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618" r:id="rId2"/>
    <p:sldId id="619" r:id="rId3"/>
    <p:sldId id="620" r:id="rId4"/>
    <p:sldId id="621" r:id="rId5"/>
    <p:sldId id="622" r:id="rId6"/>
    <p:sldId id="623"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55F63-C05B-4A91-B9D0-E1CB5DEF759A}" v="273" dt="2026-10-26T18:52:19.3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6" autoAdjust="0"/>
    <p:restoredTop sz="94660"/>
  </p:normalViewPr>
  <p:slideViewPr>
    <p:cSldViewPr snapToGrid="0">
      <p:cViewPr varScale="1">
        <p:scale>
          <a:sx n="77" d="100"/>
          <a:sy n="77" d="100"/>
        </p:scale>
        <p:origin x="82"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undo custSel addSld modSld">
      <pc:chgData name="April Litman" userId="c83b8c5f662f391c" providerId="LiveId" clId="{E968C797-3260-4A98-984D-02F953CD095E}" dt="2026-10-26T18:52:19.313" v="868"/>
      <pc:docMkLst>
        <pc:docMk/>
      </pc:docMkLst>
      <pc:sldChg chg="addSp modSp mod modAnim">
        <pc:chgData name="April Litman" userId="c83b8c5f662f391c" providerId="LiveId" clId="{E968C797-3260-4A98-984D-02F953CD095E}" dt="2026-10-26T18:34:14.258" v="226" actId="14100"/>
        <pc:sldMkLst>
          <pc:docMk/>
          <pc:sldMk cId="1077736549" sldId="621"/>
        </pc:sldMkLst>
        <pc:spChg chg="add mod">
          <ac:chgData name="April Litman" userId="c83b8c5f662f391c" providerId="LiveId" clId="{E968C797-3260-4A98-984D-02F953CD095E}" dt="2026-10-26T18:29:26.888" v="33" actId="1035"/>
          <ac:spMkLst>
            <pc:docMk/>
            <pc:sldMk cId="1077736549" sldId="621"/>
            <ac:spMk id="2" creationId="{C052CE09-FD61-4618-DECE-C83D0871180C}"/>
          </ac:spMkLst>
        </pc:spChg>
        <pc:spChg chg="add mod">
          <ac:chgData name="April Litman" userId="c83b8c5f662f391c" providerId="LiveId" clId="{E968C797-3260-4A98-984D-02F953CD095E}" dt="2026-10-26T18:30:24.173" v="62" actId="1037"/>
          <ac:spMkLst>
            <pc:docMk/>
            <pc:sldMk cId="1077736549" sldId="621"/>
            <ac:spMk id="4" creationId="{A8131815-78EF-3F2F-DBA5-F7DB64BA7616}"/>
          </ac:spMkLst>
        </pc:spChg>
        <pc:spChg chg="add mod">
          <ac:chgData name="April Litman" userId="c83b8c5f662f391c" providerId="LiveId" clId="{E968C797-3260-4A98-984D-02F953CD095E}" dt="2026-10-26T18:30:52.158" v="86" actId="1036"/>
          <ac:spMkLst>
            <pc:docMk/>
            <pc:sldMk cId="1077736549" sldId="621"/>
            <ac:spMk id="5" creationId="{3A3971E0-1E7E-1277-520C-F7363731D24C}"/>
          </ac:spMkLst>
        </pc:spChg>
        <pc:spChg chg="add mod">
          <ac:chgData name="April Litman" userId="c83b8c5f662f391c" providerId="LiveId" clId="{E968C797-3260-4A98-984D-02F953CD095E}" dt="2026-10-26T18:31:22.354" v="101" actId="1076"/>
          <ac:spMkLst>
            <pc:docMk/>
            <pc:sldMk cId="1077736549" sldId="621"/>
            <ac:spMk id="7" creationId="{5111AC7E-6C69-0C34-0A05-92BF2F16CFB6}"/>
          </ac:spMkLst>
        </pc:spChg>
        <pc:spChg chg="add mod">
          <ac:chgData name="April Litman" userId="c83b8c5f662f391c" providerId="LiveId" clId="{E968C797-3260-4A98-984D-02F953CD095E}" dt="2026-10-26T18:32:15.957" v="123" actId="1037"/>
          <ac:spMkLst>
            <pc:docMk/>
            <pc:sldMk cId="1077736549" sldId="621"/>
            <ac:spMk id="8" creationId="{D56D18F9-9BAD-AE55-BEA4-F8B5171E08B9}"/>
          </ac:spMkLst>
        </pc:spChg>
        <pc:spChg chg="add mod">
          <ac:chgData name="April Litman" userId="c83b8c5f662f391c" providerId="LiveId" clId="{E968C797-3260-4A98-984D-02F953CD095E}" dt="2026-10-26T18:32:42.919" v="143" actId="1038"/>
          <ac:spMkLst>
            <pc:docMk/>
            <pc:sldMk cId="1077736549" sldId="621"/>
            <ac:spMk id="9" creationId="{9D7F4DBE-D2D6-C10B-A09C-5CA777720284}"/>
          </ac:spMkLst>
        </pc:spChg>
        <pc:spChg chg="add mod">
          <ac:chgData name="April Litman" userId="c83b8c5f662f391c" providerId="LiveId" clId="{E968C797-3260-4A98-984D-02F953CD095E}" dt="2026-10-26T18:33:24.179" v="172" actId="1036"/>
          <ac:spMkLst>
            <pc:docMk/>
            <pc:sldMk cId="1077736549" sldId="621"/>
            <ac:spMk id="10" creationId="{2AC5DD7D-B8A3-D9B4-91F7-9A4CD72B3140}"/>
          </ac:spMkLst>
        </pc:spChg>
        <pc:spChg chg="add mod">
          <ac:chgData name="April Litman" userId="c83b8c5f662f391c" providerId="LiveId" clId="{E968C797-3260-4A98-984D-02F953CD095E}" dt="2026-10-26T18:33:46.248" v="196" actId="1038"/>
          <ac:spMkLst>
            <pc:docMk/>
            <pc:sldMk cId="1077736549" sldId="621"/>
            <ac:spMk id="12" creationId="{8D0BDF9D-E6E0-E90E-4F53-BB49265EFAFB}"/>
          </ac:spMkLst>
        </pc:spChg>
        <pc:spChg chg="mod">
          <ac:chgData name="April Litman" userId="c83b8c5f662f391c" providerId="LiveId" clId="{E968C797-3260-4A98-984D-02F953CD095E}" dt="2026-10-26T18:33:50.602" v="202" actId="20577"/>
          <ac:spMkLst>
            <pc:docMk/>
            <pc:sldMk cId="1077736549" sldId="621"/>
            <ac:spMk id="14" creationId="{6F621EFB-D15E-5AAB-1A3F-4901F7989525}"/>
          </ac:spMkLst>
        </pc:spChg>
        <pc:spChg chg="add mod">
          <ac:chgData name="April Litman" userId="c83b8c5f662f391c" providerId="LiveId" clId="{E968C797-3260-4A98-984D-02F953CD095E}" dt="2026-10-26T18:34:14.258" v="226" actId="14100"/>
          <ac:spMkLst>
            <pc:docMk/>
            <pc:sldMk cId="1077736549" sldId="621"/>
            <ac:spMk id="15" creationId="{B7F01915-EF83-0D3A-87B9-00ED9DF340E5}"/>
          </ac:spMkLst>
        </pc:spChg>
      </pc:sldChg>
      <pc:sldChg chg="addSp modSp add mod modAnim">
        <pc:chgData name="April Litman" userId="c83b8c5f662f391c" providerId="LiveId" clId="{E968C797-3260-4A98-984D-02F953CD095E}" dt="2026-10-26T18:41:18.720" v="483"/>
        <pc:sldMkLst>
          <pc:docMk/>
          <pc:sldMk cId="2075799616" sldId="622"/>
        </pc:sldMkLst>
        <pc:spChg chg="mod">
          <ac:chgData name="April Litman" userId="c83b8c5f662f391c" providerId="LiveId" clId="{E968C797-3260-4A98-984D-02F953CD095E}" dt="2026-10-26T18:36:12.251" v="279" actId="1037"/>
          <ac:spMkLst>
            <pc:docMk/>
            <pc:sldMk cId="2075799616" sldId="622"/>
            <ac:spMk id="4" creationId="{12A3FE0C-6927-B706-EABB-6E41516A2670}"/>
          </ac:spMkLst>
        </pc:spChg>
        <pc:spChg chg="mod">
          <ac:chgData name="April Litman" userId="c83b8c5f662f391c" providerId="LiveId" clId="{E968C797-3260-4A98-984D-02F953CD095E}" dt="2026-10-26T18:37:09.497" v="314" actId="1076"/>
          <ac:spMkLst>
            <pc:docMk/>
            <pc:sldMk cId="2075799616" sldId="622"/>
            <ac:spMk id="9" creationId="{2239EB01-4BC6-3013-ADAC-9C2ECE6695BB}"/>
          </ac:spMkLst>
        </pc:spChg>
        <pc:spChg chg="mod">
          <ac:chgData name="April Litman" userId="c83b8c5f662f391c" providerId="LiveId" clId="{E968C797-3260-4A98-984D-02F953CD095E}" dt="2026-10-26T18:39:31.248" v="416" actId="1038"/>
          <ac:spMkLst>
            <pc:docMk/>
            <pc:sldMk cId="2075799616" sldId="622"/>
            <ac:spMk id="10" creationId="{827C2A35-CC08-C7D3-1293-5CC77229BCD0}"/>
          </ac:spMkLst>
        </pc:spChg>
        <pc:spChg chg="mod">
          <ac:chgData name="April Litman" userId="c83b8c5f662f391c" providerId="LiveId" clId="{E968C797-3260-4A98-984D-02F953CD095E}" dt="2026-10-26T18:39:00.832" v="389" actId="1076"/>
          <ac:spMkLst>
            <pc:docMk/>
            <pc:sldMk cId="2075799616" sldId="622"/>
            <ac:spMk id="12" creationId="{5DEAE76E-0E0A-5CA4-CF14-D83097EB37C1}"/>
          </ac:spMkLst>
        </pc:spChg>
        <pc:spChg chg="mod">
          <ac:chgData name="April Litman" userId="c83b8c5f662f391c" providerId="LiveId" clId="{E968C797-3260-4A98-984D-02F953CD095E}" dt="2026-10-26T18:40:58.810" v="468" actId="20577"/>
          <ac:spMkLst>
            <pc:docMk/>
            <pc:sldMk cId="2075799616" sldId="622"/>
            <ac:spMk id="14" creationId="{64133B21-E3F5-CFBC-6EB4-023F82D06B58}"/>
          </ac:spMkLst>
        </pc:spChg>
        <pc:spChg chg="add mod">
          <ac:chgData name="April Litman" userId="c83b8c5f662f391c" providerId="LiveId" clId="{E968C797-3260-4A98-984D-02F953CD095E}" dt="2026-10-26T18:36:07.784" v="272" actId="1037"/>
          <ac:spMkLst>
            <pc:docMk/>
            <pc:sldMk cId="2075799616" sldId="622"/>
            <ac:spMk id="16" creationId="{8BA4269E-4E2A-B872-2BE7-0DE4E2070453}"/>
          </ac:spMkLst>
        </pc:spChg>
        <pc:spChg chg="add mod">
          <ac:chgData name="April Litman" userId="c83b8c5f662f391c" providerId="LiveId" clId="{E968C797-3260-4A98-984D-02F953CD095E}" dt="2026-10-26T18:35:30.928" v="257" actId="20577"/>
          <ac:spMkLst>
            <pc:docMk/>
            <pc:sldMk cId="2075799616" sldId="622"/>
            <ac:spMk id="17" creationId="{CB74A0D6-7872-A0A2-9071-72261E92C2F6}"/>
          </ac:spMkLst>
        </pc:spChg>
        <pc:spChg chg="add mod">
          <ac:chgData name="April Litman" userId="c83b8c5f662f391c" providerId="LiveId" clId="{E968C797-3260-4A98-984D-02F953CD095E}" dt="2026-10-26T18:36:26.029" v="290" actId="1038"/>
          <ac:spMkLst>
            <pc:docMk/>
            <pc:sldMk cId="2075799616" sldId="622"/>
            <ac:spMk id="18" creationId="{1C7E63DA-7812-7146-F499-5A5CB925F607}"/>
          </ac:spMkLst>
        </pc:spChg>
        <pc:spChg chg="add mod">
          <ac:chgData name="April Litman" userId="c83b8c5f662f391c" providerId="LiveId" clId="{E968C797-3260-4A98-984D-02F953CD095E}" dt="2026-10-26T18:36:49.285" v="307" actId="20577"/>
          <ac:spMkLst>
            <pc:docMk/>
            <pc:sldMk cId="2075799616" sldId="622"/>
            <ac:spMk id="19" creationId="{2173EF84-D783-3CD6-6B81-9A2D80A80333}"/>
          </ac:spMkLst>
        </pc:spChg>
        <pc:spChg chg="add mod">
          <ac:chgData name="April Litman" userId="c83b8c5f662f391c" providerId="LiveId" clId="{E968C797-3260-4A98-984D-02F953CD095E}" dt="2026-10-26T18:37:27.368" v="332" actId="1036"/>
          <ac:spMkLst>
            <pc:docMk/>
            <pc:sldMk cId="2075799616" sldId="622"/>
            <ac:spMk id="20" creationId="{EA8BDD87-419A-7005-583B-79B169F039D0}"/>
          </ac:spMkLst>
        </pc:spChg>
        <pc:spChg chg="add mod">
          <ac:chgData name="April Litman" userId="c83b8c5f662f391c" providerId="LiveId" clId="{E968C797-3260-4A98-984D-02F953CD095E}" dt="2026-10-26T18:37:58.173" v="349" actId="20577"/>
          <ac:spMkLst>
            <pc:docMk/>
            <pc:sldMk cId="2075799616" sldId="622"/>
            <ac:spMk id="21" creationId="{CD78819F-50BD-B442-E01B-D26C7F0AE071}"/>
          </ac:spMkLst>
        </pc:spChg>
        <pc:spChg chg="add mod">
          <ac:chgData name="April Litman" userId="c83b8c5f662f391c" providerId="LiveId" clId="{E968C797-3260-4A98-984D-02F953CD095E}" dt="2026-10-26T18:39:27.868" v="409" actId="1038"/>
          <ac:spMkLst>
            <pc:docMk/>
            <pc:sldMk cId="2075799616" sldId="622"/>
            <ac:spMk id="22" creationId="{EA068A95-3D84-AFBE-A08E-04D666D15ABB}"/>
          </ac:spMkLst>
        </pc:spChg>
        <pc:spChg chg="add mod">
          <ac:chgData name="April Litman" userId="c83b8c5f662f391c" providerId="LiveId" clId="{E968C797-3260-4A98-984D-02F953CD095E}" dt="2026-10-26T18:39:53.619" v="433" actId="1037"/>
          <ac:spMkLst>
            <pc:docMk/>
            <pc:sldMk cId="2075799616" sldId="622"/>
            <ac:spMk id="23" creationId="{9D7EC732-4C41-7A5E-B5A7-8248D1E196AF}"/>
          </ac:spMkLst>
        </pc:spChg>
        <pc:spChg chg="add mod">
          <ac:chgData name="April Litman" userId="c83b8c5f662f391c" providerId="LiveId" clId="{E968C797-3260-4A98-984D-02F953CD095E}" dt="2026-10-26T18:40:22.244" v="448" actId="1036"/>
          <ac:spMkLst>
            <pc:docMk/>
            <pc:sldMk cId="2075799616" sldId="622"/>
            <ac:spMk id="24" creationId="{0BDDE2C7-1FE8-DA94-7481-CAB4A00AC92F}"/>
          </ac:spMkLst>
        </pc:spChg>
        <pc:spChg chg="add mod">
          <ac:chgData name="April Litman" userId="c83b8c5f662f391c" providerId="LiveId" clId="{E968C797-3260-4A98-984D-02F953CD095E}" dt="2026-10-26T18:40:53.362" v="462" actId="1038"/>
          <ac:spMkLst>
            <pc:docMk/>
            <pc:sldMk cId="2075799616" sldId="622"/>
            <ac:spMk id="25" creationId="{B45F9041-5FEE-B308-7C0C-E207495D0071}"/>
          </ac:spMkLst>
        </pc:spChg>
        <pc:spChg chg="add mod">
          <ac:chgData name="April Litman" userId="c83b8c5f662f391c" providerId="LiveId" clId="{E968C797-3260-4A98-984D-02F953CD095E}" dt="2026-10-26T18:41:13.321" v="482" actId="1036"/>
          <ac:spMkLst>
            <pc:docMk/>
            <pc:sldMk cId="2075799616" sldId="622"/>
            <ac:spMk id="26" creationId="{84389169-CBD9-BDE8-EB13-0E64486AAD29}"/>
          </ac:spMkLst>
        </pc:spChg>
      </pc:sldChg>
      <pc:sldChg chg="addSp modSp add mod modAnim">
        <pc:chgData name="April Litman" userId="c83b8c5f662f391c" providerId="LiveId" clId="{E968C797-3260-4A98-984D-02F953CD095E}" dt="2026-10-26T18:52:19.313" v="868"/>
        <pc:sldMkLst>
          <pc:docMk/>
          <pc:sldMk cId="3257108636" sldId="623"/>
        </pc:sldMkLst>
        <pc:spChg chg="mod">
          <ac:chgData name="April Litman" userId="c83b8c5f662f391c" providerId="LiveId" clId="{E968C797-3260-4A98-984D-02F953CD095E}" dt="2026-10-26T18:52:04.076" v="861" actId="1037"/>
          <ac:spMkLst>
            <pc:docMk/>
            <pc:sldMk cId="3257108636" sldId="623"/>
            <ac:spMk id="2" creationId="{0FBEF3D0-6F49-0605-CC85-4228AE4D0C53}"/>
          </ac:spMkLst>
        </pc:spChg>
        <pc:spChg chg="mod">
          <ac:chgData name="April Litman" userId="c83b8c5f662f391c" providerId="LiveId" clId="{E968C797-3260-4A98-984D-02F953CD095E}" dt="2026-10-26T18:51:07.119" v="808" actId="1038"/>
          <ac:spMkLst>
            <pc:docMk/>
            <pc:sldMk cId="3257108636" sldId="623"/>
            <ac:spMk id="5" creationId="{6E5EB95E-086C-EE38-9BAD-48A8C1B9DF89}"/>
          </ac:spMkLst>
        </pc:spChg>
        <pc:spChg chg="mod">
          <ac:chgData name="April Litman" userId="c83b8c5f662f391c" providerId="LiveId" clId="{E968C797-3260-4A98-984D-02F953CD095E}" dt="2026-10-26T18:51:15.497" v="817" actId="1038"/>
          <ac:spMkLst>
            <pc:docMk/>
            <pc:sldMk cId="3257108636" sldId="623"/>
            <ac:spMk id="7" creationId="{CB8A9EE5-36E8-D4F8-446F-D8AC10794A5C}"/>
          </ac:spMkLst>
        </pc:spChg>
        <pc:spChg chg="mod">
          <ac:chgData name="April Litman" userId="c83b8c5f662f391c" providerId="LiveId" clId="{E968C797-3260-4A98-984D-02F953CD095E}" dt="2026-10-26T18:51:23.045" v="827" actId="1036"/>
          <ac:spMkLst>
            <pc:docMk/>
            <pc:sldMk cId="3257108636" sldId="623"/>
            <ac:spMk id="8" creationId="{33F141CC-13BD-1494-57FB-4F3259A34D28}"/>
          </ac:spMkLst>
        </pc:spChg>
        <pc:spChg chg="mod">
          <ac:chgData name="April Litman" userId="c83b8c5f662f391c" providerId="LiveId" clId="{E968C797-3260-4A98-984D-02F953CD095E}" dt="2026-10-26T18:49:16.608" v="764" actId="1038"/>
          <ac:spMkLst>
            <pc:docMk/>
            <pc:sldMk cId="3257108636" sldId="623"/>
            <ac:spMk id="12" creationId="{64613093-8B8E-234B-9033-3FC7E976EB08}"/>
          </ac:spMkLst>
        </pc:spChg>
        <pc:spChg chg="mod">
          <ac:chgData name="April Litman" userId="c83b8c5f662f391c" providerId="LiveId" clId="{E968C797-3260-4A98-984D-02F953CD095E}" dt="2026-10-26T18:51:55.506" v="845" actId="20577"/>
          <ac:spMkLst>
            <pc:docMk/>
            <pc:sldMk cId="3257108636" sldId="623"/>
            <ac:spMk id="14" creationId="{6BC520E3-1B59-D8C5-250A-757EE1200C88}"/>
          </ac:spMkLst>
        </pc:spChg>
        <pc:spChg chg="mod">
          <ac:chgData name="April Litman" userId="c83b8c5f662f391c" providerId="LiveId" clId="{E968C797-3260-4A98-984D-02F953CD095E}" dt="2026-10-26T18:51:59.224" v="848" actId="1037"/>
          <ac:spMkLst>
            <pc:docMk/>
            <pc:sldMk cId="3257108636" sldId="623"/>
            <ac:spMk id="17" creationId="{7EFC4DAE-8223-6BE9-E0CA-363EE1EE1E9B}"/>
          </ac:spMkLst>
        </pc:spChg>
        <pc:spChg chg="mod">
          <ac:chgData name="April Litman" userId="c83b8c5f662f391c" providerId="LiveId" clId="{E968C797-3260-4A98-984D-02F953CD095E}" dt="2026-10-26T18:49:25.325" v="781" actId="1038"/>
          <ac:spMkLst>
            <pc:docMk/>
            <pc:sldMk cId="3257108636" sldId="623"/>
            <ac:spMk id="24" creationId="{52829C28-08C8-E70A-BAF0-7198EFDDD6B8}"/>
          </ac:spMkLst>
        </pc:spChg>
        <pc:spChg chg="mod">
          <ac:chgData name="April Litman" userId="c83b8c5f662f391c" providerId="LiveId" clId="{E968C797-3260-4A98-984D-02F953CD095E}" dt="2026-10-26T18:51:02.793" v="801" actId="1038"/>
          <ac:spMkLst>
            <pc:docMk/>
            <pc:sldMk cId="3257108636" sldId="623"/>
            <ac:spMk id="26" creationId="{23A064E0-430B-C0D0-38E6-870B3AFDAEDC}"/>
          </ac:spMkLst>
        </pc:spChg>
        <pc:spChg chg="add mod">
          <ac:chgData name="April Litman" userId="c83b8c5f662f391c" providerId="LiveId" clId="{E968C797-3260-4A98-984D-02F953CD095E}" dt="2026-10-26T18:42:18.205" v="506" actId="1038"/>
          <ac:spMkLst>
            <pc:docMk/>
            <pc:sldMk cId="3257108636" sldId="623"/>
            <ac:spMk id="27" creationId="{4C2368D5-94EA-C538-ABEC-E5B80904471C}"/>
          </ac:spMkLst>
        </pc:spChg>
        <pc:spChg chg="add mod">
          <ac:chgData name="April Litman" userId="c83b8c5f662f391c" providerId="LiveId" clId="{E968C797-3260-4A98-984D-02F953CD095E}" dt="2026-10-26T18:42:34.623" v="525" actId="1038"/>
          <ac:spMkLst>
            <pc:docMk/>
            <pc:sldMk cId="3257108636" sldId="623"/>
            <ac:spMk id="28" creationId="{EC87BE44-9801-6EAC-6A8A-78ED09691D29}"/>
          </ac:spMkLst>
        </pc:spChg>
        <pc:spChg chg="add mod">
          <ac:chgData name="April Litman" userId="c83b8c5f662f391c" providerId="LiveId" clId="{E968C797-3260-4A98-984D-02F953CD095E}" dt="2026-10-26T18:51:18.528" v="822" actId="1038"/>
          <ac:spMkLst>
            <pc:docMk/>
            <pc:sldMk cId="3257108636" sldId="623"/>
            <ac:spMk id="29" creationId="{C0952D50-D5F5-5D35-84F5-7E114F290D3E}"/>
          </ac:spMkLst>
        </pc:spChg>
        <pc:spChg chg="add mod">
          <ac:chgData name="April Litman" userId="c83b8c5f662f391c" providerId="LiveId" clId="{E968C797-3260-4A98-984D-02F953CD095E}" dt="2026-10-26T18:43:24.731" v="543" actId="1076"/>
          <ac:spMkLst>
            <pc:docMk/>
            <pc:sldMk cId="3257108636" sldId="623"/>
            <ac:spMk id="30" creationId="{1E26225A-248D-918C-079A-80F6DCFA1EC6}"/>
          </ac:spMkLst>
        </pc:spChg>
        <pc:spChg chg="add mod">
          <ac:chgData name="April Litman" userId="c83b8c5f662f391c" providerId="LiveId" clId="{E968C797-3260-4A98-984D-02F953CD095E}" dt="2026-10-26T18:51:11.523" v="812" actId="1038"/>
          <ac:spMkLst>
            <pc:docMk/>
            <pc:sldMk cId="3257108636" sldId="623"/>
            <ac:spMk id="31" creationId="{C978BAA1-6E13-7DA0-391A-BB01A4074BA7}"/>
          </ac:spMkLst>
        </pc:spChg>
        <pc:spChg chg="add mod">
          <ac:chgData name="April Litman" userId="c83b8c5f662f391c" providerId="LiveId" clId="{E968C797-3260-4A98-984D-02F953CD095E}" dt="2026-10-26T18:45:21.493" v="637" actId="1038"/>
          <ac:spMkLst>
            <pc:docMk/>
            <pc:sldMk cId="3257108636" sldId="623"/>
            <ac:spMk id="32" creationId="{AABB456C-F78A-3DF9-3828-1FBC4724CC24}"/>
          </ac:spMkLst>
        </pc:spChg>
        <pc:spChg chg="add mod">
          <ac:chgData name="April Litman" userId="c83b8c5f662f391c" providerId="LiveId" clId="{E968C797-3260-4A98-984D-02F953CD095E}" dt="2026-10-26T18:45:47.489" v="656" actId="1038"/>
          <ac:spMkLst>
            <pc:docMk/>
            <pc:sldMk cId="3257108636" sldId="623"/>
            <ac:spMk id="33" creationId="{C1651BBE-DF7A-42D8-93BE-1FD501BAECFC}"/>
          </ac:spMkLst>
        </pc:spChg>
        <pc:spChg chg="add mod">
          <ac:chgData name="April Litman" userId="c83b8c5f662f391c" providerId="LiveId" clId="{E968C797-3260-4A98-984D-02F953CD095E}" dt="2026-10-26T18:46:04.712" v="667" actId="20577"/>
          <ac:spMkLst>
            <pc:docMk/>
            <pc:sldMk cId="3257108636" sldId="623"/>
            <ac:spMk id="34" creationId="{92F727DE-532C-1A27-F0FE-CCC1D91F66BC}"/>
          </ac:spMkLst>
        </pc:spChg>
        <pc:spChg chg="add mod">
          <ac:chgData name="April Litman" userId="c83b8c5f662f391c" providerId="LiveId" clId="{E968C797-3260-4A98-984D-02F953CD095E}" dt="2026-10-26T18:46:25.799" v="675" actId="1076"/>
          <ac:spMkLst>
            <pc:docMk/>
            <pc:sldMk cId="3257108636" sldId="623"/>
            <ac:spMk id="35" creationId="{1FBCE3DE-A71C-D0D1-6D47-97316F0FA227}"/>
          </ac:spMkLst>
        </pc:spChg>
        <pc:spChg chg="add mod">
          <ac:chgData name="April Litman" userId="c83b8c5f662f391c" providerId="LiveId" clId="{E968C797-3260-4A98-984D-02F953CD095E}" dt="2026-10-26T18:46:50.680" v="688" actId="20577"/>
          <ac:spMkLst>
            <pc:docMk/>
            <pc:sldMk cId="3257108636" sldId="623"/>
            <ac:spMk id="36" creationId="{AC0F5BB0-9866-A371-BD1E-DFAAB8867A27}"/>
          </ac:spMkLst>
        </pc:spChg>
        <pc:spChg chg="add mod">
          <ac:chgData name="April Litman" userId="c83b8c5f662f391c" providerId="LiveId" clId="{E968C797-3260-4A98-984D-02F953CD095E}" dt="2026-10-26T18:47:08.586" v="695" actId="1076"/>
          <ac:spMkLst>
            <pc:docMk/>
            <pc:sldMk cId="3257108636" sldId="623"/>
            <ac:spMk id="37" creationId="{429CDD1A-1B92-58FB-2228-F9FFA1C2851D}"/>
          </ac:spMkLst>
        </pc:spChg>
        <pc:spChg chg="add mod">
          <ac:chgData name="April Litman" userId="c83b8c5f662f391c" providerId="LiveId" clId="{E968C797-3260-4A98-984D-02F953CD095E}" dt="2026-10-26T18:49:20.989" v="772" actId="1038"/>
          <ac:spMkLst>
            <pc:docMk/>
            <pc:sldMk cId="3257108636" sldId="623"/>
            <ac:spMk id="38" creationId="{AE2D3C28-D826-9DD9-D40A-B4EE8A49E072}"/>
          </ac:spMkLst>
        </pc:spChg>
        <pc:spChg chg="add mod">
          <ac:chgData name="April Litman" userId="c83b8c5f662f391c" providerId="LiveId" clId="{E968C797-3260-4A98-984D-02F953CD095E}" dt="2026-10-26T18:47:46.624" v="712"/>
          <ac:spMkLst>
            <pc:docMk/>
            <pc:sldMk cId="3257108636" sldId="623"/>
            <ac:spMk id="39" creationId="{F221942B-D923-118C-D7AE-52719033E02E}"/>
          </ac:spMkLst>
        </pc:spChg>
        <pc:spChg chg="add mod">
          <ac:chgData name="April Litman" userId="c83b8c5f662f391c" providerId="LiveId" clId="{E968C797-3260-4A98-984D-02F953CD095E}" dt="2026-10-26T18:49:13.874" v="761" actId="1038"/>
          <ac:spMkLst>
            <pc:docMk/>
            <pc:sldMk cId="3257108636" sldId="623"/>
            <ac:spMk id="40" creationId="{FE500822-8072-897F-37ED-8544C32542AB}"/>
          </ac:spMkLst>
        </pc:spChg>
        <pc:spChg chg="add mod">
          <ac:chgData name="April Litman" userId="c83b8c5f662f391c" providerId="LiveId" clId="{E968C797-3260-4A98-984D-02F953CD095E}" dt="2026-10-26T18:49:09.121" v="753" actId="1038"/>
          <ac:spMkLst>
            <pc:docMk/>
            <pc:sldMk cId="3257108636" sldId="623"/>
            <ac:spMk id="41" creationId="{DF98FFFE-070A-8C9E-BEC5-04264E40CA9B}"/>
          </ac:spMkLst>
        </pc:spChg>
        <pc:spChg chg="add mod">
          <ac:chgData name="April Litman" userId="c83b8c5f662f391c" providerId="LiveId" clId="{E968C797-3260-4A98-984D-02F953CD095E}" dt="2026-10-26T18:49:37.202" v="787" actId="1076"/>
          <ac:spMkLst>
            <pc:docMk/>
            <pc:sldMk cId="3257108636" sldId="623"/>
            <ac:spMk id="42" creationId="{A721B0C2-53B4-CF90-9EF0-13F3F7E6EE4D}"/>
          </ac:spMkLst>
        </pc:spChg>
        <pc:spChg chg="add mod">
          <ac:chgData name="April Litman" userId="c83b8c5f662f391c" providerId="LiveId" clId="{E968C797-3260-4A98-984D-02F953CD095E}" dt="2026-10-26T18:50:22.437" v="795" actId="1076"/>
          <ac:spMkLst>
            <pc:docMk/>
            <pc:sldMk cId="3257108636" sldId="623"/>
            <ac:spMk id="43" creationId="{6B0B9596-D037-CCAB-2555-D2966DE7CBF4}"/>
          </ac:spMkLst>
        </pc:spChg>
        <pc:spChg chg="add mod">
          <ac:chgData name="April Litman" userId="c83b8c5f662f391c" providerId="LiveId" clId="{E968C797-3260-4A98-984D-02F953CD095E}" dt="2026-10-26T18:52:07.814" v="867" actId="1037"/>
          <ac:spMkLst>
            <pc:docMk/>
            <pc:sldMk cId="3257108636" sldId="623"/>
            <ac:spMk id="44" creationId="{01547BE4-0867-D014-3A9B-5BA1EA05630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ADBAB4-90F9-49CE-816D-4A64E41A4434}"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965EFE-E52A-4FF1-A39B-5D6060AABCE5}" type="slidenum">
              <a:rPr lang="en-US" smtClean="0"/>
              <a:t>‹#›</a:t>
            </a:fld>
            <a:endParaRPr lang="en-US"/>
          </a:p>
        </p:txBody>
      </p:sp>
    </p:spTree>
    <p:extLst>
      <p:ext uri="{BB962C8B-B14F-4D97-AF65-F5344CB8AC3E}">
        <p14:creationId xmlns:p14="http://schemas.microsoft.com/office/powerpoint/2010/main" val="3760136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jimdevitt.blogspot.com/2012/03/amazon-breakthrough-novel-award.html"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creativecommons.org/licenses/by-nc-sa/3.0/" TargetMode="External"/><Relationship Id="rId5" Type="http://schemas.openxmlformats.org/officeDocument/2006/relationships/hyperlink" Target="https://htmlsmagicpages.blogspot.com/2015/03/matter-and-its-different-states-systems.html" TargetMode="External"/><Relationship Id="rId4" Type="http://schemas.openxmlformats.org/officeDocument/2006/relationships/hyperlink" Target="https://creativecommons.org/licenses/by/3.0/"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jimdevitt.blogspot.com/2012/03/amazon-breakthrough-novel-award.html"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creativecommons.org/licenses/by-nc-sa/3.0/" TargetMode="External"/><Relationship Id="rId5" Type="http://schemas.openxmlformats.org/officeDocument/2006/relationships/hyperlink" Target="https://htmlsmagicpages.blogspot.com/2015/03/matter-and-its-different-states-systems.html" TargetMode="External"/><Relationship Id="rId4" Type="http://schemas.openxmlformats.org/officeDocument/2006/relationships/hyperlink" Target="https://creativecommons.org/licenses/by/3.0/"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jimdevitt.blogspot.com/2012/03/amazon-breakthrough-novel-award.html"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creativecommons.org/licenses/by-nc-sa/3.0/" TargetMode="External"/><Relationship Id="rId5" Type="http://schemas.openxmlformats.org/officeDocument/2006/relationships/hyperlink" Target="https://htmlsmagicpages.blogspot.com/2015/03/matter-and-its-different-states-systems.html" TargetMode="External"/><Relationship Id="rId4" Type="http://schemas.openxmlformats.org/officeDocument/2006/relationships/hyperlink" Target="https://creativecommons.org/licenses/by/3.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jimdevitt.blogspot.com/2012/03/amazon-breakthrough-novel-award.html"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creativecommons.org/licenses/by-nc-sa/3.0/" TargetMode="External"/><Relationship Id="rId5" Type="http://schemas.openxmlformats.org/officeDocument/2006/relationships/hyperlink" Target="https://htmlsmagicpages.blogspot.com/2015/03/matter-and-its-different-states-systems.html" TargetMode="External"/><Relationship Id="rId4" Type="http://schemas.openxmlformats.org/officeDocument/2006/relationships/hyperlink" Target="https://creativecommons.org/licenses/by/3.0/"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jimdevitt.blogspot.com/2012/03/amazon-breakthrough-novel-award.html"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creativecommons.org/licenses/by-nc-sa/3.0/" TargetMode="External"/><Relationship Id="rId5" Type="http://schemas.openxmlformats.org/officeDocument/2006/relationships/hyperlink" Target="https://htmlsmagicpages.blogspot.com/2015/03/matter-and-its-different-states-systems.html" TargetMode="External"/><Relationship Id="rId4" Type="http://schemas.openxmlformats.org/officeDocument/2006/relationships/hyperlink" Target="https://creativecommons.org/licenses/by/3.0/"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 Free download from </a:t>
            </a:r>
            <a:r>
              <a:rPr lang="en-US" dirty="0" err="1"/>
              <a:t>Pixabay</a:t>
            </a:r>
            <a:r>
              <a:rPr lang="en-US" dirty="0"/>
              <a:t> - https://pixabay.com/vectors/commandments-moses-hebrew-religion-49012/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a:t>
            </a:r>
            <a:r>
              <a:rPr lang="en-US" sz="1200" dirty="0">
                <a:hlinkClick r:id="rId3" tooltip="https://jimdevitt.blogspot.com/2012/03/amazon-breakthrough-novel-award.html"/>
              </a:rPr>
              <a:t>This Photo</a:t>
            </a:r>
            <a:r>
              <a:rPr lang="en-US" sz="1200" dirty="0"/>
              <a:t> by Unknown Author is licensed under </a:t>
            </a:r>
            <a:r>
              <a:rPr lang="en-US" sz="1200" dirty="0">
                <a:hlinkClick r:id="rId4" tooltip="https://creativecommons.org/licenses/by/3.0/"/>
              </a:rPr>
              <a:t>CC BY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Calf - </a:t>
            </a:r>
            <a:r>
              <a:rPr lang="en-US" sz="1200" dirty="0">
                <a:hlinkClick r:id="rId5" tooltip="https://htmlsmagicpages.blogspot.com/2015/03/matter-and-its-different-states-systems.html"/>
              </a:rPr>
              <a:t>This Photo</a:t>
            </a:r>
            <a:r>
              <a:rPr lang="en-US" sz="1200" dirty="0"/>
              <a:t> by Unknown Author is licensed under </a:t>
            </a:r>
            <a:r>
              <a:rPr lang="en-US" sz="1200" dirty="0">
                <a:hlinkClick r:id="rId6" tooltip="https://creativecommons.org/licenses/by-nc-sa/3.0/"/>
              </a:rPr>
              <a:t>CC BY-SA-NC</a:t>
            </a:r>
            <a:endParaRPr lang="en-US" sz="1200" dirty="0"/>
          </a:p>
          <a:p>
            <a:endParaRPr lang="en-US" dirty="0"/>
          </a:p>
        </p:txBody>
      </p:sp>
      <p:sp>
        <p:nvSpPr>
          <p:cNvPr id="4" name="Slide Number Placeholder 3"/>
          <p:cNvSpPr>
            <a:spLocks noGrp="1"/>
          </p:cNvSpPr>
          <p:nvPr>
            <p:ph type="sldNum" sz="quarter" idx="5"/>
          </p:nvPr>
        </p:nvSpPr>
        <p:spPr/>
        <p:txBody>
          <a:bodyPr/>
          <a:lstStyle/>
          <a:p>
            <a:fld id="{65965EFE-E52A-4FF1-A39B-5D6060AABCE5}" type="slidenum">
              <a:rPr lang="en-US" smtClean="0"/>
              <a:t>2</a:t>
            </a:fld>
            <a:endParaRPr lang="en-US"/>
          </a:p>
        </p:txBody>
      </p:sp>
    </p:spTree>
    <p:extLst>
      <p:ext uri="{BB962C8B-B14F-4D97-AF65-F5344CB8AC3E}">
        <p14:creationId xmlns:p14="http://schemas.microsoft.com/office/powerpoint/2010/main" val="3716230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A0597-0BCC-6836-42D7-93D56BCE9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DB1C86-CDDA-A063-B705-8E4ED9AA91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F7D97D-BA27-F1B9-BBBD-864918E8E50B}"/>
              </a:ext>
            </a:extLst>
          </p:cNvPr>
          <p:cNvSpPr>
            <a:spLocks noGrp="1"/>
          </p:cNvSpPr>
          <p:nvPr>
            <p:ph type="body" idx="1"/>
          </p:nvPr>
        </p:nvSpPr>
        <p:spPr/>
        <p:txBody>
          <a:bodyPr/>
          <a:lstStyle/>
          <a:p>
            <a:r>
              <a:rPr lang="en-US" dirty="0"/>
              <a:t>Image Source – Free download from </a:t>
            </a:r>
            <a:r>
              <a:rPr lang="en-US" dirty="0" err="1"/>
              <a:t>Pixabay</a:t>
            </a:r>
            <a:r>
              <a:rPr lang="en-US" dirty="0"/>
              <a:t> - https://pixabay.com/vectors/commandments-moses-hebrew-religion-49012/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a:t>
            </a:r>
            <a:r>
              <a:rPr lang="en-US" sz="1200" dirty="0">
                <a:hlinkClick r:id="rId3" tooltip="https://jimdevitt.blogspot.com/2012/03/amazon-breakthrough-novel-award.html"/>
              </a:rPr>
              <a:t>This Photo</a:t>
            </a:r>
            <a:r>
              <a:rPr lang="en-US" sz="1200" dirty="0"/>
              <a:t> by Unknown Author is licensed under </a:t>
            </a:r>
            <a:r>
              <a:rPr lang="en-US" sz="1200" dirty="0">
                <a:hlinkClick r:id="rId4" tooltip="https://creativecommons.org/licenses/by/3.0/"/>
              </a:rPr>
              <a:t>CC BY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Calf - </a:t>
            </a:r>
            <a:r>
              <a:rPr lang="en-US" sz="1200" dirty="0">
                <a:hlinkClick r:id="rId5" tooltip="https://htmlsmagicpages.blogspot.com/2015/03/matter-and-its-different-states-systems.html"/>
              </a:rPr>
              <a:t>This Photo</a:t>
            </a:r>
            <a:r>
              <a:rPr lang="en-US" sz="1200" dirty="0"/>
              <a:t> by Unknown Author is licensed under </a:t>
            </a:r>
            <a:r>
              <a:rPr lang="en-US" sz="1200" dirty="0">
                <a:hlinkClick r:id="rId6" tooltip="https://creativecommons.org/licenses/by-nc-sa/3.0/"/>
              </a:rPr>
              <a:t>CC BY-SA-NC</a:t>
            </a:r>
            <a:endParaRPr lang="en-US" sz="1200" dirty="0"/>
          </a:p>
          <a:p>
            <a:endParaRPr lang="en-US" dirty="0"/>
          </a:p>
        </p:txBody>
      </p:sp>
      <p:sp>
        <p:nvSpPr>
          <p:cNvPr id="4" name="Slide Number Placeholder 3">
            <a:extLst>
              <a:ext uri="{FF2B5EF4-FFF2-40B4-BE49-F238E27FC236}">
                <a16:creationId xmlns:a16="http://schemas.microsoft.com/office/drawing/2014/main" id="{46D62FA4-0552-B348-0582-71ABC9A6A0BF}"/>
              </a:ext>
            </a:extLst>
          </p:cNvPr>
          <p:cNvSpPr>
            <a:spLocks noGrp="1"/>
          </p:cNvSpPr>
          <p:nvPr>
            <p:ph type="sldNum" sz="quarter" idx="5"/>
          </p:nvPr>
        </p:nvSpPr>
        <p:spPr/>
        <p:txBody>
          <a:bodyPr/>
          <a:lstStyle/>
          <a:p>
            <a:fld id="{65965EFE-E52A-4FF1-A39B-5D6060AABCE5}" type="slidenum">
              <a:rPr lang="en-US" smtClean="0"/>
              <a:t>3</a:t>
            </a:fld>
            <a:endParaRPr lang="en-US"/>
          </a:p>
        </p:txBody>
      </p:sp>
    </p:spTree>
    <p:extLst>
      <p:ext uri="{BB962C8B-B14F-4D97-AF65-F5344CB8AC3E}">
        <p14:creationId xmlns:p14="http://schemas.microsoft.com/office/powerpoint/2010/main" val="2536729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94074-A49F-4312-4FEE-D5E41F180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031E23-E6A7-754D-48FD-4B0887E5D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D6F34B-7EB3-ADB2-4BEB-BEDADCD62B55}"/>
              </a:ext>
            </a:extLst>
          </p:cNvPr>
          <p:cNvSpPr>
            <a:spLocks noGrp="1"/>
          </p:cNvSpPr>
          <p:nvPr>
            <p:ph type="body" idx="1"/>
          </p:nvPr>
        </p:nvSpPr>
        <p:spPr/>
        <p:txBody>
          <a:bodyPr/>
          <a:lstStyle/>
          <a:p>
            <a:r>
              <a:rPr lang="en-US" dirty="0"/>
              <a:t>Image Source – Free download from </a:t>
            </a:r>
            <a:r>
              <a:rPr lang="en-US" dirty="0" err="1"/>
              <a:t>Pixabay</a:t>
            </a:r>
            <a:r>
              <a:rPr lang="en-US" dirty="0"/>
              <a:t> - https://pixabay.com/vectors/commandments-moses-hebrew-religion-49012/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a:t>
            </a:r>
            <a:r>
              <a:rPr lang="en-US" sz="1200" dirty="0">
                <a:hlinkClick r:id="rId3" tooltip="https://jimdevitt.blogspot.com/2012/03/amazon-breakthrough-novel-award.html"/>
              </a:rPr>
              <a:t>This Photo</a:t>
            </a:r>
            <a:r>
              <a:rPr lang="en-US" sz="1200" dirty="0"/>
              <a:t> by Unknown Author is licensed under </a:t>
            </a:r>
            <a:r>
              <a:rPr lang="en-US" sz="1200" dirty="0">
                <a:hlinkClick r:id="rId4" tooltip="https://creativecommons.org/licenses/by/3.0/"/>
              </a:rPr>
              <a:t>CC BY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Calf - </a:t>
            </a:r>
            <a:r>
              <a:rPr lang="en-US" sz="1200" dirty="0">
                <a:hlinkClick r:id="rId5" tooltip="https://htmlsmagicpages.blogspot.com/2015/03/matter-and-its-different-states-systems.html"/>
              </a:rPr>
              <a:t>This Photo</a:t>
            </a:r>
            <a:r>
              <a:rPr lang="en-US" sz="1200" dirty="0"/>
              <a:t> by Unknown Author is licensed under </a:t>
            </a:r>
            <a:r>
              <a:rPr lang="en-US" sz="1200" dirty="0">
                <a:hlinkClick r:id="rId6" tooltip="https://creativecommons.org/licenses/by-nc-sa/3.0/"/>
              </a:rPr>
              <a:t>CC BY-SA-NC</a:t>
            </a:r>
            <a:endParaRPr lang="en-US" sz="1200" dirty="0"/>
          </a:p>
          <a:p>
            <a:endParaRPr lang="en-US" dirty="0"/>
          </a:p>
        </p:txBody>
      </p:sp>
      <p:sp>
        <p:nvSpPr>
          <p:cNvPr id="4" name="Slide Number Placeholder 3">
            <a:extLst>
              <a:ext uri="{FF2B5EF4-FFF2-40B4-BE49-F238E27FC236}">
                <a16:creationId xmlns:a16="http://schemas.microsoft.com/office/drawing/2014/main" id="{F89E2B9C-36BE-B342-6837-93669BBB6055}"/>
              </a:ext>
            </a:extLst>
          </p:cNvPr>
          <p:cNvSpPr>
            <a:spLocks noGrp="1"/>
          </p:cNvSpPr>
          <p:nvPr>
            <p:ph type="sldNum" sz="quarter" idx="5"/>
          </p:nvPr>
        </p:nvSpPr>
        <p:spPr/>
        <p:txBody>
          <a:bodyPr/>
          <a:lstStyle/>
          <a:p>
            <a:fld id="{65965EFE-E52A-4FF1-A39B-5D6060AABCE5}" type="slidenum">
              <a:rPr lang="en-US" smtClean="0"/>
              <a:t>4</a:t>
            </a:fld>
            <a:endParaRPr lang="en-US"/>
          </a:p>
        </p:txBody>
      </p:sp>
    </p:spTree>
    <p:extLst>
      <p:ext uri="{BB962C8B-B14F-4D97-AF65-F5344CB8AC3E}">
        <p14:creationId xmlns:p14="http://schemas.microsoft.com/office/powerpoint/2010/main" val="793610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E74D7-A37B-58E5-5B2A-04C5192FE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7849F-9565-FCB6-9AEE-C8BB077579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95FBC-E08E-712E-C1A5-74604DC46605}"/>
              </a:ext>
            </a:extLst>
          </p:cNvPr>
          <p:cNvSpPr>
            <a:spLocks noGrp="1"/>
          </p:cNvSpPr>
          <p:nvPr>
            <p:ph type="body" idx="1"/>
          </p:nvPr>
        </p:nvSpPr>
        <p:spPr/>
        <p:txBody>
          <a:bodyPr/>
          <a:lstStyle/>
          <a:p>
            <a:r>
              <a:rPr lang="en-US" dirty="0"/>
              <a:t>Image Source – Free download from </a:t>
            </a:r>
            <a:r>
              <a:rPr lang="en-US" dirty="0" err="1"/>
              <a:t>Pixabay</a:t>
            </a:r>
            <a:r>
              <a:rPr lang="en-US" dirty="0"/>
              <a:t> - https://pixabay.com/vectors/commandments-moses-hebrew-religion-49012/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a:t>
            </a:r>
            <a:r>
              <a:rPr lang="en-US" sz="1200" dirty="0">
                <a:hlinkClick r:id="rId3" tooltip="https://jimdevitt.blogspot.com/2012/03/amazon-breakthrough-novel-award.html"/>
              </a:rPr>
              <a:t>This Photo</a:t>
            </a:r>
            <a:r>
              <a:rPr lang="en-US" sz="1200" dirty="0"/>
              <a:t> by Unknown Author is licensed under </a:t>
            </a:r>
            <a:r>
              <a:rPr lang="en-US" sz="1200" dirty="0">
                <a:hlinkClick r:id="rId4" tooltip="https://creativecommons.org/licenses/by/3.0/"/>
              </a:rPr>
              <a:t>CC BY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Calf - </a:t>
            </a:r>
            <a:r>
              <a:rPr lang="en-US" sz="1200" dirty="0">
                <a:hlinkClick r:id="rId5" tooltip="https://htmlsmagicpages.blogspot.com/2015/03/matter-and-its-different-states-systems.html"/>
              </a:rPr>
              <a:t>This Photo</a:t>
            </a:r>
            <a:r>
              <a:rPr lang="en-US" sz="1200" dirty="0"/>
              <a:t> by Unknown Author is licensed under </a:t>
            </a:r>
            <a:r>
              <a:rPr lang="en-US" sz="1200" dirty="0">
                <a:hlinkClick r:id="rId6" tooltip="https://creativecommons.org/licenses/by-nc-sa/3.0/"/>
              </a:rPr>
              <a:t>CC BY-SA-NC</a:t>
            </a:r>
            <a:endParaRPr lang="en-US" sz="1200" dirty="0"/>
          </a:p>
          <a:p>
            <a:endParaRPr lang="en-US" dirty="0"/>
          </a:p>
        </p:txBody>
      </p:sp>
      <p:sp>
        <p:nvSpPr>
          <p:cNvPr id="4" name="Slide Number Placeholder 3">
            <a:extLst>
              <a:ext uri="{FF2B5EF4-FFF2-40B4-BE49-F238E27FC236}">
                <a16:creationId xmlns:a16="http://schemas.microsoft.com/office/drawing/2014/main" id="{6651367F-08B9-59EF-08A7-D5692E5943AE}"/>
              </a:ext>
            </a:extLst>
          </p:cNvPr>
          <p:cNvSpPr>
            <a:spLocks noGrp="1"/>
          </p:cNvSpPr>
          <p:nvPr>
            <p:ph type="sldNum" sz="quarter" idx="5"/>
          </p:nvPr>
        </p:nvSpPr>
        <p:spPr/>
        <p:txBody>
          <a:bodyPr/>
          <a:lstStyle/>
          <a:p>
            <a:fld id="{65965EFE-E52A-4FF1-A39B-5D6060AABCE5}" type="slidenum">
              <a:rPr lang="en-US" smtClean="0"/>
              <a:t>5</a:t>
            </a:fld>
            <a:endParaRPr lang="en-US"/>
          </a:p>
        </p:txBody>
      </p:sp>
    </p:spTree>
    <p:extLst>
      <p:ext uri="{BB962C8B-B14F-4D97-AF65-F5344CB8AC3E}">
        <p14:creationId xmlns:p14="http://schemas.microsoft.com/office/powerpoint/2010/main" val="3583868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6AB2D-70D7-8D60-8F8D-1922950BE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86418-2F89-B6CD-995C-68A48DECF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68C0D9-2FC1-E5BA-181B-F83D101DB922}"/>
              </a:ext>
            </a:extLst>
          </p:cNvPr>
          <p:cNvSpPr>
            <a:spLocks noGrp="1"/>
          </p:cNvSpPr>
          <p:nvPr>
            <p:ph type="body" idx="1"/>
          </p:nvPr>
        </p:nvSpPr>
        <p:spPr/>
        <p:txBody>
          <a:bodyPr/>
          <a:lstStyle/>
          <a:p>
            <a:r>
              <a:rPr lang="en-US" dirty="0"/>
              <a:t>Image Source – Free download from </a:t>
            </a:r>
            <a:r>
              <a:rPr lang="en-US" dirty="0" err="1"/>
              <a:t>Pixabay</a:t>
            </a:r>
            <a:r>
              <a:rPr lang="en-US" dirty="0"/>
              <a:t> - https://pixabay.com/vectors/commandments-moses-hebrew-religion-49012/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a:t>
            </a:r>
            <a:r>
              <a:rPr lang="en-US" sz="1200" dirty="0">
                <a:hlinkClick r:id="rId3" tooltip="https://jimdevitt.blogspot.com/2012/03/amazon-breakthrough-novel-award.html"/>
              </a:rPr>
              <a:t>This Photo</a:t>
            </a:r>
            <a:r>
              <a:rPr lang="en-US" sz="1200" dirty="0"/>
              <a:t> by Unknown Author is licensed under </a:t>
            </a:r>
            <a:r>
              <a:rPr lang="en-US" sz="1200" dirty="0">
                <a:hlinkClick r:id="rId4" tooltip="https://creativecommons.org/licenses/by/3.0/"/>
              </a:rPr>
              <a:t>CC BY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Calf - </a:t>
            </a:r>
            <a:r>
              <a:rPr lang="en-US" sz="1200" dirty="0">
                <a:hlinkClick r:id="rId5" tooltip="https://htmlsmagicpages.blogspot.com/2015/03/matter-and-its-different-states-systems.html"/>
              </a:rPr>
              <a:t>This Photo</a:t>
            </a:r>
            <a:r>
              <a:rPr lang="en-US" sz="1200" dirty="0"/>
              <a:t> by Unknown Author is licensed under </a:t>
            </a:r>
            <a:r>
              <a:rPr lang="en-US" sz="1200" dirty="0">
                <a:hlinkClick r:id="rId6" tooltip="https://creativecommons.org/licenses/by-nc-sa/3.0/"/>
              </a:rPr>
              <a:t>CC BY-SA-NC</a:t>
            </a:r>
            <a:endParaRPr lang="en-US" sz="1200" dirty="0"/>
          </a:p>
          <a:p>
            <a:endParaRPr lang="en-US" dirty="0"/>
          </a:p>
        </p:txBody>
      </p:sp>
      <p:sp>
        <p:nvSpPr>
          <p:cNvPr id="4" name="Slide Number Placeholder 3">
            <a:extLst>
              <a:ext uri="{FF2B5EF4-FFF2-40B4-BE49-F238E27FC236}">
                <a16:creationId xmlns:a16="http://schemas.microsoft.com/office/drawing/2014/main" id="{AB648A39-EDC0-531E-2229-5B3F98AD94A9}"/>
              </a:ext>
            </a:extLst>
          </p:cNvPr>
          <p:cNvSpPr>
            <a:spLocks noGrp="1"/>
          </p:cNvSpPr>
          <p:nvPr>
            <p:ph type="sldNum" sz="quarter" idx="5"/>
          </p:nvPr>
        </p:nvSpPr>
        <p:spPr/>
        <p:txBody>
          <a:bodyPr/>
          <a:lstStyle/>
          <a:p>
            <a:fld id="{65965EFE-E52A-4FF1-A39B-5D6060AABCE5}" type="slidenum">
              <a:rPr lang="en-US" smtClean="0"/>
              <a:t>6</a:t>
            </a:fld>
            <a:endParaRPr lang="en-US"/>
          </a:p>
        </p:txBody>
      </p:sp>
    </p:spTree>
    <p:extLst>
      <p:ext uri="{BB962C8B-B14F-4D97-AF65-F5344CB8AC3E}">
        <p14:creationId xmlns:p14="http://schemas.microsoft.com/office/powerpoint/2010/main" val="3423710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9668E-856D-C8B2-CE54-061D78476F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BF4C45-176C-B958-3ED0-F2EAB83FF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5025465-A635-5DFD-4F50-AC55D1FD3F88}"/>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5" name="Footer Placeholder 4">
            <a:extLst>
              <a:ext uri="{FF2B5EF4-FFF2-40B4-BE49-F238E27FC236}">
                <a16:creationId xmlns:a16="http://schemas.microsoft.com/office/drawing/2014/main" id="{421FB3DD-437C-52AC-F5E1-F703FD956B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D83C26-601C-D522-0081-3832F28B5BDB}"/>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19531092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90399-6C3A-15A2-7456-0B81C311DB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01ADAC-CD8B-A24D-364E-675C55902D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1C732-7E3A-11B6-EC46-1BFE28BBDD3A}"/>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5" name="Footer Placeholder 4">
            <a:extLst>
              <a:ext uri="{FF2B5EF4-FFF2-40B4-BE49-F238E27FC236}">
                <a16:creationId xmlns:a16="http://schemas.microsoft.com/office/drawing/2014/main" id="{C78FF72B-F0B6-4310-6816-FF30D8EC02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6FE276-42E1-75E6-A2A1-E85DD828D240}"/>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1937954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832EF-8DCD-2186-D0D8-CC9E925C97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4B9347-4C70-4D94-07BB-33568DB0230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042505-A861-8EB3-C92F-91B50B23A36F}"/>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5" name="Footer Placeholder 4">
            <a:extLst>
              <a:ext uri="{FF2B5EF4-FFF2-40B4-BE49-F238E27FC236}">
                <a16:creationId xmlns:a16="http://schemas.microsoft.com/office/drawing/2014/main" id="{519B5949-FB8E-0458-57AA-5E62AB616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046372-D33B-B0FE-F3A9-2C0F61289C20}"/>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2966236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B3925-791C-606B-EB17-93283551DA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A5ED5-CA19-1A12-1F46-4712DC04D6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6084463-7A1F-138C-EB4A-B96FDA4DB8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FD0E407-F6EB-4969-D63F-473CAE483F88}"/>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6" name="Footer Placeholder 5">
            <a:extLst>
              <a:ext uri="{FF2B5EF4-FFF2-40B4-BE49-F238E27FC236}">
                <a16:creationId xmlns:a16="http://schemas.microsoft.com/office/drawing/2014/main" id="{7926B11A-C0B2-5454-B150-2914378680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5C8C67-E8FB-40AD-A3D3-545E043920B2}"/>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2623407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955F1-C67D-9637-685D-9C6A02C49C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B1432D-163A-4C36-5369-FAC0ACD5C9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F94A08-2755-D7F4-5C72-A3FAF59D94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5BB386-A81C-2A28-2833-DF53411EB5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16DE75-CC39-F69A-028D-00A234583E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766A34-E527-8B24-A8B6-3E0D804B2BC9}"/>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8" name="Footer Placeholder 7">
            <a:extLst>
              <a:ext uri="{FF2B5EF4-FFF2-40B4-BE49-F238E27FC236}">
                <a16:creationId xmlns:a16="http://schemas.microsoft.com/office/drawing/2014/main" id="{1D458424-CE5B-61AC-F636-D7EDC35BFE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60DC4C-82F5-5F4A-3C97-00A806676401}"/>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373930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3350F-C934-9A81-CFB3-B37BDD18DF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0657286-3F24-7D2C-1F93-3E30FA99E169}"/>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4" name="Footer Placeholder 3">
            <a:extLst>
              <a:ext uri="{FF2B5EF4-FFF2-40B4-BE49-F238E27FC236}">
                <a16:creationId xmlns:a16="http://schemas.microsoft.com/office/drawing/2014/main" id="{ADEE49BD-F4ED-9701-2807-A7CFD12516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8E26508-1600-3021-5F01-1F4EADD18885}"/>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423184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240A2A-78E3-729B-D7F6-82777861B6A3}"/>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3" name="Footer Placeholder 2">
            <a:extLst>
              <a:ext uri="{FF2B5EF4-FFF2-40B4-BE49-F238E27FC236}">
                <a16:creationId xmlns:a16="http://schemas.microsoft.com/office/drawing/2014/main" id="{51AEBE8C-6DCA-AAE2-A292-0E0E5A18B0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0D321F5-7714-7DD9-4A8E-C06CCE1D50CA}"/>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275641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9924F-69BC-3BB8-0204-A3B410A739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71E621-09DD-2E12-C1A0-797100D0F0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6E5549-E0A3-E2C6-B9BF-65582C171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44C9BB-73ED-F33E-3B45-258FA16A576E}"/>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6" name="Footer Placeholder 5">
            <a:extLst>
              <a:ext uri="{FF2B5EF4-FFF2-40B4-BE49-F238E27FC236}">
                <a16:creationId xmlns:a16="http://schemas.microsoft.com/office/drawing/2014/main" id="{ED26F3E9-D373-B421-629E-9D080ED033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28F7DA-55BB-751E-0807-E167901BB18D}"/>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3007063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CA5D-22E8-080C-0785-D7ABB5FD8E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37DF14-D9FB-8BB8-D37D-7CB78C4DDFCB}"/>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1968ED-06CA-087B-0D15-A7BFAF9381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311120-22B0-7DE3-5142-3E73F1B9450A}"/>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6" name="Footer Placeholder 5">
            <a:extLst>
              <a:ext uri="{FF2B5EF4-FFF2-40B4-BE49-F238E27FC236}">
                <a16:creationId xmlns:a16="http://schemas.microsoft.com/office/drawing/2014/main" id="{34E7D31C-16C8-A571-A2BE-98DF3A3122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B5EDAB-51A4-2524-1EEA-B7F81B20294D}"/>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1228882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24166-7161-A7FC-3C57-660B2DB62D6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75725C-B120-F1D9-7D03-DF518DB20B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19345A-A80E-D93E-A5EA-E7377F0B56FF}"/>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5" name="Footer Placeholder 4">
            <a:extLst>
              <a:ext uri="{FF2B5EF4-FFF2-40B4-BE49-F238E27FC236}">
                <a16:creationId xmlns:a16="http://schemas.microsoft.com/office/drawing/2014/main" id="{A81231D1-FE26-63B7-5F9C-315C5EA045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1F1FAE-C04E-6584-8B35-EE9A4B7B5084}"/>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3509357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5F671E-B97A-66B4-B57F-AA0DB4C607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22268A-339A-7A0E-FDFE-4868A71DE0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B0ED53-7D3A-3C8C-7DCC-E95312F6116E}"/>
              </a:ext>
            </a:extLst>
          </p:cNvPr>
          <p:cNvSpPr>
            <a:spLocks noGrp="1"/>
          </p:cNvSpPr>
          <p:nvPr>
            <p:ph type="dt" sz="half" idx="10"/>
          </p:nvPr>
        </p:nvSpPr>
        <p:spPr/>
        <p:txBody>
          <a:bodyPr/>
          <a:lstStyle/>
          <a:p>
            <a:fld id="{A219669B-36F8-4A82-B6F3-9192F123724D}" type="datetimeFigureOut">
              <a:rPr lang="en-US" smtClean="0"/>
              <a:t>10/26/2026</a:t>
            </a:fld>
            <a:endParaRPr lang="en-US"/>
          </a:p>
        </p:txBody>
      </p:sp>
      <p:sp>
        <p:nvSpPr>
          <p:cNvPr id="5" name="Footer Placeholder 4">
            <a:extLst>
              <a:ext uri="{FF2B5EF4-FFF2-40B4-BE49-F238E27FC236}">
                <a16:creationId xmlns:a16="http://schemas.microsoft.com/office/drawing/2014/main" id="{4ED604C7-500A-0CC9-5591-504EED93F4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216E4E-F1AF-3AB5-11DB-7B9BFA6E2D22}"/>
              </a:ext>
            </a:extLst>
          </p:cNvPr>
          <p:cNvSpPr>
            <a:spLocks noGrp="1"/>
          </p:cNvSpPr>
          <p:nvPr>
            <p:ph type="sldNum" sz="quarter" idx="12"/>
          </p:nvPr>
        </p:nvSpPr>
        <p:spPr/>
        <p:txBody>
          <a:bodyPr/>
          <a:lstStyle/>
          <a:p>
            <a:fld id="{9C057591-9384-4268-AAB8-4ECDB04E2283}" type="slidenum">
              <a:rPr lang="en-US" smtClean="0"/>
              <a:t>‹#›</a:t>
            </a:fld>
            <a:endParaRPr lang="en-US"/>
          </a:p>
        </p:txBody>
      </p:sp>
    </p:spTree>
    <p:extLst>
      <p:ext uri="{BB962C8B-B14F-4D97-AF65-F5344CB8AC3E}">
        <p14:creationId xmlns:p14="http://schemas.microsoft.com/office/powerpoint/2010/main" val="3025328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DE57FC-4F0B-1F73-A8D1-4F8EFB215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5F965F1-B6E7-7AAD-3565-0A9D11005B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F301B8-A558-AA83-7B99-B29FBECF59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219669B-36F8-4A82-B6F3-9192F123724D}" type="datetimeFigureOut">
              <a:rPr lang="en-US" smtClean="0"/>
              <a:t>10/26/2026</a:t>
            </a:fld>
            <a:endParaRPr lang="en-US"/>
          </a:p>
        </p:txBody>
      </p:sp>
      <p:sp>
        <p:nvSpPr>
          <p:cNvPr id="5" name="Footer Placeholder 4">
            <a:extLst>
              <a:ext uri="{FF2B5EF4-FFF2-40B4-BE49-F238E27FC236}">
                <a16:creationId xmlns:a16="http://schemas.microsoft.com/office/drawing/2014/main" id="{A1D00889-3EDE-BF5B-C490-A592B15312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0801533-30D0-2E3B-D5AE-7CB0B8F842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057591-9384-4268-AAB8-4ECDB04E2283}" type="slidenum">
              <a:rPr lang="en-US" smtClean="0"/>
              <a:t>‹#›</a:t>
            </a:fld>
            <a:endParaRPr lang="en-US"/>
          </a:p>
        </p:txBody>
      </p:sp>
    </p:spTree>
    <p:extLst>
      <p:ext uri="{BB962C8B-B14F-4D97-AF65-F5344CB8AC3E}">
        <p14:creationId xmlns:p14="http://schemas.microsoft.com/office/powerpoint/2010/main" val="41475191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hyperlink" Target="https://htmlsmagicpages.blogspot.com/2015/03/matter-and-its-different-states-systems.html" TargetMode="External"/><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jimdevitt.blogspot.com/2012/03/amazon-breakthrough-novel-award.html"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hyperlink" Target="https://htmlsmagicpages.blogspot.com/2015/03/matter-and-its-different-states-systems.html" TargetMode="External"/><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hyperlink" Target="https://jimdevitt.blogspot.com/2012/03/amazon-breakthrough-novel-award.html"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hyperlink" Target="https://htmlsmagicpages.blogspot.com/2015/03/matter-and-its-different-states-systems.html" TargetMode="External"/><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jimdevitt.blogspot.com/2012/03/amazon-breakthrough-novel-award.html" TargetMode="Externa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hyperlink" Target="https://htmlsmagicpages.blogspot.com/2015/03/matter-and-its-different-states-systems.html" TargetMode="External"/><Relationship Id="rId3" Type="http://schemas.openxmlformats.org/officeDocument/2006/relationships/image" Target="../media/image4.jpeg"/><Relationship Id="rId7"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jimdevitt.blogspot.com/2012/03/amazon-breakthrough-novel-award.html" TargetMode="Externa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Site 14 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 time 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61515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83650"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26807" y="2676623"/>
            <a:ext cx="633838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3772310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3" name="Picture 2" descr="ￗﾜￗﾐ ￗﾪￗﾖￗﾞￗﾓ.&#10;&#10;AI-generated content may be incorrect.">
            <a:extLst>
              <a:ext uri="{FF2B5EF4-FFF2-40B4-BE49-F238E27FC236}">
                <a16:creationId xmlns:a16="http://schemas.microsoft.com/office/drawing/2014/main" id="{0093477A-3923-1D01-18B8-817EBF816BBE}"/>
              </a:ext>
            </a:extLst>
          </p:cNvPr>
          <p:cNvPicPr>
            <a:picLocks noChangeAspect="1"/>
          </p:cNvPicPr>
          <p:nvPr/>
        </p:nvPicPr>
        <p:blipFill>
          <a:blip r:embed="rId4"/>
          <a:stretch>
            <a:fillRect/>
          </a:stretch>
        </p:blipFill>
        <p:spPr>
          <a:xfrm>
            <a:off x="7822010" y="483230"/>
            <a:ext cx="3198122" cy="2945770"/>
          </a:xfrm>
          <a:prstGeom prst="rect">
            <a:avLst/>
          </a:prstGeom>
        </p:spPr>
      </p:pic>
      <p:pic>
        <p:nvPicPr>
          <p:cNvPr id="6" name="Picture 5" descr="The image depicts a vibrant, orange number 1 with a glittery, star-like highlight on the top right corner.&#10;&#10;AI-generated content may be incorrect.">
            <a:extLst>
              <a:ext uri="{FF2B5EF4-FFF2-40B4-BE49-F238E27FC236}">
                <a16:creationId xmlns:a16="http://schemas.microsoft.com/office/drawing/2014/main" id="{5F4989A6-2C0D-ABAB-238A-7500EAA37F1C}"/>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05651" y="3689840"/>
            <a:ext cx="1714500" cy="1714500"/>
          </a:xfrm>
          <a:prstGeom prst="rect">
            <a:avLst/>
          </a:prstGeom>
        </p:spPr>
      </p:pic>
      <p:pic>
        <p:nvPicPr>
          <p:cNvPr id="11" name="Picture 10" descr="The image shows a shiny, gold statue of a cow.&#10;&#10;AI-generated content may be incorrect.">
            <a:extLst>
              <a:ext uri="{FF2B5EF4-FFF2-40B4-BE49-F238E27FC236}">
                <a16:creationId xmlns:a16="http://schemas.microsoft.com/office/drawing/2014/main" id="{FB2AAE50-AB97-3739-5D23-48330BD8858E}"/>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126782" y="4371243"/>
            <a:ext cx="2190750" cy="1752600"/>
          </a:xfrm>
          <a:prstGeom prst="rect">
            <a:avLst/>
          </a:prstGeom>
        </p:spPr>
      </p:pic>
      <p:sp>
        <p:nvSpPr>
          <p:cNvPr id="13" name="&quot;Not Allowed&quot; Symbol 12">
            <a:extLst>
              <a:ext uri="{FF2B5EF4-FFF2-40B4-BE49-F238E27FC236}">
                <a16:creationId xmlns:a16="http://schemas.microsoft.com/office/drawing/2014/main" id="{D4E07D36-6478-11C7-4F5D-D529173D5A28}"/>
              </a:ext>
            </a:extLst>
          </p:cNvPr>
          <p:cNvSpPr/>
          <p:nvPr/>
        </p:nvSpPr>
        <p:spPr>
          <a:xfrm>
            <a:off x="8906608" y="3944817"/>
            <a:ext cx="2631098" cy="2605452"/>
          </a:xfrm>
          <a:prstGeom prst="noSmoking">
            <a:avLst>
              <a:gd name="adj" fmla="val 4698"/>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06CF2AD8-53AC-53FF-8576-B63021177B06}"/>
              </a:ext>
            </a:extLst>
          </p:cNvPr>
          <p:cNvSpPr txBox="1"/>
          <p:nvPr/>
        </p:nvSpPr>
        <p:spPr>
          <a:xfrm>
            <a:off x="273269" y="483230"/>
            <a:ext cx="6463862" cy="6063198"/>
          </a:xfrm>
          <a:prstGeom prst="rect">
            <a:avLst/>
          </a:prstGeom>
          <a:noFill/>
        </p:spPr>
        <p:txBody>
          <a:bodyPr wrap="square" rtlCol="0">
            <a:spAutoFit/>
          </a:bodyPr>
          <a:lstStyle/>
          <a:p>
            <a:pPr algn="ctr"/>
            <a:r>
              <a:rPr lang="en-US" sz="4400" b="1" dirty="0"/>
              <a:t>Exodus 20:3-4</a:t>
            </a:r>
          </a:p>
          <a:p>
            <a:pPr algn="ctr"/>
            <a:endParaRPr lang="en-US" sz="3600" dirty="0"/>
          </a:p>
          <a:p>
            <a:pPr algn="ctr"/>
            <a:r>
              <a:rPr lang="en-US" sz="4400" dirty="0"/>
              <a:t>"'You shall have no other gods before me. You shall not make for yourselves an image in the form of anything in heaven above or on the earth beneath or in the waters below.'"</a:t>
            </a:r>
          </a:p>
        </p:txBody>
      </p:sp>
    </p:spTree>
    <p:extLst>
      <p:ext uri="{BB962C8B-B14F-4D97-AF65-F5344CB8AC3E}">
        <p14:creationId xmlns:p14="http://schemas.microsoft.com/office/powerpoint/2010/main" val="356449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60000"/>
            <a:lum/>
          </a:blip>
          <a:srcRect/>
          <a:tile tx="0" ty="0" sx="100000" sy="100000" flip="none" algn="tl"/>
        </a:blipFill>
        <a:effectLst/>
      </p:bgPr>
    </p:bg>
    <p:spTree>
      <p:nvGrpSpPr>
        <p:cNvPr id="1" name="">
          <a:extLst>
            <a:ext uri="{FF2B5EF4-FFF2-40B4-BE49-F238E27FC236}">
              <a16:creationId xmlns:a16="http://schemas.microsoft.com/office/drawing/2014/main" id="{7C1C8D4C-DAF9-8244-01E7-800FEB3DF46F}"/>
            </a:ext>
          </a:extLst>
        </p:cNvPr>
        <p:cNvGrpSpPr/>
        <p:nvPr/>
      </p:nvGrpSpPr>
      <p:grpSpPr>
        <a:xfrm>
          <a:off x="0" y="0"/>
          <a:ext cx="0" cy="0"/>
          <a:chOff x="0" y="0"/>
          <a:chExt cx="0" cy="0"/>
        </a:xfrm>
      </p:grpSpPr>
      <p:pic>
        <p:nvPicPr>
          <p:cNvPr id="3" name="Picture 2" descr="ￗﾜￗﾐ ￗﾪￗﾖￗﾞￗﾓ.&#10;&#10;AI-generated content may be incorrect.">
            <a:extLst>
              <a:ext uri="{FF2B5EF4-FFF2-40B4-BE49-F238E27FC236}">
                <a16:creationId xmlns:a16="http://schemas.microsoft.com/office/drawing/2014/main" id="{6C5ED62D-8AD1-BFD5-2E38-9F3C2B2EC7B7}"/>
              </a:ext>
            </a:extLst>
          </p:cNvPr>
          <p:cNvPicPr>
            <a:picLocks noChangeAspect="1"/>
          </p:cNvPicPr>
          <p:nvPr/>
        </p:nvPicPr>
        <p:blipFill>
          <a:blip r:embed="rId4"/>
          <a:stretch>
            <a:fillRect/>
          </a:stretch>
        </p:blipFill>
        <p:spPr>
          <a:xfrm>
            <a:off x="6096000" y="430478"/>
            <a:ext cx="716290" cy="659770"/>
          </a:xfrm>
          <a:prstGeom prst="rect">
            <a:avLst/>
          </a:prstGeom>
        </p:spPr>
      </p:pic>
      <p:sp>
        <p:nvSpPr>
          <p:cNvPr id="14" name="TextBox 13">
            <a:extLst>
              <a:ext uri="{FF2B5EF4-FFF2-40B4-BE49-F238E27FC236}">
                <a16:creationId xmlns:a16="http://schemas.microsoft.com/office/drawing/2014/main" id="{49D53685-3F86-C2DD-2BBB-4E3A336721BB}"/>
              </a:ext>
            </a:extLst>
          </p:cNvPr>
          <p:cNvSpPr txBox="1"/>
          <p:nvPr/>
        </p:nvSpPr>
        <p:spPr>
          <a:xfrm>
            <a:off x="273269" y="483230"/>
            <a:ext cx="5822731" cy="5632311"/>
          </a:xfrm>
          <a:prstGeom prst="rect">
            <a:avLst/>
          </a:prstGeom>
          <a:noFill/>
        </p:spPr>
        <p:txBody>
          <a:bodyPr wrap="square" rtlCol="0">
            <a:spAutoFit/>
          </a:bodyPr>
          <a:lstStyle/>
          <a:p>
            <a:pPr algn="ctr"/>
            <a:r>
              <a:rPr lang="en-US" sz="4400" b="1" dirty="0"/>
              <a:t>Exodus 20:3-4</a:t>
            </a:r>
          </a:p>
          <a:p>
            <a:pPr algn="ctr"/>
            <a:endParaRPr lang="en-US" sz="3600" dirty="0"/>
          </a:p>
          <a:p>
            <a:pPr algn="ctr"/>
            <a:r>
              <a:rPr lang="en-US" sz="4000" dirty="0"/>
              <a:t>"'You shall have no other gods before me. You shall not make for yourselves an image in the form of anything in heaven above or on the earth beneath or in the waters below.'"</a:t>
            </a:r>
          </a:p>
        </p:txBody>
      </p:sp>
      <p:pic>
        <p:nvPicPr>
          <p:cNvPr id="2" name="Picture 1" descr="ￗﾜￗﾐ ￗﾪￗﾖￗﾞￗﾓ.&#10;&#10;AI-generated content may be incorrect.">
            <a:extLst>
              <a:ext uri="{FF2B5EF4-FFF2-40B4-BE49-F238E27FC236}">
                <a16:creationId xmlns:a16="http://schemas.microsoft.com/office/drawing/2014/main" id="{30023983-3D61-6ED4-044D-67242A304FA9}"/>
              </a:ext>
            </a:extLst>
          </p:cNvPr>
          <p:cNvPicPr>
            <a:picLocks noChangeAspect="1"/>
          </p:cNvPicPr>
          <p:nvPr/>
        </p:nvPicPr>
        <p:blipFill>
          <a:blip r:embed="rId4"/>
          <a:stretch>
            <a:fillRect/>
          </a:stretch>
        </p:blipFill>
        <p:spPr>
          <a:xfrm>
            <a:off x="6096000" y="1358608"/>
            <a:ext cx="716290" cy="659770"/>
          </a:xfrm>
          <a:prstGeom prst="rect">
            <a:avLst/>
          </a:prstGeom>
        </p:spPr>
      </p:pic>
      <p:pic>
        <p:nvPicPr>
          <p:cNvPr id="4" name="Picture 3" descr="ￗﾜￗﾐ ￗﾪￗﾖￗﾞￗﾓ.&#10;&#10;AI-generated content may be incorrect.">
            <a:extLst>
              <a:ext uri="{FF2B5EF4-FFF2-40B4-BE49-F238E27FC236}">
                <a16:creationId xmlns:a16="http://schemas.microsoft.com/office/drawing/2014/main" id="{E5CC947F-FC7D-810A-6F76-5D25B292DD1B}"/>
              </a:ext>
            </a:extLst>
          </p:cNvPr>
          <p:cNvPicPr>
            <a:picLocks noChangeAspect="1"/>
          </p:cNvPicPr>
          <p:nvPr/>
        </p:nvPicPr>
        <p:blipFill>
          <a:blip r:embed="rId4"/>
          <a:stretch>
            <a:fillRect/>
          </a:stretch>
        </p:blipFill>
        <p:spPr>
          <a:xfrm>
            <a:off x="6096000" y="2286738"/>
            <a:ext cx="716290" cy="659770"/>
          </a:xfrm>
          <a:prstGeom prst="rect">
            <a:avLst/>
          </a:prstGeom>
        </p:spPr>
      </p:pic>
      <p:pic>
        <p:nvPicPr>
          <p:cNvPr id="5" name="Picture 4" descr="ￗﾜￗﾐ ￗﾪￗﾖￗﾞￗﾓ.&#10;&#10;AI-generated content may be incorrect.">
            <a:extLst>
              <a:ext uri="{FF2B5EF4-FFF2-40B4-BE49-F238E27FC236}">
                <a16:creationId xmlns:a16="http://schemas.microsoft.com/office/drawing/2014/main" id="{D4CAF56D-29D8-308E-08B3-D52877148D3F}"/>
              </a:ext>
            </a:extLst>
          </p:cNvPr>
          <p:cNvPicPr>
            <a:picLocks noChangeAspect="1"/>
          </p:cNvPicPr>
          <p:nvPr/>
        </p:nvPicPr>
        <p:blipFill>
          <a:blip r:embed="rId4"/>
          <a:stretch>
            <a:fillRect/>
          </a:stretch>
        </p:blipFill>
        <p:spPr>
          <a:xfrm>
            <a:off x="6096000" y="3214868"/>
            <a:ext cx="716290" cy="659770"/>
          </a:xfrm>
          <a:prstGeom prst="rect">
            <a:avLst/>
          </a:prstGeom>
        </p:spPr>
      </p:pic>
      <p:pic>
        <p:nvPicPr>
          <p:cNvPr id="10" name="Picture 9" descr="ￗﾜￗﾐ ￗﾪￗﾖￗﾞￗﾓ.&#10;&#10;AI-generated content may be incorrect.">
            <a:extLst>
              <a:ext uri="{FF2B5EF4-FFF2-40B4-BE49-F238E27FC236}">
                <a16:creationId xmlns:a16="http://schemas.microsoft.com/office/drawing/2014/main" id="{92882EAA-583C-DFFC-EEB3-6E9897F72F5F}"/>
              </a:ext>
            </a:extLst>
          </p:cNvPr>
          <p:cNvPicPr>
            <a:picLocks noChangeAspect="1"/>
          </p:cNvPicPr>
          <p:nvPr/>
        </p:nvPicPr>
        <p:blipFill>
          <a:blip r:embed="rId4"/>
          <a:stretch>
            <a:fillRect/>
          </a:stretch>
        </p:blipFill>
        <p:spPr>
          <a:xfrm>
            <a:off x="6096000" y="4142998"/>
            <a:ext cx="716290" cy="659770"/>
          </a:xfrm>
          <a:prstGeom prst="rect">
            <a:avLst/>
          </a:prstGeom>
        </p:spPr>
      </p:pic>
      <p:pic>
        <p:nvPicPr>
          <p:cNvPr id="15" name="Picture 14" descr="ￗﾜￗﾐ ￗﾪￗﾖￗﾞￗﾓ.&#10;&#10;AI-generated content may be incorrect.">
            <a:extLst>
              <a:ext uri="{FF2B5EF4-FFF2-40B4-BE49-F238E27FC236}">
                <a16:creationId xmlns:a16="http://schemas.microsoft.com/office/drawing/2014/main" id="{85D955EA-6404-B77E-E084-B129F9D03755}"/>
              </a:ext>
            </a:extLst>
          </p:cNvPr>
          <p:cNvPicPr>
            <a:picLocks noChangeAspect="1"/>
          </p:cNvPicPr>
          <p:nvPr/>
        </p:nvPicPr>
        <p:blipFill>
          <a:blip r:embed="rId4"/>
          <a:stretch>
            <a:fillRect/>
          </a:stretch>
        </p:blipFill>
        <p:spPr>
          <a:xfrm>
            <a:off x="6096000" y="5071128"/>
            <a:ext cx="716290" cy="659770"/>
          </a:xfrm>
          <a:prstGeom prst="rect">
            <a:avLst/>
          </a:prstGeom>
        </p:spPr>
      </p:pic>
      <p:pic>
        <p:nvPicPr>
          <p:cNvPr id="17" name="Picture 16" descr="ￗﾜￗﾐ ￗﾪￗﾖￗﾞￗﾓ.&#10;&#10;AI-generated content may be incorrect.">
            <a:extLst>
              <a:ext uri="{FF2B5EF4-FFF2-40B4-BE49-F238E27FC236}">
                <a16:creationId xmlns:a16="http://schemas.microsoft.com/office/drawing/2014/main" id="{55075363-5E62-24EC-5A91-446606D65592}"/>
              </a:ext>
            </a:extLst>
          </p:cNvPr>
          <p:cNvPicPr>
            <a:picLocks noChangeAspect="1"/>
          </p:cNvPicPr>
          <p:nvPr/>
        </p:nvPicPr>
        <p:blipFill>
          <a:blip r:embed="rId4"/>
          <a:stretch>
            <a:fillRect/>
          </a:stretch>
        </p:blipFill>
        <p:spPr>
          <a:xfrm>
            <a:off x="6096000" y="5999257"/>
            <a:ext cx="716290" cy="659770"/>
          </a:xfrm>
          <a:prstGeom prst="rect">
            <a:avLst/>
          </a:prstGeom>
        </p:spPr>
      </p:pic>
      <p:sp>
        <p:nvSpPr>
          <p:cNvPr id="18" name="TextBox 17">
            <a:extLst>
              <a:ext uri="{FF2B5EF4-FFF2-40B4-BE49-F238E27FC236}">
                <a16:creationId xmlns:a16="http://schemas.microsoft.com/office/drawing/2014/main" id="{607A29D6-0D8D-2FDF-DF89-D484AA42BA58}"/>
              </a:ext>
            </a:extLst>
          </p:cNvPr>
          <p:cNvSpPr txBox="1"/>
          <p:nvPr/>
        </p:nvSpPr>
        <p:spPr>
          <a:xfrm>
            <a:off x="7183315" y="430478"/>
            <a:ext cx="4659923" cy="6186309"/>
          </a:xfrm>
          <a:prstGeom prst="rect">
            <a:avLst/>
          </a:prstGeom>
          <a:noFill/>
        </p:spPr>
        <p:txBody>
          <a:bodyPr wrap="square" rtlCol="0">
            <a:spAutoFit/>
          </a:bodyPr>
          <a:lstStyle/>
          <a:p>
            <a:pPr algn="ctr"/>
            <a:r>
              <a:rPr lang="en-US" sz="3600" b="1" dirty="0"/>
              <a:t>What Does It Mean?</a:t>
            </a:r>
          </a:p>
          <a:p>
            <a:pPr algn="ctr"/>
            <a:endParaRPr lang="en-US" sz="2400" b="1" dirty="0"/>
          </a:p>
          <a:p>
            <a:pPr algn="ctr"/>
            <a:r>
              <a:rPr lang="en-US" sz="2800" dirty="0"/>
              <a:t>God (Yahweh) is the only true God, and we should only worship Him! Everything else humans are tempted to make more important than God are idols (false gods). We may not worship statues like the people in Moses' time, but humans are still tempted to trust in things besides God. Can you think of examples? </a:t>
            </a:r>
            <a:endParaRPr lang="en-US" sz="2400" dirty="0"/>
          </a:p>
        </p:txBody>
      </p:sp>
    </p:spTree>
    <p:extLst>
      <p:ext uri="{BB962C8B-B14F-4D97-AF65-F5344CB8AC3E}">
        <p14:creationId xmlns:p14="http://schemas.microsoft.com/office/powerpoint/2010/main" val="684525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CCE192D1-E716-44FE-6E95-178CD69FBEF7}"/>
            </a:ext>
          </a:extLst>
        </p:cNvPr>
        <p:cNvGrpSpPr/>
        <p:nvPr/>
      </p:nvGrpSpPr>
      <p:grpSpPr>
        <a:xfrm>
          <a:off x="0" y="0"/>
          <a:ext cx="0" cy="0"/>
          <a:chOff x="0" y="0"/>
          <a:chExt cx="0" cy="0"/>
        </a:xfrm>
      </p:grpSpPr>
      <p:pic>
        <p:nvPicPr>
          <p:cNvPr id="3" name="Picture 2" descr="ￗﾜￗﾐ ￗﾪￗﾖￗﾞￗﾓ.&#10;&#10;AI-generated content may be incorrect.">
            <a:extLst>
              <a:ext uri="{FF2B5EF4-FFF2-40B4-BE49-F238E27FC236}">
                <a16:creationId xmlns:a16="http://schemas.microsoft.com/office/drawing/2014/main" id="{417A1E74-4B6A-9ACC-0708-DB2F690939C0}"/>
              </a:ext>
            </a:extLst>
          </p:cNvPr>
          <p:cNvPicPr>
            <a:picLocks noChangeAspect="1"/>
          </p:cNvPicPr>
          <p:nvPr/>
        </p:nvPicPr>
        <p:blipFill>
          <a:blip r:embed="rId4"/>
          <a:stretch>
            <a:fillRect/>
          </a:stretch>
        </p:blipFill>
        <p:spPr>
          <a:xfrm>
            <a:off x="7822010" y="483230"/>
            <a:ext cx="3198122" cy="2945770"/>
          </a:xfrm>
          <a:prstGeom prst="rect">
            <a:avLst/>
          </a:prstGeom>
        </p:spPr>
      </p:pic>
      <p:pic>
        <p:nvPicPr>
          <p:cNvPr id="6" name="Picture 5" descr="The image depicts a vibrant, orange number 1 with a glittery, star-like highlight on the top right corner.&#10;&#10;AI-generated content may be incorrect.">
            <a:extLst>
              <a:ext uri="{FF2B5EF4-FFF2-40B4-BE49-F238E27FC236}">
                <a16:creationId xmlns:a16="http://schemas.microsoft.com/office/drawing/2014/main" id="{6F9E76FC-C2CB-F53C-0506-E123B781251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05651" y="3689840"/>
            <a:ext cx="1714500" cy="1714500"/>
          </a:xfrm>
          <a:prstGeom prst="rect">
            <a:avLst/>
          </a:prstGeom>
        </p:spPr>
      </p:pic>
      <p:pic>
        <p:nvPicPr>
          <p:cNvPr id="11" name="Picture 10" descr="The image shows a shiny, gold statue of a cow.&#10;&#10;AI-generated content may be incorrect.">
            <a:extLst>
              <a:ext uri="{FF2B5EF4-FFF2-40B4-BE49-F238E27FC236}">
                <a16:creationId xmlns:a16="http://schemas.microsoft.com/office/drawing/2014/main" id="{0219B17D-4C7B-706E-9BA7-F18E0BFD18DE}"/>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126782" y="4371243"/>
            <a:ext cx="2190750" cy="1752600"/>
          </a:xfrm>
          <a:prstGeom prst="rect">
            <a:avLst/>
          </a:prstGeom>
        </p:spPr>
      </p:pic>
      <p:sp>
        <p:nvSpPr>
          <p:cNvPr id="13" name="&quot;Not Allowed&quot; Symbol 12">
            <a:extLst>
              <a:ext uri="{FF2B5EF4-FFF2-40B4-BE49-F238E27FC236}">
                <a16:creationId xmlns:a16="http://schemas.microsoft.com/office/drawing/2014/main" id="{E91D3CA2-1E15-FE8C-50BA-693FE252C28F}"/>
              </a:ext>
            </a:extLst>
          </p:cNvPr>
          <p:cNvSpPr/>
          <p:nvPr/>
        </p:nvSpPr>
        <p:spPr>
          <a:xfrm>
            <a:off x="8906608" y="3944817"/>
            <a:ext cx="2631098" cy="2605452"/>
          </a:xfrm>
          <a:prstGeom prst="noSmoking">
            <a:avLst>
              <a:gd name="adj" fmla="val 4698"/>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6F621EFB-D15E-5AAB-1A3F-4901F7989525}"/>
              </a:ext>
            </a:extLst>
          </p:cNvPr>
          <p:cNvSpPr txBox="1"/>
          <p:nvPr/>
        </p:nvSpPr>
        <p:spPr>
          <a:xfrm>
            <a:off x="273269" y="483230"/>
            <a:ext cx="6463862" cy="6063198"/>
          </a:xfrm>
          <a:prstGeom prst="rect">
            <a:avLst/>
          </a:prstGeom>
          <a:noFill/>
        </p:spPr>
        <p:txBody>
          <a:bodyPr wrap="square" rtlCol="0">
            <a:spAutoFit/>
          </a:bodyPr>
          <a:lstStyle/>
          <a:p>
            <a:pPr algn="ctr"/>
            <a:r>
              <a:rPr lang="en-US" sz="4400" b="1" dirty="0"/>
              <a:t>Exodus ___:3-4</a:t>
            </a:r>
          </a:p>
          <a:p>
            <a:pPr algn="ctr"/>
            <a:endParaRPr lang="en-US" sz="3600" dirty="0"/>
          </a:p>
          <a:p>
            <a:pPr algn="ctr"/>
            <a:r>
              <a:rPr lang="en-US" sz="4400" dirty="0"/>
              <a:t>"'You shall have __ other ____ before ___. You shall not ____ for yourselves an ______ in the form of anything in _______ above or on the _____ beneath or in the ______ below.'"</a:t>
            </a:r>
          </a:p>
        </p:txBody>
      </p:sp>
      <p:sp>
        <p:nvSpPr>
          <p:cNvPr id="2" name="TextBox 1">
            <a:extLst>
              <a:ext uri="{FF2B5EF4-FFF2-40B4-BE49-F238E27FC236}">
                <a16:creationId xmlns:a16="http://schemas.microsoft.com/office/drawing/2014/main" id="{C052CE09-FD61-4618-DECE-C83D0871180C}"/>
              </a:ext>
            </a:extLst>
          </p:cNvPr>
          <p:cNvSpPr txBox="1"/>
          <p:nvPr/>
        </p:nvSpPr>
        <p:spPr>
          <a:xfrm>
            <a:off x="3578472" y="518749"/>
            <a:ext cx="835269" cy="707886"/>
          </a:xfrm>
          <a:prstGeom prst="rect">
            <a:avLst/>
          </a:prstGeom>
          <a:noFill/>
        </p:spPr>
        <p:txBody>
          <a:bodyPr wrap="square" rtlCol="0">
            <a:spAutoFit/>
          </a:bodyPr>
          <a:lstStyle/>
          <a:p>
            <a:r>
              <a:rPr lang="en-US" sz="4000" b="1" dirty="0">
                <a:latin typeface="Abadi" panose="020B0604020104020204" pitchFamily="34" charset="0"/>
              </a:rPr>
              <a:t>20</a:t>
            </a:r>
          </a:p>
        </p:txBody>
      </p:sp>
      <p:sp>
        <p:nvSpPr>
          <p:cNvPr id="4" name="TextBox 3">
            <a:extLst>
              <a:ext uri="{FF2B5EF4-FFF2-40B4-BE49-F238E27FC236}">
                <a16:creationId xmlns:a16="http://schemas.microsoft.com/office/drawing/2014/main" id="{A8131815-78EF-3F2F-DBA5-F7DB64BA7616}"/>
              </a:ext>
            </a:extLst>
          </p:cNvPr>
          <p:cNvSpPr txBox="1"/>
          <p:nvPr/>
        </p:nvSpPr>
        <p:spPr>
          <a:xfrm>
            <a:off x="4390291" y="1735018"/>
            <a:ext cx="835269" cy="707886"/>
          </a:xfrm>
          <a:prstGeom prst="rect">
            <a:avLst/>
          </a:prstGeom>
          <a:noFill/>
        </p:spPr>
        <p:txBody>
          <a:bodyPr wrap="square" rtlCol="0">
            <a:spAutoFit/>
          </a:bodyPr>
          <a:lstStyle/>
          <a:p>
            <a:r>
              <a:rPr lang="en-US" sz="4000" dirty="0">
                <a:latin typeface="Abadi" panose="020B0604020104020204" pitchFamily="34" charset="0"/>
              </a:rPr>
              <a:t>no</a:t>
            </a:r>
          </a:p>
        </p:txBody>
      </p:sp>
      <p:sp>
        <p:nvSpPr>
          <p:cNvPr id="5" name="TextBox 4">
            <a:extLst>
              <a:ext uri="{FF2B5EF4-FFF2-40B4-BE49-F238E27FC236}">
                <a16:creationId xmlns:a16="http://schemas.microsoft.com/office/drawing/2014/main" id="{3A3971E0-1E7E-1277-520C-F7363731D24C}"/>
              </a:ext>
            </a:extLst>
          </p:cNvPr>
          <p:cNvSpPr txBox="1"/>
          <p:nvPr/>
        </p:nvSpPr>
        <p:spPr>
          <a:xfrm>
            <a:off x="398143" y="2434112"/>
            <a:ext cx="1377901" cy="707886"/>
          </a:xfrm>
          <a:prstGeom prst="rect">
            <a:avLst/>
          </a:prstGeom>
          <a:noFill/>
        </p:spPr>
        <p:txBody>
          <a:bodyPr wrap="square" rtlCol="0">
            <a:spAutoFit/>
          </a:bodyPr>
          <a:lstStyle/>
          <a:p>
            <a:r>
              <a:rPr lang="en-US" sz="4000" dirty="0">
                <a:latin typeface="Abadi" panose="020B0604020104020204" pitchFamily="34" charset="0"/>
              </a:rPr>
              <a:t>gods</a:t>
            </a:r>
          </a:p>
        </p:txBody>
      </p:sp>
      <p:sp>
        <p:nvSpPr>
          <p:cNvPr id="7" name="TextBox 6">
            <a:extLst>
              <a:ext uri="{FF2B5EF4-FFF2-40B4-BE49-F238E27FC236}">
                <a16:creationId xmlns:a16="http://schemas.microsoft.com/office/drawing/2014/main" id="{5111AC7E-6C69-0C34-0A05-92BF2F16CFB6}"/>
              </a:ext>
            </a:extLst>
          </p:cNvPr>
          <p:cNvSpPr txBox="1"/>
          <p:nvPr/>
        </p:nvSpPr>
        <p:spPr>
          <a:xfrm>
            <a:off x="3276130" y="2434112"/>
            <a:ext cx="1114161" cy="707886"/>
          </a:xfrm>
          <a:prstGeom prst="rect">
            <a:avLst/>
          </a:prstGeom>
          <a:noFill/>
        </p:spPr>
        <p:txBody>
          <a:bodyPr wrap="square" rtlCol="0">
            <a:spAutoFit/>
          </a:bodyPr>
          <a:lstStyle/>
          <a:p>
            <a:r>
              <a:rPr lang="en-US" sz="4000" dirty="0">
                <a:latin typeface="Abadi" panose="020B0604020104020204" pitchFamily="34" charset="0"/>
              </a:rPr>
              <a:t>me</a:t>
            </a:r>
          </a:p>
        </p:txBody>
      </p:sp>
      <p:sp>
        <p:nvSpPr>
          <p:cNvPr id="8" name="TextBox 7">
            <a:extLst>
              <a:ext uri="{FF2B5EF4-FFF2-40B4-BE49-F238E27FC236}">
                <a16:creationId xmlns:a16="http://schemas.microsoft.com/office/drawing/2014/main" id="{D56D18F9-9BAD-AE55-BEA4-F8B5171E08B9}"/>
              </a:ext>
            </a:extLst>
          </p:cNvPr>
          <p:cNvSpPr txBox="1"/>
          <p:nvPr/>
        </p:nvSpPr>
        <p:spPr>
          <a:xfrm>
            <a:off x="1207886" y="3075057"/>
            <a:ext cx="1377901" cy="707886"/>
          </a:xfrm>
          <a:prstGeom prst="rect">
            <a:avLst/>
          </a:prstGeom>
          <a:noFill/>
        </p:spPr>
        <p:txBody>
          <a:bodyPr wrap="square" rtlCol="0">
            <a:spAutoFit/>
          </a:bodyPr>
          <a:lstStyle/>
          <a:p>
            <a:r>
              <a:rPr lang="en-US" sz="4000" dirty="0">
                <a:latin typeface="Abadi" panose="020B0604020104020204" pitchFamily="34" charset="0"/>
              </a:rPr>
              <a:t>make</a:t>
            </a:r>
          </a:p>
        </p:txBody>
      </p:sp>
      <p:sp>
        <p:nvSpPr>
          <p:cNvPr id="9" name="TextBox 8">
            <a:extLst>
              <a:ext uri="{FF2B5EF4-FFF2-40B4-BE49-F238E27FC236}">
                <a16:creationId xmlns:a16="http://schemas.microsoft.com/office/drawing/2014/main" id="{9D7F4DBE-D2D6-C10B-A09C-5CA777720284}"/>
              </a:ext>
            </a:extLst>
          </p:cNvPr>
          <p:cNvSpPr txBox="1"/>
          <p:nvPr/>
        </p:nvSpPr>
        <p:spPr>
          <a:xfrm>
            <a:off x="1040464" y="3782384"/>
            <a:ext cx="1598075" cy="707886"/>
          </a:xfrm>
          <a:prstGeom prst="rect">
            <a:avLst/>
          </a:prstGeom>
          <a:noFill/>
        </p:spPr>
        <p:txBody>
          <a:bodyPr wrap="square" rtlCol="0">
            <a:spAutoFit/>
          </a:bodyPr>
          <a:lstStyle/>
          <a:p>
            <a:r>
              <a:rPr lang="en-US" sz="4000" dirty="0"/>
              <a:t>image</a:t>
            </a:r>
            <a:endParaRPr lang="en-US" sz="4000" dirty="0">
              <a:latin typeface="Abadi" panose="020B0604020104020204" pitchFamily="34" charset="0"/>
            </a:endParaRPr>
          </a:p>
        </p:txBody>
      </p:sp>
      <p:sp>
        <p:nvSpPr>
          <p:cNvPr id="10" name="TextBox 9">
            <a:extLst>
              <a:ext uri="{FF2B5EF4-FFF2-40B4-BE49-F238E27FC236}">
                <a16:creationId xmlns:a16="http://schemas.microsoft.com/office/drawing/2014/main" id="{2AC5DD7D-B8A3-D9B4-91F7-9A4CD72B3140}"/>
              </a:ext>
            </a:extLst>
          </p:cNvPr>
          <p:cNvSpPr txBox="1"/>
          <p:nvPr/>
        </p:nvSpPr>
        <p:spPr>
          <a:xfrm>
            <a:off x="3151303" y="4423889"/>
            <a:ext cx="1957026" cy="707886"/>
          </a:xfrm>
          <a:prstGeom prst="rect">
            <a:avLst/>
          </a:prstGeom>
          <a:noFill/>
        </p:spPr>
        <p:txBody>
          <a:bodyPr wrap="square" rtlCol="0">
            <a:spAutoFit/>
          </a:bodyPr>
          <a:lstStyle/>
          <a:p>
            <a:r>
              <a:rPr lang="en-US" sz="4000" dirty="0"/>
              <a:t>heaven</a:t>
            </a:r>
            <a:endParaRPr lang="en-US" sz="4000" dirty="0">
              <a:latin typeface="Abadi" panose="020B0604020104020204" pitchFamily="34" charset="0"/>
            </a:endParaRPr>
          </a:p>
        </p:txBody>
      </p:sp>
      <p:sp>
        <p:nvSpPr>
          <p:cNvPr id="12" name="TextBox 11">
            <a:extLst>
              <a:ext uri="{FF2B5EF4-FFF2-40B4-BE49-F238E27FC236}">
                <a16:creationId xmlns:a16="http://schemas.microsoft.com/office/drawing/2014/main" id="{8D0BDF9D-E6E0-E90E-4F53-BB49265EFAFB}"/>
              </a:ext>
            </a:extLst>
          </p:cNvPr>
          <p:cNvSpPr txBox="1"/>
          <p:nvPr/>
        </p:nvSpPr>
        <p:spPr>
          <a:xfrm>
            <a:off x="2553063" y="5113072"/>
            <a:ext cx="1500190" cy="707886"/>
          </a:xfrm>
          <a:prstGeom prst="rect">
            <a:avLst/>
          </a:prstGeom>
          <a:noFill/>
        </p:spPr>
        <p:txBody>
          <a:bodyPr wrap="square" rtlCol="0">
            <a:spAutoFit/>
          </a:bodyPr>
          <a:lstStyle/>
          <a:p>
            <a:r>
              <a:rPr lang="en-US" sz="4000" dirty="0"/>
              <a:t>earth</a:t>
            </a:r>
            <a:endParaRPr lang="en-US" sz="4000" dirty="0">
              <a:latin typeface="Abadi" panose="020B0604020104020204" pitchFamily="34" charset="0"/>
            </a:endParaRPr>
          </a:p>
        </p:txBody>
      </p:sp>
      <p:sp>
        <p:nvSpPr>
          <p:cNvPr id="15" name="TextBox 14">
            <a:extLst>
              <a:ext uri="{FF2B5EF4-FFF2-40B4-BE49-F238E27FC236}">
                <a16:creationId xmlns:a16="http://schemas.microsoft.com/office/drawing/2014/main" id="{B7F01915-EF83-0D3A-87B9-00ED9DF340E5}"/>
              </a:ext>
            </a:extLst>
          </p:cNvPr>
          <p:cNvSpPr txBox="1"/>
          <p:nvPr/>
        </p:nvSpPr>
        <p:spPr>
          <a:xfrm>
            <a:off x="2383257" y="5794582"/>
            <a:ext cx="1819465" cy="707886"/>
          </a:xfrm>
          <a:prstGeom prst="rect">
            <a:avLst/>
          </a:prstGeom>
          <a:noFill/>
        </p:spPr>
        <p:txBody>
          <a:bodyPr wrap="square" rtlCol="0">
            <a:spAutoFit/>
          </a:bodyPr>
          <a:lstStyle/>
          <a:p>
            <a:r>
              <a:rPr lang="en-US" sz="4000" dirty="0"/>
              <a:t>waters</a:t>
            </a:r>
            <a:endParaRPr lang="en-US" sz="4000" dirty="0">
              <a:latin typeface="Abadi" panose="020B0604020104020204" pitchFamily="34" charset="0"/>
            </a:endParaRPr>
          </a:p>
        </p:txBody>
      </p:sp>
    </p:spTree>
    <p:extLst>
      <p:ext uri="{BB962C8B-B14F-4D97-AF65-F5344CB8AC3E}">
        <p14:creationId xmlns:p14="http://schemas.microsoft.com/office/powerpoint/2010/main" val="107773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P spid="8" grpId="0"/>
      <p:bldP spid="9" grpId="0"/>
      <p:bldP spid="10" grpId="0"/>
      <p:bldP spid="12"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6F7EC657-2895-3900-7FC3-C5757571E83A}"/>
            </a:ext>
          </a:extLst>
        </p:cNvPr>
        <p:cNvGrpSpPr/>
        <p:nvPr/>
      </p:nvGrpSpPr>
      <p:grpSpPr>
        <a:xfrm>
          <a:off x="0" y="0"/>
          <a:ext cx="0" cy="0"/>
          <a:chOff x="0" y="0"/>
          <a:chExt cx="0" cy="0"/>
        </a:xfrm>
      </p:grpSpPr>
      <p:pic>
        <p:nvPicPr>
          <p:cNvPr id="3" name="Picture 2" descr="ￗﾜￗﾐ ￗﾪￗﾖￗﾞￗﾓ.&#10;&#10;AI-generated content may be incorrect.">
            <a:extLst>
              <a:ext uri="{FF2B5EF4-FFF2-40B4-BE49-F238E27FC236}">
                <a16:creationId xmlns:a16="http://schemas.microsoft.com/office/drawing/2014/main" id="{2D18D55C-1D53-60D0-D79C-F318478A62A3}"/>
              </a:ext>
            </a:extLst>
          </p:cNvPr>
          <p:cNvPicPr>
            <a:picLocks noChangeAspect="1"/>
          </p:cNvPicPr>
          <p:nvPr/>
        </p:nvPicPr>
        <p:blipFill>
          <a:blip r:embed="rId4"/>
          <a:stretch>
            <a:fillRect/>
          </a:stretch>
        </p:blipFill>
        <p:spPr>
          <a:xfrm>
            <a:off x="7822010" y="483230"/>
            <a:ext cx="3198122" cy="2945770"/>
          </a:xfrm>
          <a:prstGeom prst="rect">
            <a:avLst/>
          </a:prstGeom>
        </p:spPr>
      </p:pic>
      <p:pic>
        <p:nvPicPr>
          <p:cNvPr id="6" name="Picture 5" descr="The image depicts a vibrant, orange number 1 with a glittery, star-like highlight on the top right corner.&#10;&#10;AI-generated content may be incorrect.">
            <a:extLst>
              <a:ext uri="{FF2B5EF4-FFF2-40B4-BE49-F238E27FC236}">
                <a16:creationId xmlns:a16="http://schemas.microsoft.com/office/drawing/2014/main" id="{BF2BD601-8286-F09D-11A7-6E981261663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05651" y="3689840"/>
            <a:ext cx="1714500" cy="1714500"/>
          </a:xfrm>
          <a:prstGeom prst="rect">
            <a:avLst/>
          </a:prstGeom>
        </p:spPr>
      </p:pic>
      <p:pic>
        <p:nvPicPr>
          <p:cNvPr id="11" name="Picture 10" descr="The image shows a shiny, gold statue of a cow.&#10;&#10;AI-generated content may be incorrect.">
            <a:extLst>
              <a:ext uri="{FF2B5EF4-FFF2-40B4-BE49-F238E27FC236}">
                <a16:creationId xmlns:a16="http://schemas.microsoft.com/office/drawing/2014/main" id="{524C1F10-757D-2B76-FF6A-28E08F3C5AB5}"/>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126782" y="4371243"/>
            <a:ext cx="2190750" cy="1752600"/>
          </a:xfrm>
          <a:prstGeom prst="rect">
            <a:avLst/>
          </a:prstGeom>
        </p:spPr>
      </p:pic>
      <p:sp>
        <p:nvSpPr>
          <p:cNvPr id="13" name="&quot;Not Allowed&quot; Symbol 12">
            <a:extLst>
              <a:ext uri="{FF2B5EF4-FFF2-40B4-BE49-F238E27FC236}">
                <a16:creationId xmlns:a16="http://schemas.microsoft.com/office/drawing/2014/main" id="{DA6D402B-26BD-55A6-17B4-75908D9AD582}"/>
              </a:ext>
            </a:extLst>
          </p:cNvPr>
          <p:cNvSpPr/>
          <p:nvPr/>
        </p:nvSpPr>
        <p:spPr>
          <a:xfrm>
            <a:off x="8906608" y="3944817"/>
            <a:ext cx="2631098" cy="2605452"/>
          </a:xfrm>
          <a:prstGeom prst="noSmoking">
            <a:avLst>
              <a:gd name="adj" fmla="val 4698"/>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64133B21-E3F5-CFBC-6EB4-023F82D06B58}"/>
              </a:ext>
            </a:extLst>
          </p:cNvPr>
          <p:cNvSpPr txBox="1"/>
          <p:nvPr/>
        </p:nvSpPr>
        <p:spPr>
          <a:xfrm>
            <a:off x="273269" y="483230"/>
            <a:ext cx="6463862" cy="6063198"/>
          </a:xfrm>
          <a:prstGeom prst="rect">
            <a:avLst/>
          </a:prstGeom>
          <a:noFill/>
        </p:spPr>
        <p:txBody>
          <a:bodyPr wrap="square" rtlCol="0">
            <a:spAutoFit/>
          </a:bodyPr>
          <a:lstStyle/>
          <a:p>
            <a:pPr algn="ctr"/>
            <a:r>
              <a:rPr lang="en-US" sz="4400" b="1" dirty="0"/>
              <a:t>_______ ___:3-4</a:t>
            </a:r>
          </a:p>
          <a:p>
            <a:pPr algn="ctr"/>
            <a:endParaRPr lang="en-US" sz="3600" dirty="0"/>
          </a:p>
          <a:p>
            <a:pPr algn="ctr"/>
            <a:r>
              <a:rPr lang="en-US" sz="4400" dirty="0"/>
              <a:t>"'___ shall have __ _____ ____ before ___. You ____ ___ ____ for yourselves an ______ in the ____ of ________ in _______ _____ or __ the _____ beneath or in ___ ______ ______.'"</a:t>
            </a:r>
          </a:p>
        </p:txBody>
      </p:sp>
      <p:sp>
        <p:nvSpPr>
          <p:cNvPr id="2" name="TextBox 1">
            <a:extLst>
              <a:ext uri="{FF2B5EF4-FFF2-40B4-BE49-F238E27FC236}">
                <a16:creationId xmlns:a16="http://schemas.microsoft.com/office/drawing/2014/main" id="{B591B5EA-8382-FF36-F0DD-1FE619358190}"/>
              </a:ext>
            </a:extLst>
          </p:cNvPr>
          <p:cNvSpPr txBox="1"/>
          <p:nvPr/>
        </p:nvSpPr>
        <p:spPr>
          <a:xfrm>
            <a:off x="3578472" y="518749"/>
            <a:ext cx="835269" cy="707886"/>
          </a:xfrm>
          <a:prstGeom prst="rect">
            <a:avLst/>
          </a:prstGeom>
          <a:noFill/>
        </p:spPr>
        <p:txBody>
          <a:bodyPr wrap="square" rtlCol="0">
            <a:spAutoFit/>
          </a:bodyPr>
          <a:lstStyle/>
          <a:p>
            <a:r>
              <a:rPr lang="en-US" sz="4000" b="1" dirty="0">
                <a:latin typeface="Abadi" panose="020B0604020104020204" pitchFamily="34" charset="0"/>
              </a:rPr>
              <a:t>20</a:t>
            </a:r>
          </a:p>
        </p:txBody>
      </p:sp>
      <p:sp>
        <p:nvSpPr>
          <p:cNvPr id="4" name="TextBox 3">
            <a:extLst>
              <a:ext uri="{FF2B5EF4-FFF2-40B4-BE49-F238E27FC236}">
                <a16:creationId xmlns:a16="http://schemas.microsoft.com/office/drawing/2014/main" id="{12A3FE0C-6927-B706-EABB-6E41516A2670}"/>
              </a:ext>
            </a:extLst>
          </p:cNvPr>
          <p:cNvSpPr txBox="1"/>
          <p:nvPr/>
        </p:nvSpPr>
        <p:spPr>
          <a:xfrm>
            <a:off x="4330657" y="1744957"/>
            <a:ext cx="835269" cy="707886"/>
          </a:xfrm>
          <a:prstGeom prst="rect">
            <a:avLst/>
          </a:prstGeom>
          <a:noFill/>
        </p:spPr>
        <p:txBody>
          <a:bodyPr wrap="square" rtlCol="0">
            <a:spAutoFit/>
          </a:bodyPr>
          <a:lstStyle/>
          <a:p>
            <a:r>
              <a:rPr lang="en-US" sz="4000" dirty="0">
                <a:latin typeface="Abadi" panose="020B0604020104020204" pitchFamily="34" charset="0"/>
              </a:rPr>
              <a:t>no</a:t>
            </a:r>
          </a:p>
        </p:txBody>
      </p:sp>
      <p:sp>
        <p:nvSpPr>
          <p:cNvPr id="5" name="TextBox 4">
            <a:extLst>
              <a:ext uri="{FF2B5EF4-FFF2-40B4-BE49-F238E27FC236}">
                <a16:creationId xmlns:a16="http://schemas.microsoft.com/office/drawing/2014/main" id="{48BD1FBA-397A-11BC-131B-E2D35009135B}"/>
              </a:ext>
            </a:extLst>
          </p:cNvPr>
          <p:cNvSpPr txBox="1"/>
          <p:nvPr/>
        </p:nvSpPr>
        <p:spPr>
          <a:xfrm>
            <a:off x="398143" y="2434112"/>
            <a:ext cx="1377901" cy="707886"/>
          </a:xfrm>
          <a:prstGeom prst="rect">
            <a:avLst/>
          </a:prstGeom>
          <a:noFill/>
        </p:spPr>
        <p:txBody>
          <a:bodyPr wrap="square" rtlCol="0">
            <a:spAutoFit/>
          </a:bodyPr>
          <a:lstStyle/>
          <a:p>
            <a:r>
              <a:rPr lang="en-US" sz="4000" dirty="0">
                <a:latin typeface="Abadi" panose="020B0604020104020204" pitchFamily="34" charset="0"/>
              </a:rPr>
              <a:t>gods</a:t>
            </a:r>
          </a:p>
        </p:txBody>
      </p:sp>
      <p:sp>
        <p:nvSpPr>
          <p:cNvPr id="7" name="TextBox 6">
            <a:extLst>
              <a:ext uri="{FF2B5EF4-FFF2-40B4-BE49-F238E27FC236}">
                <a16:creationId xmlns:a16="http://schemas.microsoft.com/office/drawing/2014/main" id="{0032D849-9435-D06F-D30D-965A2585EE20}"/>
              </a:ext>
            </a:extLst>
          </p:cNvPr>
          <p:cNvSpPr txBox="1"/>
          <p:nvPr/>
        </p:nvSpPr>
        <p:spPr>
          <a:xfrm>
            <a:off x="3276130" y="2434112"/>
            <a:ext cx="1114161" cy="707886"/>
          </a:xfrm>
          <a:prstGeom prst="rect">
            <a:avLst/>
          </a:prstGeom>
          <a:noFill/>
        </p:spPr>
        <p:txBody>
          <a:bodyPr wrap="square" rtlCol="0">
            <a:spAutoFit/>
          </a:bodyPr>
          <a:lstStyle/>
          <a:p>
            <a:r>
              <a:rPr lang="en-US" sz="4000" dirty="0">
                <a:latin typeface="Abadi" panose="020B0604020104020204" pitchFamily="34" charset="0"/>
              </a:rPr>
              <a:t>me</a:t>
            </a:r>
          </a:p>
        </p:txBody>
      </p:sp>
      <p:sp>
        <p:nvSpPr>
          <p:cNvPr id="8" name="TextBox 7">
            <a:extLst>
              <a:ext uri="{FF2B5EF4-FFF2-40B4-BE49-F238E27FC236}">
                <a16:creationId xmlns:a16="http://schemas.microsoft.com/office/drawing/2014/main" id="{3243AFC3-E34E-2685-E834-DF1612114C95}"/>
              </a:ext>
            </a:extLst>
          </p:cNvPr>
          <p:cNvSpPr txBox="1"/>
          <p:nvPr/>
        </p:nvSpPr>
        <p:spPr>
          <a:xfrm>
            <a:off x="1207886" y="3075057"/>
            <a:ext cx="1377901" cy="707886"/>
          </a:xfrm>
          <a:prstGeom prst="rect">
            <a:avLst/>
          </a:prstGeom>
          <a:noFill/>
        </p:spPr>
        <p:txBody>
          <a:bodyPr wrap="square" rtlCol="0">
            <a:spAutoFit/>
          </a:bodyPr>
          <a:lstStyle/>
          <a:p>
            <a:r>
              <a:rPr lang="en-US" sz="4000" dirty="0">
                <a:latin typeface="Abadi" panose="020B0604020104020204" pitchFamily="34" charset="0"/>
              </a:rPr>
              <a:t>make</a:t>
            </a:r>
          </a:p>
        </p:txBody>
      </p:sp>
      <p:sp>
        <p:nvSpPr>
          <p:cNvPr id="9" name="TextBox 8">
            <a:extLst>
              <a:ext uri="{FF2B5EF4-FFF2-40B4-BE49-F238E27FC236}">
                <a16:creationId xmlns:a16="http://schemas.microsoft.com/office/drawing/2014/main" id="{2239EB01-4BC6-3013-ADAC-9C2ECE6695BB}"/>
              </a:ext>
            </a:extLst>
          </p:cNvPr>
          <p:cNvSpPr txBox="1"/>
          <p:nvPr/>
        </p:nvSpPr>
        <p:spPr>
          <a:xfrm>
            <a:off x="1040464" y="3782384"/>
            <a:ext cx="1598075" cy="707886"/>
          </a:xfrm>
          <a:prstGeom prst="rect">
            <a:avLst/>
          </a:prstGeom>
          <a:noFill/>
        </p:spPr>
        <p:txBody>
          <a:bodyPr wrap="square" rtlCol="0">
            <a:spAutoFit/>
          </a:bodyPr>
          <a:lstStyle/>
          <a:p>
            <a:r>
              <a:rPr lang="en-US" sz="4000" dirty="0"/>
              <a:t>image</a:t>
            </a:r>
            <a:endParaRPr lang="en-US" sz="4000" dirty="0">
              <a:latin typeface="Abadi" panose="020B0604020104020204" pitchFamily="34" charset="0"/>
            </a:endParaRPr>
          </a:p>
        </p:txBody>
      </p:sp>
      <p:sp>
        <p:nvSpPr>
          <p:cNvPr id="10" name="TextBox 9">
            <a:extLst>
              <a:ext uri="{FF2B5EF4-FFF2-40B4-BE49-F238E27FC236}">
                <a16:creationId xmlns:a16="http://schemas.microsoft.com/office/drawing/2014/main" id="{827C2A35-CC08-C7D3-1293-5CC77229BCD0}"/>
              </a:ext>
            </a:extLst>
          </p:cNvPr>
          <p:cNvSpPr txBox="1"/>
          <p:nvPr/>
        </p:nvSpPr>
        <p:spPr>
          <a:xfrm>
            <a:off x="3250693" y="4423889"/>
            <a:ext cx="1957026" cy="707886"/>
          </a:xfrm>
          <a:prstGeom prst="rect">
            <a:avLst/>
          </a:prstGeom>
          <a:noFill/>
        </p:spPr>
        <p:txBody>
          <a:bodyPr wrap="square" rtlCol="0">
            <a:spAutoFit/>
          </a:bodyPr>
          <a:lstStyle/>
          <a:p>
            <a:r>
              <a:rPr lang="en-US" sz="4000" dirty="0"/>
              <a:t>heaven</a:t>
            </a:r>
            <a:endParaRPr lang="en-US" sz="4000" dirty="0">
              <a:latin typeface="Abadi" panose="020B0604020104020204" pitchFamily="34" charset="0"/>
            </a:endParaRPr>
          </a:p>
        </p:txBody>
      </p:sp>
      <p:sp>
        <p:nvSpPr>
          <p:cNvPr id="12" name="TextBox 11">
            <a:extLst>
              <a:ext uri="{FF2B5EF4-FFF2-40B4-BE49-F238E27FC236}">
                <a16:creationId xmlns:a16="http://schemas.microsoft.com/office/drawing/2014/main" id="{5DEAE76E-0E0A-5CA4-CF14-D83097EB37C1}"/>
              </a:ext>
            </a:extLst>
          </p:cNvPr>
          <p:cNvSpPr txBox="1"/>
          <p:nvPr/>
        </p:nvSpPr>
        <p:spPr>
          <a:xfrm>
            <a:off x="2553063" y="5113072"/>
            <a:ext cx="1500190" cy="707886"/>
          </a:xfrm>
          <a:prstGeom prst="rect">
            <a:avLst/>
          </a:prstGeom>
          <a:noFill/>
        </p:spPr>
        <p:txBody>
          <a:bodyPr wrap="square" rtlCol="0">
            <a:spAutoFit/>
          </a:bodyPr>
          <a:lstStyle/>
          <a:p>
            <a:r>
              <a:rPr lang="en-US" sz="4000" dirty="0"/>
              <a:t>earth</a:t>
            </a:r>
            <a:endParaRPr lang="en-US" sz="4000" dirty="0">
              <a:latin typeface="Abadi" panose="020B0604020104020204" pitchFamily="34" charset="0"/>
            </a:endParaRPr>
          </a:p>
        </p:txBody>
      </p:sp>
      <p:sp>
        <p:nvSpPr>
          <p:cNvPr id="15" name="TextBox 14">
            <a:extLst>
              <a:ext uri="{FF2B5EF4-FFF2-40B4-BE49-F238E27FC236}">
                <a16:creationId xmlns:a16="http://schemas.microsoft.com/office/drawing/2014/main" id="{3EF44031-1B83-4420-C19F-315858BEBF9B}"/>
              </a:ext>
            </a:extLst>
          </p:cNvPr>
          <p:cNvSpPr txBox="1"/>
          <p:nvPr/>
        </p:nvSpPr>
        <p:spPr>
          <a:xfrm>
            <a:off x="2383257" y="5794582"/>
            <a:ext cx="1819465" cy="707886"/>
          </a:xfrm>
          <a:prstGeom prst="rect">
            <a:avLst/>
          </a:prstGeom>
          <a:noFill/>
        </p:spPr>
        <p:txBody>
          <a:bodyPr wrap="square" rtlCol="0">
            <a:spAutoFit/>
          </a:bodyPr>
          <a:lstStyle/>
          <a:p>
            <a:r>
              <a:rPr lang="en-US" sz="4000" dirty="0"/>
              <a:t>waters</a:t>
            </a:r>
            <a:endParaRPr lang="en-US" sz="4000" dirty="0">
              <a:latin typeface="Abadi" panose="020B0604020104020204" pitchFamily="34" charset="0"/>
            </a:endParaRPr>
          </a:p>
        </p:txBody>
      </p:sp>
      <p:sp>
        <p:nvSpPr>
          <p:cNvPr id="16" name="TextBox 15">
            <a:extLst>
              <a:ext uri="{FF2B5EF4-FFF2-40B4-BE49-F238E27FC236}">
                <a16:creationId xmlns:a16="http://schemas.microsoft.com/office/drawing/2014/main" id="{8BA4269E-4E2A-B872-2BE7-0DE4E2070453}"/>
              </a:ext>
            </a:extLst>
          </p:cNvPr>
          <p:cNvSpPr txBox="1"/>
          <p:nvPr/>
        </p:nvSpPr>
        <p:spPr>
          <a:xfrm>
            <a:off x="891080" y="1746104"/>
            <a:ext cx="1114161" cy="707886"/>
          </a:xfrm>
          <a:prstGeom prst="rect">
            <a:avLst/>
          </a:prstGeom>
          <a:noFill/>
        </p:spPr>
        <p:txBody>
          <a:bodyPr wrap="square" rtlCol="0">
            <a:spAutoFit/>
          </a:bodyPr>
          <a:lstStyle/>
          <a:p>
            <a:r>
              <a:rPr lang="en-US" sz="4000" dirty="0"/>
              <a:t>You</a:t>
            </a:r>
            <a:endParaRPr lang="en-US" sz="4000" dirty="0">
              <a:latin typeface="Abadi" panose="020B0604020104020204" pitchFamily="34" charset="0"/>
            </a:endParaRPr>
          </a:p>
        </p:txBody>
      </p:sp>
      <p:sp>
        <p:nvSpPr>
          <p:cNvPr id="17" name="TextBox 16">
            <a:extLst>
              <a:ext uri="{FF2B5EF4-FFF2-40B4-BE49-F238E27FC236}">
                <a16:creationId xmlns:a16="http://schemas.microsoft.com/office/drawing/2014/main" id="{CB74A0D6-7872-A0A2-9071-72261E92C2F6}"/>
              </a:ext>
            </a:extLst>
          </p:cNvPr>
          <p:cNvSpPr txBox="1"/>
          <p:nvPr/>
        </p:nvSpPr>
        <p:spPr>
          <a:xfrm>
            <a:off x="1637301" y="518749"/>
            <a:ext cx="1811577" cy="707886"/>
          </a:xfrm>
          <a:prstGeom prst="rect">
            <a:avLst/>
          </a:prstGeom>
          <a:noFill/>
        </p:spPr>
        <p:txBody>
          <a:bodyPr wrap="square" rtlCol="0">
            <a:spAutoFit/>
          </a:bodyPr>
          <a:lstStyle/>
          <a:p>
            <a:r>
              <a:rPr lang="en-US" sz="4000" b="1" dirty="0">
                <a:latin typeface="Abadi" panose="020B0604020104020204" pitchFamily="34" charset="0"/>
              </a:rPr>
              <a:t>Exodus</a:t>
            </a:r>
          </a:p>
        </p:txBody>
      </p:sp>
      <p:sp>
        <p:nvSpPr>
          <p:cNvPr id="18" name="TextBox 17">
            <a:extLst>
              <a:ext uri="{FF2B5EF4-FFF2-40B4-BE49-F238E27FC236}">
                <a16:creationId xmlns:a16="http://schemas.microsoft.com/office/drawing/2014/main" id="{1C7E63DA-7812-7146-F499-5A5CB925F607}"/>
              </a:ext>
            </a:extLst>
          </p:cNvPr>
          <p:cNvSpPr txBox="1"/>
          <p:nvPr/>
        </p:nvSpPr>
        <p:spPr>
          <a:xfrm>
            <a:off x="4982247" y="1763433"/>
            <a:ext cx="1783155" cy="707886"/>
          </a:xfrm>
          <a:prstGeom prst="rect">
            <a:avLst/>
          </a:prstGeom>
          <a:noFill/>
        </p:spPr>
        <p:txBody>
          <a:bodyPr wrap="square" rtlCol="0">
            <a:spAutoFit/>
          </a:bodyPr>
          <a:lstStyle/>
          <a:p>
            <a:r>
              <a:rPr lang="en-US" sz="4000" dirty="0"/>
              <a:t>other</a:t>
            </a:r>
            <a:endParaRPr lang="en-US" sz="4000" dirty="0">
              <a:latin typeface="Abadi" panose="020B0604020104020204" pitchFamily="34" charset="0"/>
            </a:endParaRPr>
          </a:p>
        </p:txBody>
      </p:sp>
      <p:sp>
        <p:nvSpPr>
          <p:cNvPr id="19" name="TextBox 18">
            <a:extLst>
              <a:ext uri="{FF2B5EF4-FFF2-40B4-BE49-F238E27FC236}">
                <a16:creationId xmlns:a16="http://schemas.microsoft.com/office/drawing/2014/main" id="{2173EF84-D783-3CD6-6B81-9A2D80A80333}"/>
              </a:ext>
            </a:extLst>
          </p:cNvPr>
          <p:cNvSpPr txBox="1"/>
          <p:nvPr/>
        </p:nvSpPr>
        <p:spPr>
          <a:xfrm>
            <a:off x="5299147" y="2434112"/>
            <a:ext cx="1783155" cy="707886"/>
          </a:xfrm>
          <a:prstGeom prst="rect">
            <a:avLst/>
          </a:prstGeom>
          <a:noFill/>
        </p:spPr>
        <p:txBody>
          <a:bodyPr wrap="square" rtlCol="0">
            <a:spAutoFit/>
          </a:bodyPr>
          <a:lstStyle/>
          <a:p>
            <a:r>
              <a:rPr lang="en-US" sz="4000" dirty="0"/>
              <a:t>shall</a:t>
            </a:r>
            <a:endParaRPr lang="en-US" sz="4000" dirty="0">
              <a:latin typeface="Abadi" panose="020B0604020104020204" pitchFamily="34" charset="0"/>
            </a:endParaRPr>
          </a:p>
        </p:txBody>
      </p:sp>
      <p:sp>
        <p:nvSpPr>
          <p:cNvPr id="20" name="TextBox 19">
            <a:extLst>
              <a:ext uri="{FF2B5EF4-FFF2-40B4-BE49-F238E27FC236}">
                <a16:creationId xmlns:a16="http://schemas.microsoft.com/office/drawing/2014/main" id="{EA8BDD87-419A-7005-583B-79B169F039D0}"/>
              </a:ext>
            </a:extLst>
          </p:cNvPr>
          <p:cNvSpPr txBox="1"/>
          <p:nvPr/>
        </p:nvSpPr>
        <p:spPr>
          <a:xfrm>
            <a:off x="374432" y="3088370"/>
            <a:ext cx="1377901" cy="707886"/>
          </a:xfrm>
          <a:prstGeom prst="rect">
            <a:avLst/>
          </a:prstGeom>
          <a:noFill/>
        </p:spPr>
        <p:txBody>
          <a:bodyPr wrap="square" rtlCol="0">
            <a:spAutoFit/>
          </a:bodyPr>
          <a:lstStyle/>
          <a:p>
            <a:r>
              <a:rPr lang="en-US" sz="4000" dirty="0">
                <a:latin typeface="Abadi" panose="020B0604020104020204" pitchFamily="34" charset="0"/>
              </a:rPr>
              <a:t>not</a:t>
            </a:r>
          </a:p>
        </p:txBody>
      </p:sp>
      <p:sp>
        <p:nvSpPr>
          <p:cNvPr id="21" name="TextBox 20">
            <a:extLst>
              <a:ext uri="{FF2B5EF4-FFF2-40B4-BE49-F238E27FC236}">
                <a16:creationId xmlns:a16="http://schemas.microsoft.com/office/drawing/2014/main" id="{CD78819F-50BD-B442-E01B-D26C7F0AE071}"/>
              </a:ext>
            </a:extLst>
          </p:cNvPr>
          <p:cNvSpPr txBox="1"/>
          <p:nvPr/>
        </p:nvSpPr>
        <p:spPr>
          <a:xfrm>
            <a:off x="4129816" y="3787966"/>
            <a:ext cx="1598075" cy="707886"/>
          </a:xfrm>
          <a:prstGeom prst="rect">
            <a:avLst/>
          </a:prstGeom>
          <a:noFill/>
        </p:spPr>
        <p:txBody>
          <a:bodyPr wrap="square" rtlCol="0">
            <a:spAutoFit/>
          </a:bodyPr>
          <a:lstStyle/>
          <a:p>
            <a:r>
              <a:rPr lang="en-US" sz="4000" dirty="0"/>
              <a:t>form</a:t>
            </a:r>
            <a:endParaRPr lang="en-US" sz="4000" dirty="0">
              <a:latin typeface="Abadi" panose="020B0604020104020204" pitchFamily="34" charset="0"/>
            </a:endParaRPr>
          </a:p>
        </p:txBody>
      </p:sp>
      <p:sp>
        <p:nvSpPr>
          <p:cNvPr id="22" name="TextBox 21">
            <a:extLst>
              <a:ext uri="{FF2B5EF4-FFF2-40B4-BE49-F238E27FC236}">
                <a16:creationId xmlns:a16="http://schemas.microsoft.com/office/drawing/2014/main" id="{EA068A95-3D84-AFBE-A08E-04D666D15ABB}"/>
              </a:ext>
            </a:extLst>
          </p:cNvPr>
          <p:cNvSpPr txBox="1"/>
          <p:nvPr/>
        </p:nvSpPr>
        <p:spPr>
          <a:xfrm>
            <a:off x="503638" y="4457079"/>
            <a:ext cx="2211355" cy="707886"/>
          </a:xfrm>
          <a:prstGeom prst="rect">
            <a:avLst/>
          </a:prstGeom>
          <a:noFill/>
        </p:spPr>
        <p:txBody>
          <a:bodyPr wrap="square" rtlCol="0">
            <a:spAutoFit/>
          </a:bodyPr>
          <a:lstStyle/>
          <a:p>
            <a:r>
              <a:rPr lang="en-US" sz="4000" dirty="0"/>
              <a:t>anything</a:t>
            </a:r>
            <a:endParaRPr lang="en-US" sz="4000" dirty="0">
              <a:latin typeface="Abadi" panose="020B0604020104020204" pitchFamily="34" charset="0"/>
            </a:endParaRPr>
          </a:p>
        </p:txBody>
      </p:sp>
      <p:sp>
        <p:nvSpPr>
          <p:cNvPr id="23" name="TextBox 22">
            <a:extLst>
              <a:ext uri="{FF2B5EF4-FFF2-40B4-BE49-F238E27FC236}">
                <a16:creationId xmlns:a16="http://schemas.microsoft.com/office/drawing/2014/main" id="{9D7EC732-4C41-7A5E-B5A7-8248D1E196AF}"/>
              </a:ext>
            </a:extLst>
          </p:cNvPr>
          <p:cNvSpPr txBox="1"/>
          <p:nvPr/>
        </p:nvSpPr>
        <p:spPr>
          <a:xfrm>
            <a:off x="5064686" y="4433934"/>
            <a:ext cx="1957026" cy="707886"/>
          </a:xfrm>
          <a:prstGeom prst="rect">
            <a:avLst/>
          </a:prstGeom>
          <a:noFill/>
        </p:spPr>
        <p:txBody>
          <a:bodyPr wrap="square" rtlCol="0">
            <a:spAutoFit/>
          </a:bodyPr>
          <a:lstStyle/>
          <a:p>
            <a:r>
              <a:rPr lang="en-US" sz="4000" dirty="0"/>
              <a:t>above</a:t>
            </a:r>
            <a:endParaRPr lang="en-US" sz="4000" dirty="0">
              <a:latin typeface="Abadi" panose="020B0604020104020204" pitchFamily="34" charset="0"/>
            </a:endParaRPr>
          </a:p>
        </p:txBody>
      </p:sp>
      <p:sp>
        <p:nvSpPr>
          <p:cNvPr id="24" name="TextBox 23">
            <a:extLst>
              <a:ext uri="{FF2B5EF4-FFF2-40B4-BE49-F238E27FC236}">
                <a16:creationId xmlns:a16="http://schemas.microsoft.com/office/drawing/2014/main" id="{0BDDE2C7-1FE8-DA94-7481-CAB4A00AC92F}"/>
              </a:ext>
            </a:extLst>
          </p:cNvPr>
          <p:cNvSpPr txBox="1"/>
          <p:nvPr/>
        </p:nvSpPr>
        <p:spPr>
          <a:xfrm>
            <a:off x="943124" y="5108825"/>
            <a:ext cx="1114161" cy="707886"/>
          </a:xfrm>
          <a:prstGeom prst="rect">
            <a:avLst/>
          </a:prstGeom>
          <a:noFill/>
        </p:spPr>
        <p:txBody>
          <a:bodyPr wrap="square" rtlCol="0">
            <a:spAutoFit/>
          </a:bodyPr>
          <a:lstStyle/>
          <a:p>
            <a:r>
              <a:rPr lang="en-US" sz="4000" dirty="0">
                <a:latin typeface="Abadi" panose="020B0604020104020204" pitchFamily="34" charset="0"/>
              </a:rPr>
              <a:t>on</a:t>
            </a:r>
          </a:p>
        </p:txBody>
      </p:sp>
      <p:sp>
        <p:nvSpPr>
          <p:cNvPr id="25" name="TextBox 24">
            <a:extLst>
              <a:ext uri="{FF2B5EF4-FFF2-40B4-BE49-F238E27FC236}">
                <a16:creationId xmlns:a16="http://schemas.microsoft.com/office/drawing/2014/main" id="{B45F9041-5FEE-B308-7C0C-E207495D0071}"/>
              </a:ext>
            </a:extLst>
          </p:cNvPr>
          <p:cNvSpPr txBox="1"/>
          <p:nvPr/>
        </p:nvSpPr>
        <p:spPr>
          <a:xfrm>
            <a:off x="1507940" y="5783520"/>
            <a:ext cx="1500190" cy="707886"/>
          </a:xfrm>
          <a:prstGeom prst="rect">
            <a:avLst/>
          </a:prstGeom>
          <a:noFill/>
        </p:spPr>
        <p:txBody>
          <a:bodyPr wrap="square" rtlCol="0">
            <a:spAutoFit/>
          </a:bodyPr>
          <a:lstStyle/>
          <a:p>
            <a:r>
              <a:rPr lang="en-US" sz="4000" dirty="0"/>
              <a:t>the</a:t>
            </a:r>
            <a:endParaRPr lang="en-US" sz="4000" dirty="0">
              <a:latin typeface="Abadi" panose="020B0604020104020204" pitchFamily="34" charset="0"/>
            </a:endParaRPr>
          </a:p>
        </p:txBody>
      </p:sp>
      <p:sp>
        <p:nvSpPr>
          <p:cNvPr id="26" name="TextBox 25">
            <a:extLst>
              <a:ext uri="{FF2B5EF4-FFF2-40B4-BE49-F238E27FC236}">
                <a16:creationId xmlns:a16="http://schemas.microsoft.com/office/drawing/2014/main" id="{84389169-CBD9-BDE8-EB13-0E64486AAD29}"/>
              </a:ext>
            </a:extLst>
          </p:cNvPr>
          <p:cNvSpPr txBox="1"/>
          <p:nvPr/>
        </p:nvSpPr>
        <p:spPr>
          <a:xfrm>
            <a:off x="4019120" y="5774561"/>
            <a:ext cx="1819465" cy="707886"/>
          </a:xfrm>
          <a:prstGeom prst="rect">
            <a:avLst/>
          </a:prstGeom>
          <a:noFill/>
        </p:spPr>
        <p:txBody>
          <a:bodyPr wrap="square" rtlCol="0">
            <a:spAutoFit/>
          </a:bodyPr>
          <a:lstStyle/>
          <a:p>
            <a:r>
              <a:rPr lang="en-US" sz="4000" dirty="0"/>
              <a:t>below</a:t>
            </a:r>
            <a:endParaRPr lang="en-US" sz="4000" dirty="0">
              <a:latin typeface="Abadi" panose="020B0604020104020204" pitchFamily="34" charset="0"/>
            </a:endParaRPr>
          </a:p>
        </p:txBody>
      </p:sp>
    </p:spTree>
    <p:extLst>
      <p:ext uri="{BB962C8B-B14F-4D97-AF65-F5344CB8AC3E}">
        <p14:creationId xmlns:p14="http://schemas.microsoft.com/office/powerpoint/2010/main" val="207579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down)">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down)">
                                      <p:cBhvr>
                                        <p:cTn id="52" dur="500"/>
                                        <p:tgtEl>
                                          <p:spTgt spid="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00"/>
                                        <p:tgtEl>
                                          <p:spTgt spid="9"/>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down)">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down)">
                                      <p:cBhvr>
                                        <p:cTn id="72" dur="500"/>
                                        <p:tgtEl>
                                          <p:spTgt spid="1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down)">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Effect transition="in" filter="wipe(down)">
                                      <p:cBhvr>
                                        <p:cTn id="82" dur="500"/>
                                        <p:tgtEl>
                                          <p:spTgt spid="24"/>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wipe(down)">
                                      <p:cBhvr>
                                        <p:cTn id="87" dur="500"/>
                                        <p:tgtEl>
                                          <p:spTgt spid="1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down)">
                                      <p:cBhvr>
                                        <p:cTn id="92" dur="5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down)">
                                      <p:cBhvr>
                                        <p:cTn id="97" dur="500"/>
                                        <p:tgtEl>
                                          <p:spTgt spid="15"/>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down)">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P spid="8" grpId="0"/>
      <p:bldP spid="9" grpId="0"/>
      <p:bldP spid="10" grpId="0"/>
      <p:bldP spid="12" grpId="0"/>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a:extLst>
            <a:ext uri="{FF2B5EF4-FFF2-40B4-BE49-F238E27FC236}">
              <a16:creationId xmlns:a16="http://schemas.microsoft.com/office/drawing/2014/main" id="{7DCA43EC-AF2F-4D39-4B53-02E36D78294B}"/>
            </a:ext>
          </a:extLst>
        </p:cNvPr>
        <p:cNvGrpSpPr/>
        <p:nvPr/>
      </p:nvGrpSpPr>
      <p:grpSpPr>
        <a:xfrm>
          <a:off x="0" y="0"/>
          <a:ext cx="0" cy="0"/>
          <a:chOff x="0" y="0"/>
          <a:chExt cx="0" cy="0"/>
        </a:xfrm>
      </p:grpSpPr>
      <p:pic>
        <p:nvPicPr>
          <p:cNvPr id="3" name="Picture 2" descr="ￗﾜￗﾐ ￗﾪￗﾖￗﾞￗﾓ.&#10;&#10;AI-generated content may be incorrect.">
            <a:extLst>
              <a:ext uri="{FF2B5EF4-FFF2-40B4-BE49-F238E27FC236}">
                <a16:creationId xmlns:a16="http://schemas.microsoft.com/office/drawing/2014/main" id="{F48956B0-CB5F-145E-7AEC-C4C46C184BCF}"/>
              </a:ext>
            </a:extLst>
          </p:cNvPr>
          <p:cNvPicPr>
            <a:picLocks noChangeAspect="1"/>
          </p:cNvPicPr>
          <p:nvPr/>
        </p:nvPicPr>
        <p:blipFill>
          <a:blip r:embed="rId4"/>
          <a:stretch>
            <a:fillRect/>
          </a:stretch>
        </p:blipFill>
        <p:spPr>
          <a:xfrm>
            <a:off x="7822010" y="483230"/>
            <a:ext cx="3198122" cy="2945770"/>
          </a:xfrm>
          <a:prstGeom prst="rect">
            <a:avLst/>
          </a:prstGeom>
        </p:spPr>
      </p:pic>
      <p:pic>
        <p:nvPicPr>
          <p:cNvPr id="6" name="Picture 5" descr="The image depicts a vibrant, orange number 1 with a glittery, star-like highlight on the top right corner.&#10;&#10;AI-generated content may be incorrect.">
            <a:extLst>
              <a:ext uri="{FF2B5EF4-FFF2-40B4-BE49-F238E27FC236}">
                <a16:creationId xmlns:a16="http://schemas.microsoft.com/office/drawing/2014/main" id="{AB0F4F0F-F4E6-7961-C398-B0AFC4A39C9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105651" y="3689840"/>
            <a:ext cx="1714500" cy="1714500"/>
          </a:xfrm>
          <a:prstGeom prst="rect">
            <a:avLst/>
          </a:prstGeom>
        </p:spPr>
      </p:pic>
      <p:pic>
        <p:nvPicPr>
          <p:cNvPr id="11" name="Picture 10" descr="The image shows a shiny, gold statue of a cow.&#10;&#10;AI-generated content may be incorrect.">
            <a:extLst>
              <a:ext uri="{FF2B5EF4-FFF2-40B4-BE49-F238E27FC236}">
                <a16:creationId xmlns:a16="http://schemas.microsoft.com/office/drawing/2014/main" id="{7704A718-1AC6-66CC-6010-A16EBEF9B888}"/>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126782" y="4371243"/>
            <a:ext cx="2190750" cy="1752600"/>
          </a:xfrm>
          <a:prstGeom prst="rect">
            <a:avLst/>
          </a:prstGeom>
        </p:spPr>
      </p:pic>
      <p:sp>
        <p:nvSpPr>
          <p:cNvPr id="13" name="&quot;Not Allowed&quot; Symbol 12">
            <a:extLst>
              <a:ext uri="{FF2B5EF4-FFF2-40B4-BE49-F238E27FC236}">
                <a16:creationId xmlns:a16="http://schemas.microsoft.com/office/drawing/2014/main" id="{4E04DBBA-48AD-D17A-BDB6-408871C4143C}"/>
              </a:ext>
            </a:extLst>
          </p:cNvPr>
          <p:cNvSpPr/>
          <p:nvPr/>
        </p:nvSpPr>
        <p:spPr>
          <a:xfrm>
            <a:off x="8906608" y="3944817"/>
            <a:ext cx="2631098" cy="2605452"/>
          </a:xfrm>
          <a:prstGeom prst="noSmoking">
            <a:avLst>
              <a:gd name="adj" fmla="val 4698"/>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6BC520E3-1B59-D8C5-250A-757EE1200C88}"/>
              </a:ext>
            </a:extLst>
          </p:cNvPr>
          <p:cNvSpPr txBox="1"/>
          <p:nvPr/>
        </p:nvSpPr>
        <p:spPr>
          <a:xfrm>
            <a:off x="273269" y="483230"/>
            <a:ext cx="6463862" cy="6063198"/>
          </a:xfrm>
          <a:prstGeom prst="rect">
            <a:avLst/>
          </a:prstGeom>
          <a:noFill/>
        </p:spPr>
        <p:txBody>
          <a:bodyPr wrap="square" rtlCol="0">
            <a:spAutoFit/>
          </a:bodyPr>
          <a:lstStyle/>
          <a:p>
            <a:pPr algn="ctr"/>
            <a:r>
              <a:rPr lang="en-US" sz="4400" b="1" dirty="0"/>
              <a:t>_______ ___:____</a:t>
            </a:r>
          </a:p>
          <a:p>
            <a:pPr algn="ctr"/>
            <a:endParaRPr lang="en-US" sz="3600" dirty="0"/>
          </a:p>
          <a:p>
            <a:pPr algn="ctr"/>
            <a:r>
              <a:rPr lang="en-US" sz="4400" dirty="0"/>
              <a:t>"'___ _____ ____ __ _____ ____ ______ ___. ___ ____ ___ _____ __ __________ __ ______ __ ___ ____ __ ________ __ _______ _____ __ __ ___ _____ _______ __ __ ___ ______ ______.'"</a:t>
            </a:r>
          </a:p>
        </p:txBody>
      </p:sp>
      <p:sp>
        <p:nvSpPr>
          <p:cNvPr id="2" name="TextBox 1">
            <a:extLst>
              <a:ext uri="{FF2B5EF4-FFF2-40B4-BE49-F238E27FC236}">
                <a16:creationId xmlns:a16="http://schemas.microsoft.com/office/drawing/2014/main" id="{0FBEF3D0-6F49-0605-CC85-4228AE4D0C53}"/>
              </a:ext>
            </a:extLst>
          </p:cNvPr>
          <p:cNvSpPr txBox="1"/>
          <p:nvPr/>
        </p:nvSpPr>
        <p:spPr>
          <a:xfrm>
            <a:off x="3459204" y="528688"/>
            <a:ext cx="835269" cy="707886"/>
          </a:xfrm>
          <a:prstGeom prst="rect">
            <a:avLst/>
          </a:prstGeom>
          <a:noFill/>
        </p:spPr>
        <p:txBody>
          <a:bodyPr wrap="square" rtlCol="0">
            <a:spAutoFit/>
          </a:bodyPr>
          <a:lstStyle/>
          <a:p>
            <a:r>
              <a:rPr lang="en-US" sz="4000" b="1" dirty="0">
                <a:latin typeface="Abadi" panose="020B0604020104020204" pitchFamily="34" charset="0"/>
              </a:rPr>
              <a:t>20</a:t>
            </a:r>
          </a:p>
        </p:txBody>
      </p:sp>
      <p:sp>
        <p:nvSpPr>
          <p:cNvPr id="4" name="TextBox 3">
            <a:extLst>
              <a:ext uri="{FF2B5EF4-FFF2-40B4-BE49-F238E27FC236}">
                <a16:creationId xmlns:a16="http://schemas.microsoft.com/office/drawing/2014/main" id="{7271744B-1506-FA5D-EDE2-C81D587AD01D}"/>
              </a:ext>
            </a:extLst>
          </p:cNvPr>
          <p:cNvSpPr txBox="1"/>
          <p:nvPr/>
        </p:nvSpPr>
        <p:spPr>
          <a:xfrm>
            <a:off x="4330657" y="1744957"/>
            <a:ext cx="835269" cy="707886"/>
          </a:xfrm>
          <a:prstGeom prst="rect">
            <a:avLst/>
          </a:prstGeom>
          <a:noFill/>
        </p:spPr>
        <p:txBody>
          <a:bodyPr wrap="square" rtlCol="0">
            <a:spAutoFit/>
          </a:bodyPr>
          <a:lstStyle/>
          <a:p>
            <a:r>
              <a:rPr lang="en-US" sz="4000" dirty="0">
                <a:latin typeface="Abadi" panose="020B0604020104020204" pitchFamily="34" charset="0"/>
              </a:rPr>
              <a:t>no</a:t>
            </a:r>
          </a:p>
        </p:txBody>
      </p:sp>
      <p:sp>
        <p:nvSpPr>
          <p:cNvPr id="5" name="TextBox 4">
            <a:extLst>
              <a:ext uri="{FF2B5EF4-FFF2-40B4-BE49-F238E27FC236}">
                <a16:creationId xmlns:a16="http://schemas.microsoft.com/office/drawing/2014/main" id="{6E5EB95E-086C-EE38-9BAD-48A8C1B9DF89}"/>
              </a:ext>
            </a:extLst>
          </p:cNvPr>
          <p:cNvSpPr txBox="1"/>
          <p:nvPr/>
        </p:nvSpPr>
        <p:spPr>
          <a:xfrm>
            <a:off x="467716" y="2434112"/>
            <a:ext cx="1377901" cy="707886"/>
          </a:xfrm>
          <a:prstGeom prst="rect">
            <a:avLst/>
          </a:prstGeom>
          <a:noFill/>
        </p:spPr>
        <p:txBody>
          <a:bodyPr wrap="square" rtlCol="0">
            <a:spAutoFit/>
          </a:bodyPr>
          <a:lstStyle/>
          <a:p>
            <a:r>
              <a:rPr lang="en-US" sz="4000" dirty="0">
                <a:latin typeface="Abadi" panose="020B0604020104020204" pitchFamily="34" charset="0"/>
              </a:rPr>
              <a:t>gods</a:t>
            </a:r>
          </a:p>
        </p:txBody>
      </p:sp>
      <p:sp>
        <p:nvSpPr>
          <p:cNvPr id="7" name="TextBox 6">
            <a:extLst>
              <a:ext uri="{FF2B5EF4-FFF2-40B4-BE49-F238E27FC236}">
                <a16:creationId xmlns:a16="http://schemas.microsoft.com/office/drawing/2014/main" id="{CB8A9EE5-36E8-D4F8-446F-D8AC10794A5C}"/>
              </a:ext>
            </a:extLst>
          </p:cNvPr>
          <p:cNvSpPr txBox="1"/>
          <p:nvPr/>
        </p:nvSpPr>
        <p:spPr>
          <a:xfrm>
            <a:off x="3325825" y="2434112"/>
            <a:ext cx="1114161" cy="707886"/>
          </a:xfrm>
          <a:prstGeom prst="rect">
            <a:avLst/>
          </a:prstGeom>
          <a:noFill/>
        </p:spPr>
        <p:txBody>
          <a:bodyPr wrap="square" rtlCol="0">
            <a:spAutoFit/>
          </a:bodyPr>
          <a:lstStyle/>
          <a:p>
            <a:r>
              <a:rPr lang="en-US" sz="4000" dirty="0">
                <a:latin typeface="Abadi" panose="020B0604020104020204" pitchFamily="34" charset="0"/>
              </a:rPr>
              <a:t>me</a:t>
            </a:r>
          </a:p>
        </p:txBody>
      </p:sp>
      <p:sp>
        <p:nvSpPr>
          <p:cNvPr id="8" name="TextBox 7">
            <a:extLst>
              <a:ext uri="{FF2B5EF4-FFF2-40B4-BE49-F238E27FC236}">
                <a16:creationId xmlns:a16="http://schemas.microsoft.com/office/drawing/2014/main" id="{33F141CC-13BD-1494-57FB-4F3259A34D28}"/>
              </a:ext>
            </a:extLst>
          </p:cNvPr>
          <p:cNvSpPr txBox="1"/>
          <p:nvPr/>
        </p:nvSpPr>
        <p:spPr>
          <a:xfrm>
            <a:off x="1287398" y="3084996"/>
            <a:ext cx="1377901" cy="707886"/>
          </a:xfrm>
          <a:prstGeom prst="rect">
            <a:avLst/>
          </a:prstGeom>
          <a:noFill/>
        </p:spPr>
        <p:txBody>
          <a:bodyPr wrap="square" rtlCol="0">
            <a:spAutoFit/>
          </a:bodyPr>
          <a:lstStyle/>
          <a:p>
            <a:r>
              <a:rPr lang="en-US" sz="4000" dirty="0">
                <a:latin typeface="Abadi" panose="020B0604020104020204" pitchFamily="34" charset="0"/>
              </a:rPr>
              <a:t>make</a:t>
            </a:r>
          </a:p>
        </p:txBody>
      </p:sp>
      <p:sp>
        <p:nvSpPr>
          <p:cNvPr id="9" name="TextBox 8">
            <a:extLst>
              <a:ext uri="{FF2B5EF4-FFF2-40B4-BE49-F238E27FC236}">
                <a16:creationId xmlns:a16="http://schemas.microsoft.com/office/drawing/2014/main" id="{57C18AA4-6A3B-8519-9F00-168095FA3102}"/>
              </a:ext>
            </a:extLst>
          </p:cNvPr>
          <p:cNvSpPr txBox="1"/>
          <p:nvPr/>
        </p:nvSpPr>
        <p:spPr>
          <a:xfrm>
            <a:off x="1040464" y="3782384"/>
            <a:ext cx="1598075" cy="707886"/>
          </a:xfrm>
          <a:prstGeom prst="rect">
            <a:avLst/>
          </a:prstGeom>
          <a:noFill/>
        </p:spPr>
        <p:txBody>
          <a:bodyPr wrap="square" rtlCol="0">
            <a:spAutoFit/>
          </a:bodyPr>
          <a:lstStyle/>
          <a:p>
            <a:r>
              <a:rPr lang="en-US" sz="4000" dirty="0"/>
              <a:t>image</a:t>
            </a:r>
            <a:endParaRPr lang="en-US" sz="4000" dirty="0">
              <a:latin typeface="Abadi" panose="020B0604020104020204" pitchFamily="34" charset="0"/>
            </a:endParaRPr>
          </a:p>
        </p:txBody>
      </p:sp>
      <p:sp>
        <p:nvSpPr>
          <p:cNvPr id="10" name="TextBox 9">
            <a:extLst>
              <a:ext uri="{FF2B5EF4-FFF2-40B4-BE49-F238E27FC236}">
                <a16:creationId xmlns:a16="http://schemas.microsoft.com/office/drawing/2014/main" id="{CADE7829-BDCE-2D4F-3315-7C9F1C45B85D}"/>
              </a:ext>
            </a:extLst>
          </p:cNvPr>
          <p:cNvSpPr txBox="1"/>
          <p:nvPr/>
        </p:nvSpPr>
        <p:spPr>
          <a:xfrm>
            <a:off x="3250693" y="4423889"/>
            <a:ext cx="1957026" cy="707886"/>
          </a:xfrm>
          <a:prstGeom prst="rect">
            <a:avLst/>
          </a:prstGeom>
          <a:noFill/>
        </p:spPr>
        <p:txBody>
          <a:bodyPr wrap="square" rtlCol="0">
            <a:spAutoFit/>
          </a:bodyPr>
          <a:lstStyle/>
          <a:p>
            <a:r>
              <a:rPr lang="en-US" sz="4000" dirty="0"/>
              <a:t>heaven</a:t>
            </a:r>
            <a:endParaRPr lang="en-US" sz="4000" dirty="0">
              <a:latin typeface="Abadi" panose="020B0604020104020204" pitchFamily="34" charset="0"/>
            </a:endParaRPr>
          </a:p>
        </p:txBody>
      </p:sp>
      <p:sp>
        <p:nvSpPr>
          <p:cNvPr id="12" name="TextBox 11">
            <a:extLst>
              <a:ext uri="{FF2B5EF4-FFF2-40B4-BE49-F238E27FC236}">
                <a16:creationId xmlns:a16="http://schemas.microsoft.com/office/drawing/2014/main" id="{64613093-8B8E-234B-9033-3FC7E976EB08}"/>
              </a:ext>
            </a:extLst>
          </p:cNvPr>
          <p:cNvSpPr txBox="1"/>
          <p:nvPr/>
        </p:nvSpPr>
        <p:spPr>
          <a:xfrm>
            <a:off x="2582880" y="5113072"/>
            <a:ext cx="1500190" cy="707886"/>
          </a:xfrm>
          <a:prstGeom prst="rect">
            <a:avLst/>
          </a:prstGeom>
          <a:noFill/>
        </p:spPr>
        <p:txBody>
          <a:bodyPr wrap="square" rtlCol="0">
            <a:spAutoFit/>
          </a:bodyPr>
          <a:lstStyle/>
          <a:p>
            <a:r>
              <a:rPr lang="en-US" sz="4000" dirty="0"/>
              <a:t>earth</a:t>
            </a:r>
            <a:endParaRPr lang="en-US" sz="4000" dirty="0">
              <a:latin typeface="Abadi" panose="020B0604020104020204" pitchFamily="34" charset="0"/>
            </a:endParaRPr>
          </a:p>
        </p:txBody>
      </p:sp>
      <p:sp>
        <p:nvSpPr>
          <p:cNvPr id="15" name="TextBox 14">
            <a:extLst>
              <a:ext uri="{FF2B5EF4-FFF2-40B4-BE49-F238E27FC236}">
                <a16:creationId xmlns:a16="http://schemas.microsoft.com/office/drawing/2014/main" id="{16A17E2B-D3CA-13F7-45B5-0C49E37FB0FC}"/>
              </a:ext>
            </a:extLst>
          </p:cNvPr>
          <p:cNvSpPr txBox="1"/>
          <p:nvPr/>
        </p:nvSpPr>
        <p:spPr>
          <a:xfrm>
            <a:off x="2383257" y="5794582"/>
            <a:ext cx="1819465" cy="707886"/>
          </a:xfrm>
          <a:prstGeom prst="rect">
            <a:avLst/>
          </a:prstGeom>
          <a:noFill/>
        </p:spPr>
        <p:txBody>
          <a:bodyPr wrap="square" rtlCol="0">
            <a:spAutoFit/>
          </a:bodyPr>
          <a:lstStyle/>
          <a:p>
            <a:r>
              <a:rPr lang="en-US" sz="4000" dirty="0"/>
              <a:t>waters</a:t>
            </a:r>
            <a:endParaRPr lang="en-US" sz="4000" dirty="0">
              <a:latin typeface="Abadi" panose="020B0604020104020204" pitchFamily="34" charset="0"/>
            </a:endParaRPr>
          </a:p>
        </p:txBody>
      </p:sp>
      <p:sp>
        <p:nvSpPr>
          <p:cNvPr id="16" name="TextBox 15">
            <a:extLst>
              <a:ext uri="{FF2B5EF4-FFF2-40B4-BE49-F238E27FC236}">
                <a16:creationId xmlns:a16="http://schemas.microsoft.com/office/drawing/2014/main" id="{75F93B3A-16FC-B70E-76EC-8C4087D185BC}"/>
              </a:ext>
            </a:extLst>
          </p:cNvPr>
          <p:cNvSpPr txBox="1"/>
          <p:nvPr/>
        </p:nvSpPr>
        <p:spPr>
          <a:xfrm>
            <a:off x="891080" y="1746104"/>
            <a:ext cx="1114161" cy="707886"/>
          </a:xfrm>
          <a:prstGeom prst="rect">
            <a:avLst/>
          </a:prstGeom>
          <a:noFill/>
        </p:spPr>
        <p:txBody>
          <a:bodyPr wrap="square" rtlCol="0">
            <a:spAutoFit/>
          </a:bodyPr>
          <a:lstStyle/>
          <a:p>
            <a:r>
              <a:rPr lang="en-US" sz="4000" dirty="0"/>
              <a:t>You</a:t>
            </a:r>
            <a:endParaRPr lang="en-US" sz="4000" dirty="0">
              <a:latin typeface="Abadi" panose="020B0604020104020204" pitchFamily="34" charset="0"/>
            </a:endParaRPr>
          </a:p>
        </p:txBody>
      </p:sp>
      <p:sp>
        <p:nvSpPr>
          <p:cNvPr id="17" name="TextBox 16">
            <a:extLst>
              <a:ext uri="{FF2B5EF4-FFF2-40B4-BE49-F238E27FC236}">
                <a16:creationId xmlns:a16="http://schemas.microsoft.com/office/drawing/2014/main" id="{7EFC4DAE-8223-6BE9-E0CA-363EE1EE1E9B}"/>
              </a:ext>
            </a:extLst>
          </p:cNvPr>
          <p:cNvSpPr txBox="1"/>
          <p:nvPr/>
        </p:nvSpPr>
        <p:spPr>
          <a:xfrm>
            <a:off x="1607484" y="518749"/>
            <a:ext cx="1811577" cy="707886"/>
          </a:xfrm>
          <a:prstGeom prst="rect">
            <a:avLst/>
          </a:prstGeom>
          <a:noFill/>
        </p:spPr>
        <p:txBody>
          <a:bodyPr wrap="square" rtlCol="0">
            <a:spAutoFit/>
          </a:bodyPr>
          <a:lstStyle/>
          <a:p>
            <a:r>
              <a:rPr lang="en-US" sz="4000" b="1" dirty="0">
                <a:latin typeface="Abadi" panose="020B0604020104020204" pitchFamily="34" charset="0"/>
              </a:rPr>
              <a:t>Exodus</a:t>
            </a:r>
          </a:p>
        </p:txBody>
      </p:sp>
      <p:sp>
        <p:nvSpPr>
          <p:cNvPr id="18" name="TextBox 17">
            <a:extLst>
              <a:ext uri="{FF2B5EF4-FFF2-40B4-BE49-F238E27FC236}">
                <a16:creationId xmlns:a16="http://schemas.microsoft.com/office/drawing/2014/main" id="{6CA3EA01-773C-E02E-0C30-E9E55185C00B}"/>
              </a:ext>
            </a:extLst>
          </p:cNvPr>
          <p:cNvSpPr txBox="1"/>
          <p:nvPr/>
        </p:nvSpPr>
        <p:spPr>
          <a:xfrm>
            <a:off x="4982247" y="1763433"/>
            <a:ext cx="1783155" cy="707886"/>
          </a:xfrm>
          <a:prstGeom prst="rect">
            <a:avLst/>
          </a:prstGeom>
          <a:noFill/>
        </p:spPr>
        <p:txBody>
          <a:bodyPr wrap="square" rtlCol="0">
            <a:spAutoFit/>
          </a:bodyPr>
          <a:lstStyle/>
          <a:p>
            <a:r>
              <a:rPr lang="en-US" sz="4000" dirty="0"/>
              <a:t>other</a:t>
            </a:r>
            <a:endParaRPr lang="en-US" sz="4000" dirty="0">
              <a:latin typeface="Abadi" panose="020B0604020104020204" pitchFamily="34" charset="0"/>
            </a:endParaRPr>
          </a:p>
        </p:txBody>
      </p:sp>
      <p:sp>
        <p:nvSpPr>
          <p:cNvPr id="19" name="TextBox 18">
            <a:extLst>
              <a:ext uri="{FF2B5EF4-FFF2-40B4-BE49-F238E27FC236}">
                <a16:creationId xmlns:a16="http://schemas.microsoft.com/office/drawing/2014/main" id="{AC438F7C-8891-4F1B-1119-C606C8C82746}"/>
              </a:ext>
            </a:extLst>
          </p:cNvPr>
          <p:cNvSpPr txBox="1"/>
          <p:nvPr/>
        </p:nvSpPr>
        <p:spPr>
          <a:xfrm>
            <a:off x="5299147" y="2434112"/>
            <a:ext cx="1783155" cy="707886"/>
          </a:xfrm>
          <a:prstGeom prst="rect">
            <a:avLst/>
          </a:prstGeom>
          <a:noFill/>
        </p:spPr>
        <p:txBody>
          <a:bodyPr wrap="square" rtlCol="0">
            <a:spAutoFit/>
          </a:bodyPr>
          <a:lstStyle/>
          <a:p>
            <a:r>
              <a:rPr lang="en-US" sz="4000" dirty="0"/>
              <a:t>shall</a:t>
            </a:r>
            <a:endParaRPr lang="en-US" sz="4000" dirty="0">
              <a:latin typeface="Abadi" panose="020B0604020104020204" pitchFamily="34" charset="0"/>
            </a:endParaRPr>
          </a:p>
        </p:txBody>
      </p:sp>
      <p:sp>
        <p:nvSpPr>
          <p:cNvPr id="20" name="TextBox 19">
            <a:extLst>
              <a:ext uri="{FF2B5EF4-FFF2-40B4-BE49-F238E27FC236}">
                <a16:creationId xmlns:a16="http://schemas.microsoft.com/office/drawing/2014/main" id="{D27750EF-9BE6-AEB3-DBF5-EC13CD94AA75}"/>
              </a:ext>
            </a:extLst>
          </p:cNvPr>
          <p:cNvSpPr txBox="1"/>
          <p:nvPr/>
        </p:nvSpPr>
        <p:spPr>
          <a:xfrm>
            <a:off x="374432" y="3088370"/>
            <a:ext cx="1377901" cy="707886"/>
          </a:xfrm>
          <a:prstGeom prst="rect">
            <a:avLst/>
          </a:prstGeom>
          <a:noFill/>
        </p:spPr>
        <p:txBody>
          <a:bodyPr wrap="square" rtlCol="0">
            <a:spAutoFit/>
          </a:bodyPr>
          <a:lstStyle/>
          <a:p>
            <a:r>
              <a:rPr lang="en-US" sz="4000" dirty="0">
                <a:latin typeface="Abadi" panose="020B0604020104020204" pitchFamily="34" charset="0"/>
              </a:rPr>
              <a:t>not</a:t>
            </a:r>
          </a:p>
        </p:txBody>
      </p:sp>
      <p:sp>
        <p:nvSpPr>
          <p:cNvPr id="21" name="TextBox 20">
            <a:extLst>
              <a:ext uri="{FF2B5EF4-FFF2-40B4-BE49-F238E27FC236}">
                <a16:creationId xmlns:a16="http://schemas.microsoft.com/office/drawing/2014/main" id="{909C7366-82DC-8964-523D-7BFBCE5DD97A}"/>
              </a:ext>
            </a:extLst>
          </p:cNvPr>
          <p:cNvSpPr txBox="1"/>
          <p:nvPr/>
        </p:nvSpPr>
        <p:spPr>
          <a:xfrm>
            <a:off x="4129816" y="3787966"/>
            <a:ext cx="1598075" cy="707886"/>
          </a:xfrm>
          <a:prstGeom prst="rect">
            <a:avLst/>
          </a:prstGeom>
          <a:noFill/>
        </p:spPr>
        <p:txBody>
          <a:bodyPr wrap="square" rtlCol="0">
            <a:spAutoFit/>
          </a:bodyPr>
          <a:lstStyle/>
          <a:p>
            <a:r>
              <a:rPr lang="en-US" sz="4000" dirty="0"/>
              <a:t>form</a:t>
            </a:r>
            <a:endParaRPr lang="en-US" sz="4000" dirty="0">
              <a:latin typeface="Abadi" panose="020B0604020104020204" pitchFamily="34" charset="0"/>
            </a:endParaRPr>
          </a:p>
        </p:txBody>
      </p:sp>
      <p:sp>
        <p:nvSpPr>
          <p:cNvPr id="22" name="TextBox 21">
            <a:extLst>
              <a:ext uri="{FF2B5EF4-FFF2-40B4-BE49-F238E27FC236}">
                <a16:creationId xmlns:a16="http://schemas.microsoft.com/office/drawing/2014/main" id="{5B1C8FC1-0875-1992-BFA6-6BC2E2B0BE97}"/>
              </a:ext>
            </a:extLst>
          </p:cNvPr>
          <p:cNvSpPr txBox="1"/>
          <p:nvPr/>
        </p:nvSpPr>
        <p:spPr>
          <a:xfrm>
            <a:off x="503638" y="4457079"/>
            <a:ext cx="2211355" cy="707886"/>
          </a:xfrm>
          <a:prstGeom prst="rect">
            <a:avLst/>
          </a:prstGeom>
          <a:noFill/>
        </p:spPr>
        <p:txBody>
          <a:bodyPr wrap="square" rtlCol="0">
            <a:spAutoFit/>
          </a:bodyPr>
          <a:lstStyle/>
          <a:p>
            <a:r>
              <a:rPr lang="en-US" sz="4000" dirty="0"/>
              <a:t>anything</a:t>
            </a:r>
            <a:endParaRPr lang="en-US" sz="4000" dirty="0">
              <a:latin typeface="Abadi" panose="020B0604020104020204" pitchFamily="34" charset="0"/>
            </a:endParaRPr>
          </a:p>
        </p:txBody>
      </p:sp>
      <p:sp>
        <p:nvSpPr>
          <p:cNvPr id="23" name="TextBox 22">
            <a:extLst>
              <a:ext uri="{FF2B5EF4-FFF2-40B4-BE49-F238E27FC236}">
                <a16:creationId xmlns:a16="http://schemas.microsoft.com/office/drawing/2014/main" id="{88C0476A-A22E-4384-2AE3-81695507893A}"/>
              </a:ext>
            </a:extLst>
          </p:cNvPr>
          <p:cNvSpPr txBox="1"/>
          <p:nvPr/>
        </p:nvSpPr>
        <p:spPr>
          <a:xfrm>
            <a:off x="5064686" y="4433934"/>
            <a:ext cx="1957026" cy="707886"/>
          </a:xfrm>
          <a:prstGeom prst="rect">
            <a:avLst/>
          </a:prstGeom>
          <a:noFill/>
        </p:spPr>
        <p:txBody>
          <a:bodyPr wrap="square" rtlCol="0">
            <a:spAutoFit/>
          </a:bodyPr>
          <a:lstStyle/>
          <a:p>
            <a:r>
              <a:rPr lang="en-US" sz="4000" dirty="0"/>
              <a:t>above</a:t>
            </a:r>
            <a:endParaRPr lang="en-US" sz="4000" dirty="0">
              <a:latin typeface="Abadi" panose="020B0604020104020204" pitchFamily="34" charset="0"/>
            </a:endParaRPr>
          </a:p>
        </p:txBody>
      </p:sp>
      <p:sp>
        <p:nvSpPr>
          <p:cNvPr id="24" name="TextBox 23">
            <a:extLst>
              <a:ext uri="{FF2B5EF4-FFF2-40B4-BE49-F238E27FC236}">
                <a16:creationId xmlns:a16="http://schemas.microsoft.com/office/drawing/2014/main" id="{52829C28-08C8-E70A-BAF0-7198EFDDD6B8}"/>
              </a:ext>
            </a:extLst>
          </p:cNvPr>
          <p:cNvSpPr txBox="1"/>
          <p:nvPr/>
        </p:nvSpPr>
        <p:spPr>
          <a:xfrm>
            <a:off x="1032575" y="5108825"/>
            <a:ext cx="1114161" cy="707886"/>
          </a:xfrm>
          <a:prstGeom prst="rect">
            <a:avLst/>
          </a:prstGeom>
          <a:noFill/>
        </p:spPr>
        <p:txBody>
          <a:bodyPr wrap="square" rtlCol="0">
            <a:spAutoFit/>
          </a:bodyPr>
          <a:lstStyle/>
          <a:p>
            <a:r>
              <a:rPr lang="en-US" sz="4000" dirty="0">
                <a:latin typeface="Abadi" panose="020B0604020104020204" pitchFamily="34" charset="0"/>
              </a:rPr>
              <a:t>on</a:t>
            </a:r>
          </a:p>
        </p:txBody>
      </p:sp>
      <p:sp>
        <p:nvSpPr>
          <p:cNvPr id="25" name="TextBox 24">
            <a:extLst>
              <a:ext uri="{FF2B5EF4-FFF2-40B4-BE49-F238E27FC236}">
                <a16:creationId xmlns:a16="http://schemas.microsoft.com/office/drawing/2014/main" id="{5521F09A-4387-5BC7-7851-CB9D960829DB}"/>
              </a:ext>
            </a:extLst>
          </p:cNvPr>
          <p:cNvSpPr txBox="1"/>
          <p:nvPr/>
        </p:nvSpPr>
        <p:spPr>
          <a:xfrm>
            <a:off x="1507940" y="5783520"/>
            <a:ext cx="1500190" cy="707886"/>
          </a:xfrm>
          <a:prstGeom prst="rect">
            <a:avLst/>
          </a:prstGeom>
          <a:noFill/>
        </p:spPr>
        <p:txBody>
          <a:bodyPr wrap="square" rtlCol="0">
            <a:spAutoFit/>
          </a:bodyPr>
          <a:lstStyle/>
          <a:p>
            <a:r>
              <a:rPr lang="en-US" sz="4000" dirty="0"/>
              <a:t>the</a:t>
            </a:r>
            <a:endParaRPr lang="en-US" sz="4000" dirty="0">
              <a:latin typeface="Abadi" panose="020B0604020104020204" pitchFamily="34" charset="0"/>
            </a:endParaRPr>
          </a:p>
        </p:txBody>
      </p:sp>
      <p:sp>
        <p:nvSpPr>
          <p:cNvPr id="26" name="TextBox 25">
            <a:extLst>
              <a:ext uri="{FF2B5EF4-FFF2-40B4-BE49-F238E27FC236}">
                <a16:creationId xmlns:a16="http://schemas.microsoft.com/office/drawing/2014/main" id="{23A064E0-430B-C0D0-38E6-870B3AFDAEDC}"/>
              </a:ext>
            </a:extLst>
          </p:cNvPr>
          <p:cNvSpPr txBox="1"/>
          <p:nvPr/>
        </p:nvSpPr>
        <p:spPr>
          <a:xfrm>
            <a:off x="4058876" y="5774561"/>
            <a:ext cx="1819465" cy="707886"/>
          </a:xfrm>
          <a:prstGeom prst="rect">
            <a:avLst/>
          </a:prstGeom>
          <a:noFill/>
        </p:spPr>
        <p:txBody>
          <a:bodyPr wrap="square" rtlCol="0">
            <a:spAutoFit/>
          </a:bodyPr>
          <a:lstStyle/>
          <a:p>
            <a:r>
              <a:rPr lang="en-US" sz="4000" dirty="0"/>
              <a:t>below</a:t>
            </a:r>
            <a:endParaRPr lang="en-US" sz="4000" dirty="0">
              <a:latin typeface="Abadi" panose="020B0604020104020204" pitchFamily="34" charset="0"/>
            </a:endParaRPr>
          </a:p>
        </p:txBody>
      </p:sp>
      <p:sp>
        <p:nvSpPr>
          <p:cNvPr id="27" name="TextBox 26">
            <a:extLst>
              <a:ext uri="{FF2B5EF4-FFF2-40B4-BE49-F238E27FC236}">
                <a16:creationId xmlns:a16="http://schemas.microsoft.com/office/drawing/2014/main" id="{4C2368D5-94EA-C538-ABEC-E5B80904471C}"/>
              </a:ext>
            </a:extLst>
          </p:cNvPr>
          <p:cNvSpPr txBox="1"/>
          <p:nvPr/>
        </p:nvSpPr>
        <p:spPr>
          <a:xfrm>
            <a:off x="1798803" y="1752761"/>
            <a:ext cx="1783155" cy="707886"/>
          </a:xfrm>
          <a:prstGeom prst="rect">
            <a:avLst/>
          </a:prstGeom>
          <a:noFill/>
        </p:spPr>
        <p:txBody>
          <a:bodyPr wrap="square" rtlCol="0">
            <a:spAutoFit/>
          </a:bodyPr>
          <a:lstStyle/>
          <a:p>
            <a:r>
              <a:rPr lang="en-US" sz="4000" dirty="0"/>
              <a:t>shall</a:t>
            </a:r>
            <a:endParaRPr lang="en-US" sz="4000" dirty="0">
              <a:latin typeface="Abadi" panose="020B0604020104020204" pitchFamily="34" charset="0"/>
            </a:endParaRPr>
          </a:p>
        </p:txBody>
      </p:sp>
      <p:sp>
        <p:nvSpPr>
          <p:cNvPr id="28" name="TextBox 27">
            <a:extLst>
              <a:ext uri="{FF2B5EF4-FFF2-40B4-BE49-F238E27FC236}">
                <a16:creationId xmlns:a16="http://schemas.microsoft.com/office/drawing/2014/main" id="{EC87BE44-9801-6EAC-6A8A-78ED09691D29}"/>
              </a:ext>
            </a:extLst>
          </p:cNvPr>
          <p:cNvSpPr txBox="1"/>
          <p:nvPr/>
        </p:nvSpPr>
        <p:spPr>
          <a:xfrm>
            <a:off x="3174101" y="1766399"/>
            <a:ext cx="1783155" cy="707886"/>
          </a:xfrm>
          <a:prstGeom prst="rect">
            <a:avLst/>
          </a:prstGeom>
          <a:noFill/>
        </p:spPr>
        <p:txBody>
          <a:bodyPr wrap="square" rtlCol="0">
            <a:spAutoFit/>
          </a:bodyPr>
          <a:lstStyle/>
          <a:p>
            <a:r>
              <a:rPr lang="en-US" sz="4000" dirty="0"/>
              <a:t>have</a:t>
            </a:r>
            <a:endParaRPr lang="en-US" sz="4000" dirty="0">
              <a:latin typeface="Abadi" panose="020B0604020104020204" pitchFamily="34" charset="0"/>
            </a:endParaRPr>
          </a:p>
        </p:txBody>
      </p:sp>
      <p:sp>
        <p:nvSpPr>
          <p:cNvPr id="29" name="TextBox 28">
            <a:extLst>
              <a:ext uri="{FF2B5EF4-FFF2-40B4-BE49-F238E27FC236}">
                <a16:creationId xmlns:a16="http://schemas.microsoft.com/office/drawing/2014/main" id="{C0952D50-D5F5-5D35-84F5-7E114F290D3E}"/>
              </a:ext>
            </a:extLst>
          </p:cNvPr>
          <p:cNvSpPr txBox="1"/>
          <p:nvPr/>
        </p:nvSpPr>
        <p:spPr>
          <a:xfrm>
            <a:off x="1722520" y="2442859"/>
            <a:ext cx="1783155" cy="707886"/>
          </a:xfrm>
          <a:prstGeom prst="rect">
            <a:avLst/>
          </a:prstGeom>
          <a:noFill/>
        </p:spPr>
        <p:txBody>
          <a:bodyPr wrap="square" rtlCol="0">
            <a:spAutoFit/>
          </a:bodyPr>
          <a:lstStyle/>
          <a:p>
            <a:r>
              <a:rPr lang="en-US" sz="4000" dirty="0"/>
              <a:t>before</a:t>
            </a:r>
            <a:endParaRPr lang="en-US" sz="4000" dirty="0">
              <a:latin typeface="Abadi" panose="020B0604020104020204" pitchFamily="34" charset="0"/>
            </a:endParaRPr>
          </a:p>
        </p:txBody>
      </p:sp>
      <p:sp>
        <p:nvSpPr>
          <p:cNvPr id="30" name="TextBox 29">
            <a:extLst>
              <a:ext uri="{FF2B5EF4-FFF2-40B4-BE49-F238E27FC236}">
                <a16:creationId xmlns:a16="http://schemas.microsoft.com/office/drawing/2014/main" id="{1E26225A-248D-918C-079A-80F6DCFA1EC6}"/>
              </a:ext>
            </a:extLst>
          </p:cNvPr>
          <p:cNvSpPr txBox="1"/>
          <p:nvPr/>
        </p:nvSpPr>
        <p:spPr>
          <a:xfrm>
            <a:off x="4332738" y="2443326"/>
            <a:ext cx="1114161" cy="707886"/>
          </a:xfrm>
          <a:prstGeom prst="rect">
            <a:avLst/>
          </a:prstGeom>
          <a:noFill/>
        </p:spPr>
        <p:txBody>
          <a:bodyPr wrap="square" rtlCol="0">
            <a:spAutoFit/>
          </a:bodyPr>
          <a:lstStyle/>
          <a:p>
            <a:r>
              <a:rPr lang="en-US" sz="4000" dirty="0"/>
              <a:t>You</a:t>
            </a:r>
            <a:endParaRPr lang="en-US" sz="4000" dirty="0">
              <a:latin typeface="Abadi" panose="020B0604020104020204" pitchFamily="34" charset="0"/>
            </a:endParaRPr>
          </a:p>
        </p:txBody>
      </p:sp>
      <p:sp>
        <p:nvSpPr>
          <p:cNvPr id="31" name="TextBox 30">
            <a:extLst>
              <a:ext uri="{FF2B5EF4-FFF2-40B4-BE49-F238E27FC236}">
                <a16:creationId xmlns:a16="http://schemas.microsoft.com/office/drawing/2014/main" id="{C978BAA1-6E13-7DA0-391A-BB01A4074BA7}"/>
              </a:ext>
            </a:extLst>
          </p:cNvPr>
          <p:cNvSpPr txBox="1"/>
          <p:nvPr/>
        </p:nvSpPr>
        <p:spPr>
          <a:xfrm>
            <a:off x="2591858" y="3088352"/>
            <a:ext cx="1377901" cy="707886"/>
          </a:xfrm>
          <a:prstGeom prst="rect">
            <a:avLst/>
          </a:prstGeom>
          <a:noFill/>
        </p:spPr>
        <p:txBody>
          <a:bodyPr wrap="square" rtlCol="0">
            <a:spAutoFit/>
          </a:bodyPr>
          <a:lstStyle/>
          <a:p>
            <a:r>
              <a:rPr lang="en-US" sz="4000" dirty="0">
                <a:latin typeface="Abadi" panose="020B0604020104020204" pitchFamily="34" charset="0"/>
              </a:rPr>
              <a:t>for</a:t>
            </a:r>
          </a:p>
        </p:txBody>
      </p:sp>
      <p:sp>
        <p:nvSpPr>
          <p:cNvPr id="32" name="TextBox 31">
            <a:extLst>
              <a:ext uri="{FF2B5EF4-FFF2-40B4-BE49-F238E27FC236}">
                <a16:creationId xmlns:a16="http://schemas.microsoft.com/office/drawing/2014/main" id="{AABB456C-F78A-3DF9-3828-1FBC4724CC24}"/>
              </a:ext>
            </a:extLst>
          </p:cNvPr>
          <p:cNvSpPr txBox="1"/>
          <p:nvPr/>
        </p:nvSpPr>
        <p:spPr>
          <a:xfrm>
            <a:off x="3304045" y="3118241"/>
            <a:ext cx="2633930" cy="707886"/>
          </a:xfrm>
          <a:prstGeom prst="rect">
            <a:avLst/>
          </a:prstGeom>
          <a:noFill/>
        </p:spPr>
        <p:txBody>
          <a:bodyPr wrap="square" rtlCol="0">
            <a:spAutoFit/>
          </a:bodyPr>
          <a:lstStyle/>
          <a:p>
            <a:r>
              <a:rPr lang="en-US" sz="4000" dirty="0"/>
              <a:t>yourselves</a:t>
            </a:r>
            <a:endParaRPr lang="en-US" sz="4000" dirty="0">
              <a:latin typeface="Abadi" panose="020B0604020104020204" pitchFamily="34" charset="0"/>
            </a:endParaRPr>
          </a:p>
        </p:txBody>
      </p:sp>
      <p:sp>
        <p:nvSpPr>
          <p:cNvPr id="33" name="TextBox 32">
            <a:extLst>
              <a:ext uri="{FF2B5EF4-FFF2-40B4-BE49-F238E27FC236}">
                <a16:creationId xmlns:a16="http://schemas.microsoft.com/office/drawing/2014/main" id="{C1651BBE-DF7A-42D8-93BE-1FD501BAECFC}"/>
              </a:ext>
            </a:extLst>
          </p:cNvPr>
          <p:cNvSpPr txBox="1"/>
          <p:nvPr/>
        </p:nvSpPr>
        <p:spPr>
          <a:xfrm>
            <a:off x="5940072" y="3108230"/>
            <a:ext cx="1114161" cy="707886"/>
          </a:xfrm>
          <a:prstGeom prst="rect">
            <a:avLst/>
          </a:prstGeom>
          <a:noFill/>
        </p:spPr>
        <p:txBody>
          <a:bodyPr wrap="square" rtlCol="0">
            <a:spAutoFit/>
          </a:bodyPr>
          <a:lstStyle/>
          <a:p>
            <a:r>
              <a:rPr lang="en-US" sz="4000" dirty="0"/>
              <a:t>an</a:t>
            </a:r>
            <a:endParaRPr lang="en-US" sz="4000" dirty="0">
              <a:latin typeface="Abadi" panose="020B0604020104020204" pitchFamily="34" charset="0"/>
            </a:endParaRPr>
          </a:p>
        </p:txBody>
      </p:sp>
      <p:sp>
        <p:nvSpPr>
          <p:cNvPr id="34" name="TextBox 33">
            <a:extLst>
              <a:ext uri="{FF2B5EF4-FFF2-40B4-BE49-F238E27FC236}">
                <a16:creationId xmlns:a16="http://schemas.microsoft.com/office/drawing/2014/main" id="{92F727DE-532C-1A27-F0FE-CCC1D91F66BC}"/>
              </a:ext>
            </a:extLst>
          </p:cNvPr>
          <p:cNvSpPr txBox="1"/>
          <p:nvPr/>
        </p:nvSpPr>
        <p:spPr>
          <a:xfrm>
            <a:off x="2665082" y="3767912"/>
            <a:ext cx="1377901" cy="707886"/>
          </a:xfrm>
          <a:prstGeom prst="rect">
            <a:avLst/>
          </a:prstGeom>
          <a:noFill/>
        </p:spPr>
        <p:txBody>
          <a:bodyPr wrap="square" rtlCol="0">
            <a:spAutoFit/>
          </a:bodyPr>
          <a:lstStyle/>
          <a:p>
            <a:r>
              <a:rPr lang="en-US" sz="4000" dirty="0">
                <a:latin typeface="Abadi" panose="020B0604020104020204" pitchFamily="34" charset="0"/>
              </a:rPr>
              <a:t>in</a:t>
            </a:r>
          </a:p>
        </p:txBody>
      </p:sp>
      <p:sp>
        <p:nvSpPr>
          <p:cNvPr id="35" name="TextBox 34">
            <a:extLst>
              <a:ext uri="{FF2B5EF4-FFF2-40B4-BE49-F238E27FC236}">
                <a16:creationId xmlns:a16="http://schemas.microsoft.com/office/drawing/2014/main" id="{1FBCE3DE-A71C-D0D1-6D47-97316F0FA227}"/>
              </a:ext>
            </a:extLst>
          </p:cNvPr>
          <p:cNvSpPr txBox="1"/>
          <p:nvPr/>
        </p:nvSpPr>
        <p:spPr>
          <a:xfrm>
            <a:off x="3330660" y="3781103"/>
            <a:ext cx="1500190" cy="707886"/>
          </a:xfrm>
          <a:prstGeom prst="rect">
            <a:avLst/>
          </a:prstGeom>
          <a:noFill/>
        </p:spPr>
        <p:txBody>
          <a:bodyPr wrap="square" rtlCol="0">
            <a:spAutoFit/>
          </a:bodyPr>
          <a:lstStyle/>
          <a:p>
            <a:r>
              <a:rPr lang="en-US" sz="4000" dirty="0"/>
              <a:t>the</a:t>
            </a:r>
            <a:endParaRPr lang="en-US" sz="4000" dirty="0">
              <a:latin typeface="Abadi" panose="020B0604020104020204" pitchFamily="34" charset="0"/>
            </a:endParaRPr>
          </a:p>
        </p:txBody>
      </p:sp>
      <p:sp>
        <p:nvSpPr>
          <p:cNvPr id="36" name="TextBox 35">
            <a:extLst>
              <a:ext uri="{FF2B5EF4-FFF2-40B4-BE49-F238E27FC236}">
                <a16:creationId xmlns:a16="http://schemas.microsoft.com/office/drawing/2014/main" id="{AC0F5BB0-9866-A371-BD1E-DFAAB8867A27}"/>
              </a:ext>
            </a:extLst>
          </p:cNvPr>
          <p:cNvSpPr txBox="1"/>
          <p:nvPr/>
        </p:nvSpPr>
        <p:spPr>
          <a:xfrm>
            <a:off x="5316987" y="3758598"/>
            <a:ext cx="1114161" cy="707886"/>
          </a:xfrm>
          <a:prstGeom prst="rect">
            <a:avLst/>
          </a:prstGeom>
          <a:noFill/>
        </p:spPr>
        <p:txBody>
          <a:bodyPr wrap="square" rtlCol="0">
            <a:spAutoFit/>
          </a:bodyPr>
          <a:lstStyle/>
          <a:p>
            <a:r>
              <a:rPr lang="en-US" sz="4000" dirty="0"/>
              <a:t>of</a:t>
            </a:r>
            <a:endParaRPr lang="en-US" sz="4000" dirty="0">
              <a:latin typeface="Abadi" panose="020B0604020104020204" pitchFamily="34" charset="0"/>
            </a:endParaRPr>
          </a:p>
        </p:txBody>
      </p:sp>
      <p:sp>
        <p:nvSpPr>
          <p:cNvPr id="37" name="TextBox 36">
            <a:extLst>
              <a:ext uri="{FF2B5EF4-FFF2-40B4-BE49-F238E27FC236}">
                <a16:creationId xmlns:a16="http://schemas.microsoft.com/office/drawing/2014/main" id="{429CDD1A-1B92-58FB-2228-F9FFA1C2851D}"/>
              </a:ext>
            </a:extLst>
          </p:cNvPr>
          <p:cNvSpPr txBox="1"/>
          <p:nvPr/>
        </p:nvSpPr>
        <p:spPr>
          <a:xfrm>
            <a:off x="2655740" y="4419040"/>
            <a:ext cx="1377901" cy="707886"/>
          </a:xfrm>
          <a:prstGeom prst="rect">
            <a:avLst/>
          </a:prstGeom>
          <a:noFill/>
        </p:spPr>
        <p:txBody>
          <a:bodyPr wrap="square" rtlCol="0">
            <a:spAutoFit/>
          </a:bodyPr>
          <a:lstStyle/>
          <a:p>
            <a:r>
              <a:rPr lang="en-US" sz="4000" dirty="0">
                <a:latin typeface="Abadi" panose="020B0604020104020204" pitchFamily="34" charset="0"/>
              </a:rPr>
              <a:t>in</a:t>
            </a:r>
          </a:p>
        </p:txBody>
      </p:sp>
      <p:sp>
        <p:nvSpPr>
          <p:cNvPr id="38" name="TextBox 37">
            <a:extLst>
              <a:ext uri="{FF2B5EF4-FFF2-40B4-BE49-F238E27FC236}">
                <a16:creationId xmlns:a16="http://schemas.microsoft.com/office/drawing/2014/main" id="{AE2D3C28-D826-9DD9-D40A-B4EE8A49E072}"/>
              </a:ext>
            </a:extLst>
          </p:cNvPr>
          <p:cNvSpPr txBox="1"/>
          <p:nvPr/>
        </p:nvSpPr>
        <p:spPr>
          <a:xfrm>
            <a:off x="398068" y="5108825"/>
            <a:ext cx="1114161" cy="707886"/>
          </a:xfrm>
          <a:prstGeom prst="rect">
            <a:avLst/>
          </a:prstGeom>
          <a:noFill/>
        </p:spPr>
        <p:txBody>
          <a:bodyPr wrap="square" rtlCol="0">
            <a:spAutoFit/>
          </a:bodyPr>
          <a:lstStyle/>
          <a:p>
            <a:r>
              <a:rPr lang="en-US" sz="4000" dirty="0">
                <a:latin typeface="Abadi" panose="020B0604020104020204" pitchFamily="34" charset="0"/>
              </a:rPr>
              <a:t>or</a:t>
            </a:r>
          </a:p>
        </p:txBody>
      </p:sp>
      <p:sp>
        <p:nvSpPr>
          <p:cNvPr id="40" name="TextBox 39">
            <a:extLst>
              <a:ext uri="{FF2B5EF4-FFF2-40B4-BE49-F238E27FC236}">
                <a16:creationId xmlns:a16="http://schemas.microsoft.com/office/drawing/2014/main" id="{FE500822-8072-897F-37ED-8544C32542AB}"/>
              </a:ext>
            </a:extLst>
          </p:cNvPr>
          <p:cNvSpPr txBox="1"/>
          <p:nvPr/>
        </p:nvSpPr>
        <p:spPr>
          <a:xfrm>
            <a:off x="1712674" y="5120300"/>
            <a:ext cx="1500190" cy="707886"/>
          </a:xfrm>
          <a:prstGeom prst="rect">
            <a:avLst/>
          </a:prstGeom>
          <a:noFill/>
        </p:spPr>
        <p:txBody>
          <a:bodyPr wrap="square" rtlCol="0">
            <a:spAutoFit/>
          </a:bodyPr>
          <a:lstStyle/>
          <a:p>
            <a:r>
              <a:rPr lang="en-US" sz="4000" dirty="0"/>
              <a:t>the</a:t>
            </a:r>
            <a:endParaRPr lang="en-US" sz="4000" dirty="0">
              <a:latin typeface="Abadi" panose="020B0604020104020204" pitchFamily="34" charset="0"/>
            </a:endParaRPr>
          </a:p>
        </p:txBody>
      </p:sp>
      <p:sp>
        <p:nvSpPr>
          <p:cNvPr id="41" name="TextBox 40">
            <a:extLst>
              <a:ext uri="{FF2B5EF4-FFF2-40B4-BE49-F238E27FC236}">
                <a16:creationId xmlns:a16="http://schemas.microsoft.com/office/drawing/2014/main" id="{DF98FFFE-070A-8C9E-BEC5-04264E40CA9B}"/>
              </a:ext>
            </a:extLst>
          </p:cNvPr>
          <p:cNvSpPr txBox="1"/>
          <p:nvPr/>
        </p:nvSpPr>
        <p:spPr>
          <a:xfrm>
            <a:off x="3957826" y="5121942"/>
            <a:ext cx="2000027" cy="707886"/>
          </a:xfrm>
          <a:prstGeom prst="rect">
            <a:avLst/>
          </a:prstGeom>
          <a:noFill/>
        </p:spPr>
        <p:txBody>
          <a:bodyPr wrap="square" rtlCol="0">
            <a:spAutoFit/>
          </a:bodyPr>
          <a:lstStyle/>
          <a:p>
            <a:r>
              <a:rPr lang="en-US" sz="4000" dirty="0"/>
              <a:t>beneath</a:t>
            </a:r>
            <a:endParaRPr lang="en-US" sz="4000" dirty="0">
              <a:latin typeface="Abadi" panose="020B0604020104020204" pitchFamily="34" charset="0"/>
            </a:endParaRPr>
          </a:p>
        </p:txBody>
      </p:sp>
      <p:sp>
        <p:nvSpPr>
          <p:cNvPr id="42" name="TextBox 41">
            <a:extLst>
              <a:ext uri="{FF2B5EF4-FFF2-40B4-BE49-F238E27FC236}">
                <a16:creationId xmlns:a16="http://schemas.microsoft.com/office/drawing/2014/main" id="{A721B0C2-53B4-CF90-9EF0-13F3F7E6EE4D}"/>
              </a:ext>
            </a:extLst>
          </p:cNvPr>
          <p:cNvSpPr txBox="1"/>
          <p:nvPr/>
        </p:nvSpPr>
        <p:spPr>
          <a:xfrm>
            <a:off x="5914852" y="5104319"/>
            <a:ext cx="1114161" cy="707886"/>
          </a:xfrm>
          <a:prstGeom prst="rect">
            <a:avLst/>
          </a:prstGeom>
          <a:noFill/>
        </p:spPr>
        <p:txBody>
          <a:bodyPr wrap="square" rtlCol="0">
            <a:spAutoFit/>
          </a:bodyPr>
          <a:lstStyle/>
          <a:p>
            <a:r>
              <a:rPr lang="en-US" sz="4000" dirty="0">
                <a:latin typeface="Abadi" panose="020B0604020104020204" pitchFamily="34" charset="0"/>
              </a:rPr>
              <a:t>or</a:t>
            </a:r>
          </a:p>
        </p:txBody>
      </p:sp>
      <p:sp>
        <p:nvSpPr>
          <p:cNvPr id="43" name="TextBox 42">
            <a:extLst>
              <a:ext uri="{FF2B5EF4-FFF2-40B4-BE49-F238E27FC236}">
                <a16:creationId xmlns:a16="http://schemas.microsoft.com/office/drawing/2014/main" id="{6B0B9596-D037-CCAB-2555-D2966DE7CBF4}"/>
              </a:ext>
            </a:extLst>
          </p:cNvPr>
          <p:cNvSpPr txBox="1"/>
          <p:nvPr/>
        </p:nvSpPr>
        <p:spPr>
          <a:xfrm>
            <a:off x="928718" y="5772704"/>
            <a:ext cx="1377901" cy="707886"/>
          </a:xfrm>
          <a:prstGeom prst="rect">
            <a:avLst/>
          </a:prstGeom>
          <a:noFill/>
        </p:spPr>
        <p:txBody>
          <a:bodyPr wrap="square" rtlCol="0">
            <a:spAutoFit/>
          </a:bodyPr>
          <a:lstStyle/>
          <a:p>
            <a:r>
              <a:rPr lang="en-US" sz="4000" dirty="0">
                <a:latin typeface="Abadi" panose="020B0604020104020204" pitchFamily="34" charset="0"/>
              </a:rPr>
              <a:t>in</a:t>
            </a:r>
          </a:p>
        </p:txBody>
      </p:sp>
      <p:sp>
        <p:nvSpPr>
          <p:cNvPr id="44" name="TextBox 43">
            <a:extLst>
              <a:ext uri="{FF2B5EF4-FFF2-40B4-BE49-F238E27FC236}">
                <a16:creationId xmlns:a16="http://schemas.microsoft.com/office/drawing/2014/main" id="{01547BE4-0867-D014-3A9B-5BA1EA056304}"/>
              </a:ext>
            </a:extLst>
          </p:cNvPr>
          <p:cNvSpPr txBox="1"/>
          <p:nvPr/>
        </p:nvSpPr>
        <p:spPr>
          <a:xfrm>
            <a:off x="4404244" y="543098"/>
            <a:ext cx="1114161" cy="707886"/>
          </a:xfrm>
          <a:prstGeom prst="rect">
            <a:avLst/>
          </a:prstGeom>
          <a:noFill/>
        </p:spPr>
        <p:txBody>
          <a:bodyPr wrap="square" rtlCol="0">
            <a:spAutoFit/>
          </a:bodyPr>
          <a:lstStyle/>
          <a:p>
            <a:r>
              <a:rPr lang="en-US" sz="4000" b="1" dirty="0">
                <a:latin typeface="Abadi" panose="020B0604020104020204" pitchFamily="34" charset="0"/>
              </a:rPr>
              <a:t>3-4</a:t>
            </a:r>
          </a:p>
        </p:txBody>
      </p:sp>
    </p:spTree>
    <p:extLst>
      <p:ext uri="{BB962C8B-B14F-4D97-AF65-F5344CB8AC3E}">
        <p14:creationId xmlns:p14="http://schemas.microsoft.com/office/powerpoint/2010/main" val="3257108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down)">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down)">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down)">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down)">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down)">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wipe(down)">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down)">
                                      <p:cBhvr>
                                        <p:cTn id="72" dur="5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down)">
                                      <p:cBhvr>
                                        <p:cTn id="77" dur="500"/>
                                        <p:tgtEl>
                                          <p:spTgt spid="8"/>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down)">
                                      <p:cBhvr>
                                        <p:cTn id="82" dur="500"/>
                                        <p:tgtEl>
                                          <p:spTgt spid="31"/>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down)">
                                      <p:cBhvr>
                                        <p:cTn id="87" dur="500"/>
                                        <p:tgtEl>
                                          <p:spTgt spid="32"/>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grpId="0" nodeType="click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down)">
                                      <p:cBhvr>
                                        <p:cTn id="92" dur="500"/>
                                        <p:tgtEl>
                                          <p:spTgt spid="33"/>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9"/>
                                        </p:tgtEl>
                                        <p:attrNameLst>
                                          <p:attrName>style.visibility</p:attrName>
                                        </p:attrNameLst>
                                      </p:cBhvr>
                                      <p:to>
                                        <p:strVal val="visible"/>
                                      </p:to>
                                    </p:set>
                                    <p:animEffect transition="in" filter="wipe(down)">
                                      <p:cBhvr>
                                        <p:cTn id="97" dur="500"/>
                                        <p:tgtEl>
                                          <p:spTgt spid="9"/>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4" fill="hold" grpId="0" nodeType="clickEffect">
                                  <p:stCondLst>
                                    <p:cond delay="0"/>
                                  </p:stCondLst>
                                  <p:childTnLst>
                                    <p:set>
                                      <p:cBhvr>
                                        <p:cTn id="101" dur="1" fill="hold">
                                          <p:stCondLst>
                                            <p:cond delay="0"/>
                                          </p:stCondLst>
                                        </p:cTn>
                                        <p:tgtEl>
                                          <p:spTgt spid="34"/>
                                        </p:tgtEl>
                                        <p:attrNameLst>
                                          <p:attrName>style.visibility</p:attrName>
                                        </p:attrNameLst>
                                      </p:cBhvr>
                                      <p:to>
                                        <p:strVal val="visible"/>
                                      </p:to>
                                    </p:set>
                                    <p:animEffect transition="in" filter="wipe(down)">
                                      <p:cBhvr>
                                        <p:cTn id="102" dur="500"/>
                                        <p:tgtEl>
                                          <p:spTgt spid="34"/>
                                        </p:tgtEl>
                                      </p:cBhvr>
                                    </p:animEffect>
                                  </p:childTnLst>
                                </p:cTn>
                              </p:par>
                            </p:childTnLst>
                          </p:cTn>
                        </p:par>
                      </p:childTnLst>
                    </p:cTn>
                  </p:par>
                  <p:par>
                    <p:cTn id="103" fill="hold">
                      <p:stCondLst>
                        <p:cond delay="indefinite"/>
                      </p:stCondLst>
                      <p:childTnLst>
                        <p:par>
                          <p:cTn id="104" fill="hold">
                            <p:stCondLst>
                              <p:cond delay="0"/>
                            </p:stCondLst>
                            <p:childTnLst>
                              <p:par>
                                <p:cTn id="105" presetID="22" presetClass="entr" presetSubtype="4" fill="hold" grpId="0" nodeType="click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wipe(down)">
                                      <p:cBhvr>
                                        <p:cTn id="107" dur="500"/>
                                        <p:tgtEl>
                                          <p:spTgt spid="35"/>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wipe(down)">
                                      <p:cBhvr>
                                        <p:cTn id="112" dur="500"/>
                                        <p:tgtEl>
                                          <p:spTgt spid="21"/>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grpId="0" nodeType="click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wipe(down)">
                                      <p:cBhvr>
                                        <p:cTn id="117" dur="500"/>
                                        <p:tgtEl>
                                          <p:spTgt spid="36"/>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grpId="0" nodeType="click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wipe(down)">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grpId="0" nodeType="click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wipe(down)">
                                      <p:cBhvr>
                                        <p:cTn id="127" dur="500"/>
                                        <p:tgtEl>
                                          <p:spTgt spid="37"/>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grpId="0" nodeType="clickEffect">
                                  <p:stCondLst>
                                    <p:cond delay="0"/>
                                  </p:stCondLst>
                                  <p:childTnLst>
                                    <p:set>
                                      <p:cBhvr>
                                        <p:cTn id="131" dur="1" fill="hold">
                                          <p:stCondLst>
                                            <p:cond delay="0"/>
                                          </p:stCondLst>
                                        </p:cTn>
                                        <p:tgtEl>
                                          <p:spTgt spid="10"/>
                                        </p:tgtEl>
                                        <p:attrNameLst>
                                          <p:attrName>style.visibility</p:attrName>
                                        </p:attrNameLst>
                                      </p:cBhvr>
                                      <p:to>
                                        <p:strVal val="visible"/>
                                      </p:to>
                                    </p:set>
                                    <p:animEffect transition="in" filter="wipe(down)">
                                      <p:cBhvr>
                                        <p:cTn id="132" dur="500"/>
                                        <p:tgtEl>
                                          <p:spTgt spid="10"/>
                                        </p:tgtEl>
                                      </p:cBhvr>
                                    </p:animEffect>
                                  </p:childTnLst>
                                </p:cTn>
                              </p:par>
                            </p:childTnLst>
                          </p:cTn>
                        </p:par>
                      </p:childTnLst>
                    </p:cTn>
                  </p:par>
                  <p:par>
                    <p:cTn id="133" fill="hold">
                      <p:stCondLst>
                        <p:cond delay="indefinite"/>
                      </p:stCondLst>
                      <p:childTnLst>
                        <p:par>
                          <p:cTn id="134" fill="hold">
                            <p:stCondLst>
                              <p:cond delay="0"/>
                            </p:stCondLst>
                            <p:childTnLst>
                              <p:par>
                                <p:cTn id="135" presetID="22" presetClass="entr" presetSubtype="4" fill="hold" grpId="0" nodeType="clickEffect">
                                  <p:stCondLst>
                                    <p:cond delay="0"/>
                                  </p:stCondLst>
                                  <p:childTnLst>
                                    <p:set>
                                      <p:cBhvr>
                                        <p:cTn id="136" dur="1" fill="hold">
                                          <p:stCondLst>
                                            <p:cond delay="0"/>
                                          </p:stCondLst>
                                        </p:cTn>
                                        <p:tgtEl>
                                          <p:spTgt spid="23"/>
                                        </p:tgtEl>
                                        <p:attrNameLst>
                                          <p:attrName>style.visibility</p:attrName>
                                        </p:attrNameLst>
                                      </p:cBhvr>
                                      <p:to>
                                        <p:strVal val="visible"/>
                                      </p:to>
                                    </p:set>
                                    <p:animEffect transition="in" filter="wipe(down)">
                                      <p:cBhvr>
                                        <p:cTn id="137" dur="500"/>
                                        <p:tgtEl>
                                          <p:spTgt spid="23"/>
                                        </p:tgtEl>
                                      </p:cBhvr>
                                    </p:animEffect>
                                  </p:childTnLst>
                                </p:cTn>
                              </p:par>
                            </p:childTnLst>
                          </p:cTn>
                        </p:par>
                      </p:childTnLst>
                    </p:cTn>
                  </p:par>
                  <p:par>
                    <p:cTn id="138" fill="hold">
                      <p:stCondLst>
                        <p:cond delay="indefinite"/>
                      </p:stCondLst>
                      <p:childTnLst>
                        <p:par>
                          <p:cTn id="139" fill="hold">
                            <p:stCondLst>
                              <p:cond delay="0"/>
                            </p:stCondLst>
                            <p:childTnLst>
                              <p:par>
                                <p:cTn id="140" presetID="22" presetClass="entr" presetSubtype="4" fill="hold" grpId="0" nodeType="clickEffect">
                                  <p:stCondLst>
                                    <p:cond delay="0"/>
                                  </p:stCondLst>
                                  <p:childTnLst>
                                    <p:set>
                                      <p:cBhvr>
                                        <p:cTn id="141" dur="1" fill="hold">
                                          <p:stCondLst>
                                            <p:cond delay="0"/>
                                          </p:stCondLst>
                                        </p:cTn>
                                        <p:tgtEl>
                                          <p:spTgt spid="38"/>
                                        </p:tgtEl>
                                        <p:attrNameLst>
                                          <p:attrName>style.visibility</p:attrName>
                                        </p:attrNameLst>
                                      </p:cBhvr>
                                      <p:to>
                                        <p:strVal val="visible"/>
                                      </p:to>
                                    </p:set>
                                    <p:animEffect transition="in" filter="wipe(down)">
                                      <p:cBhvr>
                                        <p:cTn id="142" dur="500"/>
                                        <p:tgtEl>
                                          <p:spTgt spid="38"/>
                                        </p:tgtEl>
                                      </p:cBhvr>
                                    </p:animEffect>
                                  </p:childTnLst>
                                </p:cTn>
                              </p:par>
                            </p:childTnLst>
                          </p:cTn>
                        </p:par>
                      </p:childTnLst>
                    </p:cTn>
                  </p:par>
                  <p:par>
                    <p:cTn id="143" fill="hold">
                      <p:stCondLst>
                        <p:cond delay="indefinite"/>
                      </p:stCondLst>
                      <p:childTnLst>
                        <p:par>
                          <p:cTn id="144" fill="hold">
                            <p:stCondLst>
                              <p:cond delay="0"/>
                            </p:stCondLst>
                            <p:childTnLst>
                              <p:par>
                                <p:cTn id="145" presetID="22" presetClass="entr" presetSubtype="4" fill="hold" grpId="0" nodeType="clickEffect">
                                  <p:stCondLst>
                                    <p:cond delay="0"/>
                                  </p:stCondLst>
                                  <p:childTnLst>
                                    <p:set>
                                      <p:cBhvr>
                                        <p:cTn id="146" dur="1" fill="hold">
                                          <p:stCondLst>
                                            <p:cond delay="0"/>
                                          </p:stCondLst>
                                        </p:cTn>
                                        <p:tgtEl>
                                          <p:spTgt spid="24"/>
                                        </p:tgtEl>
                                        <p:attrNameLst>
                                          <p:attrName>style.visibility</p:attrName>
                                        </p:attrNameLst>
                                      </p:cBhvr>
                                      <p:to>
                                        <p:strVal val="visible"/>
                                      </p:to>
                                    </p:set>
                                    <p:animEffect transition="in" filter="wipe(down)">
                                      <p:cBhvr>
                                        <p:cTn id="147" dur="500"/>
                                        <p:tgtEl>
                                          <p:spTgt spid="24"/>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4" fill="hold" grpId="0" nodeType="clickEffect">
                                  <p:stCondLst>
                                    <p:cond delay="0"/>
                                  </p:stCondLst>
                                  <p:childTnLst>
                                    <p:set>
                                      <p:cBhvr>
                                        <p:cTn id="151" dur="1" fill="hold">
                                          <p:stCondLst>
                                            <p:cond delay="0"/>
                                          </p:stCondLst>
                                        </p:cTn>
                                        <p:tgtEl>
                                          <p:spTgt spid="40"/>
                                        </p:tgtEl>
                                        <p:attrNameLst>
                                          <p:attrName>style.visibility</p:attrName>
                                        </p:attrNameLst>
                                      </p:cBhvr>
                                      <p:to>
                                        <p:strVal val="visible"/>
                                      </p:to>
                                    </p:set>
                                    <p:animEffect transition="in" filter="wipe(down)">
                                      <p:cBhvr>
                                        <p:cTn id="152" dur="500"/>
                                        <p:tgtEl>
                                          <p:spTgt spid="40"/>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4" fill="hold" grpId="0" nodeType="clickEffect">
                                  <p:stCondLst>
                                    <p:cond delay="0"/>
                                  </p:stCondLst>
                                  <p:childTnLst>
                                    <p:set>
                                      <p:cBhvr>
                                        <p:cTn id="156" dur="1" fill="hold">
                                          <p:stCondLst>
                                            <p:cond delay="0"/>
                                          </p:stCondLst>
                                        </p:cTn>
                                        <p:tgtEl>
                                          <p:spTgt spid="12"/>
                                        </p:tgtEl>
                                        <p:attrNameLst>
                                          <p:attrName>style.visibility</p:attrName>
                                        </p:attrNameLst>
                                      </p:cBhvr>
                                      <p:to>
                                        <p:strVal val="visible"/>
                                      </p:to>
                                    </p:set>
                                    <p:animEffect transition="in" filter="wipe(down)">
                                      <p:cBhvr>
                                        <p:cTn id="157" dur="500"/>
                                        <p:tgtEl>
                                          <p:spTgt spid="12"/>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4" fill="hold" grpId="0" nodeType="clickEffect">
                                  <p:stCondLst>
                                    <p:cond delay="0"/>
                                  </p:stCondLst>
                                  <p:childTnLst>
                                    <p:set>
                                      <p:cBhvr>
                                        <p:cTn id="161" dur="1" fill="hold">
                                          <p:stCondLst>
                                            <p:cond delay="0"/>
                                          </p:stCondLst>
                                        </p:cTn>
                                        <p:tgtEl>
                                          <p:spTgt spid="41"/>
                                        </p:tgtEl>
                                        <p:attrNameLst>
                                          <p:attrName>style.visibility</p:attrName>
                                        </p:attrNameLst>
                                      </p:cBhvr>
                                      <p:to>
                                        <p:strVal val="visible"/>
                                      </p:to>
                                    </p:set>
                                    <p:animEffect transition="in" filter="wipe(down)">
                                      <p:cBhvr>
                                        <p:cTn id="162" dur="500"/>
                                        <p:tgtEl>
                                          <p:spTgt spid="41"/>
                                        </p:tgtEl>
                                      </p:cBhvr>
                                    </p:animEffect>
                                  </p:childTnLst>
                                </p:cTn>
                              </p:par>
                            </p:childTnLst>
                          </p:cTn>
                        </p:par>
                      </p:childTnLst>
                    </p:cTn>
                  </p:par>
                  <p:par>
                    <p:cTn id="163" fill="hold">
                      <p:stCondLst>
                        <p:cond delay="indefinite"/>
                      </p:stCondLst>
                      <p:childTnLst>
                        <p:par>
                          <p:cTn id="164" fill="hold">
                            <p:stCondLst>
                              <p:cond delay="0"/>
                            </p:stCondLst>
                            <p:childTnLst>
                              <p:par>
                                <p:cTn id="165" presetID="22" presetClass="entr" presetSubtype="4" fill="hold" grpId="0" nodeType="clickEffect">
                                  <p:stCondLst>
                                    <p:cond delay="0"/>
                                  </p:stCondLst>
                                  <p:childTnLst>
                                    <p:set>
                                      <p:cBhvr>
                                        <p:cTn id="166" dur="1" fill="hold">
                                          <p:stCondLst>
                                            <p:cond delay="0"/>
                                          </p:stCondLst>
                                        </p:cTn>
                                        <p:tgtEl>
                                          <p:spTgt spid="42"/>
                                        </p:tgtEl>
                                        <p:attrNameLst>
                                          <p:attrName>style.visibility</p:attrName>
                                        </p:attrNameLst>
                                      </p:cBhvr>
                                      <p:to>
                                        <p:strVal val="visible"/>
                                      </p:to>
                                    </p:set>
                                    <p:animEffect transition="in" filter="wipe(down)">
                                      <p:cBhvr>
                                        <p:cTn id="167" dur="500"/>
                                        <p:tgtEl>
                                          <p:spTgt spid="42"/>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4" fill="hold" grpId="0" nodeType="clickEffect">
                                  <p:stCondLst>
                                    <p:cond delay="0"/>
                                  </p:stCondLst>
                                  <p:childTnLst>
                                    <p:set>
                                      <p:cBhvr>
                                        <p:cTn id="171" dur="1" fill="hold">
                                          <p:stCondLst>
                                            <p:cond delay="0"/>
                                          </p:stCondLst>
                                        </p:cTn>
                                        <p:tgtEl>
                                          <p:spTgt spid="43"/>
                                        </p:tgtEl>
                                        <p:attrNameLst>
                                          <p:attrName>style.visibility</p:attrName>
                                        </p:attrNameLst>
                                      </p:cBhvr>
                                      <p:to>
                                        <p:strVal val="visible"/>
                                      </p:to>
                                    </p:set>
                                    <p:animEffect transition="in" filter="wipe(down)">
                                      <p:cBhvr>
                                        <p:cTn id="172" dur="500"/>
                                        <p:tgtEl>
                                          <p:spTgt spid="43"/>
                                        </p:tgtEl>
                                      </p:cBhvr>
                                    </p:animEffect>
                                  </p:childTnLst>
                                </p:cTn>
                              </p:par>
                            </p:childTnLst>
                          </p:cTn>
                        </p:par>
                      </p:childTnLst>
                    </p:cTn>
                  </p:par>
                  <p:par>
                    <p:cTn id="173" fill="hold">
                      <p:stCondLst>
                        <p:cond delay="indefinite"/>
                      </p:stCondLst>
                      <p:childTnLst>
                        <p:par>
                          <p:cTn id="174" fill="hold">
                            <p:stCondLst>
                              <p:cond delay="0"/>
                            </p:stCondLst>
                            <p:childTnLst>
                              <p:par>
                                <p:cTn id="175" presetID="22" presetClass="entr" presetSubtype="4" fill="hold" grpId="0" nodeType="clickEffect">
                                  <p:stCondLst>
                                    <p:cond delay="0"/>
                                  </p:stCondLst>
                                  <p:childTnLst>
                                    <p:set>
                                      <p:cBhvr>
                                        <p:cTn id="176" dur="1" fill="hold">
                                          <p:stCondLst>
                                            <p:cond delay="0"/>
                                          </p:stCondLst>
                                        </p:cTn>
                                        <p:tgtEl>
                                          <p:spTgt spid="25"/>
                                        </p:tgtEl>
                                        <p:attrNameLst>
                                          <p:attrName>style.visibility</p:attrName>
                                        </p:attrNameLst>
                                      </p:cBhvr>
                                      <p:to>
                                        <p:strVal val="visible"/>
                                      </p:to>
                                    </p:set>
                                    <p:animEffect transition="in" filter="wipe(down)">
                                      <p:cBhvr>
                                        <p:cTn id="177" dur="500"/>
                                        <p:tgtEl>
                                          <p:spTgt spid="25"/>
                                        </p:tgtEl>
                                      </p:cBhvr>
                                    </p:animEffect>
                                  </p:childTnLst>
                                </p:cTn>
                              </p:par>
                            </p:childTnLst>
                          </p:cTn>
                        </p:par>
                      </p:childTnLst>
                    </p:cTn>
                  </p:par>
                  <p:par>
                    <p:cTn id="178" fill="hold">
                      <p:stCondLst>
                        <p:cond delay="indefinite"/>
                      </p:stCondLst>
                      <p:childTnLst>
                        <p:par>
                          <p:cTn id="179" fill="hold">
                            <p:stCondLst>
                              <p:cond delay="0"/>
                            </p:stCondLst>
                            <p:childTnLst>
                              <p:par>
                                <p:cTn id="180" presetID="22" presetClass="entr" presetSubtype="4" fill="hold" grpId="0" nodeType="clickEffect">
                                  <p:stCondLst>
                                    <p:cond delay="0"/>
                                  </p:stCondLst>
                                  <p:childTnLst>
                                    <p:set>
                                      <p:cBhvr>
                                        <p:cTn id="181" dur="1" fill="hold">
                                          <p:stCondLst>
                                            <p:cond delay="0"/>
                                          </p:stCondLst>
                                        </p:cTn>
                                        <p:tgtEl>
                                          <p:spTgt spid="15"/>
                                        </p:tgtEl>
                                        <p:attrNameLst>
                                          <p:attrName>style.visibility</p:attrName>
                                        </p:attrNameLst>
                                      </p:cBhvr>
                                      <p:to>
                                        <p:strVal val="visible"/>
                                      </p:to>
                                    </p:set>
                                    <p:animEffect transition="in" filter="wipe(down)">
                                      <p:cBhvr>
                                        <p:cTn id="182" dur="500"/>
                                        <p:tgtEl>
                                          <p:spTgt spid="15"/>
                                        </p:tgtEl>
                                      </p:cBhvr>
                                    </p:animEffect>
                                  </p:childTnLst>
                                </p:cTn>
                              </p:par>
                            </p:childTnLst>
                          </p:cTn>
                        </p:par>
                      </p:childTnLst>
                    </p:cTn>
                  </p:par>
                  <p:par>
                    <p:cTn id="183" fill="hold">
                      <p:stCondLst>
                        <p:cond delay="indefinite"/>
                      </p:stCondLst>
                      <p:childTnLst>
                        <p:par>
                          <p:cTn id="184" fill="hold">
                            <p:stCondLst>
                              <p:cond delay="0"/>
                            </p:stCondLst>
                            <p:childTnLst>
                              <p:par>
                                <p:cTn id="185" presetID="22" presetClass="entr" presetSubtype="4" fill="hold" grpId="0" nodeType="clickEffect">
                                  <p:stCondLst>
                                    <p:cond delay="0"/>
                                  </p:stCondLst>
                                  <p:childTnLst>
                                    <p:set>
                                      <p:cBhvr>
                                        <p:cTn id="186" dur="1" fill="hold">
                                          <p:stCondLst>
                                            <p:cond delay="0"/>
                                          </p:stCondLst>
                                        </p:cTn>
                                        <p:tgtEl>
                                          <p:spTgt spid="26"/>
                                        </p:tgtEl>
                                        <p:attrNameLst>
                                          <p:attrName>style.visibility</p:attrName>
                                        </p:attrNameLst>
                                      </p:cBhvr>
                                      <p:to>
                                        <p:strVal val="visible"/>
                                      </p:to>
                                    </p:set>
                                    <p:animEffect transition="in" filter="wipe(down)">
                                      <p:cBhvr>
                                        <p:cTn id="18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7" grpId="0"/>
      <p:bldP spid="8" grpId="0"/>
      <p:bldP spid="9" grpId="0"/>
      <p:bldP spid="10" grpId="0"/>
      <p:bldP spid="12"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40" grpId="0"/>
      <p:bldP spid="41" grpId="0"/>
      <p:bldP spid="42" grpId="0"/>
      <p:bldP spid="43" grpId="0"/>
      <p:bldP spid="4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TotalTime>
  <Words>614</Words>
  <Application>Microsoft Office PowerPoint</Application>
  <PresentationFormat>Widescreen</PresentationFormat>
  <Paragraphs>107</Paragraphs>
  <Slides>6</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Abadi</vt:lpstr>
      <vt:lpstr>ADLaM Display</vt:lpstr>
      <vt:lpstr>Aptos</vt:lpstr>
      <vt:lpstr>Aptos Display</vt:lpstr>
      <vt:lpstr>Arial</vt:lpstr>
      <vt:lpstr>Office Theme</vt:lpstr>
      <vt:lpstr>Dig Site 14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2026-10-23T15:47:07Z</dcterms:created>
  <dcterms:modified xsi:type="dcterms:W3CDTF">2026-10-26T18:52:22Z</dcterms:modified>
</cp:coreProperties>
</file>