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
  </p:notesMasterIdLst>
  <p:sldIdLst>
    <p:sldId id="258" r:id="rId3"/>
    <p:sldId id="312" r:id="rId4"/>
    <p:sldId id="311" r:id="rId5"/>
    <p:sldId id="313" r:id="rId6"/>
    <p:sldId id="314" r:id="rId7"/>
    <p:sldId id="31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DCC69F-640D-461E-803C-1BD2EDEC4359}" v="395" dt="2026-10-10T17:27:30.2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6" autoAdjust="0"/>
    <p:restoredTop sz="94660"/>
  </p:normalViewPr>
  <p:slideViewPr>
    <p:cSldViewPr snapToGrid="0">
      <p:cViewPr varScale="1">
        <p:scale>
          <a:sx n="77" d="100"/>
          <a:sy n="77" d="100"/>
        </p:scale>
        <p:origin x="82" y="28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E968C797-3260-4A98-984D-02F953CD095E}"/>
    <pc:docChg chg="modSld">
      <pc:chgData name="April Litman" userId="c83b8c5f662f391c" providerId="LiveId" clId="{E968C797-3260-4A98-984D-02F953CD095E}" dt="2026-10-10T17:27:30.210" v="394"/>
      <pc:docMkLst>
        <pc:docMk/>
      </pc:docMkLst>
      <pc:sldChg chg="addSp modSp modAnim">
        <pc:chgData name="April Litman" userId="c83b8c5f662f391c" providerId="LiveId" clId="{E968C797-3260-4A98-984D-02F953CD095E}" dt="2026-10-10T16:52:23.764" v="98" actId="20577"/>
        <pc:sldMkLst>
          <pc:docMk/>
          <pc:sldMk cId="1054069082" sldId="313"/>
        </pc:sldMkLst>
        <pc:spChg chg="add mod">
          <ac:chgData name="April Litman" userId="c83b8c5f662f391c" providerId="LiveId" clId="{E968C797-3260-4A98-984D-02F953CD095E}" dt="2026-10-10T16:48:41.791" v="0" actId="767"/>
          <ac:spMkLst>
            <pc:docMk/>
            <pc:sldMk cId="1054069082" sldId="313"/>
            <ac:spMk id="2" creationId="{936A1DA0-C6CC-7CCD-99A8-3FABEE5BB56C}"/>
          </ac:spMkLst>
        </pc:spChg>
        <pc:spChg chg="add mod">
          <ac:chgData name="April Litman" userId="c83b8c5f662f391c" providerId="LiveId" clId="{E968C797-3260-4A98-984D-02F953CD095E}" dt="2026-10-10T16:49:55.283" v="9" actId="20577"/>
          <ac:spMkLst>
            <pc:docMk/>
            <pc:sldMk cId="1054069082" sldId="313"/>
            <ac:spMk id="3" creationId="{B07E52E9-11A5-05FA-80D8-CC34D6C96611}"/>
          </ac:spMkLst>
        </pc:spChg>
        <pc:spChg chg="add mod">
          <ac:chgData name="April Litman" userId="c83b8c5f662f391c" providerId="LiveId" clId="{E968C797-3260-4A98-984D-02F953CD095E}" dt="2026-10-10T16:50:29.066" v="17" actId="20577"/>
          <ac:spMkLst>
            <pc:docMk/>
            <pc:sldMk cId="1054069082" sldId="313"/>
            <ac:spMk id="4" creationId="{E8B9BA56-360B-B452-01F5-5EDC07CFF6CD}"/>
          </ac:spMkLst>
        </pc:spChg>
        <pc:spChg chg="add mod">
          <ac:chgData name="April Litman" userId="c83b8c5f662f391c" providerId="LiveId" clId="{E968C797-3260-4A98-984D-02F953CD095E}" dt="2026-10-10T16:50:42.712" v="24" actId="20577"/>
          <ac:spMkLst>
            <pc:docMk/>
            <pc:sldMk cId="1054069082" sldId="313"/>
            <ac:spMk id="5" creationId="{B3EE0294-C8F3-0C42-F333-9A379CB0E1C9}"/>
          </ac:spMkLst>
        </pc:spChg>
        <pc:spChg chg="add mod">
          <ac:chgData name="April Litman" userId="c83b8c5f662f391c" providerId="LiveId" clId="{E968C797-3260-4A98-984D-02F953CD095E}" dt="2026-10-10T16:51:03.939" v="41" actId="20577"/>
          <ac:spMkLst>
            <pc:docMk/>
            <pc:sldMk cId="1054069082" sldId="313"/>
            <ac:spMk id="6" creationId="{44BF02A1-069B-AE33-AF0F-11714514A73E}"/>
          </ac:spMkLst>
        </pc:spChg>
        <pc:spChg chg="add mod">
          <ac:chgData name="April Litman" userId="c83b8c5f662f391c" providerId="LiveId" clId="{E968C797-3260-4A98-984D-02F953CD095E}" dt="2026-10-10T16:51:21.059" v="56" actId="20577"/>
          <ac:spMkLst>
            <pc:docMk/>
            <pc:sldMk cId="1054069082" sldId="313"/>
            <ac:spMk id="8" creationId="{7B1F665C-7E21-5B8F-5AAD-AE535A0A63FF}"/>
          </ac:spMkLst>
        </pc:spChg>
        <pc:spChg chg="add mod">
          <ac:chgData name="April Litman" userId="c83b8c5f662f391c" providerId="LiveId" clId="{E968C797-3260-4A98-984D-02F953CD095E}" dt="2026-10-10T16:51:42.581" v="66" actId="20577"/>
          <ac:spMkLst>
            <pc:docMk/>
            <pc:sldMk cId="1054069082" sldId="313"/>
            <ac:spMk id="9" creationId="{BEAD3F54-6601-D95D-8BBE-55E306F87CC3}"/>
          </ac:spMkLst>
        </pc:spChg>
        <pc:spChg chg="add mod">
          <ac:chgData name="April Litman" userId="c83b8c5f662f391c" providerId="LiveId" clId="{E968C797-3260-4A98-984D-02F953CD095E}" dt="2026-10-10T16:51:53.440" v="73" actId="20577"/>
          <ac:spMkLst>
            <pc:docMk/>
            <pc:sldMk cId="1054069082" sldId="313"/>
            <ac:spMk id="10" creationId="{172CCD41-795A-3BE7-F1C2-C152856BB611}"/>
          </ac:spMkLst>
        </pc:spChg>
        <pc:spChg chg="add mod">
          <ac:chgData name="April Litman" userId="c83b8c5f662f391c" providerId="LiveId" clId="{E968C797-3260-4A98-984D-02F953CD095E}" dt="2026-10-10T16:52:14.300" v="86" actId="20577"/>
          <ac:spMkLst>
            <pc:docMk/>
            <pc:sldMk cId="1054069082" sldId="313"/>
            <ac:spMk id="11" creationId="{F834BBC0-B56B-CD21-AF50-11D29EF04AE8}"/>
          </ac:spMkLst>
        </pc:spChg>
        <pc:spChg chg="add mod">
          <ac:chgData name="April Litman" userId="c83b8c5f662f391c" providerId="LiveId" clId="{E968C797-3260-4A98-984D-02F953CD095E}" dt="2026-10-10T16:52:23.764" v="98" actId="20577"/>
          <ac:spMkLst>
            <pc:docMk/>
            <pc:sldMk cId="1054069082" sldId="313"/>
            <ac:spMk id="12" creationId="{7A7D429E-F64E-2670-C55F-1BCCDCFB1E98}"/>
          </ac:spMkLst>
        </pc:spChg>
      </pc:sldChg>
      <pc:sldChg chg="addSp modSp modAnim">
        <pc:chgData name="April Litman" userId="c83b8c5f662f391c" providerId="LiveId" clId="{E968C797-3260-4A98-984D-02F953CD095E}" dt="2026-10-10T17:01:08.608" v="237" actId="6549"/>
        <pc:sldMkLst>
          <pc:docMk/>
          <pc:sldMk cId="1439898853" sldId="314"/>
        </pc:sldMkLst>
        <pc:spChg chg="add mod">
          <ac:chgData name="April Litman" userId="c83b8c5f662f391c" providerId="LiveId" clId="{E968C797-3260-4A98-984D-02F953CD095E}" dt="2026-10-10T16:53:09.378" v="107" actId="20577"/>
          <ac:spMkLst>
            <pc:docMk/>
            <pc:sldMk cId="1439898853" sldId="314"/>
            <ac:spMk id="13" creationId="{2C602BBB-4CDF-5DF5-918E-E3EEA42E619D}"/>
          </ac:spMkLst>
        </pc:spChg>
        <pc:spChg chg="add mod">
          <ac:chgData name="April Litman" userId="c83b8c5f662f391c" providerId="LiveId" clId="{E968C797-3260-4A98-984D-02F953CD095E}" dt="2026-10-10T16:54:04.283" v="115" actId="20577"/>
          <ac:spMkLst>
            <pc:docMk/>
            <pc:sldMk cId="1439898853" sldId="314"/>
            <ac:spMk id="14" creationId="{62BFD6EC-4856-F448-218F-9296B6D962E6}"/>
          </ac:spMkLst>
        </pc:spChg>
        <pc:spChg chg="add mod">
          <ac:chgData name="April Litman" userId="c83b8c5f662f391c" providerId="LiveId" clId="{E968C797-3260-4A98-984D-02F953CD095E}" dt="2026-10-10T16:54:29.937" v="126" actId="20577"/>
          <ac:spMkLst>
            <pc:docMk/>
            <pc:sldMk cId="1439898853" sldId="314"/>
            <ac:spMk id="16" creationId="{028115CC-313B-EE99-24AA-F61875C90270}"/>
          </ac:spMkLst>
        </pc:spChg>
        <pc:spChg chg="add mod">
          <ac:chgData name="April Litman" userId="c83b8c5f662f391c" providerId="LiveId" clId="{E968C797-3260-4A98-984D-02F953CD095E}" dt="2026-10-10T16:55:36.714" v="143" actId="20577"/>
          <ac:spMkLst>
            <pc:docMk/>
            <pc:sldMk cId="1439898853" sldId="314"/>
            <ac:spMk id="18" creationId="{ACE6902D-E4E1-AB08-6145-BD5A9E2F6D2B}"/>
          </ac:spMkLst>
        </pc:spChg>
        <pc:spChg chg="add mod">
          <ac:chgData name="April Litman" userId="c83b8c5f662f391c" providerId="LiveId" clId="{E968C797-3260-4A98-984D-02F953CD095E}" dt="2026-10-10T16:56:37.870" v="158" actId="20577"/>
          <ac:spMkLst>
            <pc:docMk/>
            <pc:sldMk cId="1439898853" sldId="314"/>
            <ac:spMk id="19" creationId="{178056DB-F369-0A44-43DD-D9BC4127A845}"/>
          </ac:spMkLst>
        </pc:spChg>
        <pc:spChg chg="add mod">
          <ac:chgData name="April Litman" userId="c83b8c5f662f391c" providerId="LiveId" clId="{E968C797-3260-4A98-984D-02F953CD095E}" dt="2026-10-10T16:56:21.199" v="151" actId="20577"/>
          <ac:spMkLst>
            <pc:docMk/>
            <pc:sldMk cId="1439898853" sldId="314"/>
            <ac:spMk id="20" creationId="{B2E49CAD-63D5-FB2A-7E58-EE027EB75618}"/>
          </ac:spMkLst>
        </pc:spChg>
        <pc:spChg chg="add mod">
          <ac:chgData name="April Litman" userId="c83b8c5f662f391c" providerId="LiveId" clId="{E968C797-3260-4A98-984D-02F953CD095E}" dt="2026-10-10T16:57:18.770" v="164" actId="20577"/>
          <ac:spMkLst>
            <pc:docMk/>
            <pc:sldMk cId="1439898853" sldId="314"/>
            <ac:spMk id="21" creationId="{605C0E30-D504-B2A8-D212-DB55C9CC8E0D}"/>
          </ac:spMkLst>
        </pc:spChg>
        <pc:spChg chg="add mod">
          <ac:chgData name="April Litman" userId="c83b8c5f662f391c" providerId="LiveId" clId="{E968C797-3260-4A98-984D-02F953CD095E}" dt="2026-10-10T16:57:49.124" v="188" actId="20577"/>
          <ac:spMkLst>
            <pc:docMk/>
            <pc:sldMk cId="1439898853" sldId="314"/>
            <ac:spMk id="22" creationId="{C83CF70B-7B63-C490-2394-FD2ECD515C07}"/>
          </ac:spMkLst>
        </pc:spChg>
        <pc:spChg chg="add mod">
          <ac:chgData name="April Litman" userId="c83b8c5f662f391c" providerId="LiveId" clId="{E968C797-3260-4A98-984D-02F953CD095E}" dt="2026-10-10T16:58:53.215" v="201" actId="20577"/>
          <ac:spMkLst>
            <pc:docMk/>
            <pc:sldMk cId="1439898853" sldId="314"/>
            <ac:spMk id="23" creationId="{00611412-E765-F988-114C-E98A9DCDAB8D}"/>
          </ac:spMkLst>
        </pc:spChg>
        <pc:spChg chg="add mod">
          <ac:chgData name="April Litman" userId="c83b8c5f662f391c" providerId="LiveId" clId="{E968C797-3260-4A98-984D-02F953CD095E}" dt="2026-10-10T16:59:24.242" v="211" actId="20577"/>
          <ac:spMkLst>
            <pc:docMk/>
            <pc:sldMk cId="1439898853" sldId="314"/>
            <ac:spMk id="24" creationId="{AF847CC7-FE6D-541C-4E11-B90D9493DC57}"/>
          </ac:spMkLst>
        </pc:spChg>
        <pc:spChg chg="add mod">
          <ac:chgData name="April Litman" userId="c83b8c5f662f391c" providerId="LiveId" clId="{E968C797-3260-4A98-984D-02F953CD095E}" dt="2026-10-10T17:00:00.341" v="218" actId="20577"/>
          <ac:spMkLst>
            <pc:docMk/>
            <pc:sldMk cId="1439898853" sldId="314"/>
            <ac:spMk id="25" creationId="{00D73E74-AB2C-199B-F695-8DAE4F873039}"/>
          </ac:spMkLst>
        </pc:spChg>
        <pc:spChg chg="add mod">
          <ac:chgData name="April Litman" userId="c83b8c5f662f391c" providerId="LiveId" clId="{E968C797-3260-4A98-984D-02F953CD095E}" dt="2026-10-10T17:00:27.955" v="234" actId="20577"/>
          <ac:spMkLst>
            <pc:docMk/>
            <pc:sldMk cId="1439898853" sldId="314"/>
            <ac:spMk id="26" creationId="{E15F8A52-99D3-BA00-6D54-A1E1BB85F807}"/>
          </ac:spMkLst>
        </pc:spChg>
        <pc:spChg chg="add mod">
          <ac:chgData name="April Litman" userId="c83b8c5f662f391c" providerId="LiveId" clId="{E968C797-3260-4A98-984D-02F953CD095E}" dt="2026-10-10T17:01:08.608" v="237" actId="6549"/>
          <ac:spMkLst>
            <pc:docMk/>
            <pc:sldMk cId="1439898853" sldId="314"/>
            <ac:spMk id="27" creationId="{13F3C849-9EC0-F98A-D3D5-FC48D3E944ED}"/>
          </ac:spMkLst>
        </pc:spChg>
      </pc:sldChg>
      <pc:sldChg chg="addSp modSp modAnim">
        <pc:chgData name="April Litman" userId="c83b8c5f662f391c" providerId="LiveId" clId="{E968C797-3260-4A98-984D-02F953CD095E}" dt="2026-10-10T17:27:30.210" v="394"/>
        <pc:sldMkLst>
          <pc:docMk/>
          <pc:sldMk cId="3100555985" sldId="315"/>
        </pc:sldMkLst>
        <pc:spChg chg="mod">
          <ac:chgData name="April Litman" userId="c83b8c5f662f391c" providerId="LiveId" clId="{E968C797-3260-4A98-984D-02F953CD095E}" dt="2026-10-10T17:16:13.520" v="333" actId="404"/>
          <ac:spMkLst>
            <pc:docMk/>
            <pc:sldMk cId="3100555985" sldId="315"/>
            <ac:spMk id="3" creationId="{DBF3C254-B4A6-7ECF-95F5-E35F9252786F}"/>
          </ac:spMkLst>
        </pc:spChg>
        <pc:spChg chg="mod">
          <ac:chgData name="April Litman" userId="c83b8c5f662f391c" providerId="LiveId" clId="{E968C797-3260-4A98-984D-02F953CD095E}" dt="2026-10-10T17:16:43.553" v="337" actId="404"/>
          <ac:spMkLst>
            <pc:docMk/>
            <pc:sldMk cId="3100555985" sldId="315"/>
            <ac:spMk id="4" creationId="{5E3A2A3F-2BB3-0E7F-B9D7-152ABDAC9D33}"/>
          </ac:spMkLst>
        </pc:spChg>
        <pc:spChg chg="mod">
          <ac:chgData name="April Litman" userId="c83b8c5f662f391c" providerId="LiveId" clId="{E968C797-3260-4A98-984D-02F953CD095E}" dt="2026-10-10T17:17:31.428" v="344" actId="404"/>
          <ac:spMkLst>
            <pc:docMk/>
            <pc:sldMk cId="3100555985" sldId="315"/>
            <ac:spMk id="5" creationId="{9B143A70-A7A2-6D1A-5F9B-A8F3F1B45351}"/>
          </ac:spMkLst>
        </pc:spChg>
        <pc:spChg chg="mod">
          <ac:chgData name="April Litman" userId="c83b8c5f662f391c" providerId="LiveId" clId="{E968C797-3260-4A98-984D-02F953CD095E}" dt="2026-10-10T17:18:33.982" v="349" actId="404"/>
          <ac:spMkLst>
            <pc:docMk/>
            <pc:sldMk cId="3100555985" sldId="315"/>
            <ac:spMk id="6" creationId="{DE2E2DA0-D743-7602-890C-292134903CFA}"/>
          </ac:spMkLst>
        </pc:spChg>
        <pc:spChg chg="mod">
          <ac:chgData name="April Litman" userId="c83b8c5f662f391c" providerId="LiveId" clId="{E968C797-3260-4A98-984D-02F953CD095E}" dt="2026-10-10T17:19:54.085" v="355" actId="404"/>
          <ac:spMkLst>
            <pc:docMk/>
            <pc:sldMk cId="3100555985" sldId="315"/>
            <ac:spMk id="8" creationId="{3D39CA85-4169-DCEB-845E-C4FF5155C202}"/>
          </ac:spMkLst>
        </pc:spChg>
        <pc:spChg chg="mod">
          <ac:chgData name="April Litman" userId="c83b8c5f662f391c" providerId="LiveId" clId="{E968C797-3260-4A98-984D-02F953CD095E}" dt="2026-10-10T17:21:43.809" v="365" actId="404"/>
          <ac:spMkLst>
            <pc:docMk/>
            <pc:sldMk cId="3100555985" sldId="315"/>
            <ac:spMk id="9" creationId="{0E1FE02C-80B1-E195-4DCB-68D8DA8EC8E6}"/>
          </ac:spMkLst>
        </pc:spChg>
        <pc:spChg chg="mod">
          <ac:chgData name="April Litman" userId="c83b8c5f662f391c" providerId="LiveId" clId="{E968C797-3260-4A98-984D-02F953CD095E}" dt="2026-10-10T17:23:49.151" v="380" actId="404"/>
          <ac:spMkLst>
            <pc:docMk/>
            <pc:sldMk cId="3100555985" sldId="315"/>
            <ac:spMk id="10" creationId="{2139FF88-7BE9-82BB-A577-B83071788AA0}"/>
          </ac:spMkLst>
        </pc:spChg>
        <pc:spChg chg="mod">
          <ac:chgData name="April Litman" userId="c83b8c5f662f391c" providerId="LiveId" clId="{E968C797-3260-4A98-984D-02F953CD095E}" dt="2026-10-10T17:26:21.782" v="392" actId="404"/>
          <ac:spMkLst>
            <pc:docMk/>
            <pc:sldMk cId="3100555985" sldId="315"/>
            <ac:spMk id="11" creationId="{BD10DA4E-B8E8-0656-7E65-B3F08B9FFF21}"/>
          </ac:spMkLst>
        </pc:spChg>
        <pc:spChg chg="mod">
          <ac:chgData name="April Litman" userId="c83b8c5f662f391c" providerId="LiveId" clId="{E968C797-3260-4A98-984D-02F953CD095E}" dt="2026-10-10T17:15:59.006" v="332" actId="404"/>
          <ac:spMkLst>
            <pc:docMk/>
            <pc:sldMk cId="3100555985" sldId="315"/>
            <ac:spMk id="14" creationId="{C260CEFE-BADA-FC3D-9B78-A7135A135E61}"/>
          </ac:spMkLst>
        </pc:spChg>
        <pc:spChg chg="mod">
          <ac:chgData name="April Litman" userId="c83b8c5f662f391c" providerId="LiveId" clId="{E968C797-3260-4A98-984D-02F953CD095E}" dt="2026-10-10T17:16:31.202" v="335" actId="404"/>
          <ac:spMkLst>
            <pc:docMk/>
            <pc:sldMk cId="3100555985" sldId="315"/>
            <ac:spMk id="16" creationId="{5665520F-3B3F-1BD5-65BE-A6C5C8659590}"/>
          </ac:spMkLst>
        </pc:spChg>
        <pc:spChg chg="mod">
          <ac:chgData name="April Litman" userId="c83b8c5f662f391c" providerId="LiveId" clId="{E968C797-3260-4A98-984D-02F953CD095E}" dt="2026-10-10T17:16:58.364" v="339" actId="404"/>
          <ac:spMkLst>
            <pc:docMk/>
            <pc:sldMk cId="3100555985" sldId="315"/>
            <ac:spMk id="18" creationId="{2C3D710E-5B52-B5CF-1D0F-F77F2A87126D}"/>
          </ac:spMkLst>
        </pc:spChg>
        <pc:spChg chg="mod">
          <ac:chgData name="April Litman" userId="c83b8c5f662f391c" providerId="LiveId" clId="{E968C797-3260-4A98-984D-02F953CD095E}" dt="2026-10-10T17:17:23.496" v="343" actId="404"/>
          <ac:spMkLst>
            <pc:docMk/>
            <pc:sldMk cId="3100555985" sldId="315"/>
            <ac:spMk id="19" creationId="{EE39B35A-6CA7-FCBE-EF77-C979421A42CF}"/>
          </ac:spMkLst>
        </pc:spChg>
        <pc:spChg chg="mod">
          <ac:chgData name="April Litman" userId="c83b8c5f662f391c" providerId="LiveId" clId="{E968C797-3260-4A98-984D-02F953CD095E}" dt="2026-10-10T17:17:18.415" v="342" actId="404"/>
          <ac:spMkLst>
            <pc:docMk/>
            <pc:sldMk cId="3100555985" sldId="315"/>
            <ac:spMk id="20" creationId="{0682A84C-80F3-DC77-15AC-E0BEDAEA3369}"/>
          </ac:spMkLst>
        </pc:spChg>
        <pc:spChg chg="mod">
          <ac:chgData name="April Litman" userId="c83b8c5f662f391c" providerId="LiveId" clId="{E968C797-3260-4A98-984D-02F953CD095E}" dt="2026-10-10T17:18:16.362" v="347" actId="404"/>
          <ac:spMkLst>
            <pc:docMk/>
            <pc:sldMk cId="3100555985" sldId="315"/>
            <ac:spMk id="21" creationId="{DB95930F-E49C-8D3D-9615-A9F9F095FC40}"/>
          </ac:spMkLst>
        </pc:spChg>
        <pc:spChg chg="mod">
          <ac:chgData name="April Litman" userId="c83b8c5f662f391c" providerId="LiveId" clId="{E968C797-3260-4A98-984D-02F953CD095E}" dt="2026-10-10T17:18:41.367" v="350" actId="404"/>
          <ac:spMkLst>
            <pc:docMk/>
            <pc:sldMk cId="3100555985" sldId="315"/>
            <ac:spMk id="22" creationId="{3EC60B84-0F48-5969-5C82-D4E3E57A315D}"/>
          </ac:spMkLst>
        </pc:spChg>
        <pc:spChg chg="mod">
          <ac:chgData name="April Litman" userId="c83b8c5f662f391c" providerId="LiveId" clId="{E968C797-3260-4A98-984D-02F953CD095E}" dt="2026-10-10T17:19:37.976" v="354" actId="404"/>
          <ac:spMkLst>
            <pc:docMk/>
            <pc:sldMk cId="3100555985" sldId="315"/>
            <ac:spMk id="23" creationId="{0765DF95-4789-3D32-95B1-31C8E307D5FF}"/>
          </ac:spMkLst>
        </pc:spChg>
        <pc:spChg chg="mod">
          <ac:chgData name="April Litman" userId="c83b8c5f662f391c" providerId="LiveId" clId="{E968C797-3260-4A98-984D-02F953CD095E}" dt="2026-10-10T17:21:34.922" v="364" actId="404"/>
          <ac:spMkLst>
            <pc:docMk/>
            <pc:sldMk cId="3100555985" sldId="315"/>
            <ac:spMk id="24" creationId="{F7D14677-AB06-6397-0882-25C23E92A673}"/>
          </ac:spMkLst>
        </pc:spChg>
        <pc:spChg chg="mod">
          <ac:chgData name="April Litman" userId="c83b8c5f662f391c" providerId="LiveId" clId="{E968C797-3260-4A98-984D-02F953CD095E}" dt="2026-10-10T17:22:40.412" v="370" actId="404"/>
          <ac:spMkLst>
            <pc:docMk/>
            <pc:sldMk cId="3100555985" sldId="315"/>
            <ac:spMk id="25" creationId="{AAD00A7E-BAD4-CC06-4F8E-877C0FA51937}"/>
          </ac:spMkLst>
        </pc:spChg>
        <pc:spChg chg="mod">
          <ac:chgData name="April Litman" userId="c83b8c5f662f391c" providerId="LiveId" clId="{E968C797-3260-4A98-984D-02F953CD095E}" dt="2026-10-10T17:26:14.409" v="391" actId="404"/>
          <ac:spMkLst>
            <pc:docMk/>
            <pc:sldMk cId="3100555985" sldId="315"/>
            <ac:spMk id="26" creationId="{0B87F727-44C4-BD9F-7B78-5567832184C0}"/>
          </ac:spMkLst>
        </pc:spChg>
        <pc:spChg chg="add mod">
          <ac:chgData name="April Litman" userId="c83b8c5f662f391c" providerId="LiveId" clId="{E968C797-3260-4A98-984D-02F953CD095E}" dt="2026-10-10T17:02:11.447" v="244" actId="20577"/>
          <ac:spMkLst>
            <pc:docMk/>
            <pc:sldMk cId="3100555985" sldId="315"/>
            <ac:spMk id="28" creationId="{A3E39ED1-C7DF-2B7E-1858-34995BFE7E60}"/>
          </ac:spMkLst>
        </pc:spChg>
        <pc:spChg chg="add mod">
          <ac:chgData name="April Litman" userId="c83b8c5f662f391c" providerId="LiveId" clId="{E968C797-3260-4A98-984D-02F953CD095E}" dt="2026-10-10T17:15:26.452" v="330" actId="404"/>
          <ac:spMkLst>
            <pc:docMk/>
            <pc:sldMk cId="3100555985" sldId="315"/>
            <ac:spMk id="29" creationId="{A20570D6-D474-1D62-54E9-0C6C2BE8DB40}"/>
          </ac:spMkLst>
        </pc:spChg>
        <pc:spChg chg="add mod">
          <ac:chgData name="April Litman" userId="c83b8c5f662f391c" providerId="LiveId" clId="{E968C797-3260-4A98-984D-02F953CD095E}" dt="2026-10-10T17:15:51.125" v="331" actId="404"/>
          <ac:spMkLst>
            <pc:docMk/>
            <pc:sldMk cId="3100555985" sldId="315"/>
            <ac:spMk id="30" creationId="{4B181F87-1328-8BA8-145F-3CC2D9090F20}"/>
          </ac:spMkLst>
        </pc:spChg>
        <pc:spChg chg="add mod">
          <ac:chgData name="April Litman" userId="c83b8c5f662f391c" providerId="LiveId" clId="{E968C797-3260-4A98-984D-02F953CD095E}" dt="2026-10-10T17:16:24.051" v="334" actId="404"/>
          <ac:spMkLst>
            <pc:docMk/>
            <pc:sldMk cId="3100555985" sldId="315"/>
            <ac:spMk id="31" creationId="{FBDA71A5-4307-1711-D6DD-8671892308D6}"/>
          </ac:spMkLst>
        </pc:spChg>
        <pc:spChg chg="add mod">
          <ac:chgData name="April Litman" userId="c83b8c5f662f391c" providerId="LiveId" clId="{E968C797-3260-4A98-984D-02F953CD095E}" dt="2026-10-10T17:16:37.891" v="336" actId="404"/>
          <ac:spMkLst>
            <pc:docMk/>
            <pc:sldMk cId="3100555985" sldId="315"/>
            <ac:spMk id="32" creationId="{B1320070-D993-A695-4EC5-7CB806B7ECB2}"/>
          </ac:spMkLst>
        </pc:spChg>
        <pc:spChg chg="add mod">
          <ac:chgData name="April Litman" userId="c83b8c5f662f391c" providerId="LiveId" clId="{E968C797-3260-4A98-984D-02F953CD095E}" dt="2026-10-10T17:16:52.399" v="338" actId="404"/>
          <ac:spMkLst>
            <pc:docMk/>
            <pc:sldMk cId="3100555985" sldId="315"/>
            <ac:spMk id="33" creationId="{0556FCD6-68E6-6FC8-7D79-2B9CD1FF39DE}"/>
          </ac:spMkLst>
        </pc:spChg>
        <pc:spChg chg="add mod">
          <ac:chgData name="April Litman" userId="c83b8c5f662f391c" providerId="LiveId" clId="{E968C797-3260-4A98-984D-02F953CD095E}" dt="2026-10-10T17:17:04.940" v="340" actId="404"/>
          <ac:spMkLst>
            <pc:docMk/>
            <pc:sldMk cId="3100555985" sldId="315"/>
            <ac:spMk id="34" creationId="{FA0D2717-5380-23AF-370D-7BA469FD027C}"/>
          </ac:spMkLst>
        </pc:spChg>
        <pc:spChg chg="add mod">
          <ac:chgData name="April Litman" userId="c83b8c5f662f391c" providerId="LiveId" clId="{E968C797-3260-4A98-984D-02F953CD095E}" dt="2026-10-10T17:17:11.331" v="341" actId="404"/>
          <ac:spMkLst>
            <pc:docMk/>
            <pc:sldMk cId="3100555985" sldId="315"/>
            <ac:spMk id="35" creationId="{467597D3-E4A3-0BBF-A740-103F242E72C9}"/>
          </ac:spMkLst>
        </pc:spChg>
        <pc:spChg chg="add mod">
          <ac:chgData name="April Litman" userId="c83b8c5f662f391c" providerId="LiveId" clId="{E968C797-3260-4A98-984D-02F953CD095E}" dt="2026-10-10T17:17:41.357" v="345" actId="404"/>
          <ac:spMkLst>
            <pc:docMk/>
            <pc:sldMk cId="3100555985" sldId="315"/>
            <ac:spMk id="36" creationId="{2F53D5BA-FBE2-179D-5113-4059B1FF3144}"/>
          </ac:spMkLst>
        </pc:spChg>
        <pc:spChg chg="add mod">
          <ac:chgData name="April Litman" userId="c83b8c5f662f391c" providerId="LiveId" clId="{E968C797-3260-4A98-984D-02F953CD095E}" dt="2026-10-10T17:22:13.114" v="369" actId="20577"/>
          <ac:spMkLst>
            <pc:docMk/>
            <pc:sldMk cId="3100555985" sldId="315"/>
            <ac:spMk id="37" creationId="{EF291A0E-A083-6163-86F0-5B59095FE075}"/>
          </ac:spMkLst>
        </pc:spChg>
        <pc:spChg chg="add mod">
          <ac:chgData name="April Litman" userId="c83b8c5f662f391c" providerId="LiveId" clId="{E968C797-3260-4A98-984D-02F953CD095E}" dt="2026-10-10T17:18:26.644" v="348" actId="404"/>
          <ac:spMkLst>
            <pc:docMk/>
            <pc:sldMk cId="3100555985" sldId="315"/>
            <ac:spMk id="38" creationId="{13ECEAFC-3587-EE28-EAFC-3A4E8794019B}"/>
          </ac:spMkLst>
        </pc:spChg>
        <pc:spChg chg="add mod">
          <ac:chgData name="April Litman" userId="c83b8c5f662f391c" providerId="LiveId" clId="{E968C797-3260-4A98-984D-02F953CD095E}" dt="2026-10-10T17:18:58.178" v="351" actId="404"/>
          <ac:spMkLst>
            <pc:docMk/>
            <pc:sldMk cId="3100555985" sldId="315"/>
            <ac:spMk id="39" creationId="{2957746B-77CC-34C5-80AB-F335185967E6}"/>
          </ac:spMkLst>
        </pc:spChg>
        <pc:spChg chg="add mod">
          <ac:chgData name="April Litman" userId="c83b8c5f662f391c" providerId="LiveId" clId="{E968C797-3260-4A98-984D-02F953CD095E}" dt="2026-10-10T17:15:18.003" v="329" actId="404"/>
          <ac:spMkLst>
            <pc:docMk/>
            <pc:sldMk cId="3100555985" sldId="315"/>
            <ac:spMk id="40" creationId="{C593773D-F0E6-410B-CEAD-59DB29E136CD}"/>
          </ac:spMkLst>
        </pc:spChg>
        <pc:spChg chg="add mod">
          <ac:chgData name="April Litman" userId="c83b8c5f662f391c" providerId="LiveId" clId="{E968C797-3260-4A98-984D-02F953CD095E}" dt="2026-10-10T17:20:55.957" v="362" actId="20577"/>
          <ac:spMkLst>
            <pc:docMk/>
            <pc:sldMk cId="3100555985" sldId="315"/>
            <ac:spMk id="41" creationId="{60E544B9-B001-3495-29FA-7FCBD666439F}"/>
          </ac:spMkLst>
        </pc:spChg>
        <pc:spChg chg="add mod">
          <ac:chgData name="April Litman" userId="c83b8c5f662f391c" providerId="LiveId" clId="{E968C797-3260-4A98-984D-02F953CD095E}" dt="2026-10-10T17:22:06.449" v="367" actId="255"/>
          <ac:spMkLst>
            <pc:docMk/>
            <pc:sldMk cId="3100555985" sldId="315"/>
            <ac:spMk id="42" creationId="{BC3ED476-6306-C892-5549-B7E1EFEF2176}"/>
          </ac:spMkLst>
        </pc:spChg>
        <pc:spChg chg="add mod">
          <ac:chgData name="April Litman" userId="c83b8c5f662f391c" providerId="LiveId" clId="{E968C797-3260-4A98-984D-02F953CD095E}" dt="2026-10-10T17:23:00.156" v="377" actId="20577"/>
          <ac:spMkLst>
            <pc:docMk/>
            <pc:sldMk cId="3100555985" sldId="315"/>
            <ac:spMk id="43" creationId="{3322CE13-A39D-EE18-B749-DC9895F208C5}"/>
          </ac:spMkLst>
        </pc:spChg>
        <pc:spChg chg="add mod">
          <ac:chgData name="April Litman" userId="c83b8c5f662f391c" providerId="LiveId" clId="{E968C797-3260-4A98-984D-02F953CD095E}" dt="2026-10-10T17:24:33.958" v="385" actId="20577"/>
          <ac:spMkLst>
            <pc:docMk/>
            <pc:sldMk cId="3100555985" sldId="315"/>
            <ac:spMk id="44" creationId="{30022C31-7966-ECEE-9B15-37080EE86A4C}"/>
          </ac:spMkLst>
        </pc:spChg>
        <pc:spChg chg="add mod">
          <ac:chgData name="April Litman" userId="c83b8c5f662f391c" providerId="LiveId" clId="{E968C797-3260-4A98-984D-02F953CD095E}" dt="2026-10-10T17:24:59.038" v="387"/>
          <ac:spMkLst>
            <pc:docMk/>
            <pc:sldMk cId="3100555985" sldId="315"/>
            <ac:spMk id="45" creationId="{26D68C68-E02B-7310-7EB1-DBF328E33243}"/>
          </ac:spMkLst>
        </pc:spChg>
        <pc:spChg chg="add mod">
          <ac:chgData name="April Litman" userId="c83b8c5f662f391c" providerId="LiveId" clId="{E968C797-3260-4A98-984D-02F953CD095E}" dt="2026-10-10T17:25:54.970" v="389"/>
          <ac:spMkLst>
            <pc:docMk/>
            <pc:sldMk cId="3100555985" sldId="315"/>
            <ac:spMk id="46" creationId="{537FBBAB-69E7-D9AE-5AD0-8EE9C0FA53AD}"/>
          </ac:spMkLst>
        </pc:spChg>
        <pc:spChg chg="add mod">
          <ac:chgData name="April Litman" userId="c83b8c5f662f391c" providerId="LiveId" clId="{E968C797-3260-4A98-984D-02F953CD095E}" dt="2026-10-10T17:27:15.687" v="393"/>
          <ac:spMkLst>
            <pc:docMk/>
            <pc:sldMk cId="3100555985" sldId="315"/>
            <ac:spMk id="47" creationId="{3D56748F-E6AD-BC94-E655-674CB501A03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3ECFC7-B9E0-40FA-9911-0B3D6E4ECDE3}"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1C10FE-8D33-4590-B889-F7DE2544C0F2}" type="slidenum">
              <a:rPr lang="en-US" smtClean="0"/>
              <a:t>‹#›</a:t>
            </a:fld>
            <a:endParaRPr lang="en-US"/>
          </a:p>
        </p:txBody>
      </p:sp>
    </p:spTree>
    <p:extLst>
      <p:ext uri="{BB962C8B-B14F-4D97-AF65-F5344CB8AC3E}">
        <p14:creationId xmlns:p14="http://schemas.microsoft.com/office/powerpoint/2010/main" val="338888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D9477-B37D-58C6-07E4-03E463B3D7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A73DCE-BF03-1EAA-604A-42DAED1F9E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F5BE3-A19E-69D3-882E-37B629828C7B}"/>
              </a:ext>
            </a:extLst>
          </p:cNvPr>
          <p:cNvSpPr>
            <a:spLocks noGrp="1"/>
          </p:cNvSpPr>
          <p:nvPr>
            <p:ph type="body" idx="1"/>
          </p:nvPr>
        </p:nvSpPr>
        <p:spPr/>
        <p:txBody>
          <a:bodyPr/>
          <a:lstStyle/>
          <a:p>
            <a:r>
              <a:rPr lang="en-US" dirty="0"/>
              <a:t>Image created with Chat GPT</a:t>
            </a:r>
          </a:p>
        </p:txBody>
      </p:sp>
      <p:sp>
        <p:nvSpPr>
          <p:cNvPr id="4" name="Slide Number Placeholder 3">
            <a:extLst>
              <a:ext uri="{FF2B5EF4-FFF2-40B4-BE49-F238E27FC236}">
                <a16:creationId xmlns:a16="http://schemas.microsoft.com/office/drawing/2014/main" id="{28A18A4C-DA3A-1C5E-7E26-DFDA7CA8B7B5}"/>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D8957-F941-43B6-AD10-17F10483BCB7}"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678038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89328-4D2E-1541-072C-AFBF0054B5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21AA91-B49F-87DC-7D44-4D72DB491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C9DA69-DA86-CE4A-BC1A-399EC1BC5250}"/>
              </a:ext>
            </a:extLst>
          </p:cNvPr>
          <p:cNvSpPr>
            <a:spLocks noGrp="1"/>
          </p:cNvSpPr>
          <p:nvPr>
            <p:ph type="body" idx="1"/>
          </p:nvPr>
        </p:nvSpPr>
        <p:spPr/>
        <p:txBody>
          <a:bodyPr/>
          <a:lstStyle/>
          <a:p>
            <a:r>
              <a:rPr lang="en-US" dirty="0"/>
              <a:t>Image created with Chat GPT</a:t>
            </a:r>
          </a:p>
        </p:txBody>
      </p:sp>
      <p:sp>
        <p:nvSpPr>
          <p:cNvPr id="4" name="Slide Number Placeholder 3">
            <a:extLst>
              <a:ext uri="{FF2B5EF4-FFF2-40B4-BE49-F238E27FC236}">
                <a16:creationId xmlns:a16="http://schemas.microsoft.com/office/drawing/2014/main" id="{311AEB19-0696-7C88-D4E8-C229EEDD662B}"/>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D8957-F941-43B6-AD10-17F10483BCB7}"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538626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F803E-269C-1DB7-D114-4914FEF9E1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697FEA-7319-DE62-719A-FBED19DD9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B654BB-5501-8240-F3A3-86F6B0250B2C}"/>
              </a:ext>
            </a:extLst>
          </p:cNvPr>
          <p:cNvSpPr>
            <a:spLocks noGrp="1"/>
          </p:cNvSpPr>
          <p:nvPr>
            <p:ph type="body" idx="1"/>
          </p:nvPr>
        </p:nvSpPr>
        <p:spPr/>
        <p:txBody>
          <a:bodyPr/>
          <a:lstStyle/>
          <a:p>
            <a:r>
              <a:rPr lang="en-US" dirty="0"/>
              <a:t>Image created with Chat GPT</a:t>
            </a:r>
          </a:p>
        </p:txBody>
      </p:sp>
      <p:sp>
        <p:nvSpPr>
          <p:cNvPr id="4" name="Slide Number Placeholder 3">
            <a:extLst>
              <a:ext uri="{FF2B5EF4-FFF2-40B4-BE49-F238E27FC236}">
                <a16:creationId xmlns:a16="http://schemas.microsoft.com/office/drawing/2014/main" id="{D2B43FDE-ECBA-EE1A-A4A1-1CC47DC813F7}"/>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D8957-F941-43B6-AD10-17F10483BCB7}"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096756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89A4B-884B-115E-2623-98FEA4F014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6F3D6C-C39E-79DD-01B5-4C4C4BC980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CD8C7D-ED62-4042-B7B7-66A13FFD295D}"/>
              </a:ext>
            </a:extLst>
          </p:cNvPr>
          <p:cNvSpPr>
            <a:spLocks noGrp="1"/>
          </p:cNvSpPr>
          <p:nvPr>
            <p:ph type="body" idx="1"/>
          </p:nvPr>
        </p:nvSpPr>
        <p:spPr/>
        <p:txBody>
          <a:bodyPr/>
          <a:lstStyle/>
          <a:p>
            <a:r>
              <a:rPr lang="en-US" dirty="0"/>
              <a:t>Image created with Chat GPT</a:t>
            </a:r>
          </a:p>
        </p:txBody>
      </p:sp>
      <p:sp>
        <p:nvSpPr>
          <p:cNvPr id="4" name="Slide Number Placeholder 3">
            <a:extLst>
              <a:ext uri="{FF2B5EF4-FFF2-40B4-BE49-F238E27FC236}">
                <a16:creationId xmlns:a16="http://schemas.microsoft.com/office/drawing/2014/main" id="{0ED16971-DAFE-2D66-E28A-3C546E5CF67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D8957-F941-43B6-AD10-17F10483BCB7}"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354479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592A2-0F67-FFE2-5CC8-0851F95560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30ABDF-CB11-848C-2994-21008AEE96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C3261F-DC42-C574-92C0-80FC1EE109FB}"/>
              </a:ext>
            </a:extLst>
          </p:cNvPr>
          <p:cNvSpPr>
            <a:spLocks noGrp="1"/>
          </p:cNvSpPr>
          <p:nvPr>
            <p:ph type="dt" sz="half" idx="10"/>
          </p:nvPr>
        </p:nvSpPr>
        <p:spPr/>
        <p:txBody>
          <a:bodyPr/>
          <a:lstStyle/>
          <a:p>
            <a:fld id="{26E4C451-5923-404D-809C-C0B239E79A5C}" type="datetimeFigureOut">
              <a:rPr lang="en-US" smtClean="0"/>
              <a:t>10/7/2026</a:t>
            </a:fld>
            <a:endParaRPr lang="en-US"/>
          </a:p>
        </p:txBody>
      </p:sp>
      <p:sp>
        <p:nvSpPr>
          <p:cNvPr id="5" name="Footer Placeholder 4">
            <a:extLst>
              <a:ext uri="{FF2B5EF4-FFF2-40B4-BE49-F238E27FC236}">
                <a16:creationId xmlns:a16="http://schemas.microsoft.com/office/drawing/2014/main" id="{079DCCF3-4774-FC6B-A3E8-C7EB94681A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37B5F6-35A2-85B0-3E09-98DD832E5734}"/>
              </a:ext>
            </a:extLst>
          </p:cNvPr>
          <p:cNvSpPr>
            <a:spLocks noGrp="1"/>
          </p:cNvSpPr>
          <p:nvPr>
            <p:ph type="sldNum" sz="quarter" idx="12"/>
          </p:nvPr>
        </p:nvSpPr>
        <p:spPr/>
        <p:txBody>
          <a:bodyPr/>
          <a:lstStyle/>
          <a:p>
            <a:fld id="{FF72E218-2BA1-4959-AF5B-69D339A9F99A}" type="slidenum">
              <a:rPr lang="en-US" smtClean="0"/>
              <a:t>‹#›</a:t>
            </a:fld>
            <a:endParaRPr lang="en-US"/>
          </a:p>
        </p:txBody>
      </p:sp>
    </p:spTree>
    <p:extLst>
      <p:ext uri="{BB962C8B-B14F-4D97-AF65-F5344CB8AC3E}">
        <p14:creationId xmlns:p14="http://schemas.microsoft.com/office/powerpoint/2010/main" val="68318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D11E4-1641-CEEC-7345-855F69EE82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5DA554-7EAD-E138-1CF2-E7201842E0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4A7C12-555B-FDE2-6097-2A17110017A3}"/>
              </a:ext>
            </a:extLst>
          </p:cNvPr>
          <p:cNvSpPr>
            <a:spLocks noGrp="1"/>
          </p:cNvSpPr>
          <p:nvPr>
            <p:ph type="dt" sz="half" idx="10"/>
          </p:nvPr>
        </p:nvSpPr>
        <p:spPr/>
        <p:txBody>
          <a:bodyPr/>
          <a:lstStyle/>
          <a:p>
            <a:fld id="{26E4C451-5923-404D-809C-C0B239E79A5C}" type="datetimeFigureOut">
              <a:rPr lang="en-US" smtClean="0"/>
              <a:t>10/7/2026</a:t>
            </a:fld>
            <a:endParaRPr lang="en-US"/>
          </a:p>
        </p:txBody>
      </p:sp>
      <p:sp>
        <p:nvSpPr>
          <p:cNvPr id="5" name="Footer Placeholder 4">
            <a:extLst>
              <a:ext uri="{FF2B5EF4-FFF2-40B4-BE49-F238E27FC236}">
                <a16:creationId xmlns:a16="http://schemas.microsoft.com/office/drawing/2014/main" id="{1BC99A1D-8E4E-656D-B4FB-077BCBF65B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38DC82-F239-C7F8-B1B6-C98C8AD62D0F}"/>
              </a:ext>
            </a:extLst>
          </p:cNvPr>
          <p:cNvSpPr>
            <a:spLocks noGrp="1"/>
          </p:cNvSpPr>
          <p:nvPr>
            <p:ph type="sldNum" sz="quarter" idx="12"/>
          </p:nvPr>
        </p:nvSpPr>
        <p:spPr/>
        <p:txBody>
          <a:bodyPr/>
          <a:lstStyle/>
          <a:p>
            <a:fld id="{FF72E218-2BA1-4959-AF5B-69D339A9F99A}" type="slidenum">
              <a:rPr lang="en-US" smtClean="0"/>
              <a:t>‹#›</a:t>
            </a:fld>
            <a:endParaRPr lang="en-US"/>
          </a:p>
        </p:txBody>
      </p:sp>
    </p:spTree>
    <p:extLst>
      <p:ext uri="{BB962C8B-B14F-4D97-AF65-F5344CB8AC3E}">
        <p14:creationId xmlns:p14="http://schemas.microsoft.com/office/powerpoint/2010/main" val="1657092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CCC64-BBB5-7AD8-9BB2-B6C16C6762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5CE56A-0542-2B74-1A86-F3B75794994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7865D8-BB04-9EA5-301C-7BE8FFB35C4F}"/>
              </a:ext>
            </a:extLst>
          </p:cNvPr>
          <p:cNvSpPr>
            <a:spLocks noGrp="1"/>
          </p:cNvSpPr>
          <p:nvPr>
            <p:ph type="dt" sz="half" idx="10"/>
          </p:nvPr>
        </p:nvSpPr>
        <p:spPr/>
        <p:txBody>
          <a:bodyPr/>
          <a:lstStyle/>
          <a:p>
            <a:fld id="{26E4C451-5923-404D-809C-C0B239E79A5C}" type="datetimeFigureOut">
              <a:rPr lang="en-US" smtClean="0"/>
              <a:t>10/7/2026</a:t>
            </a:fld>
            <a:endParaRPr lang="en-US"/>
          </a:p>
        </p:txBody>
      </p:sp>
      <p:sp>
        <p:nvSpPr>
          <p:cNvPr id="5" name="Footer Placeholder 4">
            <a:extLst>
              <a:ext uri="{FF2B5EF4-FFF2-40B4-BE49-F238E27FC236}">
                <a16:creationId xmlns:a16="http://schemas.microsoft.com/office/drawing/2014/main" id="{82037F86-42A9-4670-D16F-907C9BD3D5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9CB0EB-86B1-AF49-01D7-FBCEA092491B}"/>
              </a:ext>
            </a:extLst>
          </p:cNvPr>
          <p:cNvSpPr>
            <a:spLocks noGrp="1"/>
          </p:cNvSpPr>
          <p:nvPr>
            <p:ph type="sldNum" sz="quarter" idx="12"/>
          </p:nvPr>
        </p:nvSpPr>
        <p:spPr/>
        <p:txBody>
          <a:bodyPr/>
          <a:lstStyle/>
          <a:p>
            <a:fld id="{FF72E218-2BA1-4959-AF5B-69D339A9F99A}" type="slidenum">
              <a:rPr lang="en-US" smtClean="0"/>
              <a:t>‹#›</a:t>
            </a:fld>
            <a:endParaRPr lang="en-US"/>
          </a:p>
        </p:txBody>
      </p:sp>
    </p:spTree>
    <p:extLst>
      <p:ext uri="{BB962C8B-B14F-4D97-AF65-F5344CB8AC3E}">
        <p14:creationId xmlns:p14="http://schemas.microsoft.com/office/powerpoint/2010/main" val="2254253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5653-63EF-442F-734A-976AEFC260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9DE2AF-22ED-CA50-8315-3D57AD6AC2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ECB910-E181-0A6F-8AFF-2D973692D7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1BDD08-8ED1-2A01-6389-3A58EDBA5636}"/>
              </a:ext>
            </a:extLst>
          </p:cNvPr>
          <p:cNvSpPr>
            <a:spLocks noGrp="1"/>
          </p:cNvSpPr>
          <p:nvPr>
            <p:ph type="dt" sz="half" idx="10"/>
          </p:nvPr>
        </p:nvSpPr>
        <p:spPr/>
        <p:txBody>
          <a:bodyPr/>
          <a:lstStyle/>
          <a:p>
            <a:fld id="{26E4C451-5923-404D-809C-C0B239E79A5C}" type="datetimeFigureOut">
              <a:rPr lang="en-US" smtClean="0"/>
              <a:t>10/7/2026</a:t>
            </a:fld>
            <a:endParaRPr lang="en-US"/>
          </a:p>
        </p:txBody>
      </p:sp>
      <p:sp>
        <p:nvSpPr>
          <p:cNvPr id="6" name="Footer Placeholder 5">
            <a:extLst>
              <a:ext uri="{FF2B5EF4-FFF2-40B4-BE49-F238E27FC236}">
                <a16:creationId xmlns:a16="http://schemas.microsoft.com/office/drawing/2014/main" id="{C9DE1344-C972-0A74-9046-916108179A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FAF1F9-83B6-096F-BC09-8F8B50D92561}"/>
              </a:ext>
            </a:extLst>
          </p:cNvPr>
          <p:cNvSpPr>
            <a:spLocks noGrp="1"/>
          </p:cNvSpPr>
          <p:nvPr>
            <p:ph type="sldNum" sz="quarter" idx="12"/>
          </p:nvPr>
        </p:nvSpPr>
        <p:spPr/>
        <p:txBody>
          <a:bodyPr/>
          <a:lstStyle/>
          <a:p>
            <a:fld id="{FF72E218-2BA1-4959-AF5B-69D339A9F99A}" type="slidenum">
              <a:rPr lang="en-US" smtClean="0"/>
              <a:t>‹#›</a:t>
            </a:fld>
            <a:endParaRPr lang="en-US"/>
          </a:p>
        </p:txBody>
      </p:sp>
    </p:spTree>
    <p:extLst>
      <p:ext uri="{BB962C8B-B14F-4D97-AF65-F5344CB8AC3E}">
        <p14:creationId xmlns:p14="http://schemas.microsoft.com/office/powerpoint/2010/main" val="3817448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049F5-7D6D-3ED1-06FD-5684817F76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9BFE73-9401-1F70-D1D7-39F07190F5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2A811C-36F7-31DB-897A-5BB1506AFB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D5A5FE-7B16-61DF-369D-868566D297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BD377C-7E56-A5A1-3D77-9210FAB867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2147000-3418-7301-8C50-209C41F7A23E}"/>
              </a:ext>
            </a:extLst>
          </p:cNvPr>
          <p:cNvSpPr>
            <a:spLocks noGrp="1"/>
          </p:cNvSpPr>
          <p:nvPr>
            <p:ph type="dt" sz="half" idx="10"/>
          </p:nvPr>
        </p:nvSpPr>
        <p:spPr/>
        <p:txBody>
          <a:bodyPr/>
          <a:lstStyle/>
          <a:p>
            <a:fld id="{26E4C451-5923-404D-809C-C0B239E79A5C}" type="datetimeFigureOut">
              <a:rPr lang="en-US" smtClean="0"/>
              <a:t>10/7/2026</a:t>
            </a:fld>
            <a:endParaRPr lang="en-US"/>
          </a:p>
        </p:txBody>
      </p:sp>
      <p:sp>
        <p:nvSpPr>
          <p:cNvPr id="8" name="Footer Placeholder 7">
            <a:extLst>
              <a:ext uri="{FF2B5EF4-FFF2-40B4-BE49-F238E27FC236}">
                <a16:creationId xmlns:a16="http://schemas.microsoft.com/office/drawing/2014/main" id="{0EB35890-3BB8-9F6C-727F-45482B235F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E79D0A-BC55-B32E-1AB2-C374CC640F63}"/>
              </a:ext>
            </a:extLst>
          </p:cNvPr>
          <p:cNvSpPr>
            <a:spLocks noGrp="1"/>
          </p:cNvSpPr>
          <p:nvPr>
            <p:ph type="sldNum" sz="quarter" idx="12"/>
          </p:nvPr>
        </p:nvSpPr>
        <p:spPr/>
        <p:txBody>
          <a:bodyPr/>
          <a:lstStyle/>
          <a:p>
            <a:fld id="{FF72E218-2BA1-4959-AF5B-69D339A9F99A}" type="slidenum">
              <a:rPr lang="en-US" smtClean="0"/>
              <a:t>‹#›</a:t>
            </a:fld>
            <a:endParaRPr lang="en-US"/>
          </a:p>
        </p:txBody>
      </p:sp>
    </p:spTree>
    <p:extLst>
      <p:ext uri="{BB962C8B-B14F-4D97-AF65-F5344CB8AC3E}">
        <p14:creationId xmlns:p14="http://schemas.microsoft.com/office/powerpoint/2010/main" val="3632132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563A-28F4-E3A1-6E7D-364AD8D053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C87F73-A6C3-E4E9-E6A0-61189EF13839}"/>
              </a:ext>
            </a:extLst>
          </p:cNvPr>
          <p:cNvSpPr>
            <a:spLocks noGrp="1"/>
          </p:cNvSpPr>
          <p:nvPr>
            <p:ph type="dt" sz="half" idx="10"/>
          </p:nvPr>
        </p:nvSpPr>
        <p:spPr/>
        <p:txBody>
          <a:bodyPr/>
          <a:lstStyle/>
          <a:p>
            <a:fld id="{26E4C451-5923-404D-809C-C0B239E79A5C}" type="datetimeFigureOut">
              <a:rPr lang="en-US" smtClean="0"/>
              <a:t>10/7/2026</a:t>
            </a:fld>
            <a:endParaRPr lang="en-US"/>
          </a:p>
        </p:txBody>
      </p:sp>
      <p:sp>
        <p:nvSpPr>
          <p:cNvPr id="4" name="Footer Placeholder 3">
            <a:extLst>
              <a:ext uri="{FF2B5EF4-FFF2-40B4-BE49-F238E27FC236}">
                <a16:creationId xmlns:a16="http://schemas.microsoft.com/office/drawing/2014/main" id="{EE07B513-B9E0-2C4F-E8AC-D0F9EF56BC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EC7DAD-051D-CAE8-C760-9E9BCF4798A2}"/>
              </a:ext>
            </a:extLst>
          </p:cNvPr>
          <p:cNvSpPr>
            <a:spLocks noGrp="1"/>
          </p:cNvSpPr>
          <p:nvPr>
            <p:ph type="sldNum" sz="quarter" idx="12"/>
          </p:nvPr>
        </p:nvSpPr>
        <p:spPr/>
        <p:txBody>
          <a:bodyPr/>
          <a:lstStyle/>
          <a:p>
            <a:fld id="{FF72E218-2BA1-4959-AF5B-69D339A9F99A}" type="slidenum">
              <a:rPr lang="en-US" smtClean="0"/>
              <a:t>‹#›</a:t>
            </a:fld>
            <a:endParaRPr lang="en-US"/>
          </a:p>
        </p:txBody>
      </p:sp>
    </p:spTree>
    <p:extLst>
      <p:ext uri="{BB962C8B-B14F-4D97-AF65-F5344CB8AC3E}">
        <p14:creationId xmlns:p14="http://schemas.microsoft.com/office/powerpoint/2010/main" val="3106340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A00B43-8684-4BD4-B71A-82F7A99B623E}"/>
              </a:ext>
            </a:extLst>
          </p:cNvPr>
          <p:cNvSpPr>
            <a:spLocks noGrp="1"/>
          </p:cNvSpPr>
          <p:nvPr>
            <p:ph type="dt" sz="half" idx="10"/>
          </p:nvPr>
        </p:nvSpPr>
        <p:spPr/>
        <p:txBody>
          <a:bodyPr/>
          <a:lstStyle/>
          <a:p>
            <a:fld id="{26E4C451-5923-404D-809C-C0B239E79A5C}" type="datetimeFigureOut">
              <a:rPr lang="en-US" smtClean="0"/>
              <a:t>10/7/2026</a:t>
            </a:fld>
            <a:endParaRPr lang="en-US"/>
          </a:p>
        </p:txBody>
      </p:sp>
      <p:sp>
        <p:nvSpPr>
          <p:cNvPr id="3" name="Footer Placeholder 2">
            <a:extLst>
              <a:ext uri="{FF2B5EF4-FFF2-40B4-BE49-F238E27FC236}">
                <a16:creationId xmlns:a16="http://schemas.microsoft.com/office/drawing/2014/main" id="{2E6B0695-2CF1-AA23-7D7B-2420EA2B84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42B345-EAAA-1918-675D-0A6C1C4F388C}"/>
              </a:ext>
            </a:extLst>
          </p:cNvPr>
          <p:cNvSpPr>
            <a:spLocks noGrp="1"/>
          </p:cNvSpPr>
          <p:nvPr>
            <p:ph type="sldNum" sz="quarter" idx="12"/>
          </p:nvPr>
        </p:nvSpPr>
        <p:spPr/>
        <p:txBody>
          <a:bodyPr/>
          <a:lstStyle/>
          <a:p>
            <a:fld id="{FF72E218-2BA1-4959-AF5B-69D339A9F99A}" type="slidenum">
              <a:rPr lang="en-US" smtClean="0"/>
              <a:t>‹#›</a:t>
            </a:fld>
            <a:endParaRPr lang="en-US"/>
          </a:p>
        </p:txBody>
      </p:sp>
    </p:spTree>
    <p:extLst>
      <p:ext uri="{BB962C8B-B14F-4D97-AF65-F5344CB8AC3E}">
        <p14:creationId xmlns:p14="http://schemas.microsoft.com/office/powerpoint/2010/main" val="2883947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23F06-A88E-D9AB-9633-C0E5E6C147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802B6F-E740-8171-4344-EF9D755593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90D06E-A727-6A76-012E-183D798EAC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910C14-2E91-14A5-4BB7-3521AE4E01B7}"/>
              </a:ext>
            </a:extLst>
          </p:cNvPr>
          <p:cNvSpPr>
            <a:spLocks noGrp="1"/>
          </p:cNvSpPr>
          <p:nvPr>
            <p:ph type="dt" sz="half" idx="10"/>
          </p:nvPr>
        </p:nvSpPr>
        <p:spPr/>
        <p:txBody>
          <a:bodyPr/>
          <a:lstStyle/>
          <a:p>
            <a:fld id="{26E4C451-5923-404D-809C-C0B239E79A5C}" type="datetimeFigureOut">
              <a:rPr lang="en-US" smtClean="0"/>
              <a:t>10/7/2026</a:t>
            </a:fld>
            <a:endParaRPr lang="en-US"/>
          </a:p>
        </p:txBody>
      </p:sp>
      <p:sp>
        <p:nvSpPr>
          <p:cNvPr id="6" name="Footer Placeholder 5">
            <a:extLst>
              <a:ext uri="{FF2B5EF4-FFF2-40B4-BE49-F238E27FC236}">
                <a16:creationId xmlns:a16="http://schemas.microsoft.com/office/drawing/2014/main" id="{9BDCBBD5-AC8F-8B72-8740-C3C896BEAC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C73C7F-B0FC-D75B-FE7F-587BC407B8E4}"/>
              </a:ext>
            </a:extLst>
          </p:cNvPr>
          <p:cNvSpPr>
            <a:spLocks noGrp="1"/>
          </p:cNvSpPr>
          <p:nvPr>
            <p:ph type="sldNum" sz="quarter" idx="12"/>
          </p:nvPr>
        </p:nvSpPr>
        <p:spPr/>
        <p:txBody>
          <a:bodyPr/>
          <a:lstStyle/>
          <a:p>
            <a:fld id="{FF72E218-2BA1-4959-AF5B-69D339A9F99A}" type="slidenum">
              <a:rPr lang="en-US" smtClean="0"/>
              <a:t>‹#›</a:t>
            </a:fld>
            <a:endParaRPr lang="en-US"/>
          </a:p>
        </p:txBody>
      </p:sp>
    </p:spTree>
    <p:extLst>
      <p:ext uri="{BB962C8B-B14F-4D97-AF65-F5344CB8AC3E}">
        <p14:creationId xmlns:p14="http://schemas.microsoft.com/office/powerpoint/2010/main" val="136946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0F845-778A-25CA-9278-2922EE09B1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192010-EEFD-A561-4E0A-7AA65476C10F}"/>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59906F-173A-04D4-E1FE-0C668C84C2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0B3B03-F0C2-EB28-ED25-002665B9E56D}"/>
              </a:ext>
            </a:extLst>
          </p:cNvPr>
          <p:cNvSpPr>
            <a:spLocks noGrp="1"/>
          </p:cNvSpPr>
          <p:nvPr>
            <p:ph type="dt" sz="half" idx="10"/>
          </p:nvPr>
        </p:nvSpPr>
        <p:spPr/>
        <p:txBody>
          <a:bodyPr/>
          <a:lstStyle/>
          <a:p>
            <a:fld id="{26E4C451-5923-404D-809C-C0B239E79A5C}" type="datetimeFigureOut">
              <a:rPr lang="en-US" smtClean="0"/>
              <a:t>10/7/2026</a:t>
            </a:fld>
            <a:endParaRPr lang="en-US"/>
          </a:p>
        </p:txBody>
      </p:sp>
      <p:sp>
        <p:nvSpPr>
          <p:cNvPr id="6" name="Footer Placeholder 5">
            <a:extLst>
              <a:ext uri="{FF2B5EF4-FFF2-40B4-BE49-F238E27FC236}">
                <a16:creationId xmlns:a16="http://schemas.microsoft.com/office/drawing/2014/main" id="{AE20C6F1-CE78-8FCC-32FD-0DF9E985A3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065588-B604-91A3-4355-A7B34B0B3FA6}"/>
              </a:ext>
            </a:extLst>
          </p:cNvPr>
          <p:cNvSpPr>
            <a:spLocks noGrp="1"/>
          </p:cNvSpPr>
          <p:nvPr>
            <p:ph type="sldNum" sz="quarter" idx="12"/>
          </p:nvPr>
        </p:nvSpPr>
        <p:spPr/>
        <p:txBody>
          <a:bodyPr/>
          <a:lstStyle/>
          <a:p>
            <a:fld id="{FF72E218-2BA1-4959-AF5B-69D339A9F99A}" type="slidenum">
              <a:rPr lang="en-US" smtClean="0"/>
              <a:t>‹#›</a:t>
            </a:fld>
            <a:endParaRPr lang="en-US"/>
          </a:p>
        </p:txBody>
      </p:sp>
    </p:spTree>
    <p:extLst>
      <p:ext uri="{BB962C8B-B14F-4D97-AF65-F5344CB8AC3E}">
        <p14:creationId xmlns:p14="http://schemas.microsoft.com/office/powerpoint/2010/main" val="1122341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6964E-C2B2-802A-19EF-39BF7A2B64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CD7749-0955-A83B-0C76-F4F95262D8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030ED5-7B15-E284-23E8-7EE17208F5B3}"/>
              </a:ext>
            </a:extLst>
          </p:cNvPr>
          <p:cNvSpPr>
            <a:spLocks noGrp="1"/>
          </p:cNvSpPr>
          <p:nvPr>
            <p:ph type="dt" sz="half" idx="10"/>
          </p:nvPr>
        </p:nvSpPr>
        <p:spPr/>
        <p:txBody>
          <a:bodyPr/>
          <a:lstStyle/>
          <a:p>
            <a:fld id="{26E4C451-5923-404D-809C-C0B239E79A5C}" type="datetimeFigureOut">
              <a:rPr lang="en-US" smtClean="0"/>
              <a:t>10/7/2026</a:t>
            </a:fld>
            <a:endParaRPr lang="en-US"/>
          </a:p>
        </p:txBody>
      </p:sp>
      <p:sp>
        <p:nvSpPr>
          <p:cNvPr id="5" name="Footer Placeholder 4">
            <a:extLst>
              <a:ext uri="{FF2B5EF4-FFF2-40B4-BE49-F238E27FC236}">
                <a16:creationId xmlns:a16="http://schemas.microsoft.com/office/drawing/2014/main" id="{56DB296A-BE7C-7C20-CCFF-7A996331E4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F6089E-2E0F-6995-F836-D6023E254582}"/>
              </a:ext>
            </a:extLst>
          </p:cNvPr>
          <p:cNvSpPr>
            <a:spLocks noGrp="1"/>
          </p:cNvSpPr>
          <p:nvPr>
            <p:ph type="sldNum" sz="quarter" idx="12"/>
          </p:nvPr>
        </p:nvSpPr>
        <p:spPr/>
        <p:txBody>
          <a:bodyPr/>
          <a:lstStyle/>
          <a:p>
            <a:fld id="{FF72E218-2BA1-4959-AF5B-69D339A9F99A}" type="slidenum">
              <a:rPr lang="en-US" smtClean="0"/>
              <a:t>‹#›</a:t>
            </a:fld>
            <a:endParaRPr lang="en-US"/>
          </a:p>
        </p:txBody>
      </p:sp>
    </p:spTree>
    <p:extLst>
      <p:ext uri="{BB962C8B-B14F-4D97-AF65-F5344CB8AC3E}">
        <p14:creationId xmlns:p14="http://schemas.microsoft.com/office/powerpoint/2010/main" val="3247856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34AEEC-D3B8-504A-677A-21B1F80B6C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FE911F1-DBDE-E756-6BEF-F278EA15F6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A0A83-4B0C-FEE5-C85A-C7EE80860B19}"/>
              </a:ext>
            </a:extLst>
          </p:cNvPr>
          <p:cNvSpPr>
            <a:spLocks noGrp="1"/>
          </p:cNvSpPr>
          <p:nvPr>
            <p:ph type="dt" sz="half" idx="10"/>
          </p:nvPr>
        </p:nvSpPr>
        <p:spPr/>
        <p:txBody>
          <a:bodyPr/>
          <a:lstStyle/>
          <a:p>
            <a:fld id="{26E4C451-5923-404D-809C-C0B239E79A5C}" type="datetimeFigureOut">
              <a:rPr lang="en-US" smtClean="0"/>
              <a:t>10/7/2026</a:t>
            </a:fld>
            <a:endParaRPr lang="en-US"/>
          </a:p>
        </p:txBody>
      </p:sp>
      <p:sp>
        <p:nvSpPr>
          <p:cNvPr id="5" name="Footer Placeholder 4">
            <a:extLst>
              <a:ext uri="{FF2B5EF4-FFF2-40B4-BE49-F238E27FC236}">
                <a16:creationId xmlns:a16="http://schemas.microsoft.com/office/drawing/2014/main" id="{0B92643A-52BF-0619-5943-649295431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56B5E6-5E6C-463B-ED8A-FB7ADD9B564D}"/>
              </a:ext>
            </a:extLst>
          </p:cNvPr>
          <p:cNvSpPr>
            <a:spLocks noGrp="1"/>
          </p:cNvSpPr>
          <p:nvPr>
            <p:ph type="sldNum" sz="quarter" idx="12"/>
          </p:nvPr>
        </p:nvSpPr>
        <p:spPr/>
        <p:txBody>
          <a:bodyPr/>
          <a:lstStyle/>
          <a:p>
            <a:fld id="{FF72E218-2BA1-4959-AF5B-69D339A9F99A}" type="slidenum">
              <a:rPr lang="en-US" smtClean="0"/>
              <a:t>‹#›</a:t>
            </a:fld>
            <a:endParaRPr lang="en-US"/>
          </a:p>
        </p:txBody>
      </p:sp>
    </p:spTree>
    <p:extLst>
      <p:ext uri="{BB962C8B-B14F-4D97-AF65-F5344CB8AC3E}">
        <p14:creationId xmlns:p14="http://schemas.microsoft.com/office/powerpoint/2010/main" val="1864827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066F0F6-2065-483C-A1EA-CB3B91192B6B}" type="slidenum">
              <a:rPr lang="en-US"/>
              <a:pPr>
                <a:defRPr/>
              </a:pPr>
              <a:t>‹#›</a:t>
            </a:fld>
            <a:endParaRPr lang="en-US"/>
          </a:p>
        </p:txBody>
      </p:sp>
    </p:spTree>
    <p:extLst>
      <p:ext uri="{BB962C8B-B14F-4D97-AF65-F5344CB8AC3E}">
        <p14:creationId xmlns:p14="http://schemas.microsoft.com/office/powerpoint/2010/main" val="2497074481"/>
      </p:ext>
    </p:extLst>
  </p:cSld>
  <p:clrMapOvr>
    <a:masterClrMapping/>
  </p:clrMapOvr>
  <p:transition advClick="0" advTm="2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BC26F4-1675-B2CF-9327-C5495DF455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A76A78-BBEC-E91A-B478-1BF1638D26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B033D3-2DCC-8461-2054-4A606081CE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E4C451-5923-404D-809C-C0B239E79A5C}" type="datetimeFigureOut">
              <a:rPr lang="en-US" smtClean="0"/>
              <a:t>10/7/2026</a:t>
            </a:fld>
            <a:endParaRPr lang="en-US"/>
          </a:p>
        </p:txBody>
      </p:sp>
      <p:sp>
        <p:nvSpPr>
          <p:cNvPr id="5" name="Footer Placeholder 4">
            <a:extLst>
              <a:ext uri="{FF2B5EF4-FFF2-40B4-BE49-F238E27FC236}">
                <a16:creationId xmlns:a16="http://schemas.microsoft.com/office/drawing/2014/main" id="{DCC73EAC-536C-C246-EF6D-916935BC3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56767DC-9CF7-B807-A246-1121D022F7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F72E218-2BA1-4959-AF5B-69D339A9F99A}" type="slidenum">
              <a:rPr lang="en-US" smtClean="0"/>
              <a:t>‹#›</a:t>
            </a:fld>
            <a:endParaRPr lang="en-US"/>
          </a:p>
        </p:txBody>
      </p:sp>
    </p:spTree>
    <p:extLst>
      <p:ext uri="{BB962C8B-B14F-4D97-AF65-F5344CB8AC3E}">
        <p14:creationId xmlns:p14="http://schemas.microsoft.com/office/powerpoint/2010/main" val="4142614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16763E5-0C1A-41D4-830F-EBAD5DCF4244}" type="slidenum">
              <a:rPr lang="en-US"/>
              <a:pPr>
                <a:defRPr/>
              </a:pPr>
              <a:t>‹#›</a:t>
            </a:fld>
            <a:endParaRPr lang="en-US"/>
          </a:p>
        </p:txBody>
      </p:sp>
    </p:spTree>
    <p:extLst>
      <p:ext uri="{BB962C8B-B14F-4D97-AF65-F5344CB8AC3E}">
        <p14:creationId xmlns:p14="http://schemas.microsoft.com/office/powerpoint/2010/main" val="2606435652"/>
      </p:ext>
    </p:extLst>
  </p:cSld>
  <p:clrMap bg1="lt1" tx1="dk1" bg2="lt2" tx2="dk2" accent1="accent1" accent2="accent2" accent3="accent3" accent4="accent4" accent5="accent5" accent6="accent6" hlink="hlink" folHlink="folHlink"/>
  <p:sldLayoutIdLst>
    <p:sldLayoutId id="2147483661" r:id="rId1"/>
  </p:sldLayoutIdLst>
  <p:transition advClick="0" advTm="2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CD309-C1BB-8E2F-963E-753F76BF738B}"/>
              </a:ext>
            </a:extLst>
          </p:cNvPr>
          <p:cNvSpPr>
            <a:spLocks noGrp="1"/>
          </p:cNvSpPr>
          <p:nvPr>
            <p:ph type="ctrTitle"/>
          </p:nvPr>
        </p:nvSpPr>
        <p:spPr>
          <a:xfrm>
            <a:off x="1524000" y="699471"/>
            <a:ext cx="9144000" cy="1233902"/>
          </a:xfrm>
        </p:spPr>
        <p:txBody>
          <a:bodyPr>
            <a:normAutofit fontScale="90000"/>
          </a:bodyPr>
          <a:lstStyle/>
          <a:p>
            <a:r>
              <a:rPr lang="en-US" dirty="0">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Dig Site 13 Memory Verse</a:t>
            </a:r>
          </a:p>
        </p:txBody>
      </p:sp>
      <p:sp>
        <p:nvSpPr>
          <p:cNvPr id="3" name="Subtitle 2">
            <a:extLst>
              <a:ext uri="{FF2B5EF4-FFF2-40B4-BE49-F238E27FC236}">
                <a16:creationId xmlns:a16="http://schemas.microsoft.com/office/drawing/2014/main" id="{7EB22D4D-6F3F-504B-118B-1737F17427CD}"/>
              </a:ext>
            </a:extLst>
          </p:cNvPr>
          <p:cNvSpPr>
            <a:spLocks noGrp="1"/>
          </p:cNvSpPr>
          <p:nvPr>
            <p:ph type="subTitle" idx="1"/>
          </p:nvPr>
        </p:nvSpPr>
        <p:spPr>
          <a:xfrm>
            <a:off x="1524000" y="4495416"/>
            <a:ext cx="9144000" cy="1655762"/>
          </a:xfrm>
        </p:spPr>
        <p:txBody>
          <a:bodyPr>
            <a:normAutofit lnSpcReduction="10000"/>
          </a:bodyPr>
          <a:lstStyle/>
          <a:p>
            <a:r>
              <a:rPr lang="en-US" dirty="0"/>
              <a:t>This activity will help you memorize your Bible verse for the week. Each slide removes more words from the verse. Click your mouse or spacebar to fill in the blanks one at </a:t>
            </a:r>
            <a:r>
              <a:rPr lang="en-US"/>
              <a:t>a time </a:t>
            </a:r>
            <a:r>
              <a:rPr lang="en-US" dirty="0"/>
              <a:t>but try to say it out loud with the missing words yourself before clicking. Don't forget to practice the reference at the top.</a:t>
            </a:r>
          </a:p>
          <a:p>
            <a:endParaRPr lang="en-US" dirty="0"/>
          </a:p>
        </p:txBody>
      </p:sp>
      <p:pic>
        <p:nvPicPr>
          <p:cNvPr id="5" name="Picture 4">
            <a:extLst>
              <a:ext uri="{FF2B5EF4-FFF2-40B4-BE49-F238E27FC236}">
                <a16:creationId xmlns:a16="http://schemas.microsoft.com/office/drawing/2014/main" id="{D7A2ABB0-49E4-E6EC-915B-0DE903CE3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4559">
            <a:off x="567914" y="2079407"/>
            <a:ext cx="2269976" cy="2269976"/>
          </a:xfrm>
          <a:prstGeom prst="rect">
            <a:avLst/>
          </a:prstGeom>
        </p:spPr>
      </p:pic>
      <p:pic>
        <p:nvPicPr>
          <p:cNvPr id="7" name="Picture 6">
            <a:extLst>
              <a:ext uri="{FF2B5EF4-FFF2-40B4-BE49-F238E27FC236}">
                <a16:creationId xmlns:a16="http://schemas.microsoft.com/office/drawing/2014/main" id="{12295C17-EEF5-0C4C-5579-60562A2664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3937">
            <a:off x="9154688" y="1927007"/>
            <a:ext cx="2145564" cy="2145564"/>
          </a:xfrm>
          <a:prstGeom prst="rect">
            <a:avLst/>
          </a:prstGeom>
        </p:spPr>
      </p:pic>
      <p:sp>
        <p:nvSpPr>
          <p:cNvPr id="8" name="TextBox 7">
            <a:extLst>
              <a:ext uri="{FF2B5EF4-FFF2-40B4-BE49-F238E27FC236}">
                <a16:creationId xmlns:a16="http://schemas.microsoft.com/office/drawing/2014/main" id="{C825CC6B-8A57-6830-F2D7-1EEFE0D2FFB9}"/>
              </a:ext>
            </a:extLst>
          </p:cNvPr>
          <p:cNvSpPr txBox="1"/>
          <p:nvPr/>
        </p:nvSpPr>
        <p:spPr>
          <a:xfrm>
            <a:off x="2908685" y="2665755"/>
            <a:ext cx="6374629" cy="1097280"/>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24E31"/>
                </a:solidFill>
                <a:effectLst/>
                <a:uLnTx/>
                <a:uFillTx/>
                <a:latin typeface="Aptos" panose="02110004020202020204"/>
                <a:ea typeface="+mn-ea"/>
                <a:cs typeface="+mn-cs"/>
              </a:rPr>
              <a:t>Hide God's Word in Your Heart!</a:t>
            </a:r>
          </a:p>
        </p:txBody>
      </p:sp>
    </p:spTree>
    <p:extLst>
      <p:ext uri="{BB962C8B-B14F-4D97-AF65-F5344CB8AC3E}">
        <p14:creationId xmlns:p14="http://schemas.microsoft.com/office/powerpoint/2010/main" val="3632187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D2EF8-A92C-DD91-ED11-2C2AC1772B32}"/>
            </a:ext>
          </a:extLst>
        </p:cNvPr>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3C5ECFD7-2753-B720-2DD2-0C8588290D3F}"/>
              </a:ext>
            </a:extLst>
          </p:cNvPr>
          <p:cNvSpPr/>
          <p:nvPr/>
        </p:nvSpPr>
        <p:spPr>
          <a:xfrm>
            <a:off x="305719" y="76199"/>
            <a:ext cx="5577839" cy="6621781"/>
          </a:xfrm>
          <a:prstGeom prst="roundRect">
            <a:avLst/>
          </a:prstGeom>
          <a:solidFill>
            <a:schemeClr val="accent1">
              <a:alpha val="2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latin typeface="Arial"/>
            </a:endParaRPr>
          </a:p>
        </p:txBody>
      </p:sp>
      <p:pic>
        <p:nvPicPr>
          <p:cNvPr id="7" name="Picture 6" descr="The image depicts a biblically inspired scene of Jesus leading a group of followers towards a majestic mountain, under a radiant sun.&#10;&#10;AI-generated content may be incorrect.">
            <a:extLst>
              <a:ext uri="{FF2B5EF4-FFF2-40B4-BE49-F238E27FC236}">
                <a16:creationId xmlns:a16="http://schemas.microsoft.com/office/drawing/2014/main" id="{02E40F7C-C091-B17A-B671-90C70EDEAB10}"/>
              </a:ext>
            </a:extLst>
          </p:cNvPr>
          <p:cNvPicPr>
            <a:picLocks noChangeAspect="1"/>
          </p:cNvPicPr>
          <p:nvPr/>
        </p:nvPicPr>
        <p:blipFill>
          <a:blip r:embed="rId3"/>
          <a:srcRect l="757" r="757"/>
          <a:stretch>
            <a:fillRect/>
          </a:stretch>
        </p:blipFill>
        <p:spPr>
          <a:xfrm>
            <a:off x="6022691" y="432296"/>
            <a:ext cx="5943600" cy="5993408"/>
          </a:xfrm>
          <a:prstGeom prst="rect">
            <a:avLst/>
          </a:prstGeom>
        </p:spPr>
      </p:pic>
      <p:sp>
        <p:nvSpPr>
          <p:cNvPr id="15" name="TextBox 14">
            <a:extLst>
              <a:ext uri="{FF2B5EF4-FFF2-40B4-BE49-F238E27FC236}">
                <a16:creationId xmlns:a16="http://schemas.microsoft.com/office/drawing/2014/main" id="{D411AD2A-7FC3-BEF1-BA5D-BACAAE05DB9F}"/>
              </a:ext>
            </a:extLst>
          </p:cNvPr>
          <p:cNvSpPr txBox="1"/>
          <p:nvPr/>
        </p:nvSpPr>
        <p:spPr>
          <a:xfrm>
            <a:off x="307693" y="86709"/>
            <a:ext cx="5575865" cy="6587509"/>
          </a:xfrm>
          <a:prstGeom prst="rect">
            <a:avLst/>
          </a:prstGeom>
          <a:noFill/>
        </p:spPr>
        <p:txBody>
          <a:bodyPr wrap="square">
            <a:spAutoFit/>
          </a:bodyPr>
          <a:lstStyle/>
          <a:p>
            <a:pPr algn="ctr" fontAlgn="base">
              <a:spcBef>
                <a:spcPct val="0"/>
              </a:spcBef>
              <a:spcAft>
                <a:spcPts val="600"/>
              </a:spcAft>
            </a:pPr>
            <a:r>
              <a:rPr lang="en-US" sz="3400" b="1" dirty="0">
                <a:solidFill>
                  <a:srgbClr val="000000"/>
                </a:solidFill>
                <a:latin typeface="Arial" charset="0"/>
              </a:rPr>
              <a:t>Exodus 19:5-6a</a:t>
            </a:r>
          </a:p>
          <a:p>
            <a:pPr algn="ctr" fontAlgn="base">
              <a:lnSpc>
                <a:spcPct val="150000"/>
              </a:lnSpc>
              <a:spcBef>
                <a:spcPct val="0"/>
              </a:spcBef>
              <a:spcAft>
                <a:spcPts val="600"/>
              </a:spcAft>
            </a:pPr>
            <a:r>
              <a:rPr lang="en-US" sz="3200" dirty="0">
                <a:solidFill>
                  <a:srgbClr val="000000"/>
                </a:solidFill>
                <a:latin typeface="Arial" charset="0"/>
              </a:rPr>
              <a:t>Now if you obey me fully and keep my covenant, then out of all nations you will be my treasured possession. Although the whole earth is mine, you will be for me a kingdom of priests</a:t>
            </a:r>
            <a:r>
              <a:rPr lang="en-US" sz="3200" baseline="30000" dirty="0">
                <a:solidFill>
                  <a:srgbClr val="000000"/>
                </a:solidFill>
                <a:latin typeface="Arial" charset="0"/>
              </a:rPr>
              <a:t> </a:t>
            </a:r>
            <a:r>
              <a:rPr lang="en-US" sz="3200" dirty="0">
                <a:solidFill>
                  <a:srgbClr val="000000"/>
                </a:solidFill>
                <a:latin typeface="Arial" charset="0"/>
              </a:rPr>
              <a:t>and a </a:t>
            </a:r>
          </a:p>
          <a:p>
            <a:pPr algn="ctr" fontAlgn="base">
              <a:lnSpc>
                <a:spcPct val="150000"/>
              </a:lnSpc>
              <a:spcBef>
                <a:spcPct val="0"/>
              </a:spcBef>
              <a:spcAft>
                <a:spcPts val="600"/>
              </a:spcAft>
            </a:pPr>
            <a:r>
              <a:rPr lang="en-US" sz="3200" dirty="0">
                <a:solidFill>
                  <a:srgbClr val="000000"/>
                </a:solidFill>
                <a:latin typeface="Arial" charset="0"/>
              </a:rPr>
              <a:t>holy nation.</a:t>
            </a:r>
          </a:p>
        </p:txBody>
      </p:sp>
    </p:spTree>
    <p:extLst>
      <p:ext uri="{BB962C8B-B14F-4D97-AF65-F5344CB8AC3E}">
        <p14:creationId xmlns:p14="http://schemas.microsoft.com/office/powerpoint/2010/main" val="2279057819"/>
      </p:ext>
    </p:extLst>
  </p:cSld>
  <p:clrMapOvr>
    <a:masterClrMapping/>
  </p:clrMapOvr>
  <p:transition advClick="0" advTm="2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7EC86-0821-D080-37D2-CEECD3AB1B66}"/>
            </a:ext>
          </a:extLst>
        </p:cNvPr>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7DC14D5C-304F-1B59-BF1D-87F31D40F084}"/>
              </a:ext>
            </a:extLst>
          </p:cNvPr>
          <p:cNvSpPr/>
          <p:nvPr/>
        </p:nvSpPr>
        <p:spPr>
          <a:xfrm>
            <a:off x="126124" y="152400"/>
            <a:ext cx="5591503" cy="6553200"/>
          </a:xfrm>
          <a:prstGeom prst="roundRect">
            <a:avLst/>
          </a:prstGeom>
          <a:solidFill>
            <a:schemeClr val="accent1">
              <a:alpha val="2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latin typeface="Arial"/>
            </a:endParaRPr>
          </a:p>
        </p:txBody>
      </p:sp>
      <p:pic>
        <p:nvPicPr>
          <p:cNvPr id="5" name="Picture 4" descr="The image depicts a biblically inspired scene of Jesus leading a group of followers towards a majestic mountain, under a radiant sun.&#10;&#10;AI-generated content may be incorrect.">
            <a:extLst>
              <a:ext uri="{FF2B5EF4-FFF2-40B4-BE49-F238E27FC236}">
                <a16:creationId xmlns:a16="http://schemas.microsoft.com/office/drawing/2014/main" id="{91EF418B-4D13-FC64-11D4-1C78D12F63AA}"/>
              </a:ext>
            </a:extLst>
          </p:cNvPr>
          <p:cNvPicPr>
            <a:picLocks noChangeAspect="1"/>
          </p:cNvPicPr>
          <p:nvPr/>
        </p:nvPicPr>
        <p:blipFill>
          <a:blip r:embed="rId2">
            <a:alphaModFix amt="22000"/>
          </a:blip>
          <a:stretch>
            <a:fillRect/>
          </a:stretch>
        </p:blipFill>
        <p:spPr>
          <a:xfrm>
            <a:off x="6090877" y="449318"/>
            <a:ext cx="5959363" cy="5959363"/>
          </a:xfrm>
          <a:prstGeom prst="rect">
            <a:avLst/>
          </a:prstGeom>
        </p:spPr>
      </p:pic>
      <p:sp>
        <p:nvSpPr>
          <p:cNvPr id="6" name="TextBox 5">
            <a:extLst>
              <a:ext uri="{FF2B5EF4-FFF2-40B4-BE49-F238E27FC236}">
                <a16:creationId xmlns:a16="http://schemas.microsoft.com/office/drawing/2014/main" id="{ABED9F3B-BF0E-8697-5AC1-7FE9F5FC2B68}"/>
              </a:ext>
            </a:extLst>
          </p:cNvPr>
          <p:cNvSpPr txBox="1"/>
          <p:nvPr/>
        </p:nvSpPr>
        <p:spPr>
          <a:xfrm>
            <a:off x="6316718" y="152400"/>
            <a:ext cx="5349765" cy="6353504"/>
          </a:xfrm>
          <a:prstGeom prst="rect">
            <a:avLst/>
          </a:prstGeom>
          <a:noFill/>
        </p:spPr>
        <p:txBody>
          <a:bodyPr wrap="square" rtlCol="0">
            <a:spAutoFit/>
          </a:bodyPr>
          <a:lstStyle/>
          <a:p>
            <a:pPr algn="ctr" fontAlgn="base">
              <a:spcBef>
                <a:spcPct val="0"/>
              </a:spcBef>
              <a:spcAft>
                <a:spcPct val="0"/>
              </a:spcAft>
            </a:pPr>
            <a:r>
              <a:rPr lang="en-US" sz="2800" b="1" dirty="0">
                <a:solidFill>
                  <a:srgbClr val="000000"/>
                </a:solidFill>
                <a:latin typeface="Arial" charset="0"/>
              </a:rPr>
              <a:t>What Does It Mean?</a:t>
            </a:r>
          </a:p>
          <a:p>
            <a:pPr algn="ctr" fontAlgn="base">
              <a:spcBef>
                <a:spcPct val="0"/>
              </a:spcBef>
              <a:spcAft>
                <a:spcPct val="0"/>
              </a:spcAft>
            </a:pPr>
            <a:endParaRPr lang="en-US" sz="2600" b="1" dirty="0">
              <a:solidFill>
                <a:srgbClr val="000000"/>
              </a:solidFill>
              <a:latin typeface="Arial" charset="0"/>
            </a:endParaRPr>
          </a:p>
          <a:p>
            <a:pPr algn="ctr" fontAlgn="base">
              <a:spcBef>
                <a:spcPct val="0"/>
              </a:spcBef>
              <a:spcAft>
                <a:spcPct val="0"/>
              </a:spcAft>
            </a:pPr>
            <a:r>
              <a:rPr lang="en-US" sz="2600" dirty="0">
                <a:solidFill>
                  <a:srgbClr val="000000"/>
                </a:solidFill>
                <a:latin typeface="Arial" charset="0"/>
              </a:rPr>
              <a:t>God had brought the Israelites back to Sinai (Horeb) just as He had told Moses. God tells them they are special to Him, but He also gives them an important job. Just as a priest serves as a "go-between" for God and the people, the Israelites were to show the whole world God's holiness. Now Jesus is our priest and all who follow Him are to show God's holiness and love to the whole world!</a:t>
            </a:r>
          </a:p>
        </p:txBody>
      </p:sp>
      <p:sp>
        <p:nvSpPr>
          <p:cNvPr id="7" name="TextBox 6">
            <a:extLst>
              <a:ext uri="{FF2B5EF4-FFF2-40B4-BE49-F238E27FC236}">
                <a16:creationId xmlns:a16="http://schemas.microsoft.com/office/drawing/2014/main" id="{BAD618D3-DD19-D47F-70BF-A2CB07945F50}"/>
              </a:ext>
            </a:extLst>
          </p:cNvPr>
          <p:cNvSpPr txBox="1"/>
          <p:nvPr/>
        </p:nvSpPr>
        <p:spPr>
          <a:xfrm>
            <a:off x="129020" y="128749"/>
            <a:ext cx="5575865" cy="6587509"/>
          </a:xfrm>
          <a:prstGeom prst="rect">
            <a:avLst/>
          </a:prstGeom>
          <a:noFill/>
        </p:spPr>
        <p:txBody>
          <a:bodyPr wrap="square">
            <a:spAutoFit/>
          </a:bodyPr>
          <a:lstStyle/>
          <a:p>
            <a:pPr algn="ctr" fontAlgn="base">
              <a:spcBef>
                <a:spcPct val="0"/>
              </a:spcBef>
              <a:spcAft>
                <a:spcPts val="600"/>
              </a:spcAft>
            </a:pPr>
            <a:r>
              <a:rPr lang="en-US" sz="3400" b="1" dirty="0">
                <a:solidFill>
                  <a:srgbClr val="000000"/>
                </a:solidFill>
                <a:latin typeface="Arial" charset="0"/>
              </a:rPr>
              <a:t>Exodus 19:5-6a</a:t>
            </a:r>
          </a:p>
          <a:p>
            <a:pPr algn="ctr" fontAlgn="base">
              <a:lnSpc>
                <a:spcPct val="150000"/>
              </a:lnSpc>
              <a:spcBef>
                <a:spcPct val="0"/>
              </a:spcBef>
              <a:spcAft>
                <a:spcPts val="600"/>
              </a:spcAft>
            </a:pPr>
            <a:r>
              <a:rPr lang="en-US" sz="3200" dirty="0">
                <a:solidFill>
                  <a:srgbClr val="000000"/>
                </a:solidFill>
                <a:latin typeface="Arial" charset="0"/>
              </a:rPr>
              <a:t>Now if you obey me fully and keep my </a:t>
            </a:r>
            <a:r>
              <a:rPr lang="en-US" sz="3200" dirty="0">
                <a:solidFill>
                  <a:srgbClr val="000000"/>
                </a:solidFill>
                <a:highlight>
                  <a:srgbClr val="00FF00"/>
                </a:highlight>
                <a:latin typeface="Arial" charset="0"/>
              </a:rPr>
              <a:t>covenant</a:t>
            </a:r>
            <a:r>
              <a:rPr lang="en-US" sz="3200" dirty="0">
                <a:solidFill>
                  <a:srgbClr val="000000"/>
                </a:solidFill>
                <a:latin typeface="Arial" charset="0"/>
              </a:rPr>
              <a:t>, then out of all nations you will be my </a:t>
            </a:r>
            <a:r>
              <a:rPr lang="en-US" sz="3200" dirty="0">
                <a:solidFill>
                  <a:srgbClr val="000000"/>
                </a:solidFill>
                <a:highlight>
                  <a:srgbClr val="00FF00"/>
                </a:highlight>
                <a:latin typeface="Arial" charset="0"/>
              </a:rPr>
              <a:t>treasured possession</a:t>
            </a:r>
            <a:r>
              <a:rPr lang="en-US" sz="3200" dirty="0">
                <a:solidFill>
                  <a:srgbClr val="000000"/>
                </a:solidFill>
                <a:latin typeface="Arial" charset="0"/>
              </a:rPr>
              <a:t>. Although the whole earth is mine, you will be for me a kingdom of </a:t>
            </a:r>
            <a:r>
              <a:rPr lang="en-US" sz="3200" dirty="0">
                <a:solidFill>
                  <a:srgbClr val="000000"/>
                </a:solidFill>
                <a:highlight>
                  <a:srgbClr val="00FF00"/>
                </a:highlight>
                <a:latin typeface="Arial" charset="0"/>
              </a:rPr>
              <a:t>priests</a:t>
            </a:r>
            <a:r>
              <a:rPr lang="en-US" sz="3200" baseline="30000" dirty="0">
                <a:solidFill>
                  <a:srgbClr val="000000"/>
                </a:solidFill>
                <a:latin typeface="Arial" charset="0"/>
              </a:rPr>
              <a:t> </a:t>
            </a:r>
            <a:r>
              <a:rPr lang="en-US" sz="3200" dirty="0">
                <a:solidFill>
                  <a:srgbClr val="000000"/>
                </a:solidFill>
                <a:latin typeface="Arial" charset="0"/>
              </a:rPr>
              <a:t>and a </a:t>
            </a:r>
          </a:p>
          <a:p>
            <a:pPr algn="ctr" fontAlgn="base">
              <a:lnSpc>
                <a:spcPct val="150000"/>
              </a:lnSpc>
              <a:spcBef>
                <a:spcPct val="0"/>
              </a:spcBef>
              <a:spcAft>
                <a:spcPts val="600"/>
              </a:spcAft>
            </a:pPr>
            <a:r>
              <a:rPr lang="en-US" sz="3200" dirty="0">
                <a:solidFill>
                  <a:srgbClr val="000000"/>
                </a:solidFill>
                <a:highlight>
                  <a:srgbClr val="00FF00"/>
                </a:highlight>
                <a:latin typeface="Arial" charset="0"/>
              </a:rPr>
              <a:t>holy</a:t>
            </a:r>
            <a:r>
              <a:rPr lang="en-US" sz="3200" dirty="0">
                <a:solidFill>
                  <a:srgbClr val="000000"/>
                </a:solidFill>
                <a:latin typeface="Arial" charset="0"/>
              </a:rPr>
              <a:t> nation.</a:t>
            </a:r>
          </a:p>
        </p:txBody>
      </p:sp>
    </p:spTree>
    <p:extLst>
      <p:ext uri="{BB962C8B-B14F-4D97-AF65-F5344CB8AC3E}">
        <p14:creationId xmlns:p14="http://schemas.microsoft.com/office/powerpoint/2010/main" val="987752075"/>
      </p:ext>
    </p:extLst>
  </p:cSld>
  <p:clrMapOvr>
    <a:masterClrMapping/>
  </p:clrMapOvr>
  <p:transition advClick="0" advTm="2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77D5A-5B54-DAE2-D686-CE67290EFDF8}"/>
            </a:ext>
          </a:extLst>
        </p:cNvPr>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9D402814-6D09-BEB8-2CD7-D452AEA9CBB6}"/>
              </a:ext>
            </a:extLst>
          </p:cNvPr>
          <p:cNvSpPr/>
          <p:nvPr/>
        </p:nvSpPr>
        <p:spPr>
          <a:xfrm>
            <a:off x="305719" y="76199"/>
            <a:ext cx="5577839" cy="6621781"/>
          </a:xfrm>
          <a:prstGeom prst="roundRect">
            <a:avLst/>
          </a:prstGeom>
          <a:solidFill>
            <a:schemeClr val="accent1">
              <a:alpha val="2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latin typeface="Arial"/>
            </a:endParaRPr>
          </a:p>
        </p:txBody>
      </p:sp>
      <p:pic>
        <p:nvPicPr>
          <p:cNvPr id="7" name="Picture 6" descr="The image depicts a biblically inspired scene of Jesus leading a group of followers towards a majestic mountain, under a radiant sun.&#10;&#10;AI-generated content may be incorrect.">
            <a:extLst>
              <a:ext uri="{FF2B5EF4-FFF2-40B4-BE49-F238E27FC236}">
                <a16:creationId xmlns:a16="http://schemas.microsoft.com/office/drawing/2014/main" id="{014FA06C-0624-29A9-5B7B-CD5AAE094B28}"/>
              </a:ext>
            </a:extLst>
          </p:cNvPr>
          <p:cNvPicPr>
            <a:picLocks noChangeAspect="1"/>
          </p:cNvPicPr>
          <p:nvPr/>
        </p:nvPicPr>
        <p:blipFill>
          <a:blip r:embed="rId3"/>
          <a:srcRect l="757" r="757"/>
          <a:stretch>
            <a:fillRect/>
          </a:stretch>
        </p:blipFill>
        <p:spPr>
          <a:xfrm>
            <a:off x="6022691" y="432296"/>
            <a:ext cx="5943600" cy="5993408"/>
          </a:xfrm>
          <a:prstGeom prst="rect">
            <a:avLst/>
          </a:prstGeom>
        </p:spPr>
      </p:pic>
      <p:sp>
        <p:nvSpPr>
          <p:cNvPr id="15" name="TextBox 14">
            <a:extLst>
              <a:ext uri="{FF2B5EF4-FFF2-40B4-BE49-F238E27FC236}">
                <a16:creationId xmlns:a16="http://schemas.microsoft.com/office/drawing/2014/main" id="{0D732774-BAB7-875B-1A43-3C48C2BC988C}"/>
              </a:ext>
            </a:extLst>
          </p:cNvPr>
          <p:cNvSpPr txBox="1"/>
          <p:nvPr/>
        </p:nvSpPr>
        <p:spPr>
          <a:xfrm>
            <a:off x="307693" y="86709"/>
            <a:ext cx="5575865" cy="6587509"/>
          </a:xfrm>
          <a:prstGeom prst="rect">
            <a:avLst/>
          </a:prstGeom>
          <a:noFill/>
        </p:spPr>
        <p:txBody>
          <a:bodyPr wrap="square">
            <a:spAutoFit/>
          </a:bodyPr>
          <a:lstStyle/>
          <a:p>
            <a:pPr algn="ctr" fontAlgn="base">
              <a:spcBef>
                <a:spcPct val="0"/>
              </a:spcBef>
              <a:spcAft>
                <a:spcPts val="600"/>
              </a:spcAft>
            </a:pPr>
            <a:r>
              <a:rPr lang="en-US" sz="3400" b="1" dirty="0">
                <a:solidFill>
                  <a:srgbClr val="000000"/>
                </a:solidFill>
                <a:latin typeface="Arial" charset="0"/>
              </a:rPr>
              <a:t>_______ 19:5-6a</a:t>
            </a:r>
          </a:p>
          <a:p>
            <a:pPr algn="ctr" fontAlgn="base">
              <a:lnSpc>
                <a:spcPct val="150000"/>
              </a:lnSpc>
              <a:spcBef>
                <a:spcPct val="0"/>
              </a:spcBef>
              <a:spcAft>
                <a:spcPts val="600"/>
              </a:spcAft>
            </a:pPr>
            <a:r>
              <a:rPr lang="en-US" sz="3200" dirty="0">
                <a:solidFill>
                  <a:srgbClr val="000000"/>
                </a:solidFill>
                <a:latin typeface="Arial" charset="0"/>
              </a:rPr>
              <a:t>Now if you ____ me fully and ____ my covenant, then out of all _______ you will be my __________ possession. Although the whole _____ is mine, ____ will be for ___ a kingdom of ______</a:t>
            </a:r>
            <a:r>
              <a:rPr lang="en-US" sz="3200" baseline="30000" dirty="0">
                <a:solidFill>
                  <a:srgbClr val="000000"/>
                </a:solidFill>
                <a:latin typeface="Arial" charset="0"/>
              </a:rPr>
              <a:t> </a:t>
            </a:r>
            <a:r>
              <a:rPr lang="en-US" sz="3200" dirty="0">
                <a:solidFill>
                  <a:srgbClr val="000000"/>
                </a:solidFill>
                <a:latin typeface="Arial" charset="0"/>
              </a:rPr>
              <a:t>and a </a:t>
            </a:r>
          </a:p>
          <a:p>
            <a:pPr algn="ctr" fontAlgn="base">
              <a:lnSpc>
                <a:spcPct val="150000"/>
              </a:lnSpc>
              <a:spcBef>
                <a:spcPct val="0"/>
              </a:spcBef>
              <a:spcAft>
                <a:spcPts val="600"/>
              </a:spcAft>
            </a:pPr>
            <a:r>
              <a:rPr lang="en-US" sz="3200" dirty="0">
                <a:solidFill>
                  <a:srgbClr val="000000"/>
                </a:solidFill>
                <a:latin typeface="Arial" charset="0"/>
              </a:rPr>
              <a:t>____ nation.</a:t>
            </a:r>
          </a:p>
        </p:txBody>
      </p:sp>
      <p:sp>
        <p:nvSpPr>
          <p:cNvPr id="2" name="TextBox 1">
            <a:extLst>
              <a:ext uri="{FF2B5EF4-FFF2-40B4-BE49-F238E27FC236}">
                <a16:creationId xmlns:a16="http://schemas.microsoft.com/office/drawing/2014/main" id="{936A1DA0-C6CC-7CCD-99A8-3FABEE5BB56C}"/>
              </a:ext>
            </a:extLst>
          </p:cNvPr>
          <p:cNvSpPr txBox="1"/>
          <p:nvPr/>
        </p:nvSpPr>
        <p:spPr>
          <a:xfrm>
            <a:off x="1450426" y="109130"/>
            <a:ext cx="1933904" cy="646331"/>
          </a:xfrm>
          <a:prstGeom prst="rect">
            <a:avLst/>
          </a:prstGeom>
          <a:noFill/>
        </p:spPr>
        <p:txBody>
          <a:bodyPr wrap="square" rtlCol="0">
            <a:spAutoFit/>
          </a:bodyPr>
          <a:lstStyle/>
          <a:p>
            <a:r>
              <a:rPr lang="en-US" sz="3600" b="1" dirty="0">
                <a:latin typeface="Abadi" panose="020B0604020104020204" pitchFamily="34" charset="0"/>
              </a:rPr>
              <a:t>Exodus</a:t>
            </a:r>
          </a:p>
        </p:txBody>
      </p:sp>
      <p:sp>
        <p:nvSpPr>
          <p:cNvPr id="3" name="TextBox 2">
            <a:extLst>
              <a:ext uri="{FF2B5EF4-FFF2-40B4-BE49-F238E27FC236}">
                <a16:creationId xmlns:a16="http://schemas.microsoft.com/office/drawing/2014/main" id="{B07E52E9-11A5-05FA-80D8-CC34D6C96611}"/>
              </a:ext>
            </a:extLst>
          </p:cNvPr>
          <p:cNvSpPr txBox="1"/>
          <p:nvPr/>
        </p:nvSpPr>
        <p:spPr>
          <a:xfrm>
            <a:off x="2387817" y="851454"/>
            <a:ext cx="1413642" cy="646331"/>
          </a:xfrm>
          <a:prstGeom prst="rect">
            <a:avLst/>
          </a:prstGeom>
          <a:noFill/>
        </p:spPr>
        <p:txBody>
          <a:bodyPr wrap="square" rtlCol="0">
            <a:spAutoFit/>
          </a:bodyPr>
          <a:lstStyle/>
          <a:p>
            <a:r>
              <a:rPr lang="en-US" sz="3600" dirty="0">
                <a:latin typeface="Abadi" panose="020B0604020104020204" pitchFamily="34" charset="0"/>
              </a:rPr>
              <a:t>obey</a:t>
            </a:r>
          </a:p>
        </p:txBody>
      </p:sp>
      <p:sp>
        <p:nvSpPr>
          <p:cNvPr id="4" name="TextBox 3">
            <a:extLst>
              <a:ext uri="{FF2B5EF4-FFF2-40B4-BE49-F238E27FC236}">
                <a16:creationId xmlns:a16="http://schemas.microsoft.com/office/drawing/2014/main" id="{E8B9BA56-360B-B452-01F5-5EDC07CFF6CD}"/>
              </a:ext>
            </a:extLst>
          </p:cNvPr>
          <p:cNvSpPr txBox="1"/>
          <p:nvPr/>
        </p:nvSpPr>
        <p:spPr>
          <a:xfrm>
            <a:off x="487415" y="1575564"/>
            <a:ext cx="1413642" cy="646331"/>
          </a:xfrm>
          <a:prstGeom prst="rect">
            <a:avLst/>
          </a:prstGeom>
          <a:noFill/>
        </p:spPr>
        <p:txBody>
          <a:bodyPr wrap="square" rtlCol="0">
            <a:spAutoFit/>
          </a:bodyPr>
          <a:lstStyle/>
          <a:p>
            <a:r>
              <a:rPr lang="en-US" sz="3600" dirty="0">
                <a:latin typeface="Abadi" panose="020B0604020104020204" pitchFamily="34" charset="0"/>
              </a:rPr>
              <a:t>keep</a:t>
            </a:r>
          </a:p>
        </p:txBody>
      </p:sp>
      <p:sp>
        <p:nvSpPr>
          <p:cNvPr id="5" name="TextBox 4">
            <a:extLst>
              <a:ext uri="{FF2B5EF4-FFF2-40B4-BE49-F238E27FC236}">
                <a16:creationId xmlns:a16="http://schemas.microsoft.com/office/drawing/2014/main" id="{B3EE0294-C8F3-0C42-F333-9A379CB0E1C9}"/>
              </a:ext>
            </a:extLst>
          </p:cNvPr>
          <p:cNvSpPr txBox="1"/>
          <p:nvPr/>
        </p:nvSpPr>
        <p:spPr>
          <a:xfrm>
            <a:off x="1450426" y="2294060"/>
            <a:ext cx="1644212" cy="646331"/>
          </a:xfrm>
          <a:prstGeom prst="rect">
            <a:avLst/>
          </a:prstGeom>
          <a:noFill/>
        </p:spPr>
        <p:txBody>
          <a:bodyPr wrap="square" rtlCol="0">
            <a:spAutoFit/>
          </a:bodyPr>
          <a:lstStyle/>
          <a:p>
            <a:r>
              <a:rPr lang="en-US" sz="3600" dirty="0">
                <a:latin typeface="Abadi" panose="020B0604020104020204" pitchFamily="34" charset="0"/>
              </a:rPr>
              <a:t>nations</a:t>
            </a:r>
          </a:p>
        </p:txBody>
      </p:sp>
      <p:sp>
        <p:nvSpPr>
          <p:cNvPr id="6" name="TextBox 5">
            <a:extLst>
              <a:ext uri="{FF2B5EF4-FFF2-40B4-BE49-F238E27FC236}">
                <a16:creationId xmlns:a16="http://schemas.microsoft.com/office/drawing/2014/main" id="{44BF02A1-069B-AE33-AF0F-11714514A73E}"/>
              </a:ext>
            </a:extLst>
          </p:cNvPr>
          <p:cNvSpPr txBox="1"/>
          <p:nvPr/>
        </p:nvSpPr>
        <p:spPr>
          <a:xfrm>
            <a:off x="846735" y="3020512"/>
            <a:ext cx="2190751" cy="646331"/>
          </a:xfrm>
          <a:prstGeom prst="rect">
            <a:avLst/>
          </a:prstGeom>
          <a:noFill/>
        </p:spPr>
        <p:txBody>
          <a:bodyPr wrap="square" rtlCol="0">
            <a:spAutoFit/>
          </a:bodyPr>
          <a:lstStyle/>
          <a:p>
            <a:r>
              <a:rPr lang="en-US" sz="3600" dirty="0">
                <a:latin typeface="Abadi" panose="020B0604020104020204" pitchFamily="34" charset="0"/>
              </a:rPr>
              <a:t>treasured</a:t>
            </a:r>
          </a:p>
        </p:txBody>
      </p:sp>
      <p:sp>
        <p:nvSpPr>
          <p:cNvPr id="8" name="TextBox 7">
            <a:extLst>
              <a:ext uri="{FF2B5EF4-FFF2-40B4-BE49-F238E27FC236}">
                <a16:creationId xmlns:a16="http://schemas.microsoft.com/office/drawing/2014/main" id="{7B1F665C-7E21-5B8F-5AAD-AE535A0A63FF}"/>
              </a:ext>
            </a:extLst>
          </p:cNvPr>
          <p:cNvSpPr txBox="1"/>
          <p:nvPr/>
        </p:nvSpPr>
        <p:spPr>
          <a:xfrm>
            <a:off x="4053707" y="3750925"/>
            <a:ext cx="1644212" cy="646331"/>
          </a:xfrm>
          <a:prstGeom prst="rect">
            <a:avLst/>
          </a:prstGeom>
          <a:noFill/>
        </p:spPr>
        <p:txBody>
          <a:bodyPr wrap="square" rtlCol="0">
            <a:spAutoFit/>
          </a:bodyPr>
          <a:lstStyle/>
          <a:p>
            <a:r>
              <a:rPr lang="en-US" sz="3600" dirty="0">
                <a:latin typeface="Abadi" panose="020B0604020104020204" pitchFamily="34" charset="0"/>
              </a:rPr>
              <a:t>earth</a:t>
            </a:r>
          </a:p>
        </p:txBody>
      </p:sp>
      <p:sp>
        <p:nvSpPr>
          <p:cNvPr id="9" name="TextBox 8">
            <a:extLst>
              <a:ext uri="{FF2B5EF4-FFF2-40B4-BE49-F238E27FC236}">
                <a16:creationId xmlns:a16="http://schemas.microsoft.com/office/drawing/2014/main" id="{BEAD3F54-6601-D95D-8BBE-55E306F87CC3}"/>
              </a:ext>
            </a:extLst>
          </p:cNvPr>
          <p:cNvSpPr txBox="1"/>
          <p:nvPr/>
        </p:nvSpPr>
        <p:spPr>
          <a:xfrm>
            <a:off x="1693313" y="4490040"/>
            <a:ext cx="1158438" cy="646331"/>
          </a:xfrm>
          <a:prstGeom prst="rect">
            <a:avLst/>
          </a:prstGeom>
          <a:noFill/>
        </p:spPr>
        <p:txBody>
          <a:bodyPr wrap="square" rtlCol="0">
            <a:spAutoFit/>
          </a:bodyPr>
          <a:lstStyle/>
          <a:p>
            <a:r>
              <a:rPr lang="en-US" sz="3600" dirty="0">
                <a:latin typeface="Abadi" panose="020B0604020104020204" pitchFamily="34" charset="0"/>
              </a:rPr>
              <a:t>you</a:t>
            </a:r>
          </a:p>
        </p:txBody>
      </p:sp>
      <p:sp>
        <p:nvSpPr>
          <p:cNvPr id="10" name="TextBox 9">
            <a:extLst>
              <a:ext uri="{FF2B5EF4-FFF2-40B4-BE49-F238E27FC236}">
                <a16:creationId xmlns:a16="http://schemas.microsoft.com/office/drawing/2014/main" id="{172CCD41-795A-3BE7-F1C2-C152856BB611}"/>
              </a:ext>
            </a:extLst>
          </p:cNvPr>
          <p:cNvSpPr txBox="1"/>
          <p:nvPr/>
        </p:nvSpPr>
        <p:spPr>
          <a:xfrm>
            <a:off x="4496194" y="4490039"/>
            <a:ext cx="971287" cy="646331"/>
          </a:xfrm>
          <a:prstGeom prst="rect">
            <a:avLst/>
          </a:prstGeom>
          <a:noFill/>
        </p:spPr>
        <p:txBody>
          <a:bodyPr wrap="square" rtlCol="0">
            <a:spAutoFit/>
          </a:bodyPr>
          <a:lstStyle/>
          <a:p>
            <a:r>
              <a:rPr lang="en-US" sz="3600" dirty="0">
                <a:latin typeface="Abadi" panose="020B0604020104020204" pitchFamily="34" charset="0"/>
              </a:rPr>
              <a:t>me</a:t>
            </a:r>
          </a:p>
        </p:txBody>
      </p:sp>
      <p:sp>
        <p:nvSpPr>
          <p:cNvPr id="11" name="TextBox 10">
            <a:extLst>
              <a:ext uri="{FF2B5EF4-FFF2-40B4-BE49-F238E27FC236}">
                <a16:creationId xmlns:a16="http://schemas.microsoft.com/office/drawing/2014/main" id="{F834BBC0-B56B-CD21-AF50-11D29EF04AE8}"/>
              </a:ext>
            </a:extLst>
          </p:cNvPr>
          <p:cNvSpPr txBox="1"/>
          <p:nvPr/>
        </p:nvSpPr>
        <p:spPr>
          <a:xfrm>
            <a:off x="2851982" y="5220453"/>
            <a:ext cx="1644212" cy="646331"/>
          </a:xfrm>
          <a:prstGeom prst="rect">
            <a:avLst/>
          </a:prstGeom>
          <a:noFill/>
        </p:spPr>
        <p:txBody>
          <a:bodyPr wrap="square" rtlCol="0">
            <a:spAutoFit/>
          </a:bodyPr>
          <a:lstStyle/>
          <a:p>
            <a:r>
              <a:rPr lang="en-US" sz="3600" dirty="0">
                <a:latin typeface="Abadi" panose="020B0604020104020204" pitchFamily="34" charset="0"/>
              </a:rPr>
              <a:t>priests</a:t>
            </a:r>
          </a:p>
        </p:txBody>
      </p:sp>
      <p:sp>
        <p:nvSpPr>
          <p:cNvPr id="12" name="TextBox 11">
            <a:extLst>
              <a:ext uri="{FF2B5EF4-FFF2-40B4-BE49-F238E27FC236}">
                <a16:creationId xmlns:a16="http://schemas.microsoft.com/office/drawing/2014/main" id="{7A7D429E-F64E-2670-C55F-1BCCDCFB1E98}"/>
              </a:ext>
            </a:extLst>
          </p:cNvPr>
          <p:cNvSpPr txBox="1"/>
          <p:nvPr/>
        </p:nvSpPr>
        <p:spPr>
          <a:xfrm>
            <a:off x="1942110" y="6034574"/>
            <a:ext cx="1060401" cy="646331"/>
          </a:xfrm>
          <a:prstGeom prst="rect">
            <a:avLst/>
          </a:prstGeom>
          <a:noFill/>
        </p:spPr>
        <p:txBody>
          <a:bodyPr wrap="square" rtlCol="0">
            <a:spAutoFit/>
          </a:bodyPr>
          <a:lstStyle/>
          <a:p>
            <a:r>
              <a:rPr lang="en-US" sz="3600" dirty="0">
                <a:latin typeface="Abadi" panose="020B0604020104020204" pitchFamily="34" charset="0"/>
              </a:rPr>
              <a:t>holy</a:t>
            </a:r>
          </a:p>
        </p:txBody>
      </p:sp>
    </p:spTree>
    <p:extLst>
      <p:ext uri="{BB962C8B-B14F-4D97-AF65-F5344CB8AC3E}">
        <p14:creationId xmlns:p14="http://schemas.microsoft.com/office/powerpoint/2010/main" val="1054069082"/>
      </p:ext>
    </p:extLst>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8"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D5E78-83C4-9CB9-400D-B4937B9121E7}"/>
            </a:ext>
          </a:extLst>
        </p:cNvPr>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C75CEBE3-D53D-6A55-E8F0-E1EEE05CA523}"/>
              </a:ext>
            </a:extLst>
          </p:cNvPr>
          <p:cNvSpPr/>
          <p:nvPr/>
        </p:nvSpPr>
        <p:spPr>
          <a:xfrm>
            <a:off x="305719" y="76199"/>
            <a:ext cx="5577839" cy="6621781"/>
          </a:xfrm>
          <a:prstGeom prst="roundRect">
            <a:avLst/>
          </a:prstGeom>
          <a:solidFill>
            <a:schemeClr val="accent1">
              <a:alpha val="2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latin typeface="Arial"/>
            </a:endParaRPr>
          </a:p>
        </p:txBody>
      </p:sp>
      <p:pic>
        <p:nvPicPr>
          <p:cNvPr id="7" name="Picture 6" descr="The image depicts a biblically inspired scene of Jesus leading a group of followers towards a majestic mountain, under a radiant sun.&#10;&#10;AI-generated content may be incorrect.">
            <a:extLst>
              <a:ext uri="{FF2B5EF4-FFF2-40B4-BE49-F238E27FC236}">
                <a16:creationId xmlns:a16="http://schemas.microsoft.com/office/drawing/2014/main" id="{602D2FCC-5BA4-691E-9FC3-6BDE576F9C28}"/>
              </a:ext>
            </a:extLst>
          </p:cNvPr>
          <p:cNvPicPr>
            <a:picLocks noChangeAspect="1"/>
          </p:cNvPicPr>
          <p:nvPr/>
        </p:nvPicPr>
        <p:blipFill>
          <a:blip r:embed="rId3"/>
          <a:srcRect l="757" r="757"/>
          <a:stretch>
            <a:fillRect/>
          </a:stretch>
        </p:blipFill>
        <p:spPr>
          <a:xfrm>
            <a:off x="6022691" y="432296"/>
            <a:ext cx="5943600" cy="5993408"/>
          </a:xfrm>
          <a:prstGeom prst="rect">
            <a:avLst/>
          </a:prstGeom>
        </p:spPr>
      </p:pic>
      <p:sp>
        <p:nvSpPr>
          <p:cNvPr id="15" name="TextBox 14">
            <a:extLst>
              <a:ext uri="{FF2B5EF4-FFF2-40B4-BE49-F238E27FC236}">
                <a16:creationId xmlns:a16="http://schemas.microsoft.com/office/drawing/2014/main" id="{4064A95D-D275-BA99-3581-C21BA4FAD7A1}"/>
              </a:ext>
            </a:extLst>
          </p:cNvPr>
          <p:cNvSpPr txBox="1"/>
          <p:nvPr/>
        </p:nvSpPr>
        <p:spPr>
          <a:xfrm>
            <a:off x="307693" y="86709"/>
            <a:ext cx="5575865" cy="6587509"/>
          </a:xfrm>
          <a:prstGeom prst="rect">
            <a:avLst/>
          </a:prstGeom>
          <a:noFill/>
        </p:spPr>
        <p:txBody>
          <a:bodyPr wrap="square">
            <a:spAutoFit/>
          </a:bodyPr>
          <a:lstStyle/>
          <a:p>
            <a:pPr algn="ctr" fontAlgn="base">
              <a:spcBef>
                <a:spcPct val="0"/>
              </a:spcBef>
              <a:spcAft>
                <a:spcPts val="600"/>
              </a:spcAft>
            </a:pPr>
            <a:r>
              <a:rPr lang="en-US" sz="3400" b="1" dirty="0">
                <a:solidFill>
                  <a:srgbClr val="000000"/>
                </a:solidFill>
                <a:latin typeface="Arial" charset="0"/>
              </a:rPr>
              <a:t>_______ __:5-6a</a:t>
            </a:r>
          </a:p>
          <a:p>
            <a:pPr algn="ctr" fontAlgn="base">
              <a:lnSpc>
                <a:spcPct val="150000"/>
              </a:lnSpc>
              <a:spcBef>
                <a:spcPct val="0"/>
              </a:spcBef>
              <a:spcAft>
                <a:spcPts val="600"/>
              </a:spcAft>
            </a:pPr>
            <a:r>
              <a:rPr lang="en-US" sz="3200" dirty="0">
                <a:solidFill>
                  <a:srgbClr val="000000"/>
                </a:solidFill>
                <a:latin typeface="Arial" charset="0"/>
              </a:rPr>
              <a:t>Now _ you ____ me ___ and ____ my ________, then out __ __ _______ you will __ my __________ __________. Although the _____ _____ is ____, ____ will be __ ___ a ________ of ______</a:t>
            </a:r>
            <a:r>
              <a:rPr lang="en-US" sz="3200" baseline="30000" dirty="0">
                <a:solidFill>
                  <a:srgbClr val="000000"/>
                </a:solidFill>
                <a:latin typeface="Arial" charset="0"/>
              </a:rPr>
              <a:t> </a:t>
            </a:r>
            <a:r>
              <a:rPr lang="en-US" sz="3200" dirty="0">
                <a:solidFill>
                  <a:srgbClr val="000000"/>
                </a:solidFill>
                <a:latin typeface="Arial" charset="0"/>
              </a:rPr>
              <a:t>and a </a:t>
            </a:r>
          </a:p>
          <a:p>
            <a:pPr algn="ctr" fontAlgn="base">
              <a:lnSpc>
                <a:spcPct val="150000"/>
              </a:lnSpc>
              <a:spcBef>
                <a:spcPct val="0"/>
              </a:spcBef>
              <a:spcAft>
                <a:spcPts val="600"/>
              </a:spcAft>
            </a:pPr>
            <a:r>
              <a:rPr lang="en-US" sz="3200" dirty="0">
                <a:solidFill>
                  <a:srgbClr val="000000"/>
                </a:solidFill>
                <a:latin typeface="Arial" charset="0"/>
              </a:rPr>
              <a:t>____ ______.</a:t>
            </a:r>
          </a:p>
        </p:txBody>
      </p:sp>
      <p:sp>
        <p:nvSpPr>
          <p:cNvPr id="2" name="TextBox 1">
            <a:extLst>
              <a:ext uri="{FF2B5EF4-FFF2-40B4-BE49-F238E27FC236}">
                <a16:creationId xmlns:a16="http://schemas.microsoft.com/office/drawing/2014/main" id="{8688EB07-0AC4-D895-F9B8-923AA4BF92EA}"/>
              </a:ext>
            </a:extLst>
          </p:cNvPr>
          <p:cNvSpPr txBox="1"/>
          <p:nvPr/>
        </p:nvSpPr>
        <p:spPr>
          <a:xfrm>
            <a:off x="1450426" y="109130"/>
            <a:ext cx="1933904" cy="646331"/>
          </a:xfrm>
          <a:prstGeom prst="rect">
            <a:avLst/>
          </a:prstGeom>
          <a:noFill/>
        </p:spPr>
        <p:txBody>
          <a:bodyPr wrap="square" rtlCol="0">
            <a:spAutoFit/>
          </a:bodyPr>
          <a:lstStyle/>
          <a:p>
            <a:r>
              <a:rPr lang="en-US" sz="3600" b="1" dirty="0">
                <a:latin typeface="Abadi" panose="020B0604020104020204" pitchFamily="34" charset="0"/>
              </a:rPr>
              <a:t>Exodus</a:t>
            </a:r>
          </a:p>
        </p:txBody>
      </p:sp>
      <p:sp>
        <p:nvSpPr>
          <p:cNvPr id="3" name="TextBox 2">
            <a:extLst>
              <a:ext uri="{FF2B5EF4-FFF2-40B4-BE49-F238E27FC236}">
                <a16:creationId xmlns:a16="http://schemas.microsoft.com/office/drawing/2014/main" id="{A17249E4-3C9E-DDF8-165A-BF7AE238199A}"/>
              </a:ext>
            </a:extLst>
          </p:cNvPr>
          <p:cNvSpPr txBox="1"/>
          <p:nvPr/>
        </p:nvSpPr>
        <p:spPr>
          <a:xfrm>
            <a:off x="2387817" y="851454"/>
            <a:ext cx="1413642" cy="646331"/>
          </a:xfrm>
          <a:prstGeom prst="rect">
            <a:avLst/>
          </a:prstGeom>
          <a:noFill/>
        </p:spPr>
        <p:txBody>
          <a:bodyPr wrap="square" rtlCol="0">
            <a:spAutoFit/>
          </a:bodyPr>
          <a:lstStyle/>
          <a:p>
            <a:r>
              <a:rPr lang="en-US" sz="3600" dirty="0">
                <a:latin typeface="Abadi" panose="020B0604020104020204" pitchFamily="34" charset="0"/>
              </a:rPr>
              <a:t>obey</a:t>
            </a:r>
          </a:p>
        </p:txBody>
      </p:sp>
      <p:sp>
        <p:nvSpPr>
          <p:cNvPr id="4" name="TextBox 3">
            <a:extLst>
              <a:ext uri="{FF2B5EF4-FFF2-40B4-BE49-F238E27FC236}">
                <a16:creationId xmlns:a16="http://schemas.microsoft.com/office/drawing/2014/main" id="{DD828831-C78B-31BB-66BB-E5D1D875AA7C}"/>
              </a:ext>
            </a:extLst>
          </p:cNvPr>
          <p:cNvSpPr txBox="1"/>
          <p:nvPr/>
        </p:nvSpPr>
        <p:spPr>
          <a:xfrm>
            <a:off x="436615" y="1575564"/>
            <a:ext cx="1413642" cy="646331"/>
          </a:xfrm>
          <a:prstGeom prst="rect">
            <a:avLst/>
          </a:prstGeom>
          <a:noFill/>
        </p:spPr>
        <p:txBody>
          <a:bodyPr wrap="square" rtlCol="0">
            <a:spAutoFit/>
          </a:bodyPr>
          <a:lstStyle/>
          <a:p>
            <a:r>
              <a:rPr lang="en-US" sz="3600" dirty="0">
                <a:latin typeface="Abadi" panose="020B0604020104020204" pitchFamily="34" charset="0"/>
              </a:rPr>
              <a:t>keep</a:t>
            </a:r>
          </a:p>
        </p:txBody>
      </p:sp>
      <p:sp>
        <p:nvSpPr>
          <p:cNvPr id="5" name="TextBox 4">
            <a:extLst>
              <a:ext uri="{FF2B5EF4-FFF2-40B4-BE49-F238E27FC236}">
                <a16:creationId xmlns:a16="http://schemas.microsoft.com/office/drawing/2014/main" id="{BD5D8BBE-C3A0-9FDD-9445-D18DAF099A5C}"/>
              </a:ext>
            </a:extLst>
          </p:cNvPr>
          <p:cNvSpPr txBox="1"/>
          <p:nvPr/>
        </p:nvSpPr>
        <p:spPr>
          <a:xfrm>
            <a:off x="1450426" y="2294060"/>
            <a:ext cx="1644212" cy="646331"/>
          </a:xfrm>
          <a:prstGeom prst="rect">
            <a:avLst/>
          </a:prstGeom>
          <a:noFill/>
        </p:spPr>
        <p:txBody>
          <a:bodyPr wrap="square" rtlCol="0">
            <a:spAutoFit/>
          </a:bodyPr>
          <a:lstStyle/>
          <a:p>
            <a:r>
              <a:rPr lang="en-US" sz="3600" dirty="0">
                <a:latin typeface="Abadi" panose="020B0604020104020204" pitchFamily="34" charset="0"/>
              </a:rPr>
              <a:t>nations</a:t>
            </a:r>
          </a:p>
        </p:txBody>
      </p:sp>
      <p:sp>
        <p:nvSpPr>
          <p:cNvPr id="6" name="TextBox 5">
            <a:extLst>
              <a:ext uri="{FF2B5EF4-FFF2-40B4-BE49-F238E27FC236}">
                <a16:creationId xmlns:a16="http://schemas.microsoft.com/office/drawing/2014/main" id="{F943CA33-38A2-AC11-AA90-7404E77EB6CE}"/>
              </a:ext>
            </a:extLst>
          </p:cNvPr>
          <p:cNvSpPr txBox="1"/>
          <p:nvPr/>
        </p:nvSpPr>
        <p:spPr>
          <a:xfrm>
            <a:off x="846735" y="3020512"/>
            <a:ext cx="2190751" cy="646331"/>
          </a:xfrm>
          <a:prstGeom prst="rect">
            <a:avLst/>
          </a:prstGeom>
          <a:noFill/>
        </p:spPr>
        <p:txBody>
          <a:bodyPr wrap="square" rtlCol="0">
            <a:spAutoFit/>
          </a:bodyPr>
          <a:lstStyle/>
          <a:p>
            <a:r>
              <a:rPr lang="en-US" sz="3600" dirty="0">
                <a:latin typeface="Abadi" panose="020B0604020104020204" pitchFamily="34" charset="0"/>
              </a:rPr>
              <a:t>treasured</a:t>
            </a:r>
          </a:p>
        </p:txBody>
      </p:sp>
      <p:sp>
        <p:nvSpPr>
          <p:cNvPr id="8" name="TextBox 7">
            <a:extLst>
              <a:ext uri="{FF2B5EF4-FFF2-40B4-BE49-F238E27FC236}">
                <a16:creationId xmlns:a16="http://schemas.microsoft.com/office/drawing/2014/main" id="{6D3BDDF0-9A28-2C66-4F1A-C43AA598A32B}"/>
              </a:ext>
            </a:extLst>
          </p:cNvPr>
          <p:cNvSpPr txBox="1"/>
          <p:nvPr/>
        </p:nvSpPr>
        <p:spPr>
          <a:xfrm>
            <a:off x="4053707" y="3750925"/>
            <a:ext cx="1644212" cy="646331"/>
          </a:xfrm>
          <a:prstGeom prst="rect">
            <a:avLst/>
          </a:prstGeom>
          <a:noFill/>
        </p:spPr>
        <p:txBody>
          <a:bodyPr wrap="square" rtlCol="0">
            <a:spAutoFit/>
          </a:bodyPr>
          <a:lstStyle/>
          <a:p>
            <a:r>
              <a:rPr lang="en-US" sz="3600" dirty="0">
                <a:latin typeface="Abadi" panose="020B0604020104020204" pitchFamily="34" charset="0"/>
              </a:rPr>
              <a:t>earth</a:t>
            </a:r>
          </a:p>
        </p:txBody>
      </p:sp>
      <p:sp>
        <p:nvSpPr>
          <p:cNvPr id="9" name="TextBox 8">
            <a:extLst>
              <a:ext uri="{FF2B5EF4-FFF2-40B4-BE49-F238E27FC236}">
                <a16:creationId xmlns:a16="http://schemas.microsoft.com/office/drawing/2014/main" id="{1A8FA32F-5924-B365-850A-C81A1B252BBA}"/>
              </a:ext>
            </a:extLst>
          </p:cNvPr>
          <p:cNvSpPr txBox="1"/>
          <p:nvPr/>
        </p:nvSpPr>
        <p:spPr>
          <a:xfrm>
            <a:off x="1693313" y="4490040"/>
            <a:ext cx="1158438" cy="646331"/>
          </a:xfrm>
          <a:prstGeom prst="rect">
            <a:avLst/>
          </a:prstGeom>
          <a:noFill/>
        </p:spPr>
        <p:txBody>
          <a:bodyPr wrap="square" rtlCol="0">
            <a:spAutoFit/>
          </a:bodyPr>
          <a:lstStyle/>
          <a:p>
            <a:r>
              <a:rPr lang="en-US" sz="3600" dirty="0">
                <a:latin typeface="Abadi" panose="020B0604020104020204" pitchFamily="34" charset="0"/>
              </a:rPr>
              <a:t>you</a:t>
            </a:r>
          </a:p>
        </p:txBody>
      </p:sp>
      <p:sp>
        <p:nvSpPr>
          <p:cNvPr id="10" name="TextBox 9">
            <a:extLst>
              <a:ext uri="{FF2B5EF4-FFF2-40B4-BE49-F238E27FC236}">
                <a16:creationId xmlns:a16="http://schemas.microsoft.com/office/drawing/2014/main" id="{FBD96895-7DFD-8D75-E8A3-D511F7830DB9}"/>
              </a:ext>
            </a:extLst>
          </p:cNvPr>
          <p:cNvSpPr txBox="1"/>
          <p:nvPr/>
        </p:nvSpPr>
        <p:spPr>
          <a:xfrm>
            <a:off x="4496194" y="4490039"/>
            <a:ext cx="971287" cy="646331"/>
          </a:xfrm>
          <a:prstGeom prst="rect">
            <a:avLst/>
          </a:prstGeom>
          <a:noFill/>
        </p:spPr>
        <p:txBody>
          <a:bodyPr wrap="square" rtlCol="0">
            <a:spAutoFit/>
          </a:bodyPr>
          <a:lstStyle/>
          <a:p>
            <a:r>
              <a:rPr lang="en-US" sz="3600" dirty="0">
                <a:latin typeface="Abadi" panose="020B0604020104020204" pitchFamily="34" charset="0"/>
              </a:rPr>
              <a:t>me</a:t>
            </a:r>
          </a:p>
        </p:txBody>
      </p:sp>
      <p:sp>
        <p:nvSpPr>
          <p:cNvPr id="11" name="TextBox 10">
            <a:extLst>
              <a:ext uri="{FF2B5EF4-FFF2-40B4-BE49-F238E27FC236}">
                <a16:creationId xmlns:a16="http://schemas.microsoft.com/office/drawing/2014/main" id="{F1F5955B-F7FF-AEAE-8514-5DA570A45134}"/>
              </a:ext>
            </a:extLst>
          </p:cNvPr>
          <p:cNvSpPr txBox="1"/>
          <p:nvPr/>
        </p:nvSpPr>
        <p:spPr>
          <a:xfrm>
            <a:off x="2984062" y="5220453"/>
            <a:ext cx="1644212" cy="646331"/>
          </a:xfrm>
          <a:prstGeom prst="rect">
            <a:avLst/>
          </a:prstGeom>
          <a:noFill/>
        </p:spPr>
        <p:txBody>
          <a:bodyPr wrap="square" rtlCol="0">
            <a:spAutoFit/>
          </a:bodyPr>
          <a:lstStyle/>
          <a:p>
            <a:r>
              <a:rPr lang="en-US" sz="3600" dirty="0">
                <a:latin typeface="Abadi" panose="020B0604020104020204" pitchFamily="34" charset="0"/>
              </a:rPr>
              <a:t>priests</a:t>
            </a:r>
          </a:p>
        </p:txBody>
      </p:sp>
      <p:sp>
        <p:nvSpPr>
          <p:cNvPr id="12" name="TextBox 11">
            <a:extLst>
              <a:ext uri="{FF2B5EF4-FFF2-40B4-BE49-F238E27FC236}">
                <a16:creationId xmlns:a16="http://schemas.microsoft.com/office/drawing/2014/main" id="{450260CF-23CF-1082-0586-FD4614188368}"/>
              </a:ext>
            </a:extLst>
          </p:cNvPr>
          <p:cNvSpPr txBox="1"/>
          <p:nvPr/>
        </p:nvSpPr>
        <p:spPr>
          <a:xfrm>
            <a:off x="1870990" y="6034574"/>
            <a:ext cx="1060401" cy="646331"/>
          </a:xfrm>
          <a:prstGeom prst="rect">
            <a:avLst/>
          </a:prstGeom>
          <a:noFill/>
        </p:spPr>
        <p:txBody>
          <a:bodyPr wrap="square" rtlCol="0">
            <a:spAutoFit/>
          </a:bodyPr>
          <a:lstStyle/>
          <a:p>
            <a:r>
              <a:rPr lang="en-US" sz="3600" dirty="0">
                <a:latin typeface="Abadi" panose="020B0604020104020204" pitchFamily="34" charset="0"/>
              </a:rPr>
              <a:t>holy</a:t>
            </a:r>
          </a:p>
        </p:txBody>
      </p:sp>
      <p:sp>
        <p:nvSpPr>
          <p:cNvPr id="13" name="TextBox 12">
            <a:extLst>
              <a:ext uri="{FF2B5EF4-FFF2-40B4-BE49-F238E27FC236}">
                <a16:creationId xmlns:a16="http://schemas.microsoft.com/office/drawing/2014/main" id="{2C602BBB-4CDF-5DF5-918E-E3EEA42E619D}"/>
              </a:ext>
            </a:extLst>
          </p:cNvPr>
          <p:cNvSpPr txBox="1"/>
          <p:nvPr/>
        </p:nvSpPr>
        <p:spPr>
          <a:xfrm>
            <a:off x="3155071" y="93195"/>
            <a:ext cx="898636" cy="646331"/>
          </a:xfrm>
          <a:prstGeom prst="rect">
            <a:avLst/>
          </a:prstGeom>
          <a:noFill/>
        </p:spPr>
        <p:txBody>
          <a:bodyPr wrap="square" rtlCol="0">
            <a:spAutoFit/>
          </a:bodyPr>
          <a:lstStyle/>
          <a:p>
            <a:r>
              <a:rPr lang="en-US" sz="3600" b="1" dirty="0">
                <a:latin typeface="Abadi" panose="020B0604020104020204" pitchFamily="34" charset="0"/>
              </a:rPr>
              <a:t>19</a:t>
            </a:r>
          </a:p>
        </p:txBody>
      </p:sp>
      <p:sp>
        <p:nvSpPr>
          <p:cNvPr id="14" name="TextBox 13">
            <a:extLst>
              <a:ext uri="{FF2B5EF4-FFF2-40B4-BE49-F238E27FC236}">
                <a16:creationId xmlns:a16="http://schemas.microsoft.com/office/drawing/2014/main" id="{62BFD6EC-4856-F448-218F-9296B6D962E6}"/>
              </a:ext>
            </a:extLst>
          </p:cNvPr>
          <p:cNvSpPr txBox="1"/>
          <p:nvPr/>
        </p:nvSpPr>
        <p:spPr>
          <a:xfrm>
            <a:off x="1316156" y="820571"/>
            <a:ext cx="499077" cy="646331"/>
          </a:xfrm>
          <a:prstGeom prst="rect">
            <a:avLst/>
          </a:prstGeom>
          <a:noFill/>
        </p:spPr>
        <p:txBody>
          <a:bodyPr wrap="square" rtlCol="0">
            <a:spAutoFit/>
          </a:bodyPr>
          <a:lstStyle/>
          <a:p>
            <a:r>
              <a:rPr lang="en-US" sz="3600" dirty="0">
                <a:latin typeface="Abadi" panose="020B0604020104020204" pitchFamily="34" charset="0"/>
              </a:rPr>
              <a:t>if</a:t>
            </a:r>
          </a:p>
        </p:txBody>
      </p:sp>
      <p:sp>
        <p:nvSpPr>
          <p:cNvPr id="16" name="TextBox 15">
            <a:extLst>
              <a:ext uri="{FF2B5EF4-FFF2-40B4-BE49-F238E27FC236}">
                <a16:creationId xmlns:a16="http://schemas.microsoft.com/office/drawing/2014/main" id="{028115CC-313B-EE99-24AA-F61875C90270}"/>
              </a:ext>
            </a:extLst>
          </p:cNvPr>
          <p:cNvSpPr txBox="1"/>
          <p:nvPr/>
        </p:nvSpPr>
        <p:spPr>
          <a:xfrm>
            <a:off x="4079866" y="851454"/>
            <a:ext cx="1101733" cy="646331"/>
          </a:xfrm>
          <a:prstGeom prst="rect">
            <a:avLst/>
          </a:prstGeom>
          <a:noFill/>
        </p:spPr>
        <p:txBody>
          <a:bodyPr wrap="square" rtlCol="0">
            <a:spAutoFit/>
          </a:bodyPr>
          <a:lstStyle/>
          <a:p>
            <a:r>
              <a:rPr lang="en-US" sz="3600" dirty="0">
                <a:latin typeface="Abadi" panose="020B0604020104020204" pitchFamily="34" charset="0"/>
              </a:rPr>
              <a:t>fully</a:t>
            </a:r>
          </a:p>
        </p:txBody>
      </p:sp>
      <p:sp>
        <p:nvSpPr>
          <p:cNvPr id="18" name="TextBox 17">
            <a:extLst>
              <a:ext uri="{FF2B5EF4-FFF2-40B4-BE49-F238E27FC236}">
                <a16:creationId xmlns:a16="http://schemas.microsoft.com/office/drawing/2014/main" id="{ACE6902D-E4E1-AB08-6145-BD5A9E2F6D2B}"/>
              </a:ext>
            </a:extLst>
          </p:cNvPr>
          <p:cNvSpPr txBox="1"/>
          <p:nvPr/>
        </p:nvSpPr>
        <p:spPr>
          <a:xfrm>
            <a:off x="2126766" y="1572738"/>
            <a:ext cx="1933903" cy="646331"/>
          </a:xfrm>
          <a:prstGeom prst="rect">
            <a:avLst/>
          </a:prstGeom>
          <a:noFill/>
        </p:spPr>
        <p:txBody>
          <a:bodyPr wrap="square" rtlCol="0">
            <a:spAutoFit/>
          </a:bodyPr>
          <a:lstStyle/>
          <a:p>
            <a:r>
              <a:rPr lang="en-US" sz="3600" dirty="0">
                <a:latin typeface="Abadi" panose="020B0604020104020204" pitchFamily="34" charset="0"/>
              </a:rPr>
              <a:t>covenant</a:t>
            </a:r>
          </a:p>
        </p:txBody>
      </p:sp>
      <p:sp>
        <p:nvSpPr>
          <p:cNvPr id="19" name="TextBox 18">
            <a:extLst>
              <a:ext uri="{FF2B5EF4-FFF2-40B4-BE49-F238E27FC236}">
                <a16:creationId xmlns:a16="http://schemas.microsoft.com/office/drawing/2014/main" id="{178056DB-F369-0A44-43DD-D9BC4127A845}"/>
              </a:ext>
            </a:extLst>
          </p:cNvPr>
          <p:cNvSpPr txBox="1"/>
          <p:nvPr/>
        </p:nvSpPr>
        <p:spPr>
          <a:xfrm>
            <a:off x="879059" y="2304570"/>
            <a:ext cx="708307" cy="646331"/>
          </a:xfrm>
          <a:prstGeom prst="rect">
            <a:avLst/>
          </a:prstGeom>
          <a:noFill/>
        </p:spPr>
        <p:txBody>
          <a:bodyPr wrap="square" rtlCol="0">
            <a:spAutoFit/>
          </a:bodyPr>
          <a:lstStyle/>
          <a:p>
            <a:r>
              <a:rPr lang="en-US" sz="3600" dirty="0">
                <a:latin typeface="Abadi" panose="020B0604020104020204" pitchFamily="34" charset="0"/>
              </a:rPr>
              <a:t>all</a:t>
            </a:r>
          </a:p>
        </p:txBody>
      </p:sp>
      <p:sp>
        <p:nvSpPr>
          <p:cNvPr id="20" name="TextBox 19">
            <a:extLst>
              <a:ext uri="{FF2B5EF4-FFF2-40B4-BE49-F238E27FC236}">
                <a16:creationId xmlns:a16="http://schemas.microsoft.com/office/drawing/2014/main" id="{B2E49CAD-63D5-FB2A-7E58-EE027EB75618}"/>
              </a:ext>
            </a:extLst>
          </p:cNvPr>
          <p:cNvSpPr txBox="1"/>
          <p:nvPr/>
        </p:nvSpPr>
        <p:spPr>
          <a:xfrm>
            <a:off x="307692" y="2314098"/>
            <a:ext cx="708307" cy="646331"/>
          </a:xfrm>
          <a:prstGeom prst="rect">
            <a:avLst/>
          </a:prstGeom>
          <a:noFill/>
        </p:spPr>
        <p:txBody>
          <a:bodyPr wrap="square" rtlCol="0">
            <a:spAutoFit/>
          </a:bodyPr>
          <a:lstStyle/>
          <a:p>
            <a:r>
              <a:rPr lang="en-US" sz="3600" dirty="0">
                <a:latin typeface="Abadi" panose="020B0604020104020204" pitchFamily="34" charset="0"/>
              </a:rPr>
              <a:t>of</a:t>
            </a:r>
          </a:p>
        </p:txBody>
      </p:sp>
      <p:sp>
        <p:nvSpPr>
          <p:cNvPr id="21" name="TextBox 20">
            <a:extLst>
              <a:ext uri="{FF2B5EF4-FFF2-40B4-BE49-F238E27FC236}">
                <a16:creationId xmlns:a16="http://schemas.microsoft.com/office/drawing/2014/main" id="{605C0E30-D504-B2A8-D212-DB55C9CC8E0D}"/>
              </a:ext>
            </a:extLst>
          </p:cNvPr>
          <p:cNvSpPr txBox="1"/>
          <p:nvPr/>
        </p:nvSpPr>
        <p:spPr>
          <a:xfrm>
            <a:off x="4556563" y="2304219"/>
            <a:ext cx="708307" cy="646331"/>
          </a:xfrm>
          <a:prstGeom prst="rect">
            <a:avLst/>
          </a:prstGeom>
          <a:noFill/>
        </p:spPr>
        <p:txBody>
          <a:bodyPr wrap="square" rtlCol="0">
            <a:spAutoFit/>
          </a:bodyPr>
          <a:lstStyle/>
          <a:p>
            <a:r>
              <a:rPr lang="en-US" sz="3600" dirty="0">
                <a:latin typeface="Abadi" panose="020B0604020104020204" pitchFamily="34" charset="0"/>
              </a:rPr>
              <a:t>be</a:t>
            </a:r>
          </a:p>
        </p:txBody>
      </p:sp>
      <p:sp>
        <p:nvSpPr>
          <p:cNvPr id="22" name="TextBox 21">
            <a:extLst>
              <a:ext uri="{FF2B5EF4-FFF2-40B4-BE49-F238E27FC236}">
                <a16:creationId xmlns:a16="http://schemas.microsoft.com/office/drawing/2014/main" id="{C83CF70B-7B63-C490-2394-FD2ECD515C07}"/>
              </a:ext>
            </a:extLst>
          </p:cNvPr>
          <p:cNvSpPr txBox="1"/>
          <p:nvPr/>
        </p:nvSpPr>
        <p:spPr>
          <a:xfrm>
            <a:off x="3043839" y="3032106"/>
            <a:ext cx="2372842" cy="646331"/>
          </a:xfrm>
          <a:prstGeom prst="rect">
            <a:avLst/>
          </a:prstGeom>
          <a:noFill/>
        </p:spPr>
        <p:txBody>
          <a:bodyPr wrap="square" rtlCol="0">
            <a:spAutoFit/>
          </a:bodyPr>
          <a:lstStyle/>
          <a:p>
            <a:r>
              <a:rPr lang="en-US" sz="3600" dirty="0">
                <a:latin typeface="Abadi" panose="020B0604020104020204" pitchFamily="34" charset="0"/>
              </a:rPr>
              <a:t>possession</a:t>
            </a:r>
          </a:p>
        </p:txBody>
      </p:sp>
      <p:sp>
        <p:nvSpPr>
          <p:cNvPr id="23" name="TextBox 22">
            <a:extLst>
              <a:ext uri="{FF2B5EF4-FFF2-40B4-BE49-F238E27FC236}">
                <a16:creationId xmlns:a16="http://schemas.microsoft.com/office/drawing/2014/main" id="{00611412-E765-F988-114C-E98A9DCDAB8D}"/>
              </a:ext>
            </a:extLst>
          </p:cNvPr>
          <p:cNvSpPr txBox="1"/>
          <p:nvPr/>
        </p:nvSpPr>
        <p:spPr>
          <a:xfrm>
            <a:off x="2780271" y="3759993"/>
            <a:ext cx="1644212" cy="646331"/>
          </a:xfrm>
          <a:prstGeom prst="rect">
            <a:avLst/>
          </a:prstGeom>
          <a:noFill/>
        </p:spPr>
        <p:txBody>
          <a:bodyPr wrap="square" rtlCol="0">
            <a:spAutoFit/>
          </a:bodyPr>
          <a:lstStyle/>
          <a:p>
            <a:r>
              <a:rPr lang="en-US" sz="3600" dirty="0">
                <a:latin typeface="Abadi" panose="020B0604020104020204" pitchFamily="34" charset="0"/>
              </a:rPr>
              <a:t>whole</a:t>
            </a:r>
          </a:p>
        </p:txBody>
      </p:sp>
      <p:sp>
        <p:nvSpPr>
          <p:cNvPr id="24" name="TextBox 23">
            <a:extLst>
              <a:ext uri="{FF2B5EF4-FFF2-40B4-BE49-F238E27FC236}">
                <a16:creationId xmlns:a16="http://schemas.microsoft.com/office/drawing/2014/main" id="{AF847CC7-FE6D-541C-4E11-B90D9493DC57}"/>
              </a:ext>
            </a:extLst>
          </p:cNvPr>
          <p:cNvSpPr txBox="1"/>
          <p:nvPr/>
        </p:nvSpPr>
        <p:spPr>
          <a:xfrm>
            <a:off x="483890" y="4510710"/>
            <a:ext cx="1644212" cy="646331"/>
          </a:xfrm>
          <a:prstGeom prst="rect">
            <a:avLst/>
          </a:prstGeom>
          <a:noFill/>
        </p:spPr>
        <p:txBody>
          <a:bodyPr wrap="square" rtlCol="0">
            <a:spAutoFit/>
          </a:bodyPr>
          <a:lstStyle/>
          <a:p>
            <a:r>
              <a:rPr lang="en-US" sz="3600" dirty="0">
                <a:latin typeface="Abadi" panose="020B0604020104020204" pitchFamily="34" charset="0"/>
              </a:rPr>
              <a:t>mine</a:t>
            </a:r>
          </a:p>
        </p:txBody>
      </p:sp>
      <p:sp>
        <p:nvSpPr>
          <p:cNvPr id="25" name="TextBox 24">
            <a:extLst>
              <a:ext uri="{FF2B5EF4-FFF2-40B4-BE49-F238E27FC236}">
                <a16:creationId xmlns:a16="http://schemas.microsoft.com/office/drawing/2014/main" id="{00D73E74-AB2C-199B-F695-8DAE4F873039}"/>
              </a:ext>
            </a:extLst>
          </p:cNvPr>
          <p:cNvSpPr txBox="1"/>
          <p:nvPr/>
        </p:nvSpPr>
        <p:spPr>
          <a:xfrm>
            <a:off x="3894366" y="4506917"/>
            <a:ext cx="971287" cy="646331"/>
          </a:xfrm>
          <a:prstGeom prst="rect">
            <a:avLst/>
          </a:prstGeom>
          <a:noFill/>
        </p:spPr>
        <p:txBody>
          <a:bodyPr wrap="square" rtlCol="0">
            <a:spAutoFit/>
          </a:bodyPr>
          <a:lstStyle/>
          <a:p>
            <a:r>
              <a:rPr lang="en-US" sz="3600" dirty="0">
                <a:latin typeface="Abadi" panose="020B0604020104020204" pitchFamily="34" charset="0"/>
              </a:rPr>
              <a:t>for</a:t>
            </a:r>
          </a:p>
        </p:txBody>
      </p:sp>
      <p:sp>
        <p:nvSpPr>
          <p:cNvPr id="26" name="TextBox 25">
            <a:extLst>
              <a:ext uri="{FF2B5EF4-FFF2-40B4-BE49-F238E27FC236}">
                <a16:creationId xmlns:a16="http://schemas.microsoft.com/office/drawing/2014/main" id="{E15F8A52-99D3-BA00-6D54-A1E1BB85F807}"/>
              </a:ext>
            </a:extLst>
          </p:cNvPr>
          <p:cNvSpPr txBox="1"/>
          <p:nvPr/>
        </p:nvSpPr>
        <p:spPr>
          <a:xfrm>
            <a:off x="682627" y="5238502"/>
            <a:ext cx="1969261" cy="646331"/>
          </a:xfrm>
          <a:prstGeom prst="rect">
            <a:avLst/>
          </a:prstGeom>
          <a:noFill/>
        </p:spPr>
        <p:txBody>
          <a:bodyPr wrap="square" rtlCol="0">
            <a:spAutoFit/>
          </a:bodyPr>
          <a:lstStyle/>
          <a:p>
            <a:r>
              <a:rPr lang="en-US" sz="3600" dirty="0">
                <a:latin typeface="Abadi" panose="020B0604020104020204" pitchFamily="34" charset="0"/>
              </a:rPr>
              <a:t>kingdom</a:t>
            </a:r>
          </a:p>
        </p:txBody>
      </p:sp>
      <p:sp>
        <p:nvSpPr>
          <p:cNvPr id="27" name="TextBox 26">
            <a:extLst>
              <a:ext uri="{FF2B5EF4-FFF2-40B4-BE49-F238E27FC236}">
                <a16:creationId xmlns:a16="http://schemas.microsoft.com/office/drawing/2014/main" id="{13F3C849-9EC0-F98A-D3D5-FC48D3E944ED}"/>
              </a:ext>
            </a:extLst>
          </p:cNvPr>
          <p:cNvSpPr txBox="1"/>
          <p:nvPr/>
        </p:nvSpPr>
        <p:spPr>
          <a:xfrm>
            <a:off x="2843141" y="6022153"/>
            <a:ext cx="1644212" cy="646331"/>
          </a:xfrm>
          <a:prstGeom prst="rect">
            <a:avLst/>
          </a:prstGeom>
          <a:noFill/>
        </p:spPr>
        <p:txBody>
          <a:bodyPr wrap="square" rtlCol="0">
            <a:spAutoFit/>
          </a:bodyPr>
          <a:lstStyle/>
          <a:p>
            <a:r>
              <a:rPr lang="en-US" sz="3600" dirty="0">
                <a:latin typeface="Abadi" panose="020B0604020104020204" pitchFamily="34" charset="0"/>
              </a:rPr>
              <a:t>nation</a:t>
            </a:r>
          </a:p>
        </p:txBody>
      </p:sp>
    </p:spTree>
    <p:extLst>
      <p:ext uri="{BB962C8B-B14F-4D97-AF65-F5344CB8AC3E}">
        <p14:creationId xmlns:p14="http://schemas.microsoft.com/office/powerpoint/2010/main" val="1439898853"/>
      </p:ext>
    </p:extLst>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500"/>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500"/>
                                        <p:tgtEl>
                                          <p:spTgt spid="24"/>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fade">
                                      <p:cBhvr>
                                        <p:cTn id="87" dur="500"/>
                                        <p:tgtEl>
                                          <p:spTgt spid="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500"/>
                                        <p:tgtEl>
                                          <p:spTgt spid="2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10"/>
                                        </p:tgtEl>
                                        <p:attrNameLst>
                                          <p:attrName>style.visibility</p:attrName>
                                        </p:attrNameLst>
                                      </p:cBhvr>
                                      <p:to>
                                        <p:strVal val="visible"/>
                                      </p:to>
                                    </p:set>
                                    <p:animEffect transition="in" filter="fade">
                                      <p:cBhvr>
                                        <p:cTn id="97" dur="500"/>
                                        <p:tgtEl>
                                          <p:spTgt spid="1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500"/>
                                        <p:tgtEl>
                                          <p:spTgt spid="26"/>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fade">
                                      <p:cBhvr>
                                        <p:cTn id="107" dur="500"/>
                                        <p:tgtEl>
                                          <p:spTgt spid="11"/>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12"/>
                                        </p:tgtEl>
                                        <p:attrNameLst>
                                          <p:attrName>style.visibility</p:attrName>
                                        </p:attrNameLst>
                                      </p:cBhvr>
                                      <p:to>
                                        <p:strVal val="visible"/>
                                      </p:to>
                                    </p:set>
                                    <p:animEffect transition="in" filter="fade">
                                      <p:cBhvr>
                                        <p:cTn id="112" dur="500"/>
                                        <p:tgtEl>
                                          <p:spTgt spid="12"/>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27"/>
                                        </p:tgtEl>
                                        <p:attrNameLst>
                                          <p:attrName>style.visibility</p:attrName>
                                        </p:attrNameLst>
                                      </p:cBhvr>
                                      <p:to>
                                        <p:strVal val="visible"/>
                                      </p:to>
                                    </p:set>
                                    <p:animEffect transition="in" filter="fade">
                                      <p:cBhvr>
                                        <p:cTn id="1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8" grpId="0"/>
      <p:bldP spid="9" grpId="0"/>
      <p:bldP spid="10" grpId="0"/>
      <p:bldP spid="11" grpId="0"/>
      <p:bldP spid="12" grpId="0"/>
      <p:bldP spid="13" grpId="0"/>
      <p:bldP spid="14" grpId="0"/>
      <p:bldP spid="16" grpId="0"/>
      <p:bldP spid="18" grpId="0"/>
      <p:bldP spid="19" grpId="0"/>
      <p:bldP spid="20" grpId="0"/>
      <p:bldP spid="21" grpId="0"/>
      <p:bldP spid="22" grpId="0"/>
      <p:bldP spid="23" grpId="0"/>
      <p:bldP spid="24" grpId="0"/>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AC1E0-3221-01CC-0559-AF2E09E2C4A2}"/>
            </a:ext>
          </a:extLst>
        </p:cNvPr>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8DE692D1-80E7-73EF-4094-E82494E8D0A9}"/>
              </a:ext>
            </a:extLst>
          </p:cNvPr>
          <p:cNvSpPr/>
          <p:nvPr/>
        </p:nvSpPr>
        <p:spPr>
          <a:xfrm>
            <a:off x="305719" y="76199"/>
            <a:ext cx="5577839" cy="6621781"/>
          </a:xfrm>
          <a:prstGeom prst="roundRect">
            <a:avLst/>
          </a:prstGeom>
          <a:solidFill>
            <a:schemeClr val="accent1">
              <a:alpha val="2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latin typeface="Arial"/>
            </a:endParaRPr>
          </a:p>
        </p:txBody>
      </p:sp>
      <p:pic>
        <p:nvPicPr>
          <p:cNvPr id="7" name="Picture 6" descr="The image depicts a biblically inspired scene of Jesus leading a group of followers towards a majestic mountain, under a radiant sun.&#10;&#10;AI-generated content may be incorrect.">
            <a:extLst>
              <a:ext uri="{FF2B5EF4-FFF2-40B4-BE49-F238E27FC236}">
                <a16:creationId xmlns:a16="http://schemas.microsoft.com/office/drawing/2014/main" id="{2C863C9A-3E13-EFC9-3ECB-827B70EF8ABD}"/>
              </a:ext>
            </a:extLst>
          </p:cNvPr>
          <p:cNvPicPr>
            <a:picLocks noChangeAspect="1"/>
          </p:cNvPicPr>
          <p:nvPr/>
        </p:nvPicPr>
        <p:blipFill>
          <a:blip r:embed="rId3"/>
          <a:srcRect l="757" r="757"/>
          <a:stretch>
            <a:fillRect/>
          </a:stretch>
        </p:blipFill>
        <p:spPr>
          <a:xfrm>
            <a:off x="6022691" y="432296"/>
            <a:ext cx="5943600" cy="5993408"/>
          </a:xfrm>
          <a:prstGeom prst="rect">
            <a:avLst/>
          </a:prstGeom>
        </p:spPr>
      </p:pic>
      <p:sp>
        <p:nvSpPr>
          <p:cNvPr id="15" name="TextBox 14">
            <a:extLst>
              <a:ext uri="{FF2B5EF4-FFF2-40B4-BE49-F238E27FC236}">
                <a16:creationId xmlns:a16="http://schemas.microsoft.com/office/drawing/2014/main" id="{13D9170F-BDA8-26AE-745A-20619AECE043}"/>
              </a:ext>
            </a:extLst>
          </p:cNvPr>
          <p:cNvSpPr txBox="1"/>
          <p:nvPr/>
        </p:nvSpPr>
        <p:spPr>
          <a:xfrm>
            <a:off x="307693" y="86709"/>
            <a:ext cx="5575865" cy="6587509"/>
          </a:xfrm>
          <a:prstGeom prst="rect">
            <a:avLst/>
          </a:prstGeom>
          <a:noFill/>
        </p:spPr>
        <p:txBody>
          <a:bodyPr wrap="square">
            <a:spAutoFit/>
          </a:bodyPr>
          <a:lstStyle/>
          <a:p>
            <a:pPr algn="ctr" fontAlgn="base">
              <a:spcBef>
                <a:spcPct val="0"/>
              </a:spcBef>
              <a:spcAft>
                <a:spcPts val="600"/>
              </a:spcAft>
            </a:pPr>
            <a:r>
              <a:rPr lang="en-US" sz="3400" b="1" dirty="0">
                <a:solidFill>
                  <a:srgbClr val="000000"/>
                </a:solidFill>
                <a:latin typeface="Arial" charset="0"/>
              </a:rPr>
              <a:t>_______ __:____</a:t>
            </a:r>
          </a:p>
          <a:p>
            <a:pPr algn="ctr" fontAlgn="base">
              <a:lnSpc>
                <a:spcPct val="150000"/>
              </a:lnSpc>
              <a:spcBef>
                <a:spcPct val="0"/>
              </a:spcBef>
              <a:spcAft>
                <a:spcPts val="600"/>
              </a:spcAft>
            </a:pPr>
            <a:r>
              <a:rPr lang="en-US" sz="3200" dirty="0">
                <a:solidFill>
                  <a:srgbClr val="000000"/>
                </a:solidFill>
                <a:latin typeface="Arial" charset="0"/>
              </a:rPr>
              <a:t>____ _ ___ ____ __  ___ ___ ____ __ ________, ____ ___ __ __ ______ ___ ___ __ __ __________ __________. _______ ___ _____ ____ __ ____, ____ ___ __ __ ___ _ ________ __ ______</a:t>
            </a:r>
            <a:r>
              <a:rPr lang="en-US" sz="3200" baseline="30000" dirty="0">
                <a:solidFill>
                  <a:srgbClr val="000000"/>
                </a:solidFill>
                <a:latin typeface="Arial" charset="0"/>
              </a:rPr>
              <a:t> </a:t>
            </a:r>
            <a:r>
              <a:rPr lang="en-US" sz="3200" dirty="0">
                <a:solidFill>
                  <a:srgbClr val="000000"/>
                </a:solidFill>
                <a:latin typeface="Arial" charset="0"/>
              </a:rPr>
              <a:t> ___ _ </a:t>
            </a:r>
          </a:p>
          <a:p>
            <a:pPr algn="ctr" fontAlgn="base">
              <a:lnSpc>
                <a:spcPct val="150000"/>
              </a:lnSpc>
              <a:spcBef>
                <a:spcPct val="0"/>
              </a:spcBef>
              <a:spcAft>
                <a:spcPts val="600"/>
              </a:spcAft>
            </a:pPr>
            <a:r>
              <a:rPr lang="en-US" sz="3200" dirty="0">
                <a:solidFill>
                  <a:srgbClr val="000000"/>
                </a:solidFill>
                <a:latin typeface="Arial" charset="0"/>
              </a:rPr>
              <a:t>____ ______.</a:t>
            </a:r>
          </a:p>
        </p:txBody>
      </p:sp>
      <p:sp>
        <p:nvSpPr>
          <p:cNvPr id="2" name="TextBox 1">
            <a:extLst>
              <a:ext uri="{FF2B5EF4-FFF2-40B4-BE49-F238E27FC236}">
                <a16:creationId xmlns:a16="http://schemas.microsoft.com/office/drawing/2014/main" id="{3920F1DB-ABAC-CC17-DA9B-1C65388542E1}"/>
              </a:ext>
            </a:extLst>
          </p:cNvPr>
          <p:cNvSpPr txBox="1"/>
          <p:nvPr/>
        </p:nvSpPr>
        <p:spPr>
          <a:xfrm>
            <a:off x="1450426" y="109130"/>
            <a:ext cx="1933904" cy="646331"/>
          </a:xfrm>
          <a:prstGeom prst="rect">
            <a:avLst/>
          </a:prstGeom>
          <a:noFill/>
        </p:spPr>
        <p:txBody>
          <a:bodyPr wrap="square" rtlCol="0">
            <a:spAutoFit/>
          </a:bodyPr>
          <a:lstStyle/>
          <a:p>
            <a:r>
              <a:rPr lang="en-US" sz="3600" b="1" dirty="0">
                <a:latin typeface="Abadi" panose="020B0604020104020204" pitchFamily="34" charset="0"/>
              </a:rPr>
              <a:t>Exodus</a:t>
            </a:r>
          </a:p>
        </p:txBody>
      </p:sp>
      <p:sp>
        <p:nvSpPr>
          <p:cNvPr id="3" name="TextBox 2">
            <a:extLst>
              <a:ext uri="{FF2B5EF4-FFF2-40B4-BE49-F238E27FC236}">
                <a16:creationId xmlns:a16="http://schemas.microsoft.com/office/drawing/2014/main" id="{DBF3C254-B4A6-7ECF-95F5-E35F9252786F}"/>
              </a:ext>
            </a:extLst>
          </p:cNvPr>
          <p:cNvSpPr txBox="1"/>
          <p:nvPr/>
        </p:nvSpPr>
        <p:spPr>
          <a:xfrm>
            <a:off x="2489417" y="891210"/>
            <a:ext cx="1413642" cy="584775"/>
          </a:xfrm>
          <a:prstGeom prst="rect">
            <a:avLst/>
          </a:prstGeom>
          <a:noFill/>
        </p:spPr>
        <p:txBody>
          <a:bodyPr wrap="square" rtlCol="0">
            <a:spAutoFit/>
          </a:bodyPr>
          <a:lstStyle/>
          <a:p>
            <a:r>
              <a:rPr lang="en-US" sz="3200" dirty="0">
                <a:latin typeface="Abadi" panose="020B0604020104020204" pitchFamily="34" charset="0"/>
              </a:rPr>
              <a:t>obey</a:t>
            </a:r>
          </a:p>
        </p:txBody>
      </p:sp>
      <p:sp>
        <p:nvSpPr>
          <p:cNvPr id="4" name="TextBox 3">
            <a:extLst>
              <a:ext uri="{FF2B5EF4-FFF2-40B4-BE49-F238E27FC236}">
                <a16:creationId xmlns:a16="http://schemas.microsoft.com/office/drawing/2014/main" id="{5E3A2A3F-2BB3-0E7F-B9D7-152ABDAC9D33}"/>
              </a:ext>
            </a:extLst>
          </p:cNvPr>
          <p:cNvSpPr txBox="1"/>
          <p:nvPr/>
        </p:nvSpPr>
        <p:spPr>
          <a:xfrm>
            <a:off x="416295" y="1615320"/>
            <a:ext cx="1413642" cy="584775"/>
          </a:xfrm>
          <a:prstGeom prst="rect">
            <a:avLst/>
          </a:prstGeom>
          <a:noFill/>
        </p:spPr>
        <p:txBody>
          <a:bodyPr wrap="square" rtlCol="0">
            <a:spAutoFit/>
          </a:bodyPr>
          <a:lstStyle/>
          <a:p>
            <a:r>
              <a:rPr lang="en-US" sz="3200" dirty="0">
                <a:latin typeface="Abadi" panose="020B0604020104020204" pitchFamily="34" charset="0"/>
              </a:rPr>
              <a:t>keep</a:t>
            </a:r>
            <a:endParaRPr lang="en-US" sz="3600" dirty="0">
              <a:latin typeface="Abadi" panose="020B0604020104020204" pitchFamily="34" charset="0"/>
            </a:endParaRPr>
          </a:p>
        </p:txBody>
      </p:sp>
      <p:sp>
        <p:nvSpPr>
          <p:cNvPr id="5" name="TextBox 4">
            <a:extLst>
              <a:ext uri="{FF2B5EF4-FFF2-40B4-BE49-F238E27FC236}">
                <a16:creationId xmlns:a16="http://schemas.microsoft.com/office/drawing/2014/main" id="{9B143A70-A7A2-6D1A-5F9B-A8F3F1B45351}"/>
              </a:ext>
            </a:extLst>
          </p:cNvPr>
          <p:cNvSpPr txBox="1"/>
          <p:nvPr/>
        </p:nvSpPr>
        <p:spPr>
          <a:xfrm>
            <a:off x="1549816" y="2353694"/>
            <a:ext cx="1644212" cy="584775"/>
          </a:xfrm>
          <a:prstGeom prst="rect">
            <a:avLst/>
          </a:prstGeom>
          <a:noFill/>
        </p:spPr>
        <p:txBody>
          <a:bodyPr wrap="square" rtlCol="0">
            <a:spAutoFit/>
          </a:bodyPr>
          <a:lstStyle/>
          <a:p>
            <a:r>
              <a:rPr lang="en-US" sz="3200" dirty="0">
                <a:latin typeface="Abadi" panose="020B0604020104020204" pitchFamily="34" charset="0"/>
              </a:rPr>
              <a:t>nations</a:t>
            </a:r>
            <a:endParaRPr lang="en-US" sz="3600" dirty="0">
              <a:latin typeface="Abadi" panose="020B0604020104020204" pitchFamily="34" charset="0"/>
            </a:endParaRPr>
          </a:p>
        </p:txBody>
      </p:sp>
      <p:sp>
        <p:nvSpPr>
          <p:cNvPr id="6" name="TextBox 5">
            <a:extLst>
              <a:ext uri="{FF2B5EF4-FFF2-40B4-BE49-F238E27FC236}">
                <a16:creationId xmlns:a16="http://schemas.microsoft.com/office/drawing/2014/main" id="{DE2E2DA0-D743-7602-890C-292134903CFA}"/>
              </a:ext>
            </a:extLst>
          </p:cNvPr>
          <p:cNvSpPr txBox="1"/>
          <p:nvPr/>
        </p:nvSpPr>
        <p:spPr>
          <a:xfrm>
            <a:off x="946125" y="3080146"/>
            <a:ext cx="2190751" cy="584775"/>
          </a:xfrm>
          <a:prstGeom prst="rect">
            <a:avLst/>
          </a:prstGeom>
          <a:noFill/>
        </p:spPr>
        <p:txBody>
          <a:bodyPr wrap="square" rtlCol="0">
            <a:spAutoFit/>
          </a:bodyPr>
          <a:lstStyle/>
          <a:p>
            <a:r>
              <a:rPr lang="en-US" sz="3200" dirty="0">
                <a:latin typeface="Abadi" panose="020B0604020104020204" pitchFamily="34" charset="0"/>
              </a:rPr>
              <a:t>treasured</a:t>
            </a:r>
            <a:endParaRPr lang="en-US" sz="3600" dirty="0">
              <a:latin typeface="Abadi" panose="020B0604020104020204" pitchFamily="34" charset="0"/>
            </a:endParaRPr>
          </a:p>
        </p:txBody>
      </p:sp>
      <p:sp>
        <p:nvSpPr>
          <p:cNvPr id="8" name="TextBox 7">
            <a:extLst>
              <a:ext uri="{FF2B5EF4-FFF2-40B4-BE49-F238E27FC236}">
                <a16:creationId xmlns:a16="http://schemas.microsoft.com/office/drawing/2014/main" id="{3D39CA85-4169-DCEB-845E-C4FF5155C202}"/>
              </a:ext>
            </a:extLst>
          </p:cNvPr>
          <p:cNvSpPr txBox="1"/>
          <p:nvPr/>
        </p:nvSpPr>
        <p:spPr>
          <a:xfrm>
            <a:off x="4103402" y="3800620"/>
            <a:ext cx="1644212" cy="584775"/>
          </a:xfrm>
          <a:prstGeom prst="rect">
            <a:avLst/>
          </a:prstGeom>
          <a:noFill/>
        </p:spPr>
        <p:txBody>
          <a:bodyPr wrap="square" rtlCol="0">
            <a:spAutoFit/>
          </a:bodyPr>
          <a:lstStyle/>
          <a:p>
            <a:r>
              <a:rPr lang="en-US" sz="3200" dirty="0">
                <a:latin typeface="Abadi" panose="020B0604020104020204" pitchFamily="34" charset="0"/>
              </a:rPr>
              <a:t>earth</a:t>
            </a:r>
          </a:p>
        </p:txBody>
      </p:sp>
      <p:sp>
        <p:nvSpPr>
          <p:cNvPr id="9" name="TextBox 8">
            <a:extLst>
              <a:ext uri="{FF2B5EF4-FFF2-40B4-BE49-F238E27FC236}">
                <a16:creationId xmlns:a16="http://schemas.microsoft.com/office/drawing/2014/main" id="{0E1FE02C-80B1-E195-4DCB-68D8DA8EC8E6}"/>
              </a:ext>
            </a:extLst>
          </p:cNvPr>
          <p:cNvSpPr txBox="1"/>
          <p:nvPr/>
        </p:nvSpPr>
        <p:spPr>
          <a:xfrm>
            <a:off x="1693313" y="4539735"/>
            <a:ext cx="1158438" cy="584775"/>
          </a:xfrm>
          <a:prstGeom prst="rect">
            <a:avLst/>
          </a:prstGeom>
          <a:noFill/>
        </p:spPr>
        <p:txBody>
          <a:bodyPr wrap="square" rtlCol="0">
            <a:spAutoFit/>
          </a:bodyPr>
          <a:lstStyle/>
          <a:p>
            <a:r>
              <a:rPr lang="en-US" sz="3200" dirty="0">
                <a:latin typeface="Abadi" panose="020B0604020104020204" pitchFamily="34" charset="0"/>
              </a:rPr>
              <a:t>you</a:t>
            </a:r>
          </a:p>
        </p:txBody>
      </p:sp>
      <p:sp>
        <p:nvSpPr>
          <p:cNvPr id="10" name="TextBox 9">
            <a:extLst>
              <a:ext uri="{FF2B5EF4-FFF2-40B4-BE49-F238E27FC236}">
                <a16:creationId xmlns:a16="http://schemas.microsoft.com/office/drawing/2014/main" id="{2139FF88-7BE9-82BB-A577-B83071788AA0}"/>
              </a:ext>
            </a:extLst>
          </p:cNvPr>
          <p:cNvSpPr txBox="1"/>
          <p:nvPr/>
        </p:nvSpPr>
        <p:spPr>
          <a:xfrm>
            <a:off x="4555828" y="4539734"/>
            <a:ext cx="971287" cy="584775"/>
          </a:xfrm>
          <a:prstGeom prst="rect">
            <a:avLst/>
          </a:prstGeom>
          <a:noFill/>
        </p:spPr>
        <p:txBody>
          <a:bodyPr wrap="square" rtlCol="0">
            <a:spAutoFit/>
          </a:bodyPr>
          <a:lstStyle/>
          <a:p>
            <a:r>
              <a:rPr lang="en-US" sz="3200" dirty="0">
                <a:latin typeface="Abadi" panose="020B0604020104020204" pitchFamily="34" charset="0"/>
              </a:rPr>
              <a:t>me</a:t>
            </a:r>
          </a:p>
        </p:txBody>
      </p:sp>
      <p:sp>
        <p:nvSpPr>
          <p:cNvPr id="11" name="TextBox 10">
            <a:extLst>
              <a:ext uri="{FF2B5EF4-FFF2-40B4-BE49-F238E27FC236}">
                <a16:creationId xmlns:a16="http://schemas.microsoft.com/office/drawing/2014/main" id="{BD10DA4E-B8E8-0656-7E65-B3F08B9FFF21}"/>
              </a:ext>
            </a:extLst>
          </p:cNvPr>
          <p:cNvSpPr txBox="1"/>
          <p:nvPr/>
        </p:nvSpPr>
        <p:spPr>
          <a:xfrm>
            <a:off x="3085143" y="5273218"/>
            <a:ext cx="1644212" cy="584775"/>
          </a:xfrm>
          <a:prstGeom prst="rect">
            <a:avLst/>
          </a:prstGeom>
          <a:noFill/>
        </p:spPr>
        <p:txBody>
          <a:bodyPr wrap="square" rtlCol="0">
            <a:spAutoFit/>
          </a:bodyPr>
          <a:lstStyle/>
          <a:p>
            <a:r>
              <a:rPr lang="en-US" sz="3200" dirty="0">
                <a:latin typeface="Abadi" panose="020B0604020104020204" pitchFamily="34" charset="0"/>
              </a:rPr>
              <a:t>priests</a:t>
            </a:r>
            <a:endParaRPr lang="en-US" sz="3600" dirty="0">
              <a:latin typeface="Abadi" panose="020B0604020104020204" pitchFamily="34" charset="0"/>
            </a:endParaRPr>
          </a:p>
        </p:txBody>
      </p:sp>
      <p:sp>
        <p:nvSpPr>
          <p:cNvPr id="12" name="TextBox 11">
            <a:extLst>
              <a:ext uri="{FF2B5EF4-FFF2-40B4-BE49-F238E27FC236}">
                <a16:creationId xmlns:a16="http://schemas.microsoft.com/office/drawing/2014/main" id="{72AE431B-9B77-036A-38A6-2FCE71FE9A5A}"/>
              </a:ext>
            </a:extLst>
          </p:cNvPr>
          <p:cNvSpPr txBox="1"/>
          <p:nvPr/>
        </p:nvSpPr>
        <p:spPr>
          <a:xfrm>
            <a:off x="1821295" y="6044513"/>
            <a:ext cx="1060401" cy="646331"/>
          </a:xfrm>
          <a:prstGeom prst="rect">
            <a:avLst/>
          </a:prstGeom>
          <a:noFill/>
        </p:spPr>
        <p:txBody>
          <a:bodyPr wrap="square" rtlCol="0">
            <a:spAutoFit/>
          </a:bodyPr>
          <a:lstStyle/>
          <a:p>
            <a:r>
              <a:rPr lang="en-US" sz="3600" dirty="0">
                <a:latin typeface="Abadi" panose="020B0604020104020204" pitchFamily="34" charset="0"/>
              </a:rPr>
              <a:t>holy</a:t>
            </a:r>
          </a:p>
        </p:txBody>
      </p:sp>
      <p:sp>
        <p:nvSpPr>
          <p:cNvPr id="13" name="TextBox 12">
            <a:extLst>
              <a:ext uri="{FF2B5EF4-FFF2-40B4-BE49-F238E27FC236}">
                <a16:creationId xmlns:a16="http://schemas.microsoft.com/office/drawing/2014/main" id="{356E0A89-236E-E39C-402A-7D6D5E611A7D}"/>
              </a:ext>
            </a:extLst>
          </p:cNvPr>
          <p:cNvSpPr txBox="1"/>
          <p:nvPr/>
        </p:nvSpPr>
        <p:spPr>
          <a:xfrm>
            <a:off x="3124591" y="93195"/>
            <a:ext cx="898636" cy="646331"/>
          </a:xfrm>
          <a:prstGeom prst="rect">
            <a:avLst/>
          </a:prstGeom>
          <a:noFill/>
        </p:spPr>
        <p:txBody>
          <a:bodyPr wrap="square" rtlCol="0">
            <a:spAutoFit/>
          </a:bodyPr>
          <a:lstStyle/>
          <a:p>
            <a:r>
              <a:rPr lang="en-US" sz="3600" b="1" dirty="0">
                <a:latin typeface="Abadi" panose="020B0604020104020204" pitchFamily="34" charset="0"/>
              </a:rPr>
              <a:t>19</a:t>
            </a:r>
          </a:p>
        </p:txBody>
      </p:sp>
      <p:sp>
        <p:nvSpPr>
          <p:cNvPr id="14" name="TextBox 13">
            <a:extLst>
              <a:ext uri="{FF2B5EF4-FFF2-40B4-BE49-F238E27FC236}">
                <a16:creationId xmlns:a16="http://schemas.microsoft.com/office/drawing/2014/main" id="{C260CEFE-BADA-FC3D-9B78-A7135A135E61}"/>
              </a:ext>
            </a:extLst>
          </p:cNvPr>
          <p:cNvSpPr txBox="1"/>
          <p:nvPr/>
        </p:nvSpPr>
        <p:spPr>
          <a:xfrm>
            <a:off x="1366956" y="890586"/>
            <a:ext cx="499077" cy="584775"/>
          </a:xfrm>
          <a:prstGeom prst="rect">
            <a:avLst/>
          </a:prstGeom>
          <a:noFill/>
        </p:spPr>
        <p:txBody>
          <a:bodyPr wrap="square" rtlCol="0">
            <a:spAutoFit/>
          </a:bodyPr>
          <a:lstStyle/>
          <a:p>
            <a:r>
              <a:rPr lang="en-US" sz="3200" dirty="0">
                <a:latin typeface="Abadi" panose="020B0604020104020204" pitchFamily="34" charset="0"/>
              </a:rPr>
              <a:t>if</a:t>
            </a:r>
          </a:p>
        </p:txBody>
      </p:sp>
      <p:sp>
        <p:nvSpPr>
          <p:cNvPr id="16" name="TextBox 15">
            <a:extLst>
              <a:ext uri="{FF2B5EF4-FFF2-40B4-BE49-F238E27FC236}">
                <a16:creationId xmlns:a16="http://schemas.microsoft.com/office/drawing/2014/main" id="{5665520F-3B3F-1BD5-65BE-A6C5C8659590}"/>
              </a:ext>
            </a:extLst>
          </p:cNvPr>
          <p:cNvSpPr txBox="1"/>
          <p:nvPr/>
        </p:nvSpPr>
        <p:spPr>
          <a:xfrm>
            <a:off x="4160262" y="891210"/>
            <a:ext cx="1101733" cy="584775"/>
          </a:xfrm>
          <a:prstGeom prst="rect">
            <a:avLst/>
          </a:prstGeom>
          <a:noFill/>
        </p:spPr>
        <p:txBody>
          <a:bodyPr wrap="square" rtlCol="0">
            <a:spAutoFit/>
          </a:bodyPr>
          <a:lstStyle/>
          <a:p>
            <a:r>
              <a:rPr lang="en-US" sz="3200" dirty="0">
                <a:latin typeface="Abadi" panose="020B0604020104020204" pitchFamily="34" charset="0"/>
              </a:rPr>
              <a:t>fully</a:t>
            </a:r>
            <a:endParaRPr lang="en-US" sz="3600" dirty="0">
              <a:latin typeface="Abadi" panose="020B0604020104020204" pitchFamily="34" charset="0"/>
            </a:endParaRPr>
          </a:p>
        </p:txBody>
      </p:sp>
      <p:sp>
        <p:nvSpPr>
          <p:cNvPr id="18" name="TextBox 17">
            <a:extLst>
              <a:ext uri="{FF2B5EF4-FFF2-40B4-BE49-F238E27FC236}">
                <a16:creationId xmlns:a16="http://schemas.microsoft.com/office/drawing/2014/main" id="{2C3D710E-5B52-B5CF-1D0F-F77F2A87126D}"/>
              </a:ext>
            </a:extLst>
          </p:cNvPr>
          <p:cNvSpPr txBox="1"/>
          <p:nvPr/>
        </p:nvSpPr>
        <p:spPr>
          <a:xfrm>
            <a:off x="2017437" y="1622433"/>
            <a:ext cx="1933903" cy="584775"/>
          </a:xfrm>
          <a:prstGeom prst="rect">
            <a:avLst/>
          </a:prstGeom>
          <a:noFill/>
        </p:spPr>
        <p:txBody>
          <a:bodyPr wrap="square" rtlCol="0">
            <a:spAutoFit/>
          </a:bodyPr>
          <a:lstStyle/>
          <a:p>
            <a:r>
              <a:rPr lang="en-US" sz="3200" dirty="0">
                <a:latin typeface="Abadi" panose="020B0604020104020204" pitchFamily="34" charset="0"/>
              </a:rPr>
              <a:t>covenant</a:t>
            </a:r>
          </a:p>
        </p:txBody>
      </p:sp>
      <p:sp>
        <p:nvSpPr>
          <p:cNvPr id="19" name="TextBox 18">
            <a:extLst>
              <a:ext uri="{FF2B5EF4-FFF2-40B4-BE49-F238E27FC236}">
                <a16:creationId xmlns:a16="http://schemas.microsoft.com/office/drawing/2014/main" id="{EE39B35A-6CA7-FCBE-EF77-C979421A42CF}"/>
              </a:ext>
            </a:extLst>
          </p:cNvPr>
          <p:cNvSpPr txBox="1"/>
          <p:nvPr/>
        </p:nvSpPr>
        <p:spPr>
          <a:xfrm>
            <a:off x="988388" y="2344326"/>
            <a:ext cx="708307" cy="584775"/>
          </a:xfrm>
          <a:prstGeom prst="rect">
            <a:avLst/>
          </a:prstGeom>
          <a:noFill/>
        </p:spPr>
        <p:txBody>
          <a:bodyPr wrap="square" rtlCol="0">
            <a:spAutoFit/>
          </a:bodyPr>
          <a:lstStyle/>
          <a:p>
            <a:r>
              <a:rPr lang="en-US" sz="3200" dirty="0">
                <a:latin typeface="Abadi" panose="020B0604020104020204" pitchFamily="34" charset="0"/>
              </a:rPr>
              <a:t>all</a:t>
            </a:r>
            <a:endParaRPr lang="en-US" sz="3600" dirty="0">
              <a:latin typeface="Abadi" panose="020B0604020104020204" pitchFamily="34" charset="0"/>
            </a:endParaRPr>
          </a:p>
        </p:txBody>
      </p:sp>
      <p:sp>
        <p:nvSpPr>
          <p:cNvPr id="20" name="TextBox 19">
            <a:extLst>
              <a:ext uri="{FF2B5EF4-FFF2-40B4-BE49-F238E27FC236}">
                <a16:creationId xmlns:a16="http://schemas.microsoft.com/office/drawing/2014/main" id="{0682A84C-80F3-DC77-15AC-E0BEDAEA3369}"/>
              </a:ext>
            </a:extLst>
          </p:cNvPr>
          <p:cNvSpPr txBox="1"/>
          <p:nvPr/>
        </p:nvSpPr>
        <p:spPr>
          <a:xfrm>
            <a:off x="417021" y="2343915"/>
            <a:ext cx="708307" cy="584775"/>
          </a:xfrm>
          <a:prstGeom prst="rect">
            <a:avLst/>
          </a:prstGeom>
          <a:noFill/>
        </p:spPr>
        <p:txBody>
          <a:bodyPr wrap="square" rtlCol="0">
            <a:spAutoFit/>
          </a:bodyPr>
          <a:lstStyle/>
          <a:p>
            <a:r>
              <a:rPr lang="en-US" sz="3200" dirty="0">
                <a:latin typeface="Abadi" panose="020B0604020104020204" pitchFamily="34" charset="0"/>
              </a:rPr>
              <a:t>of</a:t>
            </a:r>
            <a:endParaRPr lang="en-US" sz="3600" dirty="0">
              <a:latin typeface="Abadi" panose="020B0604020104020204" pitchFamily="34" charset="0"/>
            </a:endParaRPr>
          </a:p>
        </p:txBody>
      </p:sp>
      <p:sp>
        <p:nvSpPr>
          <p:cNvPr id="21" name="TextBox 20">
            <a:extLst>
              <a:ext uri="{FF2B5EF4-FFF2-40B4-BE49-F238E27FC236}">
                <a16:creationId xmlns:a16="http://schemas.microsoft.com/office/drawing/2014/main" id="{DB95930F-E49C-8D3D-9615-A9F9F095FC40}"/>
              </a:ext>
            </a:extLst>
          </p:cNvPr>
          <p:cNvSpPr txBox="1"/>
          <p:nvPr/>
        </p:nvSpPr>
        <p:spPr>
          <a:xfrm>
            <a:off x="4576441" y="2343975"/>
            <a:ext cx="708307" cy="584775"/>
          </a:xfrm>
          <a:prstGeom prst="rect">
            <a:avLst/>
          </a:prstGeom>
          <a:noFill/>
        </p:spPr>
        <p:txBody>
          <a:bodyPr wrap="square" rtlCol="0">
            <a:spAutoFit/>
          </a:bodyPr>
          <a:lstStyle/>
          <a:p>
            <a:r>
              <a:rPr lang="en-US" sz="3200" dirty="0">
                <a:latin typeface="Abadi" panose="020B0604020104020204" pitchFamily="34" charset="0"/>
              </a:rPr>
              <a:t>be</a:t>
            </a:r>
          </a:p>
        </p:txBody>
      </p:sp>
      <p:sp>
        <p:nvSpPr>
          <p:cNvPr id="22" name="TextBox 21">
            <a:extLst>
              <a:ext uri="{FF2B5EF4-FFF2-40B4-BE49-F238E27FC236}">
                <a16:creationId xmlns:a16="http://schemas.microsoft.com/office/drawing/2014/main" id="{3EC60B84-0F48-5969-5C82-D4E3E57A315D}"/>
              </a:ext>
            </a:extLst>
          </p:cNvPr>
          <p:cNvSpPr txBox="1"/>
          <p:nvPr/>
        </p:nvSpPr>
        <p:spPr>
          <a:xfrm>
            <a:off x="3123351" y="3071862"/>
            <a:ext cx="2372842" cy="584775"/>
          </a:xfrm>
          <a:prstGeom prst="rect">
            <a:avLst/>
          </a:prstGeom>
          <a:noFill/>
        </p:spPr>
        <p:txBody>
          <a:bodyPr wrap="square" rtlCol="0">
            <a:spAutoFit/>
          </a:bodyPr>
          <a:lstStyle/>
          <a:p>
            <a:r>
              <a:rPr lang="en-US" sz="3200" dirty="0">
                <a:latin typeface="Abadi" panose="020B0604020104020204" pitchFamily="34" charset="0"/>
              </a:rPr>
              <a:t>possession</a:t>
            </a:r>
            <a:endParaRPr lang="en-US" sz="3600" dirty="0">
              <a:latin typeface="Abadi" panose="020B0604020104020204" pitchFamily="34" charset="0"/>
            </a:endParaRPr>
          </a:p>
        </p:txBody>
      </p:sp>
      <p:sp>
        <p:nvSpPr>
          <p:cNvPr id="23" name="TextBox 22">
            <a:extLst>
              <a:ext uri="{FF2B5EF4-FFF2-40B4-BE49-F238E27FC236}">
                <a16:creationId xmlns:a16="http://schemas.microsoft.com/office/drawing/2014/main" id="{0765DF95-4789-3D32-95B1-31C8E307D5FF}"/>
              </a:ext>
            </a:extLst>
          </p:cNvPr>
          <p:cNvSpPr txBox="1"/>
          <p:nvPr/>
        </p:nvSpPr>
        <p:spPr>
          <a:xfrm>
            <a:off x="2929356" y="3809688"/>
            <a:ext cx="1644212" cy="584775"/>
          </a:xfrm>
          <a:prstGeom prst="rect">
            <a:avLst/>
          </a:prstGeom>
          <a:noFill/>
        </p:spPr>
        <p:txBody>
          <a:bodyPr wrap="square" rtlCol="0">
            <a:spAutoFit/>
          </a:bodyPr>
          <a:lstStyle/>
          <a:p>
            <a:r>
              <a:rPr lang="en-US" sz="3200" dirty="0">
                <a:latin typeface="Abadi" panose="020B0604020104020204" pitchFamily="34" charset="0"/>
              </a:rPr>
              <a:t>whole</a:t>
            </a:r>
            <a:endParaRPr lang="en-US" sz="3600" dirty="0">
              <a:latin typeface="Abadi" panose="020B0604020104020204" pitchFamily="34" charset="0"/>
            </a:endParaRPr>
          </a:p>
        </p:txBody>
      </p:sp>
      <p:sp>
        <p:nvSpPr>
          <p:cNvPr id="24" name="TextBox 23">
            <a:extLst>
              <a:ext uri="{FF2B5EF4-FFF2-40B4-BE49-F238E27FC236}">
                <a16:creationId xmlns:a16="http://schemas.microsoft.com/office/drawing/2014/main" id="{F7D14677-AB06-6397-0882-25C23E92A673}"/>
              </a:ext>
            </a:extLst>
          </p:cNvPr>
          <p:cNvSpPr txBox="1"/>
          <p:nvPr/>
        </p:nvSpPr>
        <p:spPr>
          <a:xfrm>
            <a:off x="483890" y="4550466"/>
            <a:ext cx="1644212" cy="584775"/>
          </a:xfrm>
          <a:prstGeom prst="rect">
            <a:avLst/>
          </a:prstGeom>
          <a:noFill/>
        </p:spPr>
        <p:txBody>
          <a:bodyPr wrap="square" rtlCol="0">
            <a:spAutoFit/>
          </a:bodyPr>
          <a:lstStyle/>
          <a:p>
            <a:r>
              <a:rPr lang="en-US" sz="3200" dirty="0">
                <a:latin typeface="Abadi" panose="020B0604020104020204" pitchFamily="34" charset="0"/>
              </a:rPr>
              <a:t>mine</a:t>
            </a:r>
            <a:endParaRPr lang="en-US" sz="3600" dirty="0">
              <a:latin typeface="Abadi" panose="020B0604020104020204" pitchFamily="34" charset="0"/>
            </a:endParaRPr>
          </a:p>
        </p:txBody>
      </p:sp>
      <p:sp>
        <p:nvSpPr>
          <p:cNvPr id="25" name="TextBox 24">
            <a:extLst>
              <a:ext uri="{FF2B5EF4-FFF2-40B4-BE49-F238E27FC236}">
                <a16:creationId xmlns:a16="http://schemas.microsoft.com/office/drawing/2014/main" id="{AAD00A7E-BAD4-CC06-4F8E-877C0FA51937}"/>
              </a:ext>
            </a:extLst>
          </p:cNvPr>
          <p:cNvSpPr txBox="1"/>
          <p:nvPr/>
        </p:nvSpPr>
        <p:spPr>
          <a:xfrm>
            <a:off x="3944061" y="4536734"/>
            <a:ext cx="1158438" cy="584775"/>
          </a:xfrm>
          <a:prstGeom prst="rect">
            <a:avLst/>
          </a:prstGeom>
          <a:noFill/>
        </p:spPr>
        <p:txBody>
          <a:bodyPr wrap="square" rtlCol="0">
            <a:spAutoFit/>
          </a:bodyPr>
          <a:lstStyle/>
          <a:p>
            <a:r>
              <a:rPr lang="en-US" sz="3200" dirty="0">
                <a:latin typeface="Abadi" panose="020B0604020104020204" pitchFamily="34" charset="0"/>
              </a:rPr>
              <a:t>for</a:t>
            </a:r>
            <a:endParaRPr lang="en-US" sz="3600" dirty="0">
              <a:latin typeface="Abadi" panose="020B0604020104020204" pitchFamily="34" charset="0"/>
            </a:endParaRPr>
          </a:p>
        </p:txBody>
      </p:sp>
      <p:sp>
        <p:nvSpPr>
          <p:cNvPr id="26" name="TextBox 25">
            <a:extLst>
              <a:ext uri="{FF2B5EF4-FFF2-40B4-BE49-F238E27FC236}">
                <a16:creationId xmlns:a16="http://schemas.microsoft.com/office/drawing/2014/main" id="{0B87F727-44C4-BD9F-7B78-5567832184C0}"/>
              </a:ext>
            </a:extLst>
          </p:cNvPr>
          <p:cNvSpPr txBox="1"/>
          <p:nvPr/>
        </p:nvSpPr>
        <p:spPr>
          <a:xfrm>
            <a:off x="632932" y="5258380"/>
            <a:ext cx="1969261" cy="584775"/>
          </a:xfrm>
          <a:prstGeom prst="rect">
            <a:avLst/>
          </a:prstGeom>
          <a:noFill/>
        </p:spPr>
        <p:txBody>
          <a:bodyPr wrap="square" rtlCol="0">
            <a:spAutoFit/>
          </a:bodyPr>
          <a:lstStyle/>
          <a:p>
            <a:r>
              <a:rPr lang="en-US" sz="3200" dirty="0">
                <a:latin typeface="Abadi" panose="020B0604020104020204" pitchFamily="34" charset="0"/>
              </a:rPr>
              <a:t>kingdom</a:t>
            </a:r>
            <a:endParaRPr lang="en-US" sz="3600" dirty="0">
              <a:latin typeface="Abadi" panose="020B0604020104020204" pitchFamily="34" charset="0"/>
            </a:endParaRPr>
          </a:p>
        </p:txBody>
      </p:sp>
      <p:sp>
        <p:nvSpPr>
          <p:cNvPr id="27" name="TextBox 26">
            <a:extLst>
              <a:ext uri="{FF2B5EF4-FFF2-40B4-BE49-F238E27FC236}">
                <a16:creationId xmlns:a16="http://schemas.microsoft.com/office/drawing/2014/main" id="{FCC53C8F-4F3D-0B0F-1B33-20D708865910}"/>
              </a:ext>
            </a:extLst>
          </p:cNvPr>
          <p:cNvSpPr txBox="1"/>
          <p:nvPr/>
        </p:nvSpPr>
        <p:spPr>
          <a:xfrm>
            <a:off x="2843141" y="6022153"/>
            <a:ext cx="1644212" cy="646331"/>
          </a:xfrm>
          <a:prstGeom prst="rect">
            <a:avLst/>
          </a:prstGeom>
          <a:noFill/>
        </p:spPr>
        <p:txBody>
          <a:bodyPr wrap="square" rtlCol="0">
            <a:spAutoFit/>
          </a:bodyPr>
          <a:lstStyle/>
          <a:p>
            <a:r>
              <a:rPr lang="en-US" sz="3600" dirty="0">
                <a:latin typeface="Abadi" panose="020B0604020104020204" pitchFamily="34" charset="0"/>
              </a:rPr>
              <a:t>nation</a:t>
            </a:r>
          </a:p>
        </p:txBody>
      </p:sp>
      <p:sp>
        <p:nvSpPr>
          <p:cNvPr id="28" name="TextBox 27">
            <a:extLst>
              <a:ext uri="{FF2B5EF4-FFF2-40B4-BE49-F238E27FC236}">
                <a16:creationId xmlns:a16="http://schemas.microsoft.com/office/drawing/2014/main" id="{A3E39ED1-C7DF-2B7E-1858-34995BFE7E60}"/>
              </a:ext>
            </a:extLst>
          </p:cNvPr>
          <p:cNvSpPr txBox="1"/>
          <p:nvPr/>
        </p:nvSpPr>
        <p:spPr>
          <a:xfrm>
            <a:off x="3717857" y="106320"/>
            <a:ext cx="1239038" cy="646331"/>
          </a:xfrm>
          <a:prstGeom prst="rect">
            <a:avLst/>
          </a:prstGeom>
          <a:noFill/>
        </p:spPr>
        <p:txBody>
          <a:bodyPr wrap="square" rtlCol="0">
            <a:spAutoFit/>
          </a:bodyPr>
          <a:lstStyle/>
          <a:p>
            <a:r>
              <a:rPr lang="en-US" sz="3600" b="1" dirty="0">
                <a:latin typeface="Abadi" panose="020B0604020104020204" pitchFamily="34" charset="0"/>
              </a:rPr>
              <a:t>5-6a</a:t>
            </a:r>
          </a:p>
        </p:txBody>
      </p:sp>
      <p:sp>
        <p:nvSpPr>
          <p:cNvPr id="29" name="TextBox 28">
            <a:extLst>
              <a:ext uri="{FF2B5EF4-FFF2-40B4-BE49-F238E27FC236}">
                <a16:creationId xmlns:a16="http://schemas.microsoft.com/office/drawing/2014/main" id="{A20570D6-D474-1D62-54E9-0C6C2BE8DB40}"/>
              </a:ext>
            </a:extLst>
          </p:cNvPr>
          <p:cNvSpPr txBox="1"/>
          <p:nvPr/>
        </p:nvSpPr>
        <p:spPr>
          <a:xfrm>
            <a:off x="395002" y="881049"/>
            <a:ext cx="1176391" cy="584775"/>
          </a:xfrm>
          <a:prstGeom prst="rect">
            <a:avLst/>
          </a:prstGeom>
          <a:noFill/>
        </p:spPr>
        <p:txBody>
          <a:bodyPr wrap="square" rtlCol="0">
            <a:spAutoFit/>
          </a:bodyPr>
          <a:lstStyle/>
          <a:p>
            <a:r>
              <a:rPr lang="en-US" sz="3200" dirty="0">
                <a:latin typeface="Abadi" panose="020B0604020104020204" pitchFamily="34" charset="0"/>
              </a:rPr>
              <a:t>Now</a:t>
            </a:r>
          </a:p>
        </p:txBody>
      </p:sp>
      <p:sp>
        <p:nvSpPr>
          <p:cNvPr id="30" name="TextBox 29">
            <a:extLst>
              <a:ext uri="{FF2B5EF4-FFF2-40B4-BE49-F238E27FC236}">
                <a16:creationId xmlns:a16="http://schemas.microsoft.com/office/drawing/2014/main" id="{4B181F87-1328-8BA8-145F-3CC2D9090F20}"/>
              </a:ext>
            </a:extLst>
          </p:cNvPr>
          <p:cNvSpPr txBox="1"/>
          <p:nvPr/>
        </p:nvSpPr>
        <p:spPr>
          <a:xfrm>
            <a:off x="1693313" y="891210"/>
            <a:ext cx="1158438" cy="584775"/>
          </a:xfrm>
          <a:prstGeom prst="rect">
            <a:avLst/>
          </a:prstGeom>
          <a:noFill/>
        </p:spPr>
        <p:txBody>
          <a:bodyPr wrap="square" rtlCol="0">
            <a:spAutoFit/>
          </a:bodyPr>
          <a:lstStyle/>
          <a:p>
            <a:r>
              <a:rPr lang="en-US" sz="3200" dirty="0">
                <a:latin typeface="Abadi" panose="020B0604020104020204" pitchFamily="34" charset="0"/>
              </a:rPr>
              <a:t>you</a:t>
            </a:r>
          </a:p>
        </p:txBody>
      </p:sp>
      <p:sp>
        <p:nvSpPr>
          <p:cNvPr id="31" name="TextBox 30">
            <a:extLst>
              <a:ext uri="{FF2B5EF4-FFF2-40B4-BE49-F238E27FC236}">
                <a16:creationId xmlns:a16="http://schemas.microsoft.com/office/drawing/2014/main" id="{FBDA71A5-4307-1711-D6DD-8671892308D6}"/>
              </a:ext>
            </a:extLst>
          </p:cNvPr>
          <p:cNvSpPr txBox="1"/>
          <p:nvPr/>
        </p:nvSpPr>
        <p:spPr>
          <a:xfrm>
            <a:off x="3467035" y="880868"/>
            <a:ext cx="971287" cy="584775"/>
          </a:xfrm>
          <a:prstGeom prst="rect">
            <a:avLst/>
          </a:prstGeom>
          <a:noFill/>
        </p:spPr>
        <p:txBody>
          <a:bodyPr wrap="square" rtlCol="0">
            <a:spAutoFit/>
          </a:bodyPr>
          <a:lstStyle/>
          <a:p>
            <a:r>
              <a:rPr lang="en-US" sz="3200" dirty="0">
                <a:latin typeface="Abadi" panose="020B0604020104020204" pitchFamily="34" charset="0"/>
              </a:rPr>
              <a:t>me</a:t>
            </a:r>
          </a:p>
        </p:txBody>
      </p:sp>
      <p:sp>
        <p:nvSpPr>
          <p:cNvPr id="32" name="TextBox 31">
            <a:extLst>
              <a:ext uri="{FF2B5EF4-FFF2-40B4-BE49-F238E27FC236}">
                <a16:creationId xmlns:a16="http://schemas.microsoft.com/office/drawing/2014/main" id="{B1320070-D993-A695-4EC5-7CB806B7ECB2}"/>
              </a:ext>
            </a:extLst>
          </p:cNvPr>
          <p:cNvSpPr txBox="1"/>
          <p:nvPr/>
        </p:nvSpPr>
        <p:spPr>
          <a:xfrm>
            <a:off x="4966124" y="890585"/>
            <a:ext cx="971287" cy="584775"/>
          </a:xfrm>
          <a:prstGeom prst="rect">
            <a:avLst/>
          </a:prstGeom>
          <a:noFill/>
        </p:spPr>
        <p:txBody>
          <a:bodyPr wrap="square" rtlCol="0">
            <a:spAutoFit/>
          </a:bodyPr>
          <a:lstStyle/>
          <a:p>
            <a:r>
              <a:rPr lang="en-US" sz="3200" dirty="0">
                <a:latin typeface="Abadi" panose="020B0604020104020204" pitchFamily="34" charset="0"/>
              </a:rPr>
              <a:t>and</a:t>
            </a:r>
            <a:endParaRPr lang="en-US" sz="3600" dirty="0">
              <a:latin typeface="Abadi" panose="020B0604020104020204" pitchFamily="34" charset="0"/>
            </a:endParaRPr>
          </a:p>
        </p:txBody>
      </p:sp>
      <p:sp>
        <p:nvSpPr>
          <p:cNvPr id="33" name="TextBox 32">
            <a:extLst>
              <a:ext uri="{FF2B5EF4-FFF2-40B4-BE49-F238E27FC236}">
                <a16:creationId xmlns:a16="http://schemas.microsoft.com/office/drawing/2014/main" id="{0556FCD6-68E6-6FC8-7D79-2B9CD1FF39DE}"/>
              </a:ext>
            </a:extLst>
          </p:cNvPr>
          <p:cNvSpPr txBox="1"/>
          <p:nvPr/>
        </p:nvSpPr>
        <p:spPr>
          <a:xfrm>
            <a:off x="1372921" y="1638256"/>
            <a:ext cx="971287" cy="584775"/>
          </a:xfrm>
          <a:prstGeom prst="rect">
            <a:avLst/>
          </a:prstGeom>
          <a:noFill/>
        </p:spPr>
        <p:txBody>
          <a:bodyPr wrap="square" rtlCol="0">
            <a:spAutoFit/>
          </a:bodyPr>
          <a:lstStyle/>
          <a:p>
            <a:r>
              <a:rPr lang="en-US" sz="3200" dirty="0">
                <a:latin typeface="Abadi" panose="020B0604020104020204" pitchFamily="34" charset="0"/>
              </a:rPr>
              <a:t>my</a:t>
            </a:r>
          </a:p>
        </p:txBody>
      </p:sp>
      <p:sp>
        <p:nvSpPr>
          <p:cNvPr id="34" name="TextBox 33">
            <a:extLst>
              <a:ext uri="{FF2B5EF4-FFF2-40B4-BE49-F238E27FC236}">
                <a16:creationId xmlns:a16="http://schemas.microsoft.com/office/drawing/2014/main" id="{FA0D2717-5380-23AF-370D-7BA469FD027C}"/>
              </a:ext>
            </a:extLst>
          </p:cNvPr>
          <p:cNvSpPr txBox="1"/>
          <p:nvPr/>
        </p:nvSpPr>
        <p:spPr>
          <a:xfrm>
            <a:off x="3988430" y="1624538"/>
            <a:ext cx="1413642" cy="584775"/>
          </a:xfrm>
          <a:prstGeom prst="rect">
            <a:avLst/>
          </a:prstGeom>
          <a:noFill/>
        </p:spPr>
        <p:txBody>
          <a:bodyPr wrap="square" rtlCol="0">
            <a:spAutoFit/>
          </a:bodyPr>
          <a:lstStyle/>
          <a:p>
            <a:r>
              <a:rPr lang="en-US" sz="3200" dirty="0">
                <a:latin typeface="Abadi" panose="020B0604020104020204" pitchFamily="34" charset="0"/>
              </a:rPr>
              <a:t>then</a:t>
            </a:r>
            <a:endParaRPr lang="en-US" sz="3600" dirty="0">
              <a:latin typeface="Abadi" panose="020B0604020104020204" pitchFamily="34" charset="0"/>
            </a:endParaRPr>
          </a:p>
        </p:txBody>
      </p:sp>
      <p:sp>
        <p:nvSpPr>
          <p:cNvPr id="35" name="TextBox 34">
            <a:extLst>
              <a:ext uri="{FF2B5EF4-FFF2-40B4-BE49-F238E27FC236}">
                <a16:creationId xmlns:a16="http://schemas.microsoft.com/office/drawing/2014/main" id="{467597D3-E4A3-0BBF-A740-103F242E72C9}"/>
              </a:ext>
            </a:extLst>
          </p:cNvPr>
          <p:cNvSpPr txBox="1"/>
          <p:nvPr/>
        </p:nvSpPr>
        <p:spPr>
          <a:xfrm>
            <a:off x="4980388" y="1623048"/>
            <a:ext cx="830368" cy="584775"/>
          </a:xfrm>
          <a:prstGeom prst="rect">
            <a:avLst/>
          </a:prstGeom>
          <a:noFill/>
        </p:spPr>
        <p:txBody>
          <a:bodyPr wrap="square" rtlCol="0">
            <a:spAutoFit/>
          </a:bodyPr>
          <a:lstStyle/>
          <a:p>
            <a:r>
              <a:rPr lang="en-US" sz="3200" dirty="0">
                <a:latin typeface="Abadi" panose="020B0604020104020204" pitchFamily="34" charset="0"/>
              </a:rPr>
              <a:t>out</a:t>
            </a:r>
          </a:p>
        </p:txBody>
      </p:sp>
      <p:sp>
        <p:nvSpPr>
          <p:cNvPr id="36" name="TextBox 35">
            <a:extLst>
              <a:ext uri="{FF2B5EF4-FFF2-40B4-BE49-F238E27FC236}">
                <a16:creationId xmlns:a16="http://schemas.microsoft.com/office/drawing/2014/main" id="{2F53D5BA-FBE2-179D-5113-4059B1FF3144}"/>
              </a:ext>
            </a:extLst>
          </p:cNvPr>
          <p:cNvSpPr txBox="1"/>
          <p:nvPr/>
        </p:nvSpPr>
        <p:spPr>
          <a:xfrm>
            <a:off x="2982202" y="2347258"/>
            <a:ext cx="1158438" cy="584775"/>
          </a:xfrm>
          <a:prstGeom prst="rect">
            <a:avLst/>
          </a:prstGeom>
          <a:noFill/>
        </p:spPr>
        <p:txBody>
          <a:bodyPr wrap="square" rtlCol="0">
            <a:spAutoFit/>
          </a:bodyPr>
          <a:lstStyle/>
          <a:p>
            <a:r>
              <a:rPr lang="en-US" sz="3200" dirty="0">
                <a:latin typeface="Abadi" panose="020B0604020104020204" pitchFamily="34" charset="0"/>
              </a:rPr>
              <a:t>you</a:t>
            </a:r>
            <a:endParaRPr lang="en-US" sz="3600" dirty="0">
              <a:latin typeface="Abadi" panose="020B0604020104020204" pitchFamily="34" charset="0"/>
            </a:endParaRPr>
          </a:p>
        </p:txBody>
      </p:sp>
      <p:sp>
        <p:nvSpPr>
          <p:cNvPr id="37" name="TextBox 36">
            <a:extLst>
              <a:ext uri="{FF2B5EF4-FFF2-40B4-BE49-F238E27FC236}">
                <a16:creationId xmlns:a16="http://schemas.microsoft.com/office/drawing/2014/main" id="{EF291A0E-A083-6163-86F0-5B59095FE075}"/>
              </a:ext>
            </a:extLst>
          </p:cNvPr>
          <p:cNvSpPr txBox="1"/>
          <p:nvPr/>
        </p:nvSpPr>
        <p:spPr>
          <a:xfrm>
            <a:off x="3806826" y="2341479"/>
            <a:ext cx="1158438" cy="584775"/>
          </a:xfrm>
          <a:prstGeom prst="rect">
            <a:avLst/>
          </a:prstGeom>
          <a:noFill/>
        </p:spPr>
        <p:txBody>
          <a:bodyPr wrap="square" rtlCol="0">
            <a:spAutoFit/>
          </a:bodyPr>
          <a:lstStyle/>
          <a:p>
            <a:r>
              <a:rPr lang="en-US" sz="3200" dirty="0">
                <a:latin typeface="Abadi" panose="020B0604020104020204" pitchFamily="34" charset="0"/>
              </a:rPr>
              <a:t>will</a:t>
            </a:r>
            <a:endParaRPr lang="en-US" sz="3600" dirty="0">
              <a:latin typeface="Abadi" panose="020B0604020104020204" pitchFamily="34" charset="0"/>
            </a:endParaRPr>
          </a:p>
        </p:txBody>
      </p:sp>
      <p:sp>
        <p:nvSpPr>
          <p:cNvPr id="38" name="TextBox 37">
            <a:extLst>
              <a:ext uri="{FF2B5EF4-FFF2-40B4-BE49-F238E27FC236}">
                <a16:creationId xmlns:a16="http://schemas.microsoft.com/office/drawing/2014/main" id="{13ECEAFC-3587-EE28-EAFC-3A4E8794019B}"/>
              </a:ext>
            </a:extLst>
          </p:cNvPr>
          <p:cNvSpPr txBox="1"/>
          <p:nvPr/>
        </p:nvSpPr>
        <p:spPr>
          <a:xfrm>
            <a:off x="5144591" y="2349963"/>
            <a:ext cx="971287" cy="584775"/>
          </a:xfrm>
          <a:prstGeom prst="rect">
            <a:avLst/>
          </a:prstGeom>
          <a:noFill/>
        </p:spPr>
        <p:txBody>
          <a:bodyPr wrap="square" rtlCol="0">
            <a:spAutoFit/>
          </a:bodyPr>
          <a:lstStyle/>
          <a:p>
            <a:r>
              <a:rPr lang="en-US" sz="3200" dirty="0">
                <a:latin typeface="Abadi" panose="020B0604020104020204" pitchFamily="34" charset="0"/>
              </a:rPr>
              <a:t>my</a:t>
            </a:r>
          </a:p>
        </p:txBody>
      </p:sp>
      <p:sp>
        <p:nvSpPr>
          <p:cNvPr id="39" name="TextBox 38">
            <a:extLst>
              <a:ext uri="{FF2B5EF4-FFF2-40B4-BE49-F238E27FC236}">
                <a16:creationId xmlns:a16="http://schemas.microsoft.com/office/drawing/2014/main" id="{2957746B-77CC-34C5-80AB-F335185967E6}"/>
              </a:ext>
            </a:extLst>
          </p:cNvPr>
          <p:cNvSpPr txBox="1"/>
          <p:nvPr/>
        </p:nvSpPr>
        <p:spPr>
          <a:xfrm>
            <a:off x="2150829" y="3796499"/>
            <a:ext cx="1158438" cy="584775"/>
          </a:xfrm>
          <a:prstGeom prst="rect">
            <a:avLst/>
          </a:prstGeom>
          <a:noFill/>
        </p:spPr>
        <p:txBody>
          <a:bodyPr wrap="square" rtlCol="0">
            <a:spAutoFit/>
          </a:bodyPr>
          <a:lstStyle/>
          <a:p>
            <a:r>
              <a:rPr lang="en-US" sz="3200" dirty="0">
                <a:latin typeface="Abadi" panose="020B0604020104020204" pitchFamily="34" charset="0"/>
              </a:rPr>
              <a:t>the</a:t>
            </a:r>
            <a:endParaRPr lang="en-US" sz="3600" dirty="0">
              <a:latin typeface="Abadi" panose="020B0604020104020204" pitchFamily="34" charset="0"/>
            </a:endParaRPr>
          </a:p>
        </p:txBody>
      </p:sp>
      <p:sp>
        <p:nvSpPr>
          <p:cNvPr id="40" name="TextBox 39">
            <a:extLst>
              <a:ext uri="{FF2B5EF4-FFF2-40B4-BE49-F238E27FC236}">
                <a16:creationId xmlns:a16="http://schemas.microsoft.com/office/drawing/2014/main" id="{C593773D-F0E6-410B-CEAD-59DB29E136CD}"/>
              </a:ext>
            </a:extLst>
          </p:cNvPr>
          <p:cNvSpPr txBox="1"/>
          <p:nvPr/>
        </p:nvSpPr>
        <p:spPr>
          <a:xfrm>
            <a:off x="408360" y="3800619"/>
            <a:ext cx="2031361" cy="584775"/>
          </a:xfrm>
          <a:prstGeom prst="rect">
            <a:avLst/>
          </a:prstGeom>
          <a:noFill/>
        </p:spPr>
        <p:txBody>
          <a:bodyPr wrap="square" rtlCol="0">
            <a:spAutoFit/>
          </a:bodyPr>
          <a:lstStyle/>
          <a:p>
            <a:r>
              <a:rPr lang="en-US" sz="3200" dirty="0">
                <a:latin typeface="Abadi" panose="020B0604020104020204" pitchFamily="34" charset="0"/>
              </a:rPr>
              <a:t>Although</a:t>
            </a:r>
          </a:p>
        </p:txBody>
      </p:sp>
      <p:sp>
        <p:nvSpPr>
          <p:cNvPr id="41" name="TextBox 40">
            <a:extLst>
              <a:ext uri="{FF2B5EF4-FFF2-40B4-BE49-F238E27FC236}">
                <a16:creationId xmlns:a16="http://schemas.microsoft.com/office/drawing/2014/main" id="{60E544B9-B001-3495-29FA-7FCBD666439F}"/>
              </a:ext>
            </a:extLst>
          </p:cNvPr>
          <p:cNvSpPr txBox="1"/>
          <p:nvPr/>
        </p:nvSpPr>
        <p:spPr>
          <a:xfrm>
            <a:off x="5083495" y="3799913"/>
            <a:ext cx="798087" cy="584775"/>
          </a:xfrm>
          <a:prstGeom prst="rect">
            <a:avLst/>
          </a:prstGeom>
          <a:noFill/>
        </p:spPr>
        <p:txBody>
          <a:bodyPr wrap="square" rtlCol="0">
            <a:spAutoFit/>
          </a:bodyPr>
          <a:lstStyle/>
          <a:p>
            <a:r>
              <a:rPr lang="en-US" sz="3200" dirty="0">
                <a:latin typeface="Abadi" panose="020B0604020104020204" pitchFamily="34" charset="0"/>
              </a:rPr>
              <a:t> is</a:t>
            </a:r>
            <a:endParaRPr lang="en-US" sz="3600" dirty="0">
              <a:latin typeface="Abadi" panose="020B0604020104020204" pitchFamily="34" charset="0"/>
            </a:endParaRPr>
          </a:p>
        </p:txBody>
      </p:sp>
      <p:sp>
        <p:nvSpPr>
          <p:cNvPr id="42" name="TextBox 41">
            <a:extLst>
              <a:ext uri="{FF2B5EF4-FFF2-40B4-BE49-F238E27FC236}">
                <a16:creationId xmlns:a16="http://schemas.microsoft.com/office/drawing/2014/main" id="{BC3ED476-6306-C892-5549-B7E1EFEF2176}"/>
              </a:ext>
            </a:extLst>
          </p:cNvPr>
          <p:cNvSpPr txBox="1"/>
          <p:nvPr/>
        </p:nvSpPr>
        <p:spPr>
          <a:xfrm>
            <a:off x="2648424" y="4538750"/>
            <a:ext cx="1158438" cy="584775"/>
          </a:xfrm>
          <a:prstGeom prst="rect">
            <a:avLst/>
          </a:prstGeom>
          <a:noFill/>
        </p:spPr>
        <p:txBody>
          <a:bodyPr wrap="square" rtlCol="0">
            <a:spAutoFit/>
          </a:bodyPr>
          <a:lstStyle/>
          <a:p>
            <a:r>
              <a:rPr lang="en-US" sz="3200" dirty="0">
                <a:latin typeface="Abadi" panose="020B0604020104020204" pitchFamily="34" charset="0"/>
              </a:rPr>
              <a:t>will</a:t>
            </a:r>
          </a:p>
        </p:txBody>
      </p:sp>
      <p:sp>
        <p:nvSpPr>
          <p:cNvPr id="43" name="TextBox 42">
            <a:extLst>
              <a:ext uri="{FF2B5EF4-FFF2-40B4-BE49-F238E27FC236}">
                <a16:creationId xmlns:a16="http://schemas.microsoft.com/office/drawing/2014/main" id="{3322CE13-A39D-EE18-B749-DC9895F208C5}"/>
              </a:ext>
            </a:extLst>
          </p:cNvPr>
          <p:cNvSpPr txBox="1"/>
          <p:nvPr/>
        </p:nvSpPr>
        <p:spPr>
          <a:xfrm>
            <a:off x="3387220" y="4531812"/>
            <a:ext cx="1158438" cy="584775"/>
          </a:xfrm>
          <a:prstGeom prst="rect">
            <a:avLst/>
          </a:prstGeom>
          <a:noFill/>
        </p:spPr>
        <p:txBody>
          <a:bodyPr wrap="square" rtlCol="0">
            <a:spAutoFit/>
          </a:bodyPr>
          <a:lstStyle/>
          <a:p>
            <a:r>
              <a:rPr lang="en-US" sz="3200" dirty="0">
                <a:latin typeface="Abadi" panose="020B0604020104020204" pitchFamily="34" charset="0"/>
              </a:rPr>
              <a:t>be</a:t>
            </a:r>
          </a:p>
        </p:txBody>
      </p:sp>
      <p:sp>
        <p:nvSpPr>
          <p:cNvPr id="44" name="TextBox 43">
            <a:extLst>
              <a:ext uri="{FF2B5EF4-FFF2-40B4-BE49-F238E27FC236}">
                <a16:creationId xmlns:a16="http://schemas.microsoft.com/office/drawing/2014/main" id="{30022C31-7966-ECEE-9B15-37080EE86A4C}"/>
              </a:ext>
            </a:extLst>
          </p:cNvPr>
          <p:cNvSpPr txBox="1"/>
          <p:nvPr/>
        </p:nvSpPr>
        <p:spPr>
          <a:xfrm>
            <a:off x="5330162" y="4538750"/>
            <a:ext cx="590876" cy="584775"/>
          </a:xfrm>
          <a:prstGeom prst="rect">
            <a:avLst/>
          </a:prstGeom>
          <a:noFill/>
        </p:spPr>
        <p:txBody>
          <a:bodyPr wrap="square" rtlCol="0">
            <a:spAutoFit/>
          </a:bodyPr>
          <a:lstStyle/>
          <a:p>
            <a:r>
              <a:rPr lang="en-US" sz="3200" dirty="0">
                <a:latin typeface="Abadi" panose="020B0604020104020204" pitchFamily="34" charset="0"/>
              </a:rPr>
              <a:t>a</a:t>
            </a:r>
            <a:endParaRPr lang="en-US" sz="3600" dirty="0">
              <a:latin typeface="Abadi" panose="020B0604020104020204" pitchFamily="34" charset="0"/>
            </a:endParaRPr>
          </a:p>
        </p:txBody>
      </p:sp>
      <p:sp>
        <p:nvSpPr>
          <p:cNvPr id="45" name="TextBox 44">
            <a:extLst>
              <a:ext uri="{FF2B5EF4-FFF2-40B4-BE49-F238E27FC236}">
                <a16:creationId xmlns:a16="http://schemas.microsoft.com/office/drawing/2014/main" id="{26D68C68-E02B-7310-7EB1-DBF328E33243}"/>
              </a:ext>
            </a:extLst>
          </p:cNvPr>
          <p:cNvSpPr txBox="1"/>
          <p:nvPr/>
        </p:nvSpPr>
        <p:spPr>
          <a:xfrm>
            <a:off x="2497597" y="5279766"/>
            <a:ext cx="708307" cy="584775"/>
          </a:xfrm>
          <a:prstGeom prst="rect">
            <a:avLst/>
          </a:prstGeom>
          <a:noFill/>
        </p:spPr>
        <p:txBody>
          <a:bodyPr wrap="square" rtlCol="0">
            <a:spAutoFit/>
          </a:bodyPr>
          <a:lstStyle/>
          <a:p>
            <a:r>
              <a:rPr lang="en-US" sz="3200" dirty="0">
                <a:latin typeface="Abadi" panose="020B0604020104020204" pitchFamily="34" charset="0"/>
              </a:rPr>
              <a:t>of</a:t>
            </a:r>
            <a:endParaRPr lang="en-US" sz="3600" dirty="0">
              <a:latin typeface="Abadi" panose="020B0604020104020204" pitchFamily="34" charset="0"/>
            </a:endParaRPr>
          </a:p>
        </p:txBody>
      </p:sp>
      <p:sp>
        <p:nvSpPr>
          <p:cNvPr id="46" name="TextBox 45">
            <a:extLst>
              <a:ext uri="{FF2B5EF4-FFF2-40B4-BE49-F238E27FC236}">
                <a16:creationId xmlns:a16="http://schemas.microsoft.com/office/drawing/2014/main" id="{537FBBAB-69E7-D9AE-5AD0-8EE9C0FA53AD}"/>
              </a:ext>
            </a:extLst>
          </p:cNvPr>
          <p:cNvSpPr txBox="1"/>
          <p:nvPr/>
        </p:nvSpPr>
        <p:spPr>
          <a:xfrm>
            <a:off x="5300397" y="5269029"/>
            <a:ext cx="590876" cy="584775"/>
          </a:xfrm>
          <a:prstGeom prst="rect">
            <a:avLst/>
          </a:prstGeom>
          <a:noFill/>
        </p:spPr>
        <p:txBody>
          <a:bodyPr wrap="square" rtlCol="0">
            <a:spAutoFit/>
          </a:bodyPr>
          <a:lstStyle/>
          <a:p>
            <a:r>
              <a:rPr lang="en-US" sz="3200" dirty="0">
                <a:latin typeface="Abadi" panose="020B0604020104020204" pitchFamily="34" charset="0"/>
              </a:rPr>
              <a:t>a</a:t>
            </a:r>
            <a:endParaRPr lang="en-US" sz="3600" dirty="0">
              <a:latin typeface="Abadi" panose="020B0604020104020204" pitchFamily="34" charset="0"/>
            </a:endParaRPr>
          </a:p>
        </p:txBody>
      </p:sp>
      <p:sp>
        <p:nvSpPr>
          <p:cNvPr id="47" name="TextBox 46">
            <a:extLst>
              <a:ext uri="{FF2B5EF4-FFF2-40B4-BE49-F238E27FC236}">
                <a16:creationId xmlns:a16="http://schemas.microsoft.com/office/drawing/2014/main" id="{3D56748F-E6AD-BC94-E655-674CB501A036}"/>
              </a:ext>
            </a:extLst>
          </p:cNvPr>
          <p:cNvSpPr txBox="1"/>
          <p:nvPr/>
        </p:nvSpPr>
        <p:spPr>
          <a:xfrm>
            <a:off x="4500900" y="5267013"/>
            <a:ext cx="971287" cy="584775"/>
          </a:xfrm>
          <a:prstGeom prst="rect">
            <a:avLst/>
          </a:prstGeom>
          <a:noFill/>
        </p:spPr>
        <p:txBody>
          <a:bodyPr wrap="square" rtlCol="0">
            <a:spAutoFit/>
          </a:bodyPr>
          <a:lstStyle/>
          <a:p>
            <a:r>
              <a:rPr lang="en-US" sz="3200" dirty="0">
                <a:latin typeface="Abadi" panose="020B0604020104020204" pitchFamily="34" charset="0"/>
              </a:rPr>
              <a:t>and</a:t>
            </a:r>
            <a:endParaRPr lang="en-US" sz="3600" dirty="0">
              <a:latin typeface="Abadi" panose="020B0604020104020204" pitchFamily="34" charset="0"/>
            </a:endParaRPr>
          </a:p>
        </p:txBody>
      </p:sp>
    </p:spTree>
    <p:extLst>
      <p:ext uri="{BB962C8B-B14F-4D97-AF65-F5344CB8AC3E}">
        <p14:creationId xmlns:p14="http://schemas.microsoft.com/office/powerpoint/2010/main" val="3100555985"/>
      </p:ext>
    </p:extLst>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500"/>
                                        <p:tgtEl>
                                          <p:spTgt spid="35"/>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fade">
                                      <p:cBhvr>
                                        <p:cTn id="92" dur="500"/>
                                        <p:tgtEl>
                                          <p:spTgt spid="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7"/>
                                        </p:tgtEl>
                                        <p:attrNameLst>
                                          <p:attrName>style.visibility</p:attrName>
                                        </p:attrNameLst>
                                      </p:cBhvr>
                                      <p:to>
                                        <p:strVal val="visible"/>
                                      </p:to>
                                    </p:set>
                                    <p:animEffect transition="in" filter="fade">
                                      <p:cBhvr>
                                        <p:cTn id="102" dur="500"/>
                                        <p:tgtEl>
                                          <p:spTgt spid="37"/>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500"/>
                                        <p:tgtEl>
                                          <p:spTgt spid="21"/>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38"/>
                                        </p:tgtEl>
                                        <p:attrNameLst>
                                          <p:attrName>style.visibility</p:attrName>
                                        </p:attrNameLst>
                                      </p:cBhvr>
                                      <p:to>
                                        <p:strVal val="visible"/>
                                      </p:to>
                                    </p:set>
                                    <p:animEffect transition="in" filter="fade">
                                      <p:cBhvr>
                                        <p:cTn id="112" dur="500"/>
                                        <p:tgtEl>
                                          <p:spTgt spid="38"/>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6"/>
                                        </p:tgtEl>
                                        <p:attrNameLst>
                                          <p:attrName>style.visibility</p:attrName>
                                        </p:attrNameLst>
                                      </p:cBhvr>
                                      <p:to>
                                        <p:strVal val="visible"/>
                                      </p:to>
                                    </p:set>
                                    <p:animEffect transition="in" filter="fade">
                                      <p:cBhvr>
                                        <p:cTn id="117" dur="500"/>
                                        <p:tgtEl>
                                          <p:spTgt spid="6"/>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22"/>
                                        </p:tgtEl>
                                        <p:attrNameLst>
                                          <p:attrName>style.visibility</p:attrName>
                                        </p:attrNameLst>
                                      </p:cBhvr>
                                      <p:to>
                                        <p:strVal val="visible"/>
                                      </p:to>
                                    </p:set>
                                    <p:animEffect transition="in" filter="fade">
                                      <p:cBhvr>
                                        <p:cTn id="122" dur="500"/>
                                        <p:tgtEl>
                                          <p:spTgt spid="22"/>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500"/>
                                        <p:tgtEl>
                                          <p:spTgt spid="40"/>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39"/>
                                        </p:tgtEl>
                                        <p:attrNameLst>
                                          <p:attrName>style.visibility</p:attrName>
                                        </p:attrNameLst>
                                      </p:cBhvr>
                                      <p:to>
                                        <p:strVal val="visible"/>
                                      </p:to>
                                    </p:set>
                                    <p:animEffect transition="in" filter="fade">
                                      <p:cBhvr>
                                        <p:cTn id="132" dur="500"/>
                                        <p:tgtEl>
                                          <p:spTgt spid="39"/>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23"/>
                                        </p:tgtEl>
                                        <p:attrNameLst>
                                          <p:attrName>style.visibility</p:attrName>
                                        </p:attrNameLst>
                                      </p:cBhvr>
                                      <p:to>
                                        <p:strVal val="visible"/>
                                      </p:to>
                                    </p:set>
                                    <p:animEffect transition="in" filter="fade">
                                      <p:cBhvr>
                                        <p:cTn id="137" dur="500"/>
                                        <p:tgtEl>
                                          <p:spTgt spid="23"/>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8"/>
                                        </p:tgtEl>
                                        <p:attrNameLst>
                                          <p:attrName>style.visibility</p:attrName>
                                        </p:attrNameLst>
                                      </p:cBhvr>
                                      <p:to>
                                        <p:strVal val="visible"/>
                                      </p:to>
                                    </p:set>
                                    <p:animEffect transition="in" filter="fade">
                                      <p:cBhvr>
                                        <p:cTn id="142" dur="500"/>
                                        <p:tgtEl>
                                          <p:spTgt spid="8"/>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41"/>
                                        </p:tgtEl>
                                        <p:attrNameLst>
                                          <p:attrName>style.visibility</p:attrName>
                                        </p:attrNameLst>
                                      </p:cBhvr>
                                      <p:to>
                                        <p:strVal val="visible"/>
                                      </p:to>
                                    </p:set>
                                    <p:animEffect transition="in" filter="fade">
                                      <p:cBhvr>
                                        <p:cTn id="147" dur="500"/>
                                        <p:tgtEl>
                                          <p:spTgt spid="41"/>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24"/>
                                        </p:tgtEl>
                                        <p:attrNameLst>
                                          <p:attrName>style.visibility</p:attrName>
                                        </p:attrNameLst>
                                      </p:cBhvr>
                                      <p:to>
                                        <p:strVal val="visible"/>
                                      </p:to>
                                    </p:set>
                                    <p:animEffect transition="in" filter="fade">
                                      <p:cBhvr>
                                        <p:cTn id="152" dur="500"/>
                                        <p:tgtEl>
                                          <p:spTgt spid="24"/>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grpId="0" nodeType="clickEffect">
                                  <p:stCondLst>
                                    <p:cond delay="0"/>
                                  </p:stCondLst>
                                  <p:childTnLst>
                                    <p:set>
                                      <p:cBhvr>
                                        <p:cTn id="156" dur="1" fill="hold">
                                          <p:stCondLst>
                                            <p:cond delay="0"/>
                                          </p:stCondLst>
                                        </p:cTn>
                                        <p:tgtEl>
                                          <p:spTgt spid="9"/>
                                        </p:tgtEl>
                                        <p:attrNameLst>
                                          <p:attrName>style.visibility</p:attrName>
                                        </p:attrNameLst>
                                      </p:cBhvr>
                                      <p:to>
                                        <p:strVal val="visible"/>
                                      </p:to>
                                    </p:set>
                                    <p:animEffect transition="in" filter="fade">
                                      <p:cBhvr>
                                        <p:cTn id="157" dur="500"/>
                                        <p:tgtEl>
                                          <p:spTgt spid="9"/>
                                        </p:tgtEl>
                                      </p:cBhvr>
                                    </p:animEffect>
                                  </p:childTnLst>
                                </p:cTn>
                              </p:par>
                            </p:childTnLst>
                          </p:cTn>
                        </p:par>
                      </p:childTnLst>
                    </p:cTn>
                  </p:par>
                  <p:par>
                    <p:cTn id="158" fill="hold">
                      <p:stCondLst>
                        <p:cond delay="indefinite"/>
                      </p:stCondLst>
                      <p:childTnLst>
                        <p:par>
                          <p:cTn id="159" fill="hold">
                            <p:stCondLst>
                              <p:cond delay="0"/>
                            </p:stCondLst>
                            <p:childTnLst>
                              <p:par>
                                <p:cTn id="160" presetID="10" presetClass="entr" presetSubtype="0" fill="hold" grpId="0" nodeType="clickEffect">
                                  <p:stCondLst>
                                    <p:cond delay="0"/>
                                  </p:stCondLst>
                                  <p:childTnLst>
                                    <p:set>
                                      <p:cBhvr>
                                        <p:cTn id="161" dur="1" fill="hold">
                                          <p:stCondLst>
                                            <p:cond delay="0"/>
                                          </p:stCondLst>
                                        </p:cTn>
                                        <p:tgtEl>
                                          <p:spTgt spid="42"/>
                                        </p:tgtEl>
                                        <p:attrNameLst>
                                          <p:attrName>style.visibility</p:attrName>
                                        </p:attrNameLst>
                                      </p:cBhvr>
                                      <p:to>
                                        <p:strVal val="visible"/>
                                      </p:to>
                                    </p:set>
                                    <p:animEffect transition="in" filter="fade">
                                      <p:cBhvr>
                                        <p:cTn id="162" dur="500"/>
                                        <p:tgtEl>
                                          <p:spTgt spid="42"/>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grpId="0" nodeType="clickEffect">
                                  <p:stCondLst>
                                    <p:cond delay="0"/>
                                  </p:stCondLst>
                                  <p:childTnLst>
                                    <p:set>
                                      <p:cBhvr>
                                        <p:cTn id="166" dur="1" fill="hold">
                                          <p:stCondLst>
                                            <p:cond delay="0"/>
                                          </p:stCondLst>
                                        </p:cTn>
                                        <p:tgtEl>
                                          <p:spTgt spid="43"/>
                                        </p:tgtEl>
                                        <p:attrNameLst>
                                          <p:attrName>style.visibility</p:attrName>
                                        </p:attrNameLst>
                                      </p:cBhvr>
                                      <p:to>
                                        <p:strVal val="visible"/>
                                      </p:to>
                                    </p:set>
                                    <p:animEffect transition="in" filter="fade">
                                      <p:cBhvr>
                                        <p:cTn id="167" dur="500"/>
                                        <p:tgtEl>
                                          <p:spTgt spid="43"/>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ntr" presetSubtype="0" fill="hold" grpId="0" nodeType="clickEffect">
                                  <p:stCondLst>
                                    <p:cond delay="0"/>
                                  </p:stCondLst>
                                  <p:childTnLst>
                                    <p:set>
                                      <p:cBhvr>
                                        <p:cTn id="171" dur="1" fill="hold">
                                          <p:stCondLst>
                                            <p:cond delay="0"/>
                                          </p:stCondLst>
                                        </p:cTn>
                                        <p:tgtEl>
                                          <p:spTgt spid="25"/>
                                        </p:tgtEl>
                                        <p:attrNameLst>
                                          <p:attrName>style.visibility</p:attrName>
                                        </p:attrNameLst>
                                      </p:cBhvr>
                                      <p:to>
                                        <p:strVal val="visible"/>
                                      </p:to>
                                    </p:set>
                                    <p:animEffect transition="in" filter="fade">
                                      <p:cBhvr>
                                        <p:cTn id="172" dur="500"/>
                                        <p:tgtEl>
                                          <p:spTgt spid="25"/>
                                        </p:tgtEl>
                                      </p:cBhvr>
                                    </p:animEffec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grpId="0" nodeType="clickEffect">
                                  <p:stCondLst>
                                    <p:cond delay="0"/>
                                  </p:stCondLst>
                                  <p:childTnLst>
                                    <p:set>
                                      <p:cBhvr>
                                        <p:cTn id="176" dur="1" fill="hold">
                                          <p:stCondLst>
                                            <p:cond delay="0"/>
                                          </p:stCondLst>
                                        </p:cTn>
                                        <p:tgtEl>
                                          <p:spTgt spid="10"/>
                                        </p:tgtEl>
                                        <p:attrNameLst>
                                          <p:attrName>style.visibility</p:attrName>
                                        </p:attrNameLst>
                                      </p:cBhvr>
                                      <p:to>
                                        <p:strVal val="visible"/>
                                      </p:to>
                                    </p:set>
                                    <p:animEffect transition="in" filter="fade">
                                      <p:cBhvr>
                                        <p:cTn id="177" dur="500"/>
                                        <p:tgtEl>
                                          <p:spTgt spid="10"/>
                                        </p:tgtEl>
                                      </p:cBhvr>
                                    </p:animEffect>
                                  </p:childTnLst>
                                </p:cTn>
                              </p:par>
                            </p:childTnLst>
                          </p:cTn>
                        </p:par>
                      </p:childTnLst>
                    </p:cTn>
                  </p:par>
                  <p:par>
                    <p:cTn id="178" fill="hold">
                      <p:stCondLst>
                        <p:cond delay="indefinite"/>
                      </p:stCondLst>
                      <p:childTnLst>
                        <p:par>
                          <p:cTn id="179" fill="hold">
                            <p:stCondLst>
                              <p:cond delay="0"/>
                            </p:stCondLst>
                            <p:childTnLst>
                              <p:par>
                                <p:cTn id="180" presetID="10" presetClass="entr" presetSubtype="0" fill="hold" grpId="0" nodeType="clickEffect">
                                  <p:stCondLst>
                                    <p:cond delay="0"/>
                                  </p:stCondLst>
                                  <p:childTnLst>
                                    <p:set>
                                      <p:cBhvr>
                                        <p:cTn id="181" dur="1" fill="hold">
                                          <p:stCondLst>
                                            <p:cond delay="0"/>
                                          </p:stCondLst>
                                        </p:cTn>
                                        <p:tgtEl>
                                          <p:spTgt spid="44"/>
                                        </p:tgtEl>
                                        <p:attrNameLst>
                                          <p:attrName>style.visibility</p:attrName>
                                        </p:attrNameLst>
                                      </p:cBhvr>
                                      <p:to>
                                        <p:strVal val="visible"/>
                                      </p:to>
                                    </p:set>
                                    <p:animEffect transition="in" filter="fade">
                                      <p:cBhvr>
                                        <p:cTn id="182" dur="500"/>
                                        <p:tgtEl>
                                          <p:spTgt spid="44"/>
                                        </p:tgtEl>
                                      </p:cBhvr>
                                    </p:animEffect>
                                  </p:childTnLst>
                                </p:cTn>
                              </p:par>
                            </p:childTnLst>
                          </p:cTn>
                        </p:par>
                      </p:childTnLst>
                    </p:cTn>
                  </p:par>
                  <p:par>
                    <p:cTn id="183" fill="hold">
                      <p:stCondLst>
                        <p:cond delay="indefinite"/>
                      </p:stCondLst>
                      <p:childTnLst>
                        <p:par>
                          <p:cTn id="184" fill="hold">
                            <p:stCondLst>
                              <p:cond delay="0"/>
                            </p:stCondLst>
                            <p:childTnLst>
                              <p:par>
                                <p:cTn id="185" presetID="10" presetClass="entr" presetSubtype="0" fill="hold" grpId="0" nodeType="clickEffect">
                                  <p:stCondLst>
                                    <p:cond delay="0"/>
                                  </p:stCondLst>
                                  <p:childTnLst>
                                    <p:set>
                                      <p:cBhvr>
                                        <p:cTn id="186" dur="1" fill="hold">
                                          <p:stCondLst>
                                            <p:cond delay="0"/>
                                          </p:stCondLst>
                                        </p:cTn>
                                        <p:tgtEl>
                                          <p:spTgt spid="26"/>
                                        </p:tgtEl>
                                        <p:attrNameLst>
                                          <p:attrName>style.visibility</p:attrName>
                                        </p:attrNameLst>
                                      </p:cBhvr>
                                      <p:to>
                                        <p:strVal val="visible"/>
                                      </p:to>
                                    </p:set>
                                    <p:animEffect transition="in" filter="fade">
                                      <p:cBhvr>
                                        <p:cTn id="187" dur="500"/>
                                        <p:tgtEl>
                                          <p:spTgt spid="26"/>
                                        </p:tgtEl>
                                      </p:cBhvr>
                                    </p:animEffect>
                                  </p:childTnLst>
                                </p:cTn>
                              </p:par>
                            </p:childTnLst>
                          </p:cTn>
                        </p:par>
                      </p:childTnLst>
                    </p:cTn>
                  </p:par>
                  <p:par>
                    <p:cTn id="188" fill="hold">
                      <p:stCondLst>
                        <p:cond delay="indefinite"/>
                      </p:stCondLst>
                      <p:childTnLst>
                        <p:par>
                          <p:cTn id="189" fill="hold">
                            <p:stCondLst>
                              <p:cond delay="0"/>
                            </p:stCondLst>
                            <p:childTnLst>
                              <p:par>
                                <p:cTn id="190" presetID="10" presetClass="entr" presetSubtype="0" fill="hold" grpId="0" nodeType="clickEffect">
                                  <p:stCondLst>
                                    <p:cond delay="0"/>
                                  </p:stCondLst>
                                  <p:childTnLst>
                                    <p:set>
                                      <p:cBhvr>
                                        <p:cTn id="191" dur="1" fill="hold">
                                          <p:stCondLst>
                                            <p:cond delay="0"/>
                                          </p:stCondLst>
                                        </p:cTn>
                                        <p:tgtEl>
                                          <p:spTgt spid="45"/>
                                        </p:tgtEl>
                                        <p:attrNameLst>
                                          <p:attrName>style.visibility</p:attrName>
                                        </p:attrNameLst>
                                      </p:cBhvr>
                                      <p:to>
                                        <p:strVal val="visible"/>
                                      </p:to>
                                    </p:set>
                                    <p:animEffect transition="in" filter="fade">
                                      <p:cBhvr>
                                        <p:cTn id="192" dur="500"/>
                                        <p:tgtEl>
                                          <p:spTgt spid="45"/>
                                        </p:tgtEl>
                                      </p:cBhvr>
                                    </p:animEffect>
                                  </p:childTnLst>
                                </p:cTn>
                              </p:par>
                            </p:childTnLst>
                          </p:cTn>
                        </p:par>
                      </p:childTnLst>
                    </p:cTn>
                  </p:par>
                  <p:par>
                    <p:cTn id="193" fill="hold">
                      <p:stCondLst>
                        <p:cond delay="indefinite"/>
                      </p:stCondLst>
                      <p:childTnLst>
                        <p:par>
                          <p:cTn id="194" fill="hold">
                            <p:stCondLst>
                              <p:cond delay="0"/>
                            </p:stCondLst>
                            <p:childTnLst>
                              <p:par>
                                <p:cTn id="195" presetID="10" presetClass="entr" presetSubtype="0" fill="hold" grpId="0" nodeType="clickEffect">
                                  <p:stCondLst>
                                    <p:cond delay="0"/>
                                  </p:stCondLst>
                                  <p:childTnLst>
                                    <p:set>
                                      <p:cBhvr>
                                        <p:cTn id="196" dur="1" fill="hold">
                                          <p:stCondLst>
                                            <p:cond delay="0"/>
                                          </p:stCondLst>
                                        </p:cTn>
                                        <p:tgtEl>
                                          <p:spTgt spid="11"/>
                                        </p:tgtEl>
                                        <p:attrNameLst>
                                          <p:attrName>style.visibility</p:attrName>
                                        </p:attrNameLst>
                                      </p:cBhvr>
                                      <p:to>
                                        <p:strVal val="visible"/>
                                      </p:to>
                                    </p:set>
                                    <p:animEffect transition="in" filter="fade">
                                      <p:cBhvr>
                                        <p:cTn id="197" dur="500"/>
                                        <p:tgtEl>
                                          <p:spTgt spid="11"/>
                                        </p:tgtEl>
                                      </p:cBhvr>
                                    </p:animEffect>
                                  </p:childTnLst>
                                </p:cTn>
                              </p:par>
                            </p:childTnLst>
                          </p:cTn>
                        </p:par>
                      </p:childTnLst>
                    </p:cTn>
                  </p:par>
                  <p:par>
                    <p:cTn id="198" fill="hold">
                      <p:stCondLst>
                        <p:cond delay="indefinite"/>
                      </p:stCondLst>
                      <p:childTnLst>
                        <p:par>
                          <p:cTn id="199" fill="hold">
                            <p:stCondLst>
                              <p:cond delay="0"/>
                            </p:stCondLst>
                            <p:childTnLst>
                              <p:par>
                                <p:cTn id="200" presetID="10" presetClass="entr" presetSubtype="0" fill="hold" grpId="0" nodeType="clickEffect">
                                  <p:stCondLst>
                                    <p:cond delay="0"/>
                                  </p:stCondLst>
                                  <p:childTnLst>
                                    <p:set>
                                      <p:cBhvr>
                                        <p:cTn id="201" dur="1" fill="hold">
                                          <p:stCondLst>
                                            <p:cond delay="0"/>
                                          </p:stCondLst>
                                        </p:cTn>
                                        <p:tgtEl>
                                          <p:spTgt spid="47"/>
                                        </p:tgtEl>
                                        <p:attrNameLst>
                                          <p:attrName>style.visibility</p:attrName>
                                        </p:attrNameLst>
                                      </p:cBhvr>
                                      <p:to>
                                        <p:strVal val="visible"/>
                                      </p:to>
                                    </p:set>
                                    <p:animEffect transition="in" filter="fade">
                                      <p:cBhvr>
                                        <p:cTn id="202" dur="500"/>
                                        <p:tgtEl>
                                          <p:spTgt spid="47"/>
                                        </p:tgtEl>
                                      </p:cBhvr>
                                    </p:animEffect>
                                  </p:childTnLst>
                                </p:cTn>
                              </p:par>
                            </p:childTnLst>
                          </p:cTn>
                        </p:par>
                      </p:childTnLst>
                    </p:cTn>
                  </p:par>
                  <p:par>
                    <p:cTn id="203" fill="hold">
                      <p:stCondLst>
                        <p:cond delay="indefinite"/>
                      </p:stCondLst>
                      <p:childTnLst>
                        <p:par>
                          <p:cTn id="204" fill="hold">
                            <p:stCondLst>
                              <p:cond delay="0"/>
                            </p:stCondLst>
                            <p:childTnLst>
                              <p:par>
                                <p:cTn id="205" presetID="10" presetClass="entr" presetSubtype="0" fill="hold" grpId="0" nodeType="clickEffect">
                                  <p:stCondLst>
                                    <p:cond delay="0"/>
                                  </p:stCondLst>
                                  <p:childTnLst>
                                    <p:set>
                                      <p:cBhvr>
                                        <p:cTn id="206" dur="1" fill="hold">
                                          <p:stCondLst>
                                            <p:cond delay="0"/>
                                          </p:stCondLst>
                                        </p:cTn>
                                        <p:tgtEl>
                                          <p:spTgt spid="46"/>
                                        </p:tgtEl>
                                        <p:attrNameLst>
                                          <p:attrName>style.visibility</p:attrName>
                                        </p:attrNameLst>
                                      </p:cBhvr>
                                      <p:to>
                                        <p:strVal val="visible"/>
                                      </p:to>
                                    </p:set>
                                    <p:animEffect transition="in" filter="fade">
                                      <p:cBhvr>
                                        <p:cTn id="207" dur="500"/>
                                        <p:tgtEl>
                                          <p:spTgt spid="46"/>
                                        </p:tgtEl>
                                      </p:cBhvr>
                                    </p:animEffect>
                                  </p:childTnLst>
                                </p:cTn>
                              </p:par>
                            </p:childTnLst>
                          </p:cTn>
                        </p:par>
                      </p:childTnLst>
                    </p:cTn>
                  </p:par>
                  <p:par>
                    <p:cTn id="208" fill="hold">
                      <p:stCondLst>
                        <p:cond delay="indefinite"/>
                      </p:stCondLst>
                      <p:childTnLst>
                        <p:par>
                          <p:cTn id="209" fill="hold">
                            <p:stCondLst>
                              <p:cond delay="0"/>
                            </p:stCondLst>
                            <p:childTnLst>
                              <p:par>
                                <p:cTn id="210" presetID="10" presetClass="entr" presetSubtype="0" fill="hold" grpId="0" nodeType="clickEffect">
                                  <p:stCondLst>
                                    <p:cond delay="0"/>
                                  </p:stCondLst>
                                  <p:childTnLst>
                                    <p:set>
                                      <p:cBhvr>
                                        <p:cTn id="211" dur="1" fill="hold">
                                          <p:stCondLst>
                                            <p:cond delay="0"/>
                                          </p:stCondLst>
                                        </p:cTn>
                                        <p:tgtEl>
                                          <p:spTgt spid="12"/>
                                        </p:tgtEl>
                                        <p:attrNameLst>
                                          <p:attrName>style.visibility</p:attrName>
                                        </p:attrNameLst>
                                      </p:cBhvr>
                                      <p:to>
                                        <p:strVal val="visible"/>
                                      </p:to>
                                    </p:set>
                                    <p:animEffect transition="in" filter="fade">
                                      <p:cBhvr>
                                        <p:cTn id="212" dur="500"/>
                                        <p:tgtEl>
                                          <p:spTgt spid="12"/>
                                        </p:tgtEl>
                                      </p:cBhvr>
                                    </p:animEffect>
                                  </p:childTnLst>
                                </p:cTn>
                              </p:par>
                            </p:childTnLst>
                          </p:cTn>
                        </p:par>
                      </p:childTnLst>
                    </p:cTn>
                  </p:par>
                  <p:par>
                    <p:cTn id="213" fill="hold">
                      <p:stCondLst>
                        <p:cond delay="indefinite"/>
                      </p:stCondLst>
                      <p:childTnLst>
                        <p:par>
                          <p:cTn id="214" fill="hold">
                            <p:stCondLst>
                              <p:cond delay="0"/>
                            </p:stCondLst>
                            <p:childTnLst>
                              <p:par>
                                <p:cTn id="215" presetID="10" presetClass="entr" presetSubtype="0" fill="hold" grpId="0" nodeType="clickEffect">
                                  <p:stCondLst>
                                    <p:cond delay="0"/>
                                  </p:stCondLst>
                                  <p:childTnLst>
                                    <p:set>
                                      <p:cBhvr>
                                        <p:cTn id="216" dur="1" fill="hold">
                                          <p:stCondLst>
                                            <p:cond delay="0"/>
                                          </p:stCondLst>
                                        </p:cTn>
                                        <p:tgtEl>
                                          <p:spTgt spid="27"/>
                                        </p:tgtEl>
                                        <p:attrNameLst>
                                          <p:attrName>style.visibility</p:attrName>
                                        </p:attrNameLst>
                                      </p:cBhvr>
                                      <p:to>
                                        <p:strVal val="visible"/>
                                      </p:to>
                                    </p:set>
                                    <p:animEffect transition="in" filter="fade">
                                      <p:cBhvr>
                                        <p:cTn id="2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8" grpId="0"/>
      <p:bldP spid="9" grpId="0"/>
      <p:bldP spid="10" grpId="0"/>
      <p:bldP spid="11" grpId="0"/>
      <p:bldP spid="12" grpId="0"/>
      <p:bldP spid="13" grpId="0"/>
      <p:bldP spid="14" grpId="0"/>
      <p:bldP spid="16"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4106</TotalTime>
  <Words>487</Words>
  <Application>Microsoft Office PowerPoint</Application>
  <PresentationFormat>Widescreen</PresentationFormat>
  <Paragraphs>105</Paragraphs>
  <Slides>6</Slides>
  <Notes>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vt:i4>
      </vt:variant>
    </vt:vector>
  </HeadingPairs>
  <TitlesOfParts>
    <vt:vector size="13" baseType="lpstr">
      <vt:lpstr>Abadi</vt:lpstr>
      <vt:lpstr>ADLaM Display</vt:lpstr>
      <vt:lpstr>Aptos</vt:lpstr>
      <vt:lpstr>Aptos Display</vt:lpstr>
      <vt:lpstr>Arial</vt:lpstr>
      <vt:lpstr>Office Theme</vt:lpstr>
      <vt:lpstr>Default Design</vt:lpstr>
      <vt:lpstr>Dig Site 13 Memory Verse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April Litman</dc:creator>
  <cp:lastModifiedBy>April Litman</cp:lastModifiedBy>
  <cp:revision>1</cp:revision>
  <dcterms:created xsi:type="dcterms:W3CDTF">2026-10-07T21:02:20Z</dcterms:created>
  <dcterms:modified xsi:type="dcterms:W3CDTF">2026-10-10T17:28:38Z</dcterms:modified>
</cp:coreProperties>
</file>