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8" r:id="rId3"/>
    <p:sldId id="257" r:id="rId4"/>
    <p:sldId id="259" r:id="rId5"/>
    <p:sldId id="261" r:id="rId6"/>
    <p:sldId id="260"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6" autoAdjust="0"/>
    <p:restoredTop sz="94660"/>
  </p:normalViewPr>
  <p:slideViewPr>
    <p:cSldViewPr snapToGrid="0">
      <p:cViewPr varScale="1">
        <p:scale>
          <a:sx n="77" d="100"/>
          <a:sy n="77" d="100"/>
        </p:scale>
        <p:origin x="82" y="28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E968C797-3260-4A98-984D-02F953CD095E}"/>
    <pc:docChg chg="custSel modSld">
      <pc:chgData name="April Litman" userId="c83b8c5f662f391c" providerId="LiveId" clId="{E968C797-3260-4A98-984D-02F953CD095E}" dt="2026-10-04T17:14:50.051" v="4" actId="27636"/>
      <pc:docMkLst>
        <pc:docMk/>
      </pc:docMkLst>
      <pc:sldChg chg="modSp mod">
        <pc:chgData name="April Litman" userId="c83b8c5f662f391c" providerId="LiveId" clId="{E968C797-3260-4A98-984D-02F953CD095E}" dt="2026-10-04T17:14:50.051" v="4" actId="27636"/>
        <pc:sldMkLst>
          <pc:docMk/>
          <pc:sldMk cId="594454935" sldId="258"/>
        </pc:sldMkLst>
        <pc:spChg chg="mod">
          <ac:chgData name="April Litman" userId="c83b8c5f662f391c" providerId="LiveId" clId="{E968C797-3260-4A98-984D-02F953CD095E}" dt="2026-10-04T17:14:50.051" v="4" actId="27636"/>
          <ac:spMkLst>
            <pc:docMk/>
            <pc:sldMk cId="594454935" sldId="258"/>
            <ac:spMk id="2" creationId="{8DFCD309-C1BB-8E2F-963E-753F76BF738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D4344-2D84-5E28-D610-F00539AF18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EEF3906-0B05-690A-9F58-862A068CD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678255C-4F80-07B4-9FCD-D7070EC0F83D}"/>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5" name="Footer Placeholder 4">
            <a:extLst>
              <a:ext uri="{FF2B5EF4-FFF2-40B4-BE49-F238E27FC236}">
                <a16:creationId xmlns:a16="http://schemas.microsoft.com/office/drawing/2014/main" id="{EF074851-A34D-1F8C-1962-C9749EACB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FC1A70-BF3F-5F1F-EBBC-CE2306E5952F}"/>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2323920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23979-43CA-19BC-0836-D84FA6EE4C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111DD4-AD54-C439-D842-BEA0C3F05B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66FF46-3B14-BCA0-2731-2C246928E17C}"/>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5" name="Footer Placeholder 4">
            <a:extLst>
              <a:ext uri="{FF2B5EF4-FFF2-40B4-BE49-F238E27FC236}">
                <a16:creationId xmlns:a16="http://schemas.microsoft.com/office/drawing/2014/main" id="{642848CD-BADA-DE2D-E70E-22481F5CD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366DDC-55DA-BFF9-CBDE-05CCAEFFF9CE}"/>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2025593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B179A-3C50-8D58-B665-C1343F1E2A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32EE33-45D9-2DB7-EC08-C50D357D1B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1BFF0B-131E-FC54-9F7B-051CDFC150F6}"/>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5" name="Footer Placeholder 4">
            <a:extLst>
              <a:ext uri="{FF2B5EF4-FFF2-40B4-BE49-F238E27FC236}">
                <a16:creationId xmlns:a16="http://schemas.microsoft.com/office/drawing/2014/main" id="{B02447A1-B145-F0AB-630D-BAA1E1590D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4E9B21-A345-7C17-F0C6-1BB7459261C9}"/>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302184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B2730-2F01-7469-B4EC-CB953909C8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263C99-B789-A2B6-9438-571E752622E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CFDA42-1ACF-2CDD-656F-F24F6B99AA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433D16-25BB-1334-C63F-6E81A92C6D43}"/>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6" name="Footer Placeholder 5">
            <a:extLst>
              <a:ext uri="{FF2B5EF4-FFF2-40B4-BE49-F238E27FC236}">
                <a16:creationId xmlns:a16="http://schemas.microsoft.com/office/drawing/2014/main" id="{B1508358-8F82-17F5-F935-41D7B636A8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8D9801-5E61-6A7B-A0E9-D724349463CE}"/>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183868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01B19-F503-3731-BFCB-0A40C012AE7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998C93-7A15-E20A-9E5F-1B20213738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5A08DF-5BB7-4F7F-0343-37757075DA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E12CDBE-1266-756E-BB1C-340EFB256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C6258D-CD00-FF32-0205-717A645E77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EA9670E-8ACF-27E0-2443-F0CB668A59AF}"/>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8" name="Footer Placeholder 7">
            <a:extLst>
              <a:ext uri="{FF2B5EF4-FFF2-40B4-BE49-F238E27FC236}">
                <a16:creationId xmlns:a16="http://schemas.microsoft.com/office/drawing/2014/main" id="{C20A534A-6505-2A16-F41C-AFD8143C66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384415-E631-93E7-8248-1B1BB123D546}"/>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3078170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51367-D3D0-AE94-237F-802CA2A80D4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71786A-DAB9-7157-FB4F-98CC10DAE4EC}"/>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4" name="Footer Placeholder 3">
            <a:extLst>
              <a:ext uri="{FF2B5EF4-FFF2-40B4-BE49-F238E27FC236}">
                <a16:creationId xmlns:a16="http://schemas.microsoft.com/office/drawing/2014/main" id="{4C0C9986-27E8-277B-D296-FE76BC4A9E0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FCEB5E-47C7-2D3D-43BF-7727A25C15DA}"/>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2570029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EFB52F-7B56-E257-448C-19A60E511D14}"/>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3" name="Footer Placeholder 2">
            <a:extLst>
              <a:ext uri="{FF2B5EF4-FFF2-40B4-BE49-F238E27FC236}">
                <a16:creationId xmlns:a16="http://schemas.microsoft.com/office/drawing/2014/main" id="{A0C9C8F7-2FA1-69AF-96CE-BE8683779A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A91CF0-85B4-2F97-6736-7C68BD9CFE58}"/>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2940030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EC720-2C58-2930-B90E-4316F52E3B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247888-E953-EC77-104B-3740EA9CBB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FD6CEB6-7D57-F297-68D6-BF1DC44E4F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8AB984-5784-0F4F-310E-6B92C78FE726}"/>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6" name="Footer Placeholder 5">
            <a:extLst>
              <a:ext uri="{FF2B5EF4-FFF2-40B4-BE49-F238E27FC236}">
                <a16:creationId xmlns:a16="http://schemas.microsoft.com/office/drawing/2014/main" id="{024FB1E8-4812-DA3F-BFE4-2BF1C70AE9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105AC8-7701-27C0-13A4-F15A7DF5384E}"/>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4264536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FC033-6EFB-16FE-C21D-189249CF3B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FBECBA-7039-65E5-B9E9-9DB1FE485C8C}"/>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CF6E0B-15DD-B28B-6326-7C498F3A5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BDC67F-C1A6-1B6D-5031-3390FCC31B0D}"/>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6" name="Footer Placeholder 5">
            <a:extLst>
              <a:ext uri="{FF2B5EF4-FFF2-40B4-BE49-F238E27FC236}">
                <a16:creationId xmlns:a16="http://schemas.microsoft.com/office/drawing/2014/main" id="{AE4C3AE4-C90A-FE26-0F9C-EA00991AA0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184F54-4097-A49C-A613-044C93B6AF47}"/>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1775835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54E5A-C3C2-E385-9E07-AC1CD1F387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7BA805-6E7F-EEAB-EA65-35048E7C53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E40A0-B1D2-1BBA-A9EA-686AAF0C38D5}"/>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5" name="Footer Placeholder 4">
            <a:extLst>
              <a:ext uri="{FF2B5EF4-FFF2-40B4-BE49-F238E27FC236}">
                <a16:creationId xmlns:a16="http://schemas.microsoft.com/office/drawing/2014/main" id="{CF345D5A-95BB-3435-9C4D-1F328D9F52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FF3084-F2B4-591B-AB38-ECDA34C5D121}"/>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1606405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04144E-F297-7B56-0E45-C2975E7DF0F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78E213-F479-256A-453F-7A929F979D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64AEFC-50A4-6440-CE76-773439C06E69}"/>
              </a:ext>
            </a:extLst>
          </p:cNvPr>
          <p:cNvSpPr>
            <a:spLocks noGrp="1"/>
          </p:cNvSpPr>
          <p:nvPr>
            <p:ph type="dt" sz="half" idx="10"/>
          </p:nvPr>
        </p:nvSpPr>
        <p:spPr/>
        <p:txBody>
          <a:bodyPr/>
          <a:lstStyle/>
          <a:p>
            <a:fld id="{D07C0591-8DD0-45A5-9B9C-83DAE000C208}" type="datetimeFigureOut">
              <a:rPr lang="en-US" smtClean="0"/>
              <a:t>10/4/2026</a:t>
            </a:fld>
            <a:endParaRPr lang="en-US"/>
          </a:p>
        </p:txBody>
      </p:sp>
      <p:sp>
        <p:nvSpPr>
          <p:cNvPr id="5" name="Footer Placeholder 4">
            <a:extLst>
              <a:ext uri="{FF2B5EF4-FFF2-40B4-BE49-F238E27FC236}">
                <a16:creationId xmlns:a16="http://schemas.microsoft.com/office/drawing/2014/main" id="{D6FF98A1-518C-2818-91FD-03AD0572F8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49971-4D4A-6C6F-6060-4D8BE96F8F11}"/>
              </a:ext>
            </a:extLst>
          </p:cNvPr>
          <p:cNvSpPr>
            <a:spLocks noGrp="1"/>
          </p:cNvSpPr>
          <p:nvPr>
            <p:ph type="sldNum" sz="quarter" idx="12"/>
          </p:nvPr>
        </p:nvSpPr>
        <p:spPr/>
        <p:txBody>
          <a:bodyPr/>
          <a:lstStyle/>
          <a:p>
            <a:fld id="{F46CF592-CBED-48E7-9BC5-0AA6056539B0}" type="slidenum">
              <a:rPr lang="en-US" smtClean="0"/>
              <a:t>‹#›</a:t>
            </a:fld>
            <a:endParaRPr lang="en-US"/>
          </a:p>
        </p:txBody>
      </p:sp>
    </p:spTree>
    <p:extLst>
      <p:ext uri="{BB962C8B-B14F-4D97-AF65-F5344CB8AC3E}">
        <p14:creationId xmlns:p14="http://schemas.microsoft.com/office/powerpoint/2010/main" val="5584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2BD1AB6-D9EA-414D-AB09-50C16ED1DFAF}" type="slidenum">
              <a:rPr lang="en-US"/>
              <a:pPr>
                <a:defRPr/>
              </a:pPr>
              <a:t>‹#›</a:t>
            </a:fld>
            <a:endParaRPr lang="en-US"/>
          </a:p>
        </p:txBody>
      </p:sp>
    </p:spTree>
    <p:extLst>
      <p:ext uri="{BB962C8B-B14F-4D97-AF65-F5344CB8AC3E}">
        <p14:creationId xmlns:p14="http://schemas.microsoft.com/office/powerpoint/2010/main" val="215128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10FA1A-0C3A-D7A1-1911-261E19E6CA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0335C5-C0F5-5EC0-0D6B-77173584D6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AD9A8A-3E31-0533-9B8E-083F1F9D48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7C0591-8DD0-45A5-9B9C-83DAE000C208}" type="datetimeFigureOut">
              <a:rPr lang="en-US" smtClean="0"/>
              <a:t>10/4/2026</a:t>
            </a:fld>
            <a:endParaRPr lang="en-US"/>
          </a:p>
        </p:txBody>
      </p:sp>
      <p:sp>
        <p:nvSpPr>
          <p:cNvPr id="5" name="Footer Placeholder 4">
            <a:extLst>
              <a:ext uri="{FF2B5EF4-FFF2-40B4-BE49-F238E27FC236}">
                <a16:creationId xmlns:a16="http://schemas.microsoft.com/office/drawing/2014/main" id="{83DC4877-9E01-3C12-434F-2D4E34D8DF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EE08F4D-4873-CA9D-BDD5-CBB2421976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6CF592-CBED-48E7-9BC5-0AA6056539B0}" type="slidenum">
              <a:rPr lang="en-US" smtClean="0"/>
              <a:t>‹#›</a:t>
            </a:fld>
            <a:endParaRPr lang="en-US"/>
          </a:p>
        </p:txBody>
      </p:sp>
    </p:spTree>
    <p:extLst>
      <p:ext uri="{BB962C8B-B14F-4D97-AF65-F5344CB8AC3E}">
        <p14:creationId xmlns:p14="http://schemas.microsoft.com/office/powerpoint/2010/main" val="1931497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FF3D8F5C-5D5F-4884-A545-5A4CA022CCAC}" type="slidenum">
              <a:rPr lang="en-US"/>
              <a:pPr>
                <a:defRPr/>
              </a:pPr>
              <a:t>‹#›</a:t>
            </a:fld>
            <a:endParaRPr lang="en-US"/>
          </a:p>
        </p:txBody>
      </p:sp>
    </p:spTree>
    <p:extLst>
      <p:ext uri="{BB962C8B-B14F-4D97-AF65-F5344CB8AC3E}">
        <p14:creationId xmlns:p14="http://schemas.microsoft.com/office/powerpoint/2010/main" val="3994870076"/>
      </p:ext>
    </p:extLst>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CD309-C1BB-8E2F-963E-753F76BF738B}"/>
              </a:ext>
            </a:extLst>
          </p:cNvPr>
          <p:cNvSpPr>
            <a:spLocks noGrp="1"/>
          </p:cNvSpPr>
          <p:nvPr>
            <p:ph type="ctrTitle"/>
          </p:nvPr>
        </p:nvSpPr>
        <p:spPr>
          <a:xfrm>
            <a:off x="1524000" y="699471"/>
            <a:ext cx="9144000" cy="1233902"/>
          </a:xfrm>
        </p:spPr>
        <p:txBody>
          <a:bodyPr>
            <a:normAutofit fontScale="90000"/>
          </a:bodyPr>
          <a:lstStyle/>
          <a:p>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Dig </a:t>
            </a:r>
            <a:r>
              <a:rPr lang="en-US">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Site 12 </a:t>
            </a:r>
            <a:r>
              <a:rPr lang="en-US" dirty="0">
                <a:solidFill>
                  <a:schemeClr val="tx1">
                    <a:lumMod val="95000"/>
                    <a:lumOff val="5000"/>
                  </a:schemeClr>
                </a:solidFill>
                <a:latin typeface="ADLaM Display" panose="02010000000000000000" pitchFamily="2" charset="0"/>
                <a:ea typeface="ADLaM Display" panose="02010000000000000000" pitchFamily="2" charset="0"/>
                <a:cs typeface="ADLaM Display" panose="02010000000000000000" pitchFamily="2" charset="0"/>
              </a:rPr>
              <a:t>Memory Verse</a:t>
            </a:r>
          </a:p>
        </p:txBody>
      </p:sp>
      <p:sp>
        <p:nvSpPr>
          <p:cNvPr id="3" name="Subtitle 2">
            <a:extLst>
              <a:ext uri="{FF2B5EF4-FFF2-40B4-BE49-F238E27FC236}">
                <a16:creationId xmlns:a16="http://schemas.microsoft.com/office/drawing/2014/main" id="{7EB22D4D-6F3F-504B-118B-1737F17427CD}"/>
              </a:ext>
            </a:extLst>
          </p:cNvPr>
          <p:cNvSpPr>
            <a:spLocks noGrp="1"/>
          </p:cNvSpPr>
          <p:nvPr>
            <p:ph type="subTitle" idx="1"/>
          </p:nvPr>
        </p:nvSpPr>
        <p:spPr>
          <a:xfrm>
            <a:off x="1524000" y="4495416"/>
            <a:ext cx="9144000" cy="1655762"/>
          </a:xfrm>
        </p:spPr>
        <p:txBody>
          <a:bodyPr>
            <a:normAutofit lnSpcReduction="10000"/>
          </a:bodyPr>
          <a:lstStyle/>
          <a:p>
            <a:r>
              <a:rPr lang="en-US" dirty="0"/>
              <a:t>This activity will help you memorize your Bible verse for the week. Each slide removes more words from the verse. Click your mouse or spacebar to fill in the blanks one at </a:t>
            </a:r>
            <a:r>
              <a:rPr lang="en-US"/>
              <a:t>a time </a:t>
            </a:r>
            <a:r>
              <a:rPr lang="en-US" dirty="0"/>
              <a:t>but try to say it out loud with the missing words yourself before clicking. Don't forget to practice the reference at the top.</a:t>
            </a:r>
          </a:p>
          <a:p>
            <a:endParaRPr lang="en-US" dirty="0"/>
          </a:p>
        </p:txBody>
      </p:sp>
      <p:pic>
        <p:nvPicPr>
          <p:cNvPr id="5" name="Picture 4">
            <a:extLst>
              <a:ext uri="{FF2B5EF4-FFF2-40B4-BE49-F238E27FC236}">
                <a16:creationId xmlns:a16="http://schemas.microsoft.com/office/drawing/2014/main" id="{D7A2ABB0-49E4-E6EC-915B-0DE903CE3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4559">
            <a:off x="567914" y="2079407"/>
            <a:ext cx="2269976" cy="2269976"/>
          </a:xfrm>
          <a:prstGeom prst="rect">
            <a:avLst/>
          </a:prstGeom>
        </p:spPr>
      </p:pic>
      <p:pic>
        <p:nvPicPr>
          <p:cNvPr id="7" name="Picture 6">
            <a:extLst>
              <a:ext uri="{FF2B5EF4-FFF2-40B4-BE49-F238E27FC236}">
                <a16:creationId xmlns:a16="http://schemas.microsoft.com/office/drawing/2014/main" id="{12295C17-EEF5-0C4C-5579-60562A2664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13937">
            <a:off x="9154688" y="1927007"/>
            <a:ext cx="2145564" cy="2145564"/>
          </a:xfrm>
          <a:prstGeom prst="rect">
            <a:avLst/>
          </a:prstGeom>
        </p:spPr>
      </p:pic>
      <p:sp>
        <p:nvSpPr>
          <p:cNvPr id="8" name="TextBox 7">
            <a:extLst>
              <a:ext uri="{FF2B5EF4-FFF2-40B4-BE49-F238E27FC236}">
                <a16:creationId xmlns:a16="http://schemas.microsoft.com/office/drawing/2014/main" id="{C825CC6B-8A57-6830-F2D7-1EEFE0D2FFB9}"/>
              </a:ext>
            </a:extLst>
          </p:cNvPr>
          <p:cNvSpPr txBox="1"/>
          <p:nvPr/>
        </p:nvSpPr>
        <p:spPr>
          <a:xfrm>
            <a:off x="2908685" y="2665755"/>
            <a:ext cx="6374629" cy="1097280"/>
          </a:xfrm>
          <a:prstGeom prst="rect">
            <a:avLst/>
          </a:prstGeom>
          <a:noFill/>
        </p:spPr>
        <p:txBody>
          <a:bodyPr wrap="square" rtlCol="0">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D24E31"/>
                </a:solidFill>
                <a:effectLst/>
                <a:uLnTx/>
                <a:uFillTx/>
                <a:latin typeface="Aptos" panose="02110004020202020204"/>
                <a:ea typeface="+mn-ea"/>
                <a:cs typeface="+mn-cs"/>
              </a:rPr>
              <a:t>Hide God's Word in Your Heart!</a:t>
            </a:r>
          </a:p>
        </p:txBody>
      </p:sp>
    </p:spTree>
    <p:extLst>
      <p:ext uri="{BB962C8B-B14F-4D97-AF65-F5344CB8AC3E}">
        <p14:creationId xmlns:p14="http://schemas.microsoft.com/office/powerpoint/2010/main" val="594454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gs>
            <a:gs pos="46000">
              <a:schemeClr val="accent1">
                <a:lumMod val="45000"/>
                <a:lumOff val="55000"/>
              </a:schemeClr>
            </a:gs>
            <a:gs pos="64000">
              <a:schemeClr val="accent1">
                <a:lumMod val="45000"/>
                <a:lumOff val="55000"/>
              </a:schemeClr>
            </a:gs>
            <a:gs pos="17000">
              <a:srgbClr val="24BAF0"/>
            </a:gs>
            <a:gs pos="83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sp>
        <p:nvSpPr>
          <p:cNvPr id="3075" name="Rectangle 3"/>
          <p:cNvSpPr>
            <a:spLocks noGrp="1" noChangeArrowheads="1"/>
          </p:cNvSpPr>
          <p:nvPr>
            <p:ph type="body" idx="4294967295"/>
          </p:nvPr>
        </p:nvSpPr>
        <p:spPr>
          <a:xfrm>
            <a:off x="105101" y="304800"/>
            <a:ext cx="6293410" cy="6324600"/>
          </a:xfrm>
        </p:spPr>
        <p:txBody>
          <a:bodyPr vert="horz" wrap="square" lIns="91440" tIns="45720" rIns="91440" bIns="45720" numCol="1" rtlCol="0" anchor="t" anchorCtr="0" compatLnSpc="1">
            <a:prstTxWarp prst="textNoShape">
              <a:avLst/>
            </a:prstTxWarp>
            <a:normAutofit fontScale="85000" lnSpcReduction="10000"/>
          </a:bodyPr>
          <a:lstStyle/>
          <a:p>
            <a:pPr marL="0" indent="0" algn="ctr" eaLnBrk="1" hangingPunct="1">
              <a:lnSpc>
                <a:spcPct val="90000"/>
              </a:lnSpc>
              <a:buNone/>
            </a:pPr>
            <a:r>
              <a:rPr lang="en-US" sz="5200" b="1" kern="1200" dirty="0">
                <a:latin typeface="Jumble" panose="02000503000000020004" pitchFamily="2" charset="0"/>
              </a:rPr>
              <a:t>Exodus 15:11</a:t>
            </a:r>
          </a:p>
          <a:p>
            <a:pPr marL="0" indent="0" eaLnBrk="1" hangingPunct="1">
              <a:lnSpc>
                <a:spcPct val="90000"/>
              </a:lnSpc>
              <a:buNone/>
            </a:pPr>
            <a:endParaRPr lang="en-US" sz="1700" b="1" kern="1200" dirty="0"/>
          </a:p>
          <a:p>
            <a:pPr marL="0" indent="0" algn="ctr" eaLnBrk="1" hangingPunct="1">
              <a:lnSpc>
                <a:spcPct val="170000"/>
              </a:lnSpc>
              <a:buNone/>
            </a:pPr>
            <a:r>
              <a:rPr lang="en-US" sz="4300" b="1" kern="1200" dirty="0">
                <a:latin typeface="Cavolini" panose="03000502040302020204" pitchFamily="66" charset="0"/>
                <a:cs typeface="Cavolini" panose="03000502040302020204" pitchFamily="66" charset="0"/>
              </a:rPr>
              <a:t>Who among the gods is like you, LORD?</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Who is like you—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majestic in holiness,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awesome in glory,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working wonders? </a:t>
            </a:r>
            <a:r>
              <a:rPr lang="en-US" sz="3000" b="1" kern="1200" dirty="0">
                <a:latin typeface="Cavolini" panose="03000502040302020204" pitchFamily="66" charset="0"/>
                <a:cs typeface="Cavolini" panose="03000502040302020204" pitchFamily="66" charset="0"/>
              </a:rPr>
              <a:t>	</a:t>
            </a:r>
          </a:p>
        </p:txBody>
      </p:sp>
      <p:pic>
        <p:nvPicPr>
          <p:cNvPr id="5" name="Picture 4" descr="The image depicts a young child with blond hair, wearing a blue hoodie, gazing at a serene landscape with a river, mountains, and animals, under a clear blue sky with a sun shining brightly.&#10;&#10;AI-generated content may be incorrect.">
            <a:extLst>
              <a:ext uri="{FF2B5EF4-FFF2-40B4-BE49-F238E27FC236}">
                <a16:creationId xmlns:a16="http://schemas.microsoft.com/office/drawing/2014/main" id="{F8957608-64ED-1F6D-6DD8-49D36A264274}"/>
              </a:ext>
            </a:extLst>
          </p:cNvPr>
          <p:cNvPicPr>
            <a:picLocks noChangeAspect="1"/>
          </p:cNvPicPr>
          <p:nvPr/>
        </p:nvPicPr>
        <p:blipFill>
          <a:blip r:embed="rId2"/>
          <a:srcRect l="1001" r="1001"/>
          <a:stretch>
            <a:fillRect/>
          </a:stretch>
        </p:blipFill>
        <p:spPr>
          <a:xfrm>
            <a:off x="7020908" y="0"/>
            <a:ext cx="4529959" cy="6857990"/>
          </a:xfrm>
          <a:prstGeom prst="rect">
            <a:avLst/>
          </a:prstGeom>
          <a:effectLst>
            <a:softEdge rad="31750"/>
          </a:effectLst>
        </p:spPr>
      </p:pic>
    </p:spTree>
    <p:extLst>
      <p:ext uri="{BB962C8B-B14F-4D97-AF65-F5344CB8AC3E}">
        <p14:creationId xmlns:p14="http://schemas.microsoft.com/office/powerpoint/2010/main" val="4186065829"/>
      </p:ext>
    </p:extLst>
  </p:cSld>
  <p:clrMapOvr>
    <a:masterClrMapping/>
  </p:clrMapOvr>
  <p:transition spd="slow" advClick="0">
    <p:cut/>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gs>
            <a:gs pos="46000">
              <a:schemeClr val="accent1">
                <a:lumMod val="45000"/>
                <a:lumOff val="55000"/>
              </a:schemeClr>
            </a:gs>
            <a:gs pos="64000">
              <a:schemeClr val="accent1">
                <a:lumMod val="45000"/>
                <a:lumOff val="55000"/>
              </a:schemeClr>
            </a:gs>
            <a:gs pos="17000">
              <a:srgbClr val="24BAF0"/>
            </a:gs>
            <a:gs pos="83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C0E511ED-6215-FE8F-1FFA-51926E6F664B}"/>
            </a:ext>
          </a:extLst>
        </p:cNvPr>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9CADD796-4300-7F89-A440-714907EA4C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sp>
        <p:nvSpPr>
          <p:cNvPr id="3075" name="Rectangle 3">
            <a:extLst>
              <a:ext uri="{FF2B5EF4-FFF2-40B4-BE49-F238E27FC236}">
                <a16:creationId xmlns:a16="http://schemas.microsoft.com/office/drawing/2014/main" id="{182CE323-625B-0E62-A3FB-A71EF385DB3D}"/>
              </a:ext>
            </a:extLst>
          </p:cNvPr>
          <p:cNvSpPr>
            <a:spLocks noGrp="1" noChangeArrowheads="1"/>
          </p:cNvSpPr>
          <p:nvPr>
            <p:ph type="body" idx="4294967295"/>
          </p:nvPr>
        </p:nvSpPr>
        <p:spPr>
          <a:xfrm>
            <a:off x="105101" y="304800"/>
            <a:ext cx="6293410" cy="6324600"/>
          </a:xfrm>
        </p:spPr>
        <p:txBody>
          <a:bodyPr vert="horz" wrap="square" lIns="91440" tIns="45720" rIns="91440" bIns="45720" numCol="1" rtlCol="0" anchor="t" anchorCtr="0" compatLnSpc="1">
            <a:prstTxWarp prst="textNoShape">
              <a:avLst/>
            </a:prstTxWarp>
            <a:normAutofit fontScale="85000" lnSpcReduction="10000"/>
          </a:bodyPr>
          <a:lstStyle/>
          <a:p>
            <a:pPr marL="0" indent="0" algn="ctr" eaLnBrk="1" hangingPunct="1">
              <a:lnSpc>
                <a:spcPct val="90000"/>
              </a:lnSpc>
              <a:buNone/>
            </a:pPr>
            <a:r>
              <a:rPr lang="en-US" sz="5200" b="1" kern="1200" dirty="0">
                <a:latin typeface="Jumble" panose="02000503000000020004" pitchFamily="2" charset="0"/>
              </a:rPr>
              <a:t>Exodus 15:11</a:t>
            </a:r>
          </a:p>
          <a:p>
            <a:pPr marL="0" indent="0" eaLnBrk="1" hangingPunct="1">
              <a:lnSpc>
                <a:spcPct val="90000"/>
              </a:lnSpc>
              <a:buNone/>
            </a:pPr>
            <a:endParaRPr lang="en-US" sz="1700" b="1" kern="1200" dirty="0"/>
          </a:p>
          <a:p>
            <a:pPr marL="0" indent="0" algn="ctr" eaLnBrk="1" hangingPunct="1">
              <a:lnSpc>
                <a:spcPct val="170000"/>
              </a:lnSpc>
              <a:buNone/>
            </a:pPr>
            <a:r>
              <a:rPr lang="en-US" sz="4300" b="1" kern="1200" dirty="0">
                <a:latin typeface="Cavolini" panose="03000502040302020204" pitchFamily="66" charset="0"/>
                <a:cs typeface="Cavolini" panose="03000502040302020204" pitchFamily="66" charset="0"/>
              </a:rPr>
              <a:t>Who among the gods is like you, LORD?</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Who is like you— </a:t>
            </a:r>
            <a:br>
              <a:rPr lang="en-US" sz="4300" b="1" kern="1200" dirty="0">
                <a:latin typeface="Cavolini" panose="03000502040302020204" pitchFamily="66" charset="0"/>
                <a:cs typeface="Cavolini" panose="03000502040302020204" pitchFamily="66" charset="0"/>
              </a:rPr>
            </a:br>
            <a:r>
              <a:rPr lang="en-US" sz="4300" b="1" kern="1200" dirty="0">
                <a:highlight>
                  <a:srgbClr val="FFFF00"/>
                </a:highlight>
                <a:latin typeface="Cavolini" panose="03000502040302020204" pitchFamily="66" charset="0"/>
                <a:cs typeface="Cavolini" panose="03000502040302020204" pitchFamily="66" charset="0"/>
              </a:rPr>
              <a:t>majestic</a:t>
            </a:r>
            <a:r>
              <a:rPr lang="en-US" sz="4300" b="1" kern="1200" dirty="0">
                <a:latin typeface="Cavolini" panose="03000502040302020204" pitchFamily="66" charset="0"/>
                <a:cs typeface="Cavolini" panose="03000502040302020204" pitchFamily="66" charset="0"/>
              </a:rPr>
              <a:t> in </a:t>
            </a:r>
            <a:r>
              <a:rPr lang="en-US" sz="4300" b="1" kern="1200" dirty="0">
                <a:highlight>
                  <a:srgbClr val="FFFF00"/>
                </a:highlight>
                <a:latin typeface="Cavolini" panose="03000502040302020204" pitchFamily="66" charset="0"/>
                <a:cs typeface="Cavolini" panose="03000502040302020204" pitchFamily="66" charset="0"/>
              </a:rPr>
              <a:t>holiness</a:t>
            </a:r>
            <a:r>
              <a:rPr lang="en-US" sz="4300" b="1" kern="1200" dirty="0">
                <a:latin typeface="Cavolini" panose="03000502040302020204" pitchFamily="66" charset="0"/>
                <a:cs typeface="Cavolini" panose="03000502040302020204" pitchFamily="66" charset="0"/>
              </a:rPr>
              <a:t>, </a:t>
            </a:r>
            <a:br>
              <a:rPr lang="en-US" sz="4300" b="1" kern="1200" dirty="0">
                <a:latin typeface="Cavolini" panose="03000502040302020204" pitchFamily="66" charset="0"/>
                <a:cs typeface="Cavolini" panose="03000502040302020204" pitchFamily="66" charset="0"/>
              </a:rPr>
            </a:br>
            <a:r>
              <a:rPr lang="en-US" sz="4300" b="1" kern="1200" dirty="0">
                <a:highlight>
                  <a:srgbClr val="FFFF00"/>
                </a:highlight>
                <a:latin typeface="Cavolini" panose="03000502040302020204" pitchFamily="66" charset="0"/>
                <a:cs typeface="Cavolini" panose="03000502040302020204" pitchFamily="66" charset="0"/>
              </a:rPr>
              <a:t>awesome</a:t>
            </a:r>
            <a:r>
              <a:rPr lang="en-US" sz="4300" b="1" kern="1200" dirty="0">
                <a:latin typeface="Cavolini" panose="03000502040302020204" pitchFamily="66" charset="0"/>
                <a:cs typeface="Cavolini" panose="03000502040302020204" pitchFamily="66" charset="0"/>
              </a:rPr>
              <a:t> in </a:t>
            </a:r>
            <a:r>
              <a:rPr lang="en-US" sz="4300" b="1" kern="1200" dirty="0">
                <a:highlight>
                  <a:srgbClr val="FFFF00"/>
                </a:highlight>
                <a:latin typeface="Cavolini" panose="03000502040302020204" pitchFamily="66" charset="0"/>
                <a:cs typeface="Cavolini" panose="03000502040302020204" pitchFamily="66" charset="0"/>
              </a:rPr>
              <a:t>glory</a:t>
            </a:r>
            <a:r>
              <a:rPr lang="en-US" sz="4300" b="1" kern="1200" dirty="0">
                <a:latin typeface="Cavolini" panose="03000502040302020204" pitchFamily="66" charset="0"/>
                <a:cs typeface="Cavolini" panose="03000502040302020204" pitchFamily="66" charset="0"/>
              </a:rPr>
              <a:t>,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working </a:t>
            </a:r>
            <a:r>
              <a:rPr lang="en-US" sz="4300" b="1" kern="1200" dirty="0">
                <a:highlight>
                  <a:srgbClr val="FFFF00"/>
                </a:highlight>
                <a:latin typeface="Cavolini" panose="03000502040302020204" pitchFamily="66" charset="0"/>
                <a:cs typeface="Cavolini" panose="03000502040302020204" pitchFamily="66" charset="0"/>
              </a:rPr>
              <a:t>wonders</a:t>
            </a:r>
            <a:r>
              <a:rPr lang="en-US" sz="4300" b="1" kern="1200" dirty="0">
                <a:latin typeface="Cavolini" panose="03000502040302020204" pitchFamily="66" charset="0"/>
                <a:cs typeface="Cavolini" panose="03000502040302020204" pitchFamily="66" charset="0"/>
              </a:rPr>
              <a:t>? </a:t>
            </a:r>
            <a:r>
              <a:rPr lang="en-US" sz="3000" b="1" kern="1200" dirty="0">
                <a:latin typeface="Cavolini" panose="03000502040302020204" pitchFamily="66" charset="0"/>
                <a:cs typeface="Cavolini" panose="03000502040302020204" pitchFamily="66" charset="0"/>
              </a:rPr>
              <a:t>	</a:t>
            </a:r>
          </a:p>
        </p:txBody>
      </p:sp>
      <p:pic>
        <p:nvPicPr>
          <p:cNvPr id="5" name="Picture 4" descr="The image depicts a young child with blond hair, wearing a blue hoodie, gazing at a serene landscape with a river, mountains, and animals, under a clear blue sky with a sun shining brightly.&#10;&#10;AI-generated content may be incorrect.">
            <a:extLst>
              <a:ext uri="{FF2B5EF4-FFF2-40B4-BE49-F238E27FC236}">
                <a16:creationId xmlns:a16="http://schemas.microsoft.com/office/drawing/2014/main" id="{55DE386E-1149-00C9-A48B-63576EF95CD5}"/>
              </a:ext>
            </a:extLst>
          </p:cNvPr>
          <p:cNvPicPr>
            <a:picLocks noChangeAspect="1"/>
          </p:cNvPicPr>
          <p:nvPr/>
        </p:nvPicPr>
        <p:blipFill>
          <a:blip r:embed="rId2"/>
          <a:srcRect l="66815" r="3511"/>
          <a:stretch>
            <a:fillRect/>
          </a:stretch>
        </p:blipFill>
        <p:spPr>
          <a:xfrm>
            <a:off x="6398511" y="0"/>
            <a:ext cx="1371600" cy="6857990"/>
          </a:xfrm>
          <a:prstGeom prst="rect">
            <a:avLst/>
          </a:prstGeom>
          <a:effectLst/>
        </p:spPr>
      </p:pic>
      <p:sp>
        <p:nvSpPr>
          <p:cNvPr id="2" name="TextBox 1">
            <a:extLst>
              <a:ext uri="{FF2B5EF4-FFF2-40B4-BE49-F238E27FC236}">
                <a16:creationId xmlns:a16="http://schemas.microsoft.com/office/drawing/2014/main" id="{4308E075-47A0-0591-7A05-AB7475046108}"/>
              </a:ext>
            </a:extLst>
          </p:cNvPr>
          <p:cNvSpPr txBox="1"/>
          <p:nvPr/>
        </p:nvSpPr>
        <p:spPr>
          <a:xfrm>
            <a:off x="8020878" y="304800"/>
            <a:ext cx="3876261" cy="6463308"/>
          </a:xfrm>
          <a:prstGeom prst="rect">
            <a:avLst/>
          </a:prstGeom>
          <a:noFill/>
        </p:spPr>
        <p:txBody>
          <a:bodyPr wrap="square" rtlCol="0">
            <a:spAutoFit/>
          </a:bodyPr>
          <a:lstStyle/>
          <a:p>
            <a:pPr algn="ctr"/>
            <a:r>
              <a:rPr lang="en-US" sz="3200" b="1" dirty="0">
                <a:latin typeface="Abadi" panose="020B0604020104020204" pitchFamily="34" charset="0"/>
              </a:rPr>
              <a:t>What Does It Mean?</a:t>
            </a:r>
          </a:p>
          <a:p>
            <a:endParaRPr lang="en-US" b="1" dirty="0">
              <a:latin typeface="Abadi" panose="020B0604020104020204" pitchFamily="34" charset="0"/>
            </a:endParaRPr>
          </a:p>
          <a:p>
            <a:pPr algn="ctr"/>
            <a:r>
              <a:rPr lang="en-US" sz="2800" dirty="0">
                <a:latin typeface="Abadi" panose="020B0604020104020204" pitchFamily="34" charset="0"/>
              </a:rPr>
              <a:t>This is the 3rd memory verse that comes from the song that was sung after the Red Sea crossing. Majestic and awesome both mean that something is amazing. It is not actually asking </a:t>
            </a:r>
            <a:r>
              <a:rPr lang="en-US" sz="2800" i="1" dirty="0">
                <a:latin typeface="Abadi" panose="020B0604020104020204" pitchFamily="34" charset="0"/>
              </a:rPr>
              <a:t>IF </a:t>
            </a:r>
            <a:r>
              <a:rPr lang="en-US" sz="2800" dirty="0">
                <a:latin typeface="Abadi" panose="020B0604020104020204" pitchFamily="34" charset="0"/>
              </a:rPr>
              <a:t>God is like this, but it is declaring it as true and making it known that God deserves worship!</a:t>
            </a:r>
            <a:endParaRPr lang="en-US" sz="2800" i="1" dirty="0">
              <a:latin typeface="Abadi" panose="020B0604020104020204" pitchFamily="34" charset="0"/>
            </a:endParaRPr>
          </a:p>
        </p:txBody>
      </p:sp>
    </p:spTree>
    <p:extLst>
      <p:ext uri="{BB962C8B-B14F-4D97-AF65-F5344CB8AC3E}">
        <p14:creationId xmlns:p14="http://schemas.microsoft.com/office/powerpoint/2010/main" val="2241599407"/>
      </p:ext>
    </p:extLst>
  </p:cSld>
  <p:clrMapOvr>
    <a:masterClrMapping/>
  </p:clrMapOvr>
  <p:transition spd="slow" advClick="0">
    <p:cut/>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gs>
            <a:gs pos="46000">
              <a:schemeClr val="accent1">
                <a:lumMod val="45000"/>
                <a:lumOff val="55000"/>
              </a:schemeClr>
            </a:gs>
            <a:gs pos="64000">
              <a:schemeClr val="accent1">
                <a:lumMod val="45000"/>
                <a:lumOff val="55000"/>
              </a:schemeClr>
            </a:gs>
            <a:gs pos="17000">
              <a:srgbClr val="24BAF0"/>
            </a:gs>
            <a:gs pos="83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11B41E36-D64A-5E7B-C7AF-77D6A9F3B79F}"/>
            </a:ext>
          </a:extLst>
        </p:cNvPr>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BCBE8AE9-8DAE-2047-0533-49A72A356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sp>
        <p:nvSpPr>
          <p:cNvPr id="3075" name="Rectangle 3">
            <a:extLst>
              <a:ext uri="{FF2B5EF4-FFF2-40B4-BE49-F238E27FC236}">
                <a16:creationId xmlns:a16="http://schemas.microsoft.com/office/drawing/2014/main" id="{15E26805-9478-CDCD-2865-50C8B5AB082E}"/>
              </a:ext>
            </a:extLst>
          </p:cNvPr>
          <p:cNvSpPr>
            <a:spLocks noGrp="1" noChangeArrowheads="1"/>
          </p:cNvSpPr>
          <p:nvPr>
            <p:ph type="body" idx="4294967295"/>
          </p:nvPr>
        </p:nvSpPr>
        <p:spPr>
          <a:xfrm>
            <a:off x="105101" y="304800"/>
            <a:ext cx="6293410" cy="6324600"/>
          </a:xfrm>
        </p:spPr>
        <p:txBody>
          <a:bodyPr vert="horz" wrap="square" lIns="91440" tIns="45720" rIns="91440" bIns="45720" numCol="1" rtlCol="0" anchor="t" anchorCtr="0" compatLnSpc="1">
            <a:prstTxWarp prst="textNoShape">
              <a:avLst/>
            </a:prstTxWarp>
            <a:normAutofit fontScale="85000" lnSpcReduction="10000"/>
          </a:bodyPr>
          <a:lstStyle/>
          <a:p>
            <a:pPr marL="0" indent="0" algn="ctr" eaLnBrk="1" hangingPunct="1">
              <a:lnSpc>
                <a:spcPct val="90000"/>
              </a:lnSpc>
              <a:buNone/>
            </a:pPr>
            <a:r>
              <a:rPr lang="en-US" sz="5200" b="1" kern="1200" dirty="0">
                <a:latin typeface="Jumble" panose="02000503000000020004" pitchFamily="2" charset="0"/>
              </a:rPr>
              <a:t>Exodus </a:t>
            </a:r>
            <a:r>
              <a:rPr lang="en-US" sz="5200" b="1" kern="1200" dirty="0">
                <a:latin typeface="Abadi" panose="020B0604020104020204" pitchFamily="34" charset="0"/>
              </a:rPr>
              <a:t>__</a:t>
            </a:r>
            <a:r>
              <a:rPr lang="en-US" sz="5200" b="1" kern="1200" dirty="0">
                <a:latin typeface="Jumble" panose="02000503000000020004" pitchFamily="2" charset="0"/>
              </a:rPr>
              <a:t>:11</a:t>
            </a:r>
          </a:p>
          <a:p>
            <a:pPr marL="0" indent="0" eaLnBrk="1" hangingPunct="1">
              <a:lnSpc>
                <a:spcPct val="90000"/>
              </a:lnSpc>
              <a:buNone/>
            </a:pPr>
            <a:endParaRPr lang="en-US" sz="1700" b="1" kern="1200" dirty="0"/>
          </a:p>
          <a:p>
            <a:pPr marL="0" indent="0" algn="ctr" eaLnBrk="1" hangingPunct="1">
              <a:lnSpc>
                <a:spcPct val="170000"/>
              </a:lnSpc>
              <a:buNone/>
            </a:pPr>
            <a:r>
              <a:rPr lang="en-US" sz="4300" b="1" kern="1200" dirty="0">
                <a:latin typeface="Cavolini" panose="03000502040302020204" pitchFamily="66" charset="0"/>
                <a:cs typeface="Cavolini" panose="03000502040302020204" pitchFamily="66" charset="0"/>
              </a:rPr>
              <a:t>Who among the ____ is like you, ______?</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Who is ____ you—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majestic in _________,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awesome in _____,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working _________? </a:t>
            </a:r>
            <a:r>
              <a:rPr lang="en-US" sz="3000" b="1" kern="1200" dirty="0">
                <a:latin typeface="Cavolini" panose="03000502040302020204" pitchFamily="66" charset="0"/>
                <a:cs typeface="Cavolini" panose="03000502040302020204" pitchFamily="66" charset="0"/>
              </a:rPr>
              <a:t>	</a:t>
            </a:r>
          </a:p>
        </p:txBody>
      </p:sp>
      <p:pic>
        <p:nvPicPr>
          <p:cNvPr id="5" name="Picture 4" descr="The image depicts a young child with blond hair, wearing a blue hoodie, gazing at a serene landscape with a river, mountains, and animals, under a clear blue sky with a sun shining brightly.&#10;&#10;AI-generated content may be incorrect.">
            <a:extLst>
              <a:ext uri="{FF2B5EF4-FFF2-40B4-BE49-F238E27FC236}">
                <a16:creationId xmlns:a16="http://schemas.microsoft.com/office/drawing/2014/main" id="{426CF47F-41D2-2E6B-9FBA-F5AA78891682}"/>
              </a:ext>
            </a:extLst>
          </p:cNvPr>
          <p:cNvPicPr>
            <a:picLocks noChangeAspect="1"/>
          </p:cNvPicPr>
          <p:nvPr/>
        </p:nvPicPr>
        <p:blipFill>
          <a:blip r:embed="rId2"/>
          <a:srcRect l="1001" r="1001"/>
          <a:stretch>
            <a:fillRect/>
          </a:stretch>
        </p:blipFill>
        <p:spPr>
          <a:xfrm>
            <a:off x="7020908" y="0"/>
            <a:ext cx="4529959" cy="6857990"/>
          </a:xfrm>
          <a:prstGeom prst="rect">
            <a:avLst/>
          </a:prstGeom>
          <a:effectLst>
            <a:softEdge rad="31750"/>
          </a:effectLst>
        </p:spPr>
      </p:pic>
      <p:sp>
        <p:nvSpPr>
          <p:cNvPr id="2" name="TextBox 1">
            <a:extLst>
              <a:ext uri="{FF2B5EF4-FFF2-40B4-BE49-F238E27FC236}">
                <a16:creationId xmlns:a16="http://schemas.microsoft.com/office/drawing/2014/main" id="{88598535-3B09-9DB1-7F63-0A006CE523B3}"/>
              </a:ext>
            </a:extLst>
          </p:cNvPr>
          <p:cNvSpPr txBox="1"/>
          <p:nvPr/>
        </p:nvSpPr>
        <p:spPr>
          <a:xfrm>
            <a:off x="3510456" y="155030"/>
            <a:ext cx="809297" cy="769441"/>
          </a:xfrm>
          <a:prstGeom prst="rect">
            <a:avLst/>
          </a:prstGeom>
          <a:noFill/>
        </p:spPr>
        <p:txBody>
          <a:bodyPr wrap="square" rtlCol="0">
            <a:spAutoFit/>
          </a:bodyPr>
          <a:lstStyle/>
          <a:p>
            <a:r>
              <a:rPr lang="en-US" sz="4400" b="1" dirty="0"/>
              <a:t>15</a:t>
            </a:r>
          </a:p>
        </p:txBody>
      </p:sp>
      <p:sp>
        <p:nvSpPr>
          <p:cNvPr id="3" name="TextBox 2">
            <a:extLst>
              <a:ext uri="{FF2B5EF4-FFF2-40B4-BE49-F238E27FC236}">
                <a16:creationId xmlns:a16="http://schemas.microsoft.com/office/drawing/2014/main" id="{3413D033-B8B5-1EC3-9E81-04F7A2F090B9}"/>
              </a:ext>
            </a:extLst>
          </p:cNvPr>
          <p:cNvSpPr txBox="1"/>
          <p:nvPr/>
        </p:nvSpPr>
        <p:spPr>
          <a:xfrm>
            <a:off x="4361794" y="1209756"/>
            <a:ext cx="1408385" cy="769441"/>
          </a:xfrm>
          <a:prstGeom prst="rect">
            <a:avLst/>
          </a:prstGeom>
          <a:noFill/>
        </p:spPr>
        <p:txBody>
          <a:bodyPr wrap="square" rtlCol="0">
            <a:spAutoFit/>
          </a:bodyPr>
          <a:lstStyle/>
          <a:p>
            <a:r>
              <a:rPr lang="en-US" sz="4400" dirty="0"/>
              <a:t>gods</a:t>
            </a:r>
          </a:p>
        </p:txBody>
      </p:sp>
      <p:sp>
        <p:nvSpPr>
          <p:cNvPr id="4" name="TextBox 3">
            <a:extLst>
              <a:ext uri="{FF2B5EF4-FFF2-40B4-BE49-F238E27FC236}">
                <a16:creationId xmlns:a16="http://schemas.microsoft.com/office/drawing/2014/main" id="{ADEEE2E0-DAA0-086F-61F9-D57591492FE7}"/>
              </a:ext>
            </a:extLst>
          </p:cNvPr>
          <p:cNvSpPr txBox="1"/>
          <p:nvPr/>
        </p:nvSpPr>
        <p:spPr>
          <a:xfrm>
            <a:off x="3431626" y="2204042"/>
            <a:ext cx="1844568" cy="769441"/>
          </a:xfrm>
          <a:prstGeom prst="rect">
            <a:avLst/>
          </a:prstGeom>
          <a:noFill/>
        </p:spPr>
        <p:txBody>
          <a:bodyPr wrap="square" rtlCol="0">
            <a:spAutoFit/>
          </a:bodyPr>
          <a:lstStyle/>
          <a:p>
            <a:r>
              <a:rPr lang="en-US" sz="4400" dirty="0"/>
              <a:t>LORD</a:t>
            </a:r>
          </a:p>
        </p:txBody>
      </p:sp>
      <p:sp>
        <p:nvSpPr>
          <p:cNvPr id="6" name="TextBox 5">
            <a:extLst>
              <a:ext uri="{FF2B5EF4-FFF2-40B4-BE49-F238E27FC236}">
                <a16:creationId xmlns:a16="http://schemas.microsoft.com/office/drawing/2014/main" id="{EE371049-F673-FDED-77EB-45107321EAE9}"/>
              </a:ext>
            </a:extLst>
          </p:cNvPr>
          <p:cNvSpPr txBox="1"/>
          <p:nvPr/>
        </p:nvSpPr>
        <p:spPr>
          <a:xfrm>
            <a:off x="2937635" y="3092137"/>
            <a:ext cx="1119358" cy="769441"/>
          </a:xfrm>
          <a:prstGeom prst="rect">
            <a:avLst/>
          </a:prstGeom>
          <a:noFill/>
        </p:spPr>
        <p:txBody>
          <a:bodyPr wrap="square" rtlCol="0">
            <a:spAutoFit/>
          </a:bodyPr>
          <a:lstStyle/>
          <a:p>
            <a:r>
              <a:rPr lang="en-US" sz="4400" dirty="0"/>
              <a:t>like</a:t>
            </a:r>
          </a:p>
        </p:txBody>
      </p:sp>
      <p:sp>
        <p:nvSpPr>
          <p:cNvPr id="7" name="TextBox 6">
            <a:extLst>
              <a:ext uri="{FF2B5EF4-FFF2-40B4-BE49-F238E27FC236}">
                <a16:creationId xmlns:a16="http://schemas.microsoft.com/office/drawing/2014/main" id="{2B5EC198-CA37-BA1D-8F71-E20BA2A395C3}"/>
              </a:ext>
            </a:extLst>
          </p:cNvPr>
          <p:cNvSpPr txBox="1"/>
          <p:nvPr/>
        </p:nvSpPr>
        <p:spPr>
          <a:xfrm>
            <a:off x="3436876" y="4001252"/>
            <a:ext cx="2480446" cy="769441"/>
          </a:xfrm>
          <a:prstGeom prst="rect">
            <a:avLst/>
          </a:prstGeom>
          <a:noFill/>
        </p:spPr>
        <p:txBody>
          <a:bodyPr wrap="square" rtlCol="0">
            <a:spAutoFit/>
          </a:bodyPr>
          <a:lstStyle/>
          <a:p>
            <a:r>
              <a:rPr lang="en-US" sz="4400" dirty="0"/>
              <a:t>holiness</a:t>
            </a:r>
          </a:p>
        </p:txBody>
      </p:sp>
      <p:sp>
        <p:nvSpPr>
          <p:cNvPr id="8" name="TextBox 7">
            <a:extLst>
              <a:ext uri="{FF2B5EF4-FFF2-40B4-BE49-F238E27FC236}">
                <a16:creationId xmlns:a16="http://schemas.microsoft.com/office/drawing/2014/main" id="{6B4FF9EF-BEBB-E5BB-3BE0-03797E0916A4}"/>
              </a:ext>
            </a:extLst>
          </p:cNvPr>
          <p:cNvSpPr txBox="1"/>
          <p:nvPr/>
        </p:nvSpPr>
        <p:spPr>
          <a:xfrm>
            <a:off x="4056993" y="4781998"/>
            <a:ext cx="1432038" cy="769441"/>
          </a:xfrm>
          <a:prstGeom prst="rect">
            <a:avLst/>
          </a:prstGeom>
          <a:noFill/>
        </p:spPr>
        <p:txBody>
          <a:bodyPr wrap="square" rtlCol="0">
            <a:spAutoFit/>
          </a:bodyPr>
          <a:lstStyle/>
          <a:p>
            <a:r>
              <a:rPr lang="en-US" sz="4400" dirty="0"/>
              <a:t>glory</a:t>
            </a:r>
          </a:p>
        </p:txBody>
      </p:sp>
      <p:sp>
        <p:nvSpPr>
          <p:cNvPr id="9" name="TextBox 8">
            <a:extLst>
              <a:ext uri="{FF2B5EF4-FFF2-40B4-BE49-F238E27FC236}">
                <a16:creationId xmlns:a16="http://schemas.microsoft.com/office/drawing/2014/main" id="{C4996C38-5BA8-B1D6-C84C-04ED678EA075}"/>
              </a:ext>
            </a:extLst>
          </p:cNvPr>
          <p:cNvSpPr txBox="1"/>
          <p:nvPr/>
        </p:nvSpPr>
        <p:spPr>
          <a:xfrm>
            <a:off x="2774727" y="5801059"/>
            <a:ext cx="2480446" cy="769441"/>
          </a:xfrm>
          <a:prstGeom prst="rect">
            <a:avLst/>
          </a:prstGeom>
          <a:noFill/>
        </p:spPr>
        <p:txBody>
          <a:bodyPr wrap="square" rtlCol="0">
            <a:spAutoFit/>
          </a:bodyPr>
          <a:lstStyle/>
          <a:p>
            <a:r>
              <a:rPr lang="en-US" sz="4400" dirty="0"/>
              <a:t>wonders</a:t>
            </a:r>
          </a:p>
        </p:txBody>
      </p:sp>
    </p:spTree>
    <p:extLst>
      <p:ext uri="{BB962C8B-B14F-4D97-AF65-F5344CB8AC3E}">
        <p14:creationId xmlns:p14="http://schemas.microsoft.com/office/powerpoint/2010/main" val="116143159"/>
      </p:ext>
    </p:extLst>
  </p:cSld>
  <p:clrMapOvr>
    <a:masterClrMapping/>
  </p:clrMapOvr>
  <p:transition spd="slow" advClick="0">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gs>
            <a:gs pos="46000">
              <a:schemeClr val="accent1">
                <a:lumMod val="45000"/>
                <a:lumOff val="55000"/>
              </a:schemeClr>
            </a:gs>
            <a:gs pos="64000">
              <a:schemeClr val="accent1">
                <a:lumMod val="45000"/>
                <a:lumOff val="55000"/>
              </a:schemeClr>
            </a:gs>
            <a:gs pos="17000">
              <a:srgbClr val="24BAF0"/>
            </a:gs>
            <a:gs pos="83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0670B839-2899-993F-FD11-B9BD414F179C}"/>
            </a:ext>
          </a:extLst>
        </p:cNvPr>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D546A544-636D-5599-B877-9D9CF48D6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sp>
        <p:nvSpPr>
          <p:cNvPr id="3075" name="Rectangle 3">
            <a:extLst>
              <a:ext uri="{FF2B5EF4-FFF2-40B4-BE49-F238E27FC236}">
                <a16:creationId xmlns:a16="http://schemas.microsoft.com/office/drawing/2014/main" id="{71D53203-9D57-3779-BBFA-0FA038C60AE8}"/>
              </a:ext>
            </a:extLst>
          </p:cNvPr>
          <p:cNvSpPr>
            <a:spLocks noGrp="1" noChangeArrowheads="1"/>
          </p:cNvSpPr>
          <p:nvPr>
            <p:ph type="body" idx="4294967295"/>
          </p:nvPr>
        </p:nvSpPr>
        <p:spPr>
          <a:xfrm>
            <a:off x="105101" y="304800"/>
            <a:ext cx="6293410" cy="6324600"/>
          </a:xfrm>
        </p:spPr>
        <p:txBody>
          <a:bodyPr vert="horz" wrap="square" lIns="91440" tIns="45720" rIns="91440" bIns="45720" numCol="1" rtlCol="0" anchor="t" anchorCtr="0" compatLnSpc="1">
            <a:prstTxWarp prst="textNoShape">
              <a:avLst/>
            </a:prstTxWarp>
            <a:normAutofit fontScale="85000" lnSpcReduction="10000"/>
          </a:bodyPr>
          <a:lstStyle/>
          <a:p>
            <a:pPr marL="0" indent="0" algn="ctr" eaLnBrk="1" hangingPunct="1">
              <a:lnSpc>
                <a:spcPct val="90000"/>
              </a:lnSpc>
              <a:buNone/>
            </a:pPr>
            <a:r>
              <a:rPr lang="en-US" sz="5200" b="1" kern="1200" dirty="0">
                <a:latin typeface="Abadi" panose="020B0604020104020204" pitchFamily="34" charset="0"/>
              </a:rPr>
              <a:t>_______ </a:t>
            </a:r>
            <a:r>
              <a:rPr lang="en-US" sz="5200" b="1" kern="1200" dirty="0">
                <a:latin typeface="Jumble" panose="02000503000000020004" pitchFamily="2" charset="0"/>
              </a:rPr>
              <a:t> </a:t>
            </a:r>
            <a:r>
              <a:rPr lang="en-US" sz="5200" b="1" kern="1200" dirty="0">
                <a:latin typeface="Abadi" panose="020B0604020104020204" pitchFamily="34" charset="0"/>
              </a:rPr>
              <a:t>__</a:t>
            </a:r>
            <a:r>
              <a:rPr lang="en-US" sz="5200" b="1" kern="1200" dirty="0">
                <a:latin typeface="Jumble" panose="02000503000000020004" pitchFamily="2" charset="0"/>
              </a:rPr>
              <a:t>:11</a:t>
            </a:r>
          </a:p>
          <a:p>
            <a:pPr marL="0" indent="0" eaLnBrk="1" hangingPunct="1">
              <a:lnSpc>
                <a:spcPct val="90000"/>
              </a:lnSpc>
              <a:buNone/>
            </a:pPr>
            <a:endParaRPr lang="en-US" sz="1700" b="1" kern="1200" dirty="0"/>
          </a:p>
          <a:p>
            <a:pPr marL="0" indent="0" algn="ctr" eaLnBrk="1" hangingPunct="1">
              <a:lnSpc>
                <a:spcPct val="170000"/>
              </a:lnSpc>
              <a:buNone/>
            </a:pPr>
            <a:r>
              <a:rPr lang="en-US" sz="4300" b="1" kern="1200" dirty="0">
                <a:latin typeface="Cavolini" panose="03000502040302020204" pitchFamily="66" charset="0"/>
                <a:cs typeface="Cavolini" panose="03000502040302020204" pitchFamily="66" charset="0"/>
              </a:rPr>
              <a:t>____ among the ____ is ____ you, ______?</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____ is ____ you—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majestic __ _________,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awesome __ _____,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_______ _________? </a:t>
            </a:r>
            <a:r>
              <a:rPr lang="en-US" sz="3000" b="1" kern="1200" dirty="0">
                <a:latin typeface="Cavolini" panose="03000502040302020204" pitchFamily="66" charset="0"/>
                <a:cs typeface="Cavolini" panose="03000502040302020204" pitchFamily="66" charset="0"/>
              </a:rPr>
              <a:t>	</a:t>
            </a:r>
          </a:p>
        </p:txBody>
      </p:sp>
      <p:pic>
        <p:nvPicPr>
          <p:cNvPr id="5" name="Picture 4" descr="The image depicts a young child with blond hair, wearing a blue hoodie, gazing at a serene landscape with a river, mountains, and animals, under a clear blue sky with a sun shining brightly.&#10;&#10;AI-generated content may be incorrect.">
            <a:extLst>
              <a:ext uri="{FF2B5EF4-FFF2-40B4-BE49-F238E27FC236}">
                <a16:creationId xmlns:a16="http://schemas.microsoft.com/office/drawing/2014/main" id="{449F2AFF-F96F-EEEC-FB6C-10D0380FE423}"/>
              </a:ext>
            </a:extLst>
          </p:cNvPr>
          <p:cNvPicPr>
            <a:picLocks noChangeAspect="1"/>
          </p:cNvPicPr>
          <p:nvPr/>
        </p:nvPicPr>
        <p:blipFill>
          <a:blip r:embed="rId2"/>
          <a:srcRect l="1001" r="1001"/>
          <a:stretch>
            <a:fillRect/>
          </a:stretch>
        </p:blipFill>
        <p:spPr>
          <a:xfrm>
            <a:off x="7020908" y="0"/>
            <a:ext cx="4529959" cy="6857990"/>
          </a:xfrm>
          <a:prstGeom prst="rect">
            <a:avLst/>
          </a:prstGeom>
          <a:effectLst>
            <a:softEdge rad="31750"/>
          </a:effectLst>
        </p:spPr>
      </p:pic>
      <p:sp>
        <p:nvSpPr>
          <p:cNvPr id="2" name="TextBox 1">
            <a:extLst>
              <a:ext uri="{FF2B5EF4-FFF2-40B4-BE49-F238E27FC236}">
                <a16:creationId xmlns:a16="http://schemas.microsoft.com/office/drawing/2014/main" id="{83937903-466E-F1C9-BAF1-2575FB1A14C8}"/>
              </a:ext>
            </a:extLst>
          </p:cNvPr>
          <p:cNvSpPr txBox="1"/>
          <p:nvPr/>
        </p:nvSpPr>
        <p:spPr>
          <a:xfrm>
            <a:off x="3580792" y="155030"/>
            <a:ext cx="809297" cy="769441"/>
          </a:xfrm>
          <a:prstGeom prst="rect">
            <a:avLst/>
          </a:prstGeom>
          <a:noFill/>
        </p:spPr>
        <p:txBody>
          <a:bodyPr wrap="square" rtlCol="0">
            <a:spAutoFit/>
          </a:bodyPr>
          <a:lstStyle/>
          <a:p>
            <a:r>
              <a:rPr lang="en-US" sz="4400" b="1" dirty="0"/>
              <a:t>15</a:t>
            </a:r>
          </a:p>
        </p:txBody>
      </p:sp>
      <p:sp>
        <p:nvSpPr>
          <p:cNvPr id="3" name="TextBox 2">
            <a:extLst>
              <a:ext uri="{FF2B5EF4-FFF2-40B4-BE49-F238E27FC236}">
                <a16:creationId xmlns:a16="http://schemas.microsoft.com/office/drawing/2014/main" id="{ED453B6A-B7BF-00F5-D05C-8B4033325CB1}"/>
              </a:ext>
            </a:extLst>
          </p:cNvPr>
          <p:cNvSpPr txBox="1"/>
          <p:nvPr/>
        </p:nvSpPr>
        <p:spPr>
          <a:xfrm>
            <a:off x="4361794" y="1209756"/>
            <a:ext cx="1408385" cy="769441"/>
          </a:xfrm>
          <a:prstGeom prst="rect">
            <a:avLst/>
          </a:prstGeom>
          <a:noFill/>
        </p:spPr>
        <p:txBody>
          <a:bodyPr wrap="square" rtlCol="0">
            <a:spAutoFit/>
          </a:bodyPr>
          <a:lstStyle/>
          <a:p>
            <a:r>
              <a:rPr lang="en-US" sz="4400" dirty="0"/>
              <a:t>gods</a:t>
            </a:r>
          </a:p>
        </p:txBody>
      </p:sp>
      <p:sp>
        <p:nvSpPr>
          <p:cNvPr id="4" name="TextBox 3">
            <a:extLst>
              <a:ext uri="{FF2B5EF4-FFF2-40B4-BE49-F238E27FC236}">
                <a16:creationId xmlns:a16="http://schemas.microsoft.com/office/drawing/2014/main" id="{C8F57B6B-A99E-FAC2-640A-FC20307BFAB0}"/>
              </a:ext>
            </a:extLst>
          </p:cNvPr>
          <p:cNvSpPr txBox="1"/>
          <p:nvPr/>
        </p:nvSpPr>
        <p:spPr>
          <a:xfrm>
            <a:off x="3431626" y="2204042"/>
            <a:ext cx="1844568" cy="769441"/>
          </a:xfrm>
          <a:prstGeom prst="rect">
            <a:avLst/>
          </a:prstGeom>
          <a:noFill/>
        </p:spPr>
        <p:txBody>
          <a:bodyPr wrap="square" rtlCol="0">
            <a:spAutoFit/>
          </a:bodyPr>
          <a:lstStyle/>
          <a:p>
            <a:r>
              <a:rPr lang="en-US" sz="4400" dirty="0"/>
              <a:t>LORD</a:t>
            </a:r>
          </a:p>
        </p:txBody>
      </p:sp>
      <p:sp>
        <p:nvSpPr>
          <p:cNvPr id="6" name="TextBox 5">
            <a:extLst>
              <a:ext uri="{FF2B5EF4-FFF2-40B4-BE49-F238E27FC236}">
                <a16:creationId xmlns:a16="http://schemas.microsoft.com/office/drawing/2014/main" id="{A3F8A152-12CF-0E63-A6DB-6A37E7E3223D}"/>
              </a:ext>
            </a:extLst>
          </p:cNvPr>
          <p:cNvSpPr txBox="1"/>
          <p:nvPr/>
        </p:nvSpPr>
        <p:spPr>
          <a:xfrm>
            <a:off x="2937635" y="3092137"/>
            <a:ext cx="1119358" cy="769441"/>
          </a:xfrm>
          <a:prstGeom prst="rect">
            <a:avLst/>
          </a:prstGeom>
          <a:noFill/>
        </p:spPr>
        <p:txBody>
          <a:bodyPr wrap="square" rtlCol="0">
            <a:spAutoFit/>
          </a:bodyPr>
          <a:lstStyle/>
          <a:p>
            <a:r>
              <a:rPr lang="en-US" sz="4400" dirty="0"/>
              <a:t>like</a:t>
            </a:r>
          </a:p>
        </p:txBody>
      </p:sp>
      <p:sp>
        <p:nvSpPr>
          <p:cNvPr id="7" name="TextBox 6">
            <a:extLst>
              <a:ext uri="{FF2B5EF4-FFF2-40B4-BE49-F238E27FC236}">
                <a16:creationId xmlns:a16="http://schemas.microsoft.com/office/drawing/2014/main" id="{E925A114-8247-A0C5-C037-86CD0FB63810}"/>
              </a:ext>
            </a:extLst>
          </p:cNvPr>
          <p:cNvSpPr txBox="1"/>
          <p:nvPr/>
        </p:nvSpPr>
        <p:spPr>
          <a:xfrm>
            <a:off x="3436876" y="4001252"/>
            <a:ext cx="2480446" cy="769441"/>
          </a:xfrm>
          <a:prstGeom prst="rect">
            <a:avLst/>
          </a:prstGeom>
          <a:noFill/>
        </p:spPr>
        <p:txBody>
          <a:bodyPr wrap="square" rtlCol="0">
            <a:spAutoFit/>
          </a:bodyPr>
          <a:lstStyle/>
          <a:p>
            <a:r>
              <a:rPr lang="en-US" sz="4400" dirty="0"/>
              <a:t>holiness</a:t>
            </a:r>
          </a:p>
        </p:txBody>
      </p:sp>
      <p:sp>
        <p:nvSpPr>
          <p:cNvPr id="8" name="TextBox 7">
            <a:extLst>
              <a:ext uri="{FF2B5EF4-FFF2-40B4-BE49-F238E27FC236}">
                <a16:creationId xmlns:a16="http://schemas.microsoft.com/office/drawing/2014/main" id="{A4B4BB1D-C56A-FBCF-EAC8-8A3CF776D7E3}"/>
              </a:ext>
            </a:extLst>
          </p:cNvPr>
          <p:cNvSpPr txBox="1"/>
          <p:nvPr/>
        </p:nvSpPr>
        <p:spPr>
          <a:xfrm>
            <a:off x="4056993" y="4781998"/>
            <a:ext cx="1432038" cy="769441"/>
          </a:xfrm>
          <a:prstGeom prst="rect">
            <a:avLst/>
          </a:prstGeom>
          <a:noFill/>
        </p:spPr>
        <p:txBody>
          <a:bodyPr wrap="square" rtlCol="0">
            <a:spAutoFit/>
          </a:bodyPr>
          <a:lstStyle/>
          <a:p>
            <a:r>
              <a:rPr lang="en-US" sz="4400" dirty="0"/>
              <a:t>glory</a:t>
            </a:r>
          </a:p>
        </p:txBody>
      </p:sp>
      <p:sp>
        <p:nvSpPr>
          <p:cNvPr id="9" name="TextBox 8">
            <a:extLst>
              <a:ext uri="{FF2B5EF4-FFF2-40B4-BE49-F238E27FC236}">
                <a16:creationId xmlns:a16="http://schemas.microsoft.com/office/drawing/2014/main" id="{C3317FC7-3E5E-1385-8122-A9CD01D8536F}"/>
              </a:ext>
            </a:extLst>
          </p:cNvPr>
          <p:cNvSpPr txBox="1"/>
          <p:nvPr/>
        </p:nvSpPr>
        <p:spPr>
          <a:xfrm>
            <a:off x="2704391" y="5748307"/>
            <a:ext cx="2480446" cy="769441"/>
          </a:xfrm>
          <a:prstGeom prst="rect">
            <a:avLst/>
          </a:prstGeom>
          <a:noFill/>
        </p:spPr>
        <p:txBody>
          <a:bodyPr wrap="square" rtlCol="0">
            <a:spAutoFit/>
          </a:bodyPr>
          <a:lstStyle/>
          <a:p>
            <a:r>
              <a:rPr lang="en-US" sz="4400" dirty="0"/>
              <a:t>wonders</a:t>
            </a:r>
          </a:p>
        </p:txBody>
      </p:sp>
      <p:sp>
        <p:nvSpPr>
          <p:cNvPr id="10" name="TextBox 9">
            <a:extLst>
              <a:ext uri="{FF2B5EF4-FFF2-40B4-BE49-F238E27FC236}">
                <a16:creationId xmlns:a16="http://schemas.microsoft.com/office/drawing/2014/main" id="{67382CC5-E218-49E4-4788-F26D93306509}"/>
              </a:ext>
            </a:extLst>
          </p:cNvPr>
          <p:cNvSpPr txBox="1"/>
          <p:nvPr/>
        </p:nvSpPr>
        <p:spPr>
          <a:xfrm>
            <a:off x="422021" y="5704631"/>
            <a:ext cx="2480446" cy="769441"/>
          </a:xfrm>
          <a:prstGeom prst="rect">
            <a:avLst/>
          </a:prstGeom>
          <a:noFill/>
        </p:spPr>
        <p:txBody>
          <a:bodyPr wrap="square" rtlCol="0">
            <a:spAutoFit/>
          </a:bodyPr>
          <a:lstStyle/>
          <a:p>
            <a:r>
              <a:rPr lang="en-US" sz="4400" dirty="0"/>
              <a:t>working</a:t>
            </a:r>
          </a:p>
        </p:txBody>
      </p:sp>
      <p:sp>
        <p:nvSpPr>
          <p:cNvPr id="11" name="TextBox 10">
            <a:extLst>
              <a:ext uri="{FF2B5EF4-FFF2-40B4-BE49-F238E27FC236}">
                <a16:creationId xmlns:a16="http://schemas.microsoft.com/office/drawing/2014/main" id="{1D228CC5-EB05-44F9-EA15-9A0ADEED73E3}"/>
              </a:ext>
            </a:extLst>
          </p:cNvPr>
          <p:cNvSpPr txBox="1"/>
          <p:nvPr/>
        </p:nvSpPr>
        <p:spPr>
          <a:xfrm>
            <a:off x="2692127" y="3986312"/>
            <a:ext cx="657742" cy="769441"/>
          </a:xfrm>
          <a:prstGeom prst="rect">
            <a:avLst/>
          </a:prstGeom>
          <a:noFill/>
        </p:spPr>
        <p:txBody>
          <a:bodyPr wrap="square" rtlCol="0">
            <a:spAutoFit/>
          </a:bodyPr>
          <a:lstStyle/>
          <a:p>
            <a:r>
              <a:rPr lang="en-US" sz="4400" dirty="0"/>
              <a:t>in</a:t>
            </a:r>
          </a:p>
        </p:txBody>
      </p:sp>
      <p:sp>
        <p:nvSpPr>
          <p:cNvPr id="12" name="TextBox 11">
            <a:extLst>
              <a:ext uri="{FF2B5EF4-FFF2-40B4-BE49-F238E27FC236}">
                <a16:creationId xmlns:a16="http://schemas.microsoft.com/office/drawing/2014/main" id="{5E26197F-C551-4BB0-AEF4-B61458E8B65E}"/>
              </a:ext>
            </a:extLst>
          </p:cNvPr>
          <p:cNvSpPr txBox="1"/>
          <p:nvPr/>
        </p:nvSpPr>
        <p:spPr>
          <a:xfrm>
            <a:off x="3349869" y="4903981"/>
            <a:ext cx="657742" cy="769441"/>
          </a:xfrm>
          <a:prstGeom prst="rect">
            <a:avLst/>
          </a:prstGeom>
          <a:noFill/>
        </p:spPr>
        <p:txBody>
          <a:bodyPr wrap="square" rtlCol="0">
            <a:spAutoFit/>
          </a:bodyPr>
          <a:lstStyle/>
          <a:p>
            <a:r>
              <a:rPr lang="en-US" sz="4400" dirty="0"/>
              <a:t>in</a:t>
            </a:r>
          </a:p>
        </p:txBody>
      </p:sp>
      <p:sp>
        <p:nvSpPr>
          <p:cNvPr id="13" name="TextBox 12">
            <a:extLst>
              <a:ext uri="{FF2B5EF4-FFF2-40B4-BE49-F238E27FC236}">
                <a16:creationId xmlns:a16="http://schemas.microsoft.com/office/drawing/2014/main" id="{DC38DDA3-91BB-45BC-EF19-17CBE90E1191}"/>
              </a:ext>
            </a:extLst>
          </p:cNvPr>
          <p:cNvSpPr txBox="1"/>
          <p:nvPr/>
        </p:nvSpPr>
        <p:spPr>
          <a:xfrm>
            <a:off x="1414114" y="155029"/>
            <a:ext cx="2301764" cy="769441"/>
          </a:xfrm>
          <a:prstGeom prst="rect">
            <a:avLst/>
          </a:prstGeom>
          <a:noFill/>
        </p:spPr>
        <p:txBody>
          <a:bodyPr wrap="square" rtlCol="0">
            <a:spAutoFit/>
          </a:bodyPr>
          <a:lstStyle/>
          <a:p>
            <a:r>
              <a:rPr lang="en-US" sz="4400" b="1" dirty="0"/>
              <a:t>Exodus</a:t>
            </a:r>
          </a:p>
        </p:txBody>
      </p:sp>
      <p:sp>
        <p:nvSpPr>
          <p:cNvPr id="14" name="TextBox 13">
            <a:extLst>
              <a:ext uri="{FF2B5EF4-FFF2-40B4-BE49-F238E27FC236}">
                <a16:creationId xmlns:a16="http://schemas.microsoft.com/office/drawing/2014/main" id="{0EEFDE75-AFD0-CC57-AE1C-AE0E4056F891}"/>
              </a:ext>
            </a:extLst>
          </p:cNvPr>
          <p:cNvSpPr txBox="1"/>
          <p:nvPr/>
        </p:nvSpPr>
        <p:spPr>
          <a:xfrm>
            <a:off x="214103" y="1289267"/>
            <a:ext cx="1408385" cy="769441"/>
          </a:xfrm>
          <a:prstGeom prst="rect">
            <a:avLst/>
          </a:prstGeom>
          <a:noFill/>
        </p:spPr>
        <p:txBody>
          <a:bodyPr wrap="square" rtlCol="0">
            <a:spAutoFit/>
          </a:bodyPr>
          <a:lstStyle/>
          <a:p>
            <a:r>
              <a:rPr lang="en-US" sz="4400" dirty="0"/>
              <a:t>Who</a:t>
            </a:r>
          </a:p>
        </p:txBody>
      </p:sp>
      <p:sp>
        <p:nvSpPr>
          <p:cNvPr id="15" name="TextBox 14">
            <a:extLst>
              <a:ext uri="{FF2B5EF4-FFF2-40B4-BE49-F238E27FC236}">
                <a16:creationId xmlns:a16="http://schemas.microsoft.com/office/drawing/2014/main" id="{15BA5F89-9EF9-C691-58AD-D756FBB75F61}"/>
              </a:ext>
            </a:extLst>
          </p:cNvPr>
          <p:cNvSpPr txBox="1"/>
          <p:nvPr/>
        </p:nvSpPr>
        <p:spPr>
          <a:xfrm>
            <a:off x="1117075" y="2200145"/>
            <a:ext cx="1408385" cy="769441"/>
          </a:xfrm>
          <a:prstGeom prst="rect">
            <a:avLst/>
          </a:prstGeom>
          <a:noFill/>
        </p:spPr>
        <p:txBody>
          <a:bodyPr wrap="square" rtlCol="0">
            <a:spAutoFit/>
          </a:bodyPr>
          <a:lstStyle/>
          <a:p>
            <a:r>
              <a:rPr lang="en-US" sz="4400" dirty="0"/>
              <a:t>like</a:t>
            </a:r>
          </a:p>
        </p:txBody>
      </p:sp>
      <p:sp>
        <p:nvSpPr>
          <p:cNvPr id="16" name="TextBox 15">
            <a:extLst>
              <a:ext uri="{FF2B5EF4-FFF2-40B4-BE49-F238E27FC236}">
                <a16:creationId xmlns:a16="http://schemas.microsoft.com/office/drawing/2014/main" id="{7A74A43E-2C36-3DB3-9ED3-0B88E7AA16CE}"/>
              </a:ext>
            </a:extLst>
          </p:cNvPr>
          <p:cNvSpPr txBox="1"/>
          <p:nvPr/>
        </p:nvSpPr>
        <p:spPr>
          <a:xfrm>
            <a:off x="874301" y="3082379"/>
            <a:ext cx="1408385" cy="769441"/>
          </a:xfrm>
          <a:prstGeom prst="rect">
            <a:avLst/>
          </a:prstGeom>
          <a:noFill/>
        </p:spPr>
        <p:txBody>
          <a:bodyPr wrap="square" rtlCol="0">
            <a:spAutoFit/>
          </a:bodyPr>
          <a:lstStyle/>
          <a:p>
            <a:r>
              <a:rPr lang="en-US" sz="4400" dirty="0"/>
              <a:t>Who</a:t>
            </a:r>
          </a:p>
        </p:txBody>
      </p:sp>
    </p:spTree>
    <p:extLst>
      <p:ext uri="{BB962C8B-B14F-4D97-AF65-F5344CB8AC3E}">
        <p14:creationId xmlns:p14="http://schemas.microsoft.com/office/powerpoint/2010/main" val="2201496590"/>
      </p:ext>
    </p:extLst>
  </p:cSld>
  <p:clrMapOvr>
    <a:masterClrMapping/>
  </p:clrMapOvr>
  <p:transition spd="slow" advClick="0">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9" grpId="0"/>
      <p:bldP spid="10" grpId="0"/>
      <p:bldP spid="11" grpId="0"/>
      <p:bldP spid="12"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2000">
              <a:srgbClr val="00B0F0"/>
            </a:gs>
            <a:gs pos="46000">
              <a:schemeClr val="accent1">
                <a:lumMod val="45000"/>
                <a:lumOff val="55000"/>
              </a:schemeClr>
            </a:gs>
            <a:gs pos="64000">
              <a:schemeClr val="accent1">
                <a:lumMod val="45000"/>
                <a:lumOff val="55000"/>
              </a:schemeClr>
            </a:gs>
            <a:gs pos="17000">
              <a:srgbClr val="24BAF0"/>
            </a:gs>
            <a:gs pos="83000">
              <a:schemeClr val="accent1">
                <a:lumMod val="30000"/>
                <a:lumOff val="70000"/>
              </a:schemeClr>
            </a:gs>
          </a:gsLst>
          <a:lin ang="5400000" scaled="1"/>
          <a:tileRect/>
        </a:gradFill>
        <a:effectLst/>
      </p:bgPr>
    </p:bg>
    <p:spTree>
      <p:nvGrpSpPr>
        <p:cNvPr id="1" name="">
          <a:extLst>
            <a:ext uri="{FF2B5EF4-FFF2-40B4-BE49-F238E27FC236}">
              <a16:creationId xmlns:a16="http://schemas.microsoft.com/office/drawing/2014/main" id="{8799A6F3-2823-92AC-3570-82AA18E34A1D}"/>
            </a:ext>
          </a:extLst>
        </p:cNvPr>
        <p:cNvGrpSpPr/>
        <p:nvPr/>
      </p:nvGrpSpPr>
      <p:grpSpPr>
        <a:xfrm>
          <a:off x="0" y="0"/>
          <a:ext cx="0" cy="0"/>
          <a:chOff x="0" y="0"/>
          <a:chExt cx="0" cy="0"/>
        </a:xfrm>
      </p:grpSpPr>
      <p:sp useBgFill="1">
        <p:nvSpPr>
          <p:cNvPr id="3080" name="Rectangle 3079">
            <a:extLst>
              <a:ext uri="{FF2B5EF4-FFF2-40B4-BE49-F238E27FC236}">
                <a16:creationId xmlns:a16="http://schemas.microsoft.com/office/drawing/2014/main" id="{7C9D6EB4-C58A-EC21-3AB1-B8D4935A4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latin typeface="Arial"/>
            </a:endParaRPr>
          </a:p>
        </p:txBody>
      </p:sp>
      <p:sp>
        <p:nvSpPr>
          <p:cNvPr id="3075" name="Rectangle 3">
            <a:extLst>
              <a:ext uri="{FF2B5EF4-FFF2-40B4-BE49-F238E27FC236}">
                <a16:creationId xmlns:a16="http://schemas.microsoft.com/office/drawing/2014/main" id="{D7285BB8-2B85-3F62-E060-62DE052EEAB1}"/>
              </a:ext>
            </a:extLst>
          </p:cNvPr>
          <p:cNvSpPr>
            <a:spLocks noGrp="1" noChangeArrowheads="1"/>
          </p:cNvSpPr>
          <p:nvPr>
            <p:ph type="body" idx="4294967295"/>
          </p:nvPr>
        </p:nvSpPr>
        <p:spPr>
          <a:xfrm>
            <a:off x="105101" y="304800"/>
            <a:ext cx="6293410" cy="6324600"/>
          </a:xfrm>
        </p:spPr>
        <p:txBody>
          <a:bodyPr vert="horz" wrap="square" lIns="91440" tIns="45720" rIns="91440" bIns="45720" numCol="1" rtlCol="0" anchor="t" anchorCtr="0" compatLnSpc="1">
            <a:prstTxWarp prst="textNoShape">
              <a:avLst/>
            </a:prstTxWarp>
            <a:normAutofit fontScale="85000" lnSpcReduction="10000"/>
          </a:bodyPr>
          <a:lstStyle/>
          <a:p>
            <a:pPr marL="0" indent="0" algn="ctr" eaLnBrk="1" hangingPunct="1">
              <a:lnSpc>
                <a:spcPct val="90000"/>
              </a:lnSpc>
              <a:buNone/>
            </a:pPr>
            <a:r>
              <a:rPr lang="en-US" sz="5200" b="1" kern="1200" dirty="0">
                <a:latin typeface="Abadi" panose="020B0604020104020204" pitchFamily="34" charset="0"/>
              </a:rPr>
              <a:t>_______ </a:t>
            </a:r>
            <a:r>
              <a:rPr lang="en-US" sz="5200" b="1" kern="1200" dirty="0">
                <a:latin typeface="Jumble" panose="02000503000000020004" pitchFamily="2" charset="0"/>
              </a:rPr>
              <a:t> </a:t>
            </a:r>
            <a:r>
              <a:rPr lang="en-US" sz="5200" b="1" kern="1200" dirty="0">
                <a:latin typeface="Abadi" panose="020B0604020104020204" pitchFamily="34" charset="0"/>
              </a:rPr>
              <a:t>__</a:t>
            </a:r>
            <a:r>
              <a:rPr lang="en-US" sz="5200" b="1" kern="1200" dirty="0">
                <a:latin typeface="Jumble" panose="02000503000000020004" pitchFamily="2" charset="0"/>
              </a:rPr>
              <a:t>:</a:t>
            </a:r>
            <a:r>
              <a:rPr lang="en-US" sz="5200" b="1" kern="1200" dirty="0">
                <a:latin typeface="Abadi" panose="020B0604020104020204" pitchFamily="34" charset="0"/>
              </a:rPr>
              <a:t>__</a:t>
            </a:r>
            <a:endParaRPr lang="en-US" sz="5200" b="1" kern="1200" dirty="0">
              <a:latin typeface="Jumble" panose="02000503000000020004" pitchFamily="2" charset="0"/>
            </a:endParaRPr>
          </a:p>
          <a:p>
            <a:pPr marL="0" indent="0" eaLnBrk="1" hangingPunct="1">
              <a:lnSpc>
                <a:spcPct val="90000"/>
              </a:lnSpc>
              <a:buNone/>
            </a:pPr>
            <a:endParaRPr lang="en-US" sz="1700" b="1" kern="1200" dirty="0"/>
          </a:p>
          <a:p>
            <a:pPr marL="0" indent="0" algn="ctr" eaLnBrk="1" hangingPunct="1">
              <a:lnSpc>
                <a:spcPct val="170000"/>
              </a:lnSpc>
              <a:buNone/>
            </a:pPr>
            <a:r>
              <a:rPr lang="en-US" sz="4300" b="1" kern="1200" dirty="0">
                <a:latin typeface="Cavolini" panose="03000502040302020204" pitchFamily="66" charset="0"/>
                <a:cs typeface="Cavolini" panose="03000502040302020204" pitchFamily="66" charset="0"/>
              </a:rPr>
              <a:t>____ ______ ___ ____ __ ____ ___, ______?</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____ __ ____ 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________ __ _________,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_________ __ _____, </a:t>
            </a:r>
            <a:br>
              <a:rPr lang="en-US" sz="4300" b="1" kern="1200" dirty="0">
                <a:latin typeface="Cavolini" panose="03000502040302020204" pitchFamily="66" charset="0"/>
                <a:cs typeface="Cavolini" panose="03000502040302020204" pitchFamily="66" charset="0"/>
              </a:rPr>
            </a:br>
            <a:r>
              <a:rPr lang="en-US" sz="4300" b="1" kern="1200" dirty="0">
                <a:latin typeface="Cavolini" panose="03000502040302020204" pitchFamily="66" charset="0"/>
                <a:cs typeface="Cavolini" panose="03000502040302020204" pitchFamily="66" charset="0"/>
              </a:rPr>
              <a:t>_______ _________? </a:t>
            </a:r>
            <a:r>
              <a:rPr lang="en-US" sz="3000" b="1" kern="1200" dirty="0">
                <a:latin typeface="Cavolini" panose="03000502040302020204" pitchFamily="66" charset="0"/>
                <a:cs typeface="Cavolini" panose="03000502040302020204" pitchFamily="66" charset="0"/>
              </a:rPr>
              <a:t>	</a:t>
            </a:r>
          </a:p>
        </p:txBody>
      </p:sp>
      <p:pic>
        <p:nvPicPr>
          <p:cNvPr id="5" name="Picture 4" descr="The image depicts a young child with blond hair, wearing a blue hoodie, gazing at a serene landscape with a river, mountains, and animals, under a clear blue sky with a sun shining brightly.&#10;&#10;AI-generated content may be incorrect.">
            <a:extLst>
              <a:ext uri="{FF2B5EF4-FFF2-40B4-BE49-F238E27FC236}">
                <a16:creationId xmlns:a16="http://schemas.microsoft.com/office/drawing/2014/main" id="{E6BC7722-C08D-91AD-ACB6-907FECF9E76A}"/>
              </a:ext>
            </a:extLst>
          </p:cNvPr>
          <p:cNvPicPr>
            <a:picLocks noChangeAspect="1"/>
          </p:cNvPicPr>
          <p:nvPr/>
        </p:nvPicPr>
        <p:blipFill>
          <a:blip r:embed="rId2"/>
          <a:srcRect l="1001" r="1001"/>
          <a:stretch>
            <a:fillRect/>
          </a:stretch>
        </p:blipFill>
        <p:spPr>
          <a:xfrm>
            <a:off x="7020908" y="0"/>
            <a:ext cx="4529959" cy="6857990"/>
          </a:xfrm>
          <a:prstGeom prst="rect">
            <a:avLst/>
          </a:prstGeom>
          <a:effectLst>
            <a:softEdge rad="31750"/>
          </a:effectLst>
        </p:spPr>
      </p:pic>
      <p:sp>
        <p:nvSpPr>
          <p:cNvPr id="2" name="TextBox 1">
            <a:extLst>
              <a:ext uri="{FF2B5EF4-FFF2-40B4-BE49-F238E27FC236}">
                <a16:creationId xmlns:a16="http://schemas.microsoft.com/office/drawing/2014/main" id="{206A2C0F-8D55-E674-58EA-F7F1971AB166}"/>
              </a:ext>
            </a:extLst>
          </p:cNvPr>
          <p:cNvSpPr txBox="1"/>
          <p:nvPr/>
        </p:nvSpPr>
        <p:spPr>
          <a:xfrm>
            <a:off x="3580792" y="155030"/>
            <a:ext cx="809297" cy="769441"/>
          </a:xfrm>
          <a:prstGeom prst="rect">
            <a:avLst/>
          </a:prstGeom>
          <a:noFill/>
        </p:spPr>
        <p:txBody>
          <a:bodyPr wrap="square" rtlCol="0">
            <a:spAutoFit/>
          </a:bodyPr>
          <a:lstStyle/>
          <a:p>
            <a:r>
              <a:rPr lang="en-US" sz="4400" b="1" dirty="0"/>
              <a:t>15</a:t>
            </a:r>
          </a:p>
        </p:txBody>
      </p:sp>
      <p:sp>
        <p:nvSpPr>
          <p:cNvPr id="3" name="TextBox 2">
            <a:extLst>
              <a:ext uri="{FF2B5EF4-FFF2-40B4-BE49-F238E27FC236}">
                <a16:creationId xmlns:a16="http://schemas.microsoft.com/office/drawing/2014/main" id="{9659657F-7D52-D752-F79F-CBC69C8AB565}"/>
              </a:ext>
            </a:extLst>
          </p:cNvPr>
          <p:cNvSpPr txBox="1"/>
          <p:nvPr/>
        </p:nvSpPr>
        <p:spPr>
          <a:xfrm>
            <a:off x="4232587" y="1209756"/>
            <a:ext cx="1408385" cy="769441"/>
          </a:xfrm>
          <a:prstGeom prst="rect">
            <a:avLst/>
          </a:prstGeom>
          <a:noFill/>
        </p:spPr>
        <p:txBody>
          <a:bodyPr wrap="square" rtlCol="0">
            <a:spAutoFit/>
          </a:bodyPr>
          <a:lstStyle/>
          <a:p>
            <a:r>
              <a:rPr lang="en-US" sz="4400" dirty="0"/>
              <a:t>gods</a:t>
            </a:r>
          </a:p>
        </p:txBody>
      </p:sp>
      <p:sp>
        <p:nvSpPr>
          <p:cNvPr id="4" name="TextBox 3">
            <a:extLst>
              <a:ext uri="{FF2B5EF4-FFF2-40B4-BE49-F238E27FC236}">
                <a16:creationId xmlns:a16="http://schemas.microsoft.com/office/drawing/2014/main" id="{AE03E035-1C69-4C90-51CD-78C20C6D7400}"/>
              </a:ext>
            </a:extLst>
          </p:cNvPr>
          <p:cNvSpPr txBox="1"/>
          <p:nvPr/>
        </p:nvSpPr>
        <p:spPr>
          <a:xfrm>
            <a:off x="3431626" y="2204042"/>
            <a:ext cx="1844568" cy="769441"/>
          </a:xfrm>
          <a:prstGeom prst="rect">
            <a:avLst/>
          </a:prstGeom>
          <a:noFill/>
        </p:spPr>
        <p:txBody>
          <a:bodyPr wrap="square" rtlCol="0">
            <a:spAutoFit/>
          </a:bodyPr>
          <a:lstStyle/>
          <a:p>
            <a:r>
              <a:rPr lang="en-US" sz="4400" dirty="0"/>
              <a:t>LORD</a:t>
            </a:r>
          </a:p>
        </p:txBody>
      </p:sp>
      <p:sp>
        <p:nvSpPr>
          <p:cNvPr id="6" name="TextBox 5">
            <a:extLst>
              <a:ext uri="{FF2B5EF4-FFF2-40B4-BE49-F238E27FC236}">
                <a16:creationId xmlns:a16="http://schemas.microsoft.com/office/drawing/2014/main" id="{B90C1A0A-28B7-EF33-862D-38F2A2CB8391}"/>
              </a:ext>
            </a:extLst>
          </p:cNvPr>
          <p:cNvSpPr txBox="1"/>
          <p:nvPr/>
        </p:nvSpPr>
        <p:spPr>
          <a:xfrm>
            <a:off x="2937635" y="3092137"/>
            <a:ext cx="1119358" cy="769441"/>
          </a:xfrm>
          <a:prstGeom prst="rect">
            <a:avLst/>
          </a:prstGeom>
          <a:noFill/>
        </p:spPr>
        <p:txBody>
          <a:bodyPr wrap="square" rtlCol="0">
            <a:spAutoFit/>
          </a:bodyPr>
          <a:lstStyle/>
          <a:p>
            <a:r>
              <a:rPr lang="en-US" sz="4400" dirty="0"/>
              <a:t>like</a:t>
            </a:r>
          </a:p>
        </p:txBody>
      </p:sp>
      <p:sp>
        <p:nvSpPr>
          <p:cNvPr id="7" name="TextBox 6">
            <a:extLst>
              <a:ext uri="{FF2B5EF4-FFF2-40B4-BE49-F238E27FC236}">
                <a16:creationId xmlns:a16="http://schemas.microsoft.com/office/drawing/2014/main" id="{8E6BA15D-5204-185F-2A35-28E955FF6CF7}"/>
              </a:ext>
            </a:extLst>
          </p:cNvPr>
          <p:cNvSpPr txBox="1"/>
          <p:nvPr/>
        </p:nvSpPr>
        <p:spPr>
          <a:xfrm>
            <a:off x="3436876" y="4001252"/>
            <a:ext cx="2480446" cy="769441"/>
          </a:xfrm>
          <a:prstGeom prst="rect">
            <a:avLst/>
          </a:prstGeom>
          <a:noFill/>
        </p:spPr>
        <p:txBody>
          <a:bodyPr wrap="square" rtlCol="0">
            <a:spAutoFit/>
          </a:bodyPr>
          <a:lstStyle/>
          <a:p>
            <a:r>
              <a:rPr lang="en-US" sz="4400" dirty="0"/>
              <a:t>holiness</a:t>
            </a:r>
          </a:p>
        </p:txBody>
      </p:sp>
      <p:sp>
        <p:nvSpPr>
          <p:cNvPr id="8" name="TextBox 7">
            <a:extLst>
              <a:ext uri="{FF2B5EF4-FFF2-40B4-BE49-F238E27FC236}">
                <a16:creationId xmlns:a16="http://schemas.microsoft.com/office/drawing/2014/main" id="{13871F7A-DA2B-0C8C-70D0-B0AC44535AEC}"/>
              </a:ext>
            </a:extLst>
          </p:cNvPr>
          <p:cNvSpPr txBox="1"/>
          <p:nvPr/>
        </p:nvSpPr>
        <p:spPr>
          <a:xfrm>
            <a:off x="4056993" y="4821754"/>
            <a:ext cx="1432038" cy="769441"/>
          </a:xfrm>
          <a:prstGeom prst="rect">
            <a:avLst/>
          </a:prstGeom>
          <a:noFill/>
        </p:spPr>
        <p:txBody>
          <a:bodyPr wrap="square" rtlCol="0">
            <a:spAutoFit/>
          </a:bodyPr>
          <a:lstStyle/>
          <a:p>
            <a:r>
              <a:rPr lang="en-US" sz="4400" dirty="0"/>
              <a:t>glory</a:t>
            </a:r>
          </a:p>
        </p:txBody>
      </p:sp>
      <p:sp>
        <p:nvSpPr>
          <p:cNvPr id="9" name="TextBox 8">
            <a:extLst>
              <a:ext uri="{FF2B5EF4-FFF2-40B4-BE49-F238E27FC236}">
                <a16:creationId xmlns:a16="http://schemas.microsoft.com/office/drawing/2014/main" id="{980522A5-168F-D361-1433-812BB4A6746F}"/>
              </a:ext>
            </a:extLst>
          </p:cNvPr>
          <p:cNvSpPr txBox="1"/>
          <p:nvPr/>
        </p:nvSpPr>
        <p:spPr>
          <a:xfrm>
            <a:off x="2704391" y="5748307"/>
            <a:ext cx="2480446" cy="769441"/>
          </a:xfrm>
          <a:prstGeom prst="rect">
            <a:avLst/>
          </a:prstGeom>
          <a:noFill/>
        </p:spPr>
        <p:txBody>
          <a:bodyPr wrap="square" rtlCol="0">
            <a:spAutoFit/>
          </a:bodyPr>
          <a:lstStyle/>
          <a:p>
            <a:r>
              <a:rPr lang="en-US" sz="4400" dirty="0"/>
              <a:t>wonders</a:t>
            </a:r>
          </a:p>
        </p:txBody>
      </p:sp>
      <p:sp>
        <p:nvSpPr>
          <p:cNvPr id="10" name="TextBox 9">
            <a:extLst>
              <a:ext uri="{FF2B5EF4-FFF2-40B4-BE49-F238E27FC236}">
                <a16:creationId xmlns:a16="http://schemas.microsoft.com/office/drawing/2014/main" id="{D92BF84D-A01E-FD52-1D96-61E3F3FB4DD5}"/>
              </a:ext>
            </a:extLst>
          </p:cNvPr>
          <p:cNvSpPr txBox="1"/>
          <p:nvPr/>
        </p:nvSpPr>
        <p:spPr>
          <a:xfrm>
            <a:off x="422021" y="5704631"/>
            <a:ext cx="2480446" cy="769441"/>
          </a:xfrm>
          <a:prstGeom prst="rect">
            <a:avLst/>
          </a:prstGeom>
          <a:noFill/>
        </p:spPr>
        <p:txBody>
          <a:bodyPr wrap="square" rtlCol="0">
            <a:spAutoFit/>
          </a:bodyPr>
          <a:lstStyle/>
          <a:p>
            <a:r>
              <a:rPr lang="en-US" sz="4400" dirty="0"/>
              <a:t>working</a:t>
            </a:r>
          </a:p>
        </p:txBody>
      </p:sp>
      <p:sp>
        <p:nvSpPr>
          <p:cNvPr id="11" name="TextBox 10">
            <a:extLst>
              <a:ext uri="{FF2B5EF4-FFF2-40B4-BE49-F238E27FC236}">
                <a16:creationId xmlns:a16="http://schemas.microsoft.com/office/drawing/2014/main" id="{E263D448-4C12-A952-457E-F3A5638F0A23}"/>
              </a:ext>
            </a:extLst>
          </p:cNvPr>
          <p:cNvSpPr txBox="1"/>
          <p:nvPr/>
        </p:nvSpPr>
        <p:spPr>
          <a:xfrm>
            <a:off x="2692127" y="3986312"/>
            <a:ext cx="657742" cy="769441"/>
          </a:xfrm>
          <a:prstGeom prst="rect">
            <a:avLst/>
          </a:prstGeom>
          <a:noFill/>
        </p:spPr>
        <p:txBody>
          <a:bodyPr wrap="square" rtlCol="0">
            <a:spAutoFit/>
          </a:bodyPr>
          <a:lstStyle/>
          <a:p>
            <a:r>
              <a:rPr lang="en-US" sz="4400" dirty="0"/>
              <a:t>in</a:t>
            </a:r>
          </a:p>
        </p:txBody>
      </p:sp>
      <p:sp>
        <p:nvSpPr>
          <p:cNvPr id="12" name="TextBox 11">
            <a:extLst>
              <a:ext uri="{FF2B5EF4-FFF2-40B4-BE49-F238E27FC236}">
                <a16:creationId xmlns:a16="http://schemas.microsoft.com/office/drawing/2014/main" id="{24A10FE0-1D3C-BD74-F212-1AF10A9D04B9}"/>
              </a:ext>
            </a:extLst>
          </p:cNvPr>
          <p:cNvSpPr txBox="1"/>
          <p:nvPr/>
        </p:nvSpPr>
        <p:spPr>
          <a:xfrm>
            <a:off x="3349869" y="4903981"/>
            <a:ext cx="657742" cy="769441"/>
          </a:xfrm>
          <a:prstGeom prst="rect">
            <a:avLst/>
          </a:prstGeom>
          <a:noFill/>
        </p:spPr>
        <p:txBody>
          <a:bodyPr wrap="square" rtlCol="0">
            <a:spAutoFit/>
          </a:bodyPr>
          <a:lstStyle/>
          <a:p>
            <a:r>
              <a:rPr lang="en-US" sz="4400" dirty="0"/>
              <a:t>in</a:t>
            </a:r>
          </a:p>
        </p:txBody>
      </p:sp>
      <p:sp>
        <p:nvSpPr>
          <p:cNvPr id="13" name="TextBox 12">
            <a:extLst>
              <a:ext uri="{FF2B5EF4-FFF2-40B4-BE49-F238E27FC236}">
                <a16:creationId xmlns:a16="http://schemas.microsoft.com/office/drawing/2014/main" id="{B6A68FFC-7272-5D21-A071-8F9CCB4B677F}"/>
              </a:ext>
            </a:extLst>
          </p:cNvPr>
          <p:cNvSpPr txBox="1"/>
          <p:nvPr/>
        </p:nvSpPr>
        <p:spPr>
          <a:xfrm>
            <a:off x="1364419" y="155029"/>
            <a:ext cx="2301764" cy="769441"/>
          </a:xfrm>
          <a:prstGeom prst="rect">
            <a:avLst/>
          </a:prstGeom>
          <a:noFill/>
        </p:spPr>
        <p:txBody>
          <a:bodyPr wrap="square" rtlCol="0">
            <a:spAutoFit/>
          </a:bodyPr>
          <a:lstStyle/>
          <a:p>
            <a:r>
              <a:rPr lang="en-US" sz="4400" b="1" dirty="0"/>
              <a:t>Exodus</a:t>
            </a:r>
          </a:p>
        </p:txBody>
      </p:sp>
      <p:sp>
        <p:nvSpPr>
          <p:cNvPr id="14" name="TextBox 13">
            <a:extLst>
              <a:ext uri="{FF2B5EF4-FFF2-40B4-BE49-F238E27FC236}">
                <a16:creationId xmlns:a16="http://schemas.microsoft.com/office/drawing/2014/main" id="{07BD26C2-A47C-BF93-D6E0-3D357BF5FD92}"/>
              </a:ext>
            </a:extLst>
          </p:cNvPr>
          <p:cNvSpPr txBox="1"/>
          <p:nvPr/>
        </p:nvSpPr>
        <p:spPr>
          <a:xfrm>
            <a:off x="214103" y="1289267"/>
            <a:ext cx="1408385" cy="769441"/>
          </a:xfrm>
          <a:prstGeom prst="rect">
            <a:avLst/>
          </a:prstGeom>
          <a:noFill/>
        </p:spPr>
        <p:txBody>
          <a:bodyPr wrap="square" rtlCol="0">
            <a:spAutoFit/>
          </a:bodyPr>
          <a:lstStyle/>
          <a:p>
            <a:r>
              <a:rPr lang="en-US" sz="4400" dirty="0"/>
              <a:t>Who</a:t>
            </a:r>
          </a:p>
        </p:txBody>
      </p:sp>
      <p:sp>
        <p:nvSpPr>
          <p:cNvPr id="15" name="TextBox 14">
            <a:extLst>
              <a:ext uri="{FF2B5EF4-FFF2-40B4-BE49-F238E27FC236}">
                <a16:creationId xmlns:a16="http://schemas.microsoft.com/office/drawing/2014/main" id="{7D127FDC-7B9A-0277-A861-DCE7839BDAE5}"/>
              </a:ext>
            </a:extLst>
          </p:cNvPr>
          <p:cNvSpPr txBox="1"/>
          <p:nvPr/>
        </p:nvSpPr>
        <p:spPr>
          <a:xfrm>
            <a:off x="1117075" y="2200145"/>
            <a:ext cx="1408385" cy="769441"/>
          </a:xfrm>
          <a:prstGeom prst="rect">
            <a:avLst/>
          </a:prstGeom>
          <a:noFill/>
        </p:spPr>
        <p:txBody>
          <a:bodyPr wrap="square" rtlCol="0">
            <a:spAutoFit/>
          </a:bodyPr>
          <a:lstStyle/>
          <a:p>
            <a:r>
              <a:rPr lang="en-US" sz="4400" dirty="0"/>
              <a:t>like</a:t>
            </a:r>
          </a:p>
        </p:txBody>
      </p:sp>
      <p:sp>
        <p:nvSpPr>
          <p:cNvPr id="16" name="TextBox 15">
            <a:extLst>
              <a:ext uri="{FF2B5EF4-FFF2-40B4-BE49-F238E27FC236}">
                <a16:creationId xmlns:a16="http://schemas.microsoft.com/office/drawing/2014/main" id="{697379FA-28BF-519B-8592-E78D99B5F47C}"/>
              </a:ext>
            </a:extLst>
          </p:cNvPr>
          <p:cNvSpPr txBox="1"/>
          <p:nvPr/>
        </p:nvSpPr>
        <p:spPr>
          <a:xfrm>
            <a:off x="874301" y="3082379"/>
            <a:ext cx="1408385" cy="769441"/>
          </a:xfrm>
          <a:prstGeom prst="rect">
            <a:avLst/>
          </a:prstGeom>
          <a:noFill/>
        </p:spPr>
        <p:txBody>
          <a:bodyPr wrap="square" rtlCol="0">
            <a:spAutoFit/>
          </a:bodyPr>
          <a:lstStyle/>
          <a:p>
            <a:r>
              <a:rPr lang="en-US" sz="4400" dirty="0"/>
              <a:t>Who</a:t>
            </a:r>
          </a:p>
        </p:txBody>
      </p:sp>
      <p:sp>
        <p:nvSpPr>
          <p:cNvPr id="17" name="TextBox 16">
            <a:extLst>
              <a:ext uri="{FF2B5EF4-FFF2-40B4-BE49-F238E27FC236}">
                <a16:creationId xmlns:a16="http://schemas.microsoft.com/office/drawing/2014/main" id="{4EA33710-0EB5-7908-221A-3FC1E1DF4483}"/>
              </a:ext>
            </a:extLst>
          </p:cNvPr>
          <p:cNvSpPr txBox="1"/>
          <p:nvPr/>
        </p:nvSpPr>
        <p:spPr>
          <a:xfrm>
            <a:off x="1454969" y="1280293"/>
            <a:ext cx="2172471" cy="769441"/>
          </a:xfrm>
          <a:prstGeom prst="rect">
            <a:avLst/>
          </a:prstGeom>
          <a:noFill/>
        </p:spPr>
        <p:txBody>
          <a:bodyPr wrap="square" rtlCol="0">
            <a:spAutoFit/>
          </a:bodyPr>
          <a:lstStyle/>
          <a:p>
            <a:r>
              <a:rPr lang="en-US" sz="4400" dirty="0"/>
              <a:t>among</a:t>
            </a:r>
          </a:p>
        </p:txBody>
      </p:sp>
      <p:sp>
        <p:nvSpPr>
          <p:cNvPr id="18" name="TextBox 17">
            <a:extLst>
              <a:ext uri="{FF2B5EF4-FFF2-40B4-BE49-F238E27FC236}">
                <a16:creationId xmlns:a16="http://schemas.microsoft.com/office/drawing/2014/main" id="{2595D28A-22A2-4AB1-46DD-254DEAD66B19}"/>
              </a:ext>
            </a:extLst>
          </p:cNvPr>
          <p:cNvSpPr txBox="1"/>
          <p:nvPr/>
        </p:nvSpPr>
        <p:spPr>
          <a:xfrm>
            <a:off x="3251806" y="1289267"/>
            <a:ext cx="1043524" cy="769441"/>
          </a:xfrm>
          <a:prstGeom prst="rect">
            <a:avLst/>
          </a:prstGeom>
          <a:noFill/>
        </p:spPr>
        <p:txBody>
          <a:bodyPr wrap="square" rtlCol="0">
            <a:spAutoFit/>
          </a:bodyPr>
          <a:lstStyle/>
          <a:p>
            <a:r>
              <a:rPr lang="en-US" sz="4400" dirty="0"/>
              <a:t>the</a:t>
            </a:r>
          </a:p>
        </p:txBody>
      </p:sp>
      <p:sp>
        <p:nvSpPr>
          <p:cNvPr id="19" name="TextBox 18">
            <a:extLst>
              <a:ext uri="{FF2B5EF4-FFF2-40B4-BE49-F238E27FC236}">
                <a16:creationId xmlns:a16="http://schemas.microsoft.com/office/drawing/2014/main" id="{2A825818-B448-6AC4-8963-CC568B89421B}"/>
              </a:ext>
            </a:extLst>
          </p:cNvPr>
          <p:cNvSpPr txBox="1"/>
          <p:nvPr/>
        </p:nvSpPr>
        <p:spPr>
          <a:xfrm>
            <a:off x="5557614" y="1273951"/>
            <a:ext cx="1043524" cy="769441"/>
          </a:xfrm>
          <a:prstGeom prst="rect">
            <a:avLst/>
          </a:prstGeom>
          <a:noFill/>
        </p:spPr>
        <p:txBody>
          <a:bodyPr wrap="square" rtlCol="0">
            <a:spAutoFit/>
          </a:bodyPr>
          <a:lstStyle/>
          <a:p>
            <a:r>
              <a:rPr lang="en-US" sz="4400" dirty="0"/>
              <a:t>is</a:t>
            </a:r>
          </a:p>
        </p:txBody>
      </p:sp>
      <p:sp>
        <p:nvSpPr>
          <p:cNvPr id="21" name="TextBox 20">
            <a:extLst>
              <a:ext uri="{FF2B5EF4-FFF2-40B4-BE49-F238E27FC236}">
                <a16:creationId xmlns:a16="http://schemas.microsoft.com/office/drawing/2014/main" id="{6E50B3B6-0A30-1F62-BE89-E0C8BA3361DD}"/>
              </a:ext>
            </a:extLst>
          </p:cNvPr>
          <p:cNvSpPr txBox="1"/>
          <p:nvPr/>
        </p:nvSpPr>
        <p:spPr>
          <a:xfrm>
            <a:off x="2213246" y="3102289"/>
            <a:ext cx="637382" cy="769441"/>
          </a:xfrm>
          <a:prstGeom prst="rect">
            <a:avLst/>
          </a:prstGeom>
          <a:noFill/>
        </p:spPr>
        <p:txBody>
          <a:bodyPr wrap="square" rtlCol="0">
            <a:spAutoFit/>
          </a:bodyPr>
          <a:lstStyle/>
          <a:p>
            <a:r>
              <a:rPr lang="en-US" sz="4400" dirty="0"/>
              <a:t>is</a:t>
            </a:r>
          </a:p>
        </p:txBody>
      </p:sp>
      <p:sp>
        <p:nvSpPr>
          <p:cNvPr id="22" name="TextBox 21">
            <a:extLst>
              <a:ext uri="{FF2B5EF4-FFF2-40B4-BE49-F238E27FC236}">
                <a16:creationId xmlns:a16="http://schemas.microsoft.com/office/drawing/2014/main" id="{F9AF1FB4-8725-BF5A-4406-8DF7725A3D8E}"/>
              </a:ext>
            </a:extLst>
          </p:cNvPr>
          <p:cNvSpPr txBox="1"/>
          <p:nvPr/>
        </p:nvSpPr>
        <p:spPr>
          <a:xfrm>
            <a:off x="2197418" y="2235910"/>
            <a:ext cx="1295776" cy="769441"/>
          </a:xfrm>
          <a:prstGeom prst="rect">
            <a:avLst/>
          </a:prstGeom>
          <a:noFill/>
        </p:spPr>
        <p:txBody>
          <a:bodyPr wrap="square" rtlCol="0">
            <a:spAutoFit/>
          </a:bodyPr>
          <a:lstStyle/>
          <a:p>
            <a:r>
              <a:rPr lang="en-US" sz="4400" dirty="0"/>
              <a:t>you</a:t>
            </a:r>
          </a:p>
        </p:txBody>
      </p:sp>
      <p:sp>
        <p:nvSpPr>
          <p:cNvPr id="23" name="TextBox 22">
            <a:extLst>
              <a:ext uri="{FF2B5EF4-FFF2-40B4-BE49-F238E27FC236}">
                <a16:creationId xmlns:a16="http://schemas.microsoft.com/office/drawing/2014/main" id="{254E7081-0A3B-7868-936D-AB41F254FA48}"/>
              </a:ext>
            </a:extLst>
          </p:cNvPr>
          <p:cNvSpPr txBox="1"/>
          <p:nvPr/>
        </p:nvSpPr>
        <p:spPr>
          <a:xfrm>
            <a:off x="4056993" y="3123438"/>
            <a:ext cx="1295776" cy="769441"/>
          </a:xfrm>
          <a:prstGeom prst="rect">
            <a:avLst/>
          </a:prstGeom>
          <a:noFill/>
        </p:spPr>
        <p:txBody>
          <a:bodyPr wrap="square" rtlCol="0">
            <a:spAutoFit/>
          </a:bodyPr>
          <a:lstStyle/>
          <a:p>
            <a:r>
              <a:rPr lang="en-US" sz="4400" dirty="0"/>
              <a:t>you</a:t>
            </a:r>
          </a:p>
        </p:txBody>
      </p:sp>
      <p:sp>
        <p:nvSpPr>
          <p:cNvPr id="24" name="TextBox 23">
            <a:extLst>
              <a:ext uri="{FF2B5EF4-FFF2-40B4-BE49-F238E27FC236}">
                <a16:creationId xmlns:a16="http://schemas.microsoft.com/office/drawing/2014/main" id="{D16BE1ED-70C9-590F-7A55-2F9EFF9B4D34}"/>
              </a:ext>
            </a:extLst>
          </p:cNvPr>
          <p:cNvSpPr txBox="1"/>
          <p:nvPr/>
        </p:nvSpPr>
        <p:spPr>
          <a:xfrm>
            <a:off x="754480" y="4897747"/>
            <a:ext cx="2637389" cy="769441"/>
          </a:xfrm>
          <a:prstGeom prst="rect">
            <a:avLst/>
          </a:prstGeom>
          <a:noFill/>
        </p:spPr>
        <p:txBody>
          <a:bodyPr wrap="square" rtlCol="0">
            <a:spAutoFit/>
          </a:bodyPr>
          <a:lstStyle/>
          <a:p>
            <a:r>
              <a:rPr lang="en-US" sz="4400" dirty="0"/>
              <a:t>awesome</a:t>
            </a:r>
          </a:p>
        </p:txBody>
      </p:sp>
      <p:sp>
        <p:nvSpPr>
          <p:cNvPr id="25" name="TextBox 24">
            <a:extLst>
              <a:ext uri="{FF2B5EF4-FFF2-40B4-BE49-F238E27FC236}">
                <a16:creationId xmlns:a16="http://schemas.microsoft.com/office/drawing/2014/main" id="{B10EE8B2-01C6-70EA-0FC6-47E689F65E2A}"/>
              </a:ext>
            </a:extLst>
          </p:cNvPr>
          <p:cNvSpPr txBox="1"/>
          <p:nvPr/>
        </p:nvSpPr>
        <p:spPr>
          <a:xfrm>
            <a:off x="364860" y="4008150"/>
            <a:ext cx="2480446" cy="769441"/>
          </a:xfrm>
          <a:prstGeom prst="rect">
            <a:avLst/>
          </a:prstGeom>
          <a:noFill/>
        </p:spPr>
        <p:txBody>
          <a:bodyPr wrap="square" rtlCol="0">
            <a:spAutoFit/>
          </a:bodyPr>
          <a:lstStyle/>
          <a:p>
            <a:r>
              <a:rPr lang="en-US" sz="4400" dirty="0"/>
              <a:t>majestic</a:t>
            </a:r>
          </a:p>
        </p:txBody>
      </p:sp>
      <p:sp>
        <p:nvSpPr>
          <p:cNvPr id="26" name="TextBox 25">
            <a:extLst>
              <a:ext uri="{FF2B5EF4-FFF2-40B4-BE49-F238E27FC236}">
                <a16:creationId xmlns:a16="http://schemas.microsoft.com/office/drawing/2014/main" id="{D9FDFB17-8CA0-FF83-37B6-718FC279530B}"/>
              </a:ext>
            </a:extLst>
          </p:cNvPr>
          <p:cNvSpPr txBox="1"/>
          <p:nvPr/>
        </p:nvSpPr>
        <p:spPr>
          <a:xfrm>
            <a:off x="4350313" y="155029"/>
            <a:ext cx="809297" cy="769441"/>
          </a:xfrm>
          <a:prstGeom prst="rect">
            <a:avLst/>
          </a:prstGeom>
          <a:noFill/>
        </p:spPr>
        <p:txBody>
          <a:bodyPr wrap="square" rtlCol="0">
            <a:spAutoFit/>
          </a:bodyPr>
          <a:lstStyle/>
          <a:p>
            <a:r>
              <a:rPr lang="en-US" sz="4400" b="1" dirty="0"/>
              <a:t>11</a:t>
            </a:r>
          </a:p>
        </p:txBody>
      </p:sp>
    </p:spTree>
    <p:extLst>
      <p:ext uri="{BB962C8B-B14F-4D97-AF65-F5344CB8AC3E}">
        <p14:creationId xmlns:p14="http://schemas.microsoft.com/office/powerpoint/2010/main" val="3240333685"/>
      </p:ext>
    </p:extLst>
  </p:cSld>
  <p:clrMapOvr>
    <a:masterClrMapping/>
  </p:clrMapOvr>
  <p:transition spd="slow" advClick="0">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500"/>
                                        <p:tgtEl>
                                          <p:spTgt spid="2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500"/>
                                        <p:tgtEl>
                                          <p:spTgt spid="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500"/>
                                        <p:tgtEl>
                                          <p:spTgt spid="2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1"/>
                                        </p:tgtEl>
                                        <p:attrNameLst>
                                          <p:attrName>style.visibility</p:attrName>
                                        </p:attrNameLst>
                                      </p:cBhvr>
                                      <p:to>
                                        <p:strVal val="visible"/>
                                      </p:to>
                                    </p:set>
                                    <p:animEffect transition="in" filter="fade">
                                      <p:cBhvr>
                                        <p:cTn id="87" dur="500"/>
                                        <p:tgtEl>
                                          <p:spTgt spid="1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fade">
                                      <p:cBhvr>
                                        <p:cTn id="92" dur="500"/>
                                        <p:tgtEl>
                                          <p:spTgt spid="7"/>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500"/>
                                        <p:tgtEl>
                                          <p:spTgt spid="24"/>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2"/>
                                        </p:tgtEl>
                                        <p:attrNameLst>
                                          <p:attrName>style.visibility</p:attrName>
                                        </p:attrNameLst>
                                      </p:cBhvr>
                                      <p:to>
                                        <p:strVal val="visible"/>
                                      </p:to>
                                    </p:set>
                                    <p:animEffect transition="in" filter="fade">
                                      <p:cBhvr>
                                        <p:cTn id="102" dur="500"/>
                                        <p:tgtEl>
                                          <p:spTgt spid="12"/>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8"/>
                                        </p:tgtEl>
                                        <p:attrNameLst>
                                          <p:attrName>style.visibility</p:attrName>
                                        </p:attrNameLst>
                                      </p:cBhvr>
                                      <p:to>
                                        <p:strVal val="visible"/>
                                      </p:to>
                                    </p:set>
                                    <p:animEffect transition="in" filter="fade">
                                      <p:cBhvr>
                                        <p:cTn id="107" dur="500"/>
                                        <p:tgtEl>
                                          <p:spTgt spid="8"/>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0"/>
                                        </p:tgtEl>
                                        <p:attrNameLst>
                                          <p:attrName>style.visibility</p:attrName>
                                        </p:attrNameLst>
                                      </p:cBhvr>
                                      <p:to>
                                        <p:strVal val="visible"/>
                                      </p:to>
                                    </p:set>
                                    <p:animEffect transition="in" filter="fade">
                                      <p:cBhvr>
                                        <p:cTn id="112" dur="500"/>
                                        <p:tgtEl>
                                          <p:spTgt spid="10"/>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fade">
                                      <p:cBhvr>
                                        <p:cTn id="1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1" grpId="0"/>
      <p:bldP spid="22" grpId="0"/>
      <p:bldP spid="23" grpId="0"/>
      <p:bldP spid="24" grpId="0"/>
      <p:bldP spid="25" grpId="0"/>
      <p:bldP spid="2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35</TotalTime>
  <Words>332</Words>
  <Application>Microsoft Office PowerPoint</Application>
  <PresentationFormat>Widescreen</PresentationFormat>
  <Paragraphs>65</Paragraphs>
  <Slides>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vt:i4>
      </vt:variant>
    </vt:vector>
  </HeadingPairs>
  <TitlesOfParts>
    <vt:vector size="15" baseType="lpstr">
      <vt:lpstr>Abadi</vt:lpstr>
      <vt:lpstr>ADLaM Display</vt:lpstr>
      <vt:lpstr>Aptos</vt:lpstr>
      <vt:lpstr>Aptos Display</vt:lpstr>
      <vt:lpstr>Arial</vt:lpstr>
      <vt:lpstr>Cavolini</vt:lpstr>
      <vt:lpstr>Jumble</vt:lpstr>
      <vt:lpstr>Office Theme</vt:lpstr>
      <vt:lpstr>Default Design</vt:lpstr>
      <vt:lpstr>Dig Site 12 Memory Verse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April Litman</dc:creator>
  <cp:lastModifiedBy>April Litman</cp:lastModifiedBy>
  <cp:revision>1</cp:revision>
  <dcterms:created xsi:type="dcterms:W3CDTF">2026-10-04T16:39:38Z</dcterms:created>
  <dcterms:modified xsi:type="dcterms:W3CDTF">2026-10-04T17:14:57Z</dcterms:modified>
</cp:coreProperties>
</file>