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618" r:id="rId2"/>
    <p:sldId id="619" r:id="rId3"/>
    <p:sldId id="623" r:id="rId4"/>
    <p:sldId id="620" r:id="rId5"/>
    <p:sldId id="621" r:id="rId6"/>
    <p:sldId id="622"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96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74" d="100"/>
          <a:sy n="74" d="100"/>
        </p:scale>
        <p:origin x="101" y="35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034E2-2D85-559D-ACF8-39469AB76B2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1CE8BF1-6451-CE55-082A-41DC687BC21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E61443-7E73-9505-3949-84DE353DDA7F}"/>
              </a:ext>
            </a:extLst>
          </p:cNvPr>
          <p:cNvSpPr>
            <a:spLocks noGrp="1"/>
          </p:cNvSpPr>
          <p:nvPr>
            <p:ph type="dt" sz="half" idx="10"/>
          </p:nvPr>
        </p:nvSpPr>
        <p:spPr/>
        <p:txBody>
          <a:bodyPr/>
          <a:lstStyle/>
          <a:p>
            <a:fld id="{52D3DC1E-B012-41A7-8FF2-5E8662CAF2C5}" type="datetimeFigureOut">
              <a:rPr lang="en-US" smtClean="0"/>
              <a:t>10/6/2026</a:t>
            </a:fld>
            <a:endParaRPr lang="en-US"/>
          </a:p>
        </p:txBody>
      </p:sp>
      <p:sp>
        <p:nvSpPr>
          <p:cNvPr id="5" name="Footer Placeholder 4">
            <a:extLst>
              <a:ext uri="{FF2B5EF4-FFF2-40B4-BE49-F238E27FC236}">
                <a16:creationId xmlns:a16="http://schemas.microsoft.com/office/drawing/2014/main" id="{9298DC9C-A784-2100-9FA0-EAE25D4F50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3FDEAD-D8A5-A2B1-9549-981B651596CC}"/>
              </a:ext>
            </a:extLst>
          </p:cNvPr>
          <p:cNvSpPr>
            <a:spLocks noGrp="1"/>
          </p:cNvSpPr>
          <p:nvPr>
            <p:ph type="sldNum" sz="quarter" idx="12"/>
          </p:nvPr>
        </p:nvSpPr>
        <p:spPr/>
        <p:txBody>
          <a:bodyPr/>
          <a:lstStyle/>
          <a:p>
            <a:fld id="{B10F3EC4-A1F5-4E37-9D29-22F78B0F31A5}" type="slidenum">
              <a:rPr lang="en-US" smtClean="0"/>
              <a:t>‹#›</a:t>
            </a:fld>
            <a:endParaRPr lang="en-US"/>
          </a:p>
        </p:txBody>
      </p:sp>
    </p:spTree>
    <p:extLst>
      <p:ext uri="{BB962C8B-B14F-4D97-AF65-F5344CB8AC3E}">
        <p14:creationId xmlns:p14="http://schemas.microsoft.com/office/powerpoint/2010/main" val="3909811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4A394-BC82-5BF1-60D9-027929B33A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924266-6539-2759-7089-6626E2B3F70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C9E334-335A-ECBD-475F-495A6BE2F575}"/>
              </a:ext>
            </a:extLst>
          </p:cNvPr>
          <p:cNvSpPr>
            <a:spLocks noGrp="1"/>
          </p:cNvSpPr>
          <p:nvPr>
            <p:ph type="dt" sz="half" idx="10"/>
          </p:nvPr>
        </p:nvSpPr>
        <p:spPr/>
        <p:txBody>
          <a:bodyPr/>
          <a:lstStyle/>
          <a:p>
            <a:fld id="{52D3DC1E-B012-41A7-8FF2-5E8662CAF2C5}" type="datetimeFigureOut">
              <a:rPr lang="en-US" smtClean="0"/>
              <a:t>10/6/2026</a:t>
            </a:fld>
            <a:endParaRPr lang="en-US"/>
          </a:p>
        </p:txBody>
      </p:sp>
      <p:sp>
        <p:nvSpPr>
          <p:cNvPr id="5" name="Footer Placeholder 4">
            <a:extLst>
              <a:ext uri="{FF2B5EF4-FFF2-40B4-BE49-F238E27FC236}">
                <a16:creationId xmlns:a16="http://schemas.microsoft.com/office/drawing/2014/main" id="{52B2E102-F42B-1956-BCE4-B2B339EB91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2E9F18-7C4F-AA6F-8664-E75DD04F5E81}"/>
              </a:ext>
            </a:extLst>
          </p:cNvPr>
          <p:cNvSpPr>
            <a:spLocks noGrp="1"/>
          </p:cNvSpPr>
          <p:nvPr>
            <p:ph type="sldNum" sz="quarter" idx="12"/>
          </p:nvPr>
        </p:nvSpPr>
        <p:spPr/>
        <p:txBody>
          <a:bodyPr/>
          <a:lstStyle/>
          <a:p>
            <a:fld id="{B10F3EC4-A1F5-4E37-9D29-22F78B0F31A5}" type="slidenum">
              <a:rPr lang="en-US" smtClean="0"/>
              <a:t>‹#›</a:t>
            </a:fld>
            <a:endParaRPr lang="en-US"/>
          </a:p>
        </p:txBody>
      </p:sp>
    </p:spTree>
    <p:extLst>
      <p:ext uri="{BB962C8B-B14F-4D97-AF65-F5344CB8AC3E}">
        <p14:creationId xmlns:p14="http://schemas.microsoft.com/office/powerpoint/2010/main" val="1145382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F01AC-AE7D-1BFE-C11E-526FED94395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77D38B8-0F0D-8923-BC89-A6A00D1379A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5D4FE7-BBC7-4443-D865-57FD55AFC243}"/>
              </a:ext>
            </a:extLst>
          </p:cNvPr>
          <p:cNvSpPr>
            <a:spLocks noGrp="1"/>
          </p:cNvSpPr>
          <p:nvPr>
            <p:ph type="dt" sz="half" idx="10"/>
          </p:nvPr>
        </p:nvSpPr>
        <p:spPr/>
        <p:txBody>
          <a:bodyPr/>
          <a:lstStyle/>
          <a:p>
            <a:fld id="{52D3DC1E-B012-41A7-8FF2-5E8662CAF2C5}" type="datetimeFigureOut">
              <a:rPr lang="en-US" smtClean="0"/>
              <a:t>10/6/2026</a:t>
            </a:fld>
            <a:endParaRPr lang="en-US"/>
          </a:p>
        </p:txBody>
      </p:sp>
      <p:sp>
        <p:nvSpPr>
          <p:cNvPr id="5" name="Footer Placeholder 4">
            <a:extLst>
              <a:ext uri="{FF2B5EF4-FFF2-40B4-BE49-F238E27FC236}">
                <a16:creationId xmlns:a16="http://schemas.microsoft.com/office/drawing/2014/main" id="{7B9456F0-D32E-ECF4-6275-20C11438F0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45973F-6B82-C914-2A53-4C6F039741AB}"/>
              </a:ext>
            </a:extLst>
          </p:cNvPr>
          <p:cNvSpPr>
            <a:spLocks noGrp="1"/>
          </p:cNvSpPr>
          <p:nvPr>
            <p:ph type="sldNum" sz="quarter" idx="12"/>
          </p:nvPr>
        </p:nvSpPr>
        <p:spPr/>
        <p:txBody>
          <a:bodyPr/>
          <a:lstStyle/>
          <a:p>
            <a:fld id="{B10F3EC4-A1F5-4E37-9D29-22F78B0F31A5}" type="slidenum">
              <a:rPr lang="en-US" smtClean="0"/>
              <a:t>‹#›</a:t>
            </a:fld>
            <a:endParaRPr lang="en-US"/>
          </a:p>
        </p:txBody>
      </p:sp>
    </p:spTree>
    <p:extLst>
      <p:ext uri="{BB962C8B-B14F-4D97-AF65-F5344CB8AC3E}">
        <p14:creationId xmlns:p14="http://schemas.microsoft.com/office/powerpoint/2010/main" val="22366196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15711-D3EF-A39D-078B-906856794D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94AC88-4357-6BF1-897C-311A4324880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E74D4BC-7B7A-9964-FBB8-1988055A1CD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57D1E7-FDFA-9F1C-F8DA-4416031748CB}"/>
              </a:ext>
            </a:extLst>
          </p:cNvPr>
          <p:cNvSpPr>
            <a:spLocks noGrp="1"/>
          </p:cNvSpPr>
          <p:nvPr>
            <p:ph type="dt" sz="half" idx="10"/>
          </p:nvPr>
        </p:nvSpPr>
        <p:spPr/>
        <p:txBody>
          <a:bodyPr/>
          <a:lstStyle/>
          <a:p>
            <a:fld id="{52D3DC1E-B012-41A7-8FF2-5E8662CAF2C5}" type="datetimeFigureOut">
              <a:rPr lang="en-US" smtClean="0"/>
              <a:t>10/6/2026</a:t>
            </a:fld>
            <a:endParaRPr lang="en-US"/>
          </a:p>
        </p:txBody>
      </p:sp>
      <p:sp>
        <p:nvSpPr>
          <p:cNvPr id="6" name="Footer Placeholder 5">
            <a:extLst>
              <a:ext uri="{FF2B5EF4-FFF2-40B4-BE49-F238E27FC236}">
                <a16:creationId xmlns:a16="http://schemas.microsoft.com/office/drawing/2014/main" id="{EFE559F1-163F-F778-0FD1-546E46253C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6F1D9A-94F5-A32D-FB54-58B141E95967}"/>
              </a:ext>
            </a:extLst>
          </p:cNvPr>
          <p:cNvSpPr>
            <a:spLocks noGrp="1"/>
          </p:cNvSpPr>
          <p:nvPr>
            <p:ph type="sldNum" sz="quarter" idx="12"/>
          </p:nvPr>
        </p:nvSpPr>
        <p:spPr/>
        <p:txBody>
          <a:bodyPr/>
          <a:lstStyle/>
          <a:p>
            <a:fld id="{B10F3EC4-A1F5-4E37-9D29-22F78B0F31A5}" type="slidenum">
              <a:rPr lang="en-US" smtClean="0"/>
              <a:t>‹#›</a:t>
            </a:fld>
            <a:endParaRPr lang="en-US"/>
          </a:p>
        </p:txBody>
      </p:sp>
    </p:spTree>
    <p:extLst>
      <p:ext uri="{BB962C8B-B14F-4D97-AF65-F5344CB8AC3E}">
        <p14:creationId xmlns:p14="http://schemas.microsoft.com/office/powerpoint/2010/main" val="2503750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1C985-5D3E-BA8E-F030-D35A4519EB7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01DEA85-78E1-218D-F2FD-BAEC774689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A3919CE-D68F-63CD-8212-D4538C34E53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C3130A9-8E90-9735-79EE-D5AFCEEF77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A0C168C-59D2-9915-A631-0DE3BB28AD0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E18B0F4-084B-CB4E-9D39-13028E90BA10}"/>
              </a:ext>
            </a:extLst>
          </p:cNvPr>
          <p:cNvSpPr>
            <a:spLocks noGrp="1"/>
          </p:cNvSpPr>
          <p:nvPr>
            <p:ph type="dt" sz="half" idx="10"/>
          </p:nvPr>
        </p:nvSpPr>
        <p:spPr/>
        <p:txBody>
          <a:bodyPr/>
          <a:lstStyle/>
          <a:p>
            <a:fld id="{52D3DC1E-B012-41A7-8FF2-5E8662CAF2C5}" type="datetimeFigureOut">
              <a:rPr lang="en-US" smtClean="0"/>
              <a:t>10/6/2026</a:t>
            </a:fld>
            <a:endParaRPr lang="en-US"/>
          </a:p>
        </p:txBody>
      </p:sp>
      <p:sp>
        <p:nvSpPr>
          <p:cNvPr id="8" name="Footer Placeholder 7">
            <a:extLst>
              <a:ext uri="{FF2B5EF4-FFF2-40B4-BE49-F238E27FC236}">
                <a16:creationId xmlns:a16="http://schemas.microsoft.com/office/drawing/2014/main" id="{1D745BA2-09F1-763D-8921-E5BBE755A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8E84C41-1A49-F1BC-A596-B5FDC628F026}"/>
              </a:ext>
            </a:extLst>
          </p:cNvPr>
          <p:cNvSpPr>
            <a:spLocks noGrp="1"/>
          </p:cNvSpPr>
          <p:nvPr>
            <p:ph type="sldNum" sz="quarter" idx="12"/>
          </p:nvPr>
        </p:nvSpPr>
        <p:spPr/>
        <p:txBody>
          <a:bodyPr/>
          <a:lstStyle/>
          <a:p>
            <a:fld id="{B10F3EC4-A1F5-4E37-9D29-22F78B0F31A5}" type="slidenum">
              <a:rPr lang="en-US" smtClean="0"/>
              <a:t>‹#›</a:t>
            </a:fld>
            <a:endParaRPr lang="en-US"/>
          </a:p>
        </p:txBody>
      </p:sp>
    </p:spTree>
    <p:extLst>
      <p:ext uri="{BB962C8B-B14F-4D97-AF65-F5344CB8AC3E}">
        <p14:creationId xmlns:p14="http://schemas.microsoft.com/office/powerpoint/2010/main" val="8970287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6762D-5F95-B3E6-3A91-E1725A8AC6D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3FB9813-2F51-BF43-443C-ACE208C473D9}"/>
              </a:ext>
            </a:extLst>
          </p:cNvPr>
          <p:cNvSpPr>
            <a:spLocks noGrp="1"/>
          </p:cNvSpPr>
          <p:nvPr>
            <p:ph type="dt" sz="half" idx="10"/>
          </p:nvPr>
        </p:nvSpPr>
        <p:spPr/>
        <p:txBody>
          <a:bodyPr/>
          <a:lstStyle/>
          <a:p>
            <a:fld id="{52D3DC1E-B012-41A7-8FF2-5E8662CAF2C5}" type="datetimeFigureOut">
              <a:rPr lang="en-US" smtClean="0"/>
              <a:t>10/6/2026</a:t>
            </a:fld>
            <a:endParaRPr lang="en-US"/>
          </a:p>
        </p:txBody>
      </p:sp>
      <p:sp>
        <p:nvSpPr>
          <p:cNvPr id="4" name="Footer Placeholder 3">
            <a:extLst>
              <a:ext uri="{FF2B5EF4-FFF2-40B4-BE49-F238E27FC236}">
                <a16:creationId xmlns:a16="http://schemas.microsoft.com/office/drawing/2014/main" id="{ECF7ED9F-5635-14FF-1177-7954B2CBBB4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9EE3CFA-DA2F-7D95-D3E7-CE176BF06BDF}"/>
              </a:ext>
            </a:extLst>
          </p:cNvPr>
          <p:cNvSpPr>
            <a:spLocks noGrp="1"/>
          </p:cNvSpPr>
          <p:nvPr>
            <p:ph type="sldNum" sz="quarter" idx="12"/>
          </p:nvPr>
        </p:nvSpPr>
        <p:spPr/>
        <p:txBody>
          <a:bodyPr/>
          <a:lstStyle/>
          <a:p>
            <a:fld id="{B10F3EC4-A1F5-4E37-9D29-22F78B0F31A5}" type="slidenum">
              <a:rPr lang="en-US" smtClean="0"/>
              <a:t>‹#›</a:t>
            </a:fld>
            <a:endParaRPr lang="en-US"/>
          </a:p>
        </p:txBody>
      </p:sp>
    </p:spTree>
    <p:extLst>
      <p:ext uri="{BB962C8B-B14F-4D97-AF65-F5344CB8AC3E}">
        <p14:creationId xmlns:p14="http://schemas.microsoft.com/office/powerpoint/2010/main" val="13710005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DF2D6F1-DC1D-A51F-4420-CA11FD23F1A8}"/>
              </a:ext>
            </a:extLst>
          </p:cNvPr>
          <p:cNvSpPr>
            <a:spLocks noGrp="1"/>
          </p:cNvSpPr>
          <p:nvPr>
            <p:ph type="dt" sz="half" idx="10"/>
          </p:nvPr>
        </p:nvSpPr>
        <p:spPr/>
        <p:txBody>
          <a:bodyPr/>
          <a:lstStyle/>
          <a:p>
            <a:fld id="{52D3DC1E-B012-41A7-8FF2-5E8662CAF2C5}" type="datetimeFigureOut">
              <a:rPr lang="en-US" smtClean="0"/>
              <a:t>10/6/2026</a:t>
            </a:fld>
            <a:endParaRPr lang="en-US"/>
          </a:p>
        </p:txBody>
      </p:sp>
      <p:sp>
        <p:nvSpPr>
          <p:cNvPr id="3" name="Footer Placeholder 2">
            <a:extLst>
              <a:ext uri="{FF2B5EF4-FFF2-40B4-BE49-F238E27FC236}">
                <a16:creationId xmlns:a16="http://schemas.microsoft.com/office/drawing/2014/main" id="{8522EDC5-F05A-AE13-B6F2-8204595D5B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6F58656-049C-9F1A-8ECD-242039C1CA0C}"/>
              </a:ext>
            </a:extLst>
          </p:cNvPr>
          <p:cNvSpPr>
            <a:spLocks noGrp="1"/>
          </p:cNvSpPr>
          <p:nvPr>
            <p:ph type="sldNum" sz="quarter" idx="12"/>
          </p:nvPr>
        </p:nvSpPr>
        <p:spPr/>
        <p:txBody>
          <a:bodyPr/>
          <a:lstStyle/>
          <a:p>
            <a:fld id="{B10F3EC4-A1F5-4E37-9D29-22F78B0F31A5}" type="slidenum">
              <a:rPr lang="en-US" smtClean="0"/>
              <a:t>‹#›</a:t>
            </a:fld>
            <a:endParaRPr lang="en-US"/>
          </a:p>
        </p:txBody>
      </p:sp>
    </p:spTree>
    <p:extLst>
      <p:ext uri="{BB962C8B-B14F-4D97-AF65-F5344CB8AC3E}">
        <p14:creationId xmlns:p14="http://schemas.microsoft.com/office/powerpoint/2010/main" val="6837866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8C5A6-EDBA-955F-2496-41D15A4B8F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9BA5AEF-8216-5769-EE21-19BB4F06D9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0F11AFE-EA3A-5D75-EAAB-68E32EF369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21429A-57F4-C49B-EC95-BED328A1B4FB}"/>
              </a:ext>
            </a:extLst>
          </p:cNvPr>
          <p:cNvSpPr>
            <a:spLocks noGrp="1"/>
          </p:cNvSpPr>
          <p:nvPr>
            <p:ph type="dt" sz="half" idx="10"/>
          </p:nvPr>
        </p:nvSpPr>
        <p:spPr/>
        <p:txBody>
          <a:bodyPr/>
          <a:lstStyle/>
          <a:p>
            <a:fld id="{52D3DC1E-B012-41A7-8FF2-5E8662CAF2C5}" type="datetimeFigureOut">
              <a:rPr lang="en-US" smtClean="0"/>
              <a:t>10/6/2026</a:t>
            </a:fld>
            <a:endParaRPr lang="en-US"/>
          </a:p>
        </p:txBody>
      </p:sp>
      <p:sp>
        <p:nvSpPr>
          <p:cNvPr id="6" name="Footer Placeholder 5">
            <a:extLst>
              <a:ext uri="{FF2B5EF4-FFF2-40B4-BE49-F238E27FC236}">
                <a16:creationId xmlns:a16="http://schemas.microsoft.com/office/drawing/2014/main" id="{07E5401E-C58E-12DD-D4B8-3DAE53FC79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C6514C-A552-5C90-5F51-7E330EE59987}"/>
              </a:ext>
            </a:extLst>
          </p:cNvPr>
          <p:cNvSpPr>
            <a:spLocks noGrp="1"/>
          </p:cNvSpPr>
          <p:nvPr>
            <p:ph type="sldNum" sz="quarter" idx="12"/>
          </p:nvPr>
        </p:nvSpPr>
        <p:spPr/>
        <p:txBody>
          <a:bodyPr/>
          <a:lstStyle/>
          <a:p>
            <a:fld id="{B10F3EC4-A1F5-4E37-9D29-22F78B0F31A5}" type="slidenum">
              <a:rPr lang="en-US" smtClean="0"/>
              <a:t>‹#›</a:t>
            </a:fld>
            <a:endParaRPr lang="en-US"/>
          </a:p>
        </p:txBody>
      </p:sp>
    </p:spTree>
    <p:extLst>
      <p:ext uri="{BB962C8B-B14F-4D97-AF65-F5344CB8AC3E}">
        <p14:creationId xmlns:p14="http://schemas.microsoft.com/office/powerpoint/2010/main" val="1100076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D9BDC-AF49-2ACB-D2AF-2E8B608E50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C320736-4C12-7C61-6D52-DAB2E7C8C568}"/>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A467128-E917-CEE7-8038-69DFA3CD5C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BB38914-E4A7-E854-B027-E89477372D3F}"/>
              </a:ext>
            </a:extLst>
          </p:cNvPr>
          <p:cNvSpPr>
            <a:spLocks noGrp="1"/>
          </p:cNvSpPr>
          <p:nvPr>
            <p:ph type="dt" sz="half" idx="10"/>
          </p:nvPr>
        </p:nvSpPr>
        <p:spPr/>
        <p:txBody>
          <a:bodyPr/>
          <a:lstStyle/>
          <a:p>
            <a:fld id="{52D3DC1E-B012-41A7-8FF2-5E8662CAF2C5}" type="datetimeFigureOut">
              <a:rPr lang="en-US" smtClean="0"/>
              <a:t>10/6/2026</a:t>
            </a:fld>
            <a:endParaRPr lang="en-US"/>
          </a:p>
        </p:txBody>
      </p:sp>
      <p:sp>
        <p:nvSpPr>
          <p:cNvPr id="6" name="Footer Placeholder 5">
            <a:extLst>
              <a:ext uri="{FF2B5EF4-FFF2-40B4-BE49-F238E27FC236}">
                <a16:creationId xmlns:a16="http://schemas.microsoft.com/office/drawing/2014/main" id="{B0A856AC-B83F-8EC0-7F74-2532FA1CEC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6D87D5-345F-9BA4-C76B-6E210E89C349}"/>
              </a:ext>
            </a:extLst>
          </p:cNvPr>
          <p:cNvSpPr>
            <a:spLocks noGrp="1"/>
          </p:cNvSpPr>
          <p:nvPr>
            <p:ph type="sldNum" sz="quarter" idx="12"/>
          </p:nvPr>
        </p:nvSpPr>
        <p:spPr/>
        <p:txBody>
          <a:bodyPr/>
          <a:lstStyle/>
          <a:p>
            <a:fld id="{B10F3EC4-A1F5-4E37-9D29-22F78B0F31A5}" type="slidenum">
              <a:rPr lang="en-US" smtClean="0"/>
              <a:t>‹#›</a:t>
            </a:fld>
            <a:endParaRPr lang="en-US"/>
          </a:p>
        </p:txBody>
      </p:sp>
    </p:spTree>
    <p:extLst>
      <p:ext uri="{BB962C8B-B14F-4D97-AF65-F5344CB8AC3E}">
        <p14:creationId xmlns:p14="http://schemas.microsoft.com/office/powerpoint/2010/main" val="3675737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D2AEF-922E-AC3D-F181-40C2C0DEEAA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9FA03F8-03D0-75FF-D2FD-1DE7F4F21E2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7E9161-4C01-7F5D-C05F-E16B2D003EE1}"/>
              </a:ext>
            </a:extLst>
          </p:cNvPr>
          <p:cNvSpPr>
            <a:spLocks noGrp="1"/>
          </p:cNvSpPr>
          <p:nvPr>
            <p:ph type="dt" sz="half" idx="10"/>
          </p:nvPr>
        </p:nvSpPr>
        <p:spPr/>
        <p:txBody>
          <a:bodyPr/>
          <a:lstStyle/>
          <a:p>
            <a:fld id="{52D3DC1E-B012-41A7-8FF2-5E8662CAF2C5}" type="datetimeFigureOut">
              <a:rPr lang="en-US" smtClean="0"/>
              <a:t>10/6/2026</a:t>
            </a:fld>
            <a:endParaRPr lang="en-US"/>
          </a:p>
        </p:txBody>
      </p:sp>
      <p:sp>
        <p:nvSpPr>
          <p:cNvPr id="5" name="Footer Placeholder 4">
            <a:extLst>
              <a:ext uri="{FF2B5EF4-FFF2-40B4-BE49-F238E27FC236}">
                <a16:creationId xmlns:a16="http://schemas.microsoft.com/office/drawing/2014/main" id="{DA0E88AC-19DB-27F1-E86E-7DA20487EB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BDF34A-A546-0E37-AAF0-ED8366565DFA}"/>
              </a:ext>
            </a:extLst>
          </p:cNvPr>
          <p:cNvSpPr>
            <a:spLocks noGrp="1"/>
          </p:cNvSpPr>
          <p:nvPr>
            <p:ph type="sldNum" sz="quarter" idx="12"/>
          </p:nvPr>
        </p:nvSpPr>
        <p:spPr/>
        <p:txBody>
          <a:bodyPr/>
          <a:lstStyle/>
          <a:p>
            <a:fld id="{B10F3EC4-A1F5-4E37-9D29-22F78B0F31A5}" type="slidenum">
              <a:rPr lang="en-US" smtClean="0"/>
              <a:t>‹#›</a:t>
            </a:fld>
            <a:endParaRPr lang="en-US"/>
          </a:p>
        </p:txBody>
      </p:sp>
    </p:spTree>
    <p:extLst>
      <p:ext uri="{BB962C8B-B14F-4D97-AF65-F5344CB8AC3E}">
        <p14:creationId xmlns:p14="http://schemas.microsoft.com/office/powerpoint/2010/main" val="350646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05286A8-F9DC-C1D4-A1F7-246D25FDBB5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F5EA2CC-680A-CE42-CCE0-080FCECF661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B37E13-7649-E688-4B16-E801695B619E}"/>
              </a:ext>
            </a:extLst>
          </p:cNvPr>
          <p:cNvSpPr>
            <a:spLocks noGrp="1"/>
          </p:cNvSpPr>
          <p:nvPr>
            <p:ph type="dt" sz="half" idx="10"/>
          </p:nvPr>
        </p:nvSpPr>
        <p:spPr/>
        <p:txBody>
          <a:bodyPr/>
          <a:lstStyle/>
          <a:p>
            <a:fld id="{52D3DC1E-B012-41A7-8FF2-5E8662CAF2C5}" type="datetimeFigureOut">
              <a:rPr lang="en-US" smtClean="0"/>
              <a:t>10/6/2026</a:t>
            </a:fld>
            <a:endParaRPr lang="en-US"/>
          </a:p>
        </p:txBody>
      </p:sp>
      <p:sp>
        <p:nvSpPr>
          <p:cNvPr id="5" name="Footer Placeholder 4">
            <a:extLst>
              <a:ext uri="{FF2B5EF4-FFF2-40B4-BE49-F238E27FC236}">
                <a16:creationId xmlns:a16="http://schemas.microsoft.com/office/drawing/2014/main" id="{C2463DFA-5F76-7FE6-C3FB-F284ECAFF2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88630C-9363-2290-A8FD-9A0E4775CF8D}"/>
              </a:ext>
            </a:extLst>
          </p:cNvPr>
          <p:cNvSpPr>
            <a:spLocks noGrp="1"/>
          </p:cNvSpPr>
          <p:nvPr>
            <p:ph type="sldNum" sz="quarter" idx="12"/>
          </p:nvPr>
        </p:nvSpPr>
        <p:spPr/>
        <p:txBody>
          <a:bodyPr/>
          <a:lstStyle/>
          <a:p>
            <a:fld id="{B10F3EC4-A1F5-4E37-9D29-22F78B0F31A5}" type="slidenum">
              <a:rPr lang="en-US" smtClean="0"/>
              <a:t>‹#›</a:t>
            </a:fld>
            <a:endParaRPr lang="en-US"/>
          </a:p>
        </p:txBody>
      </p:sp>
    </p:spTree>
    <p:extLst>
      <p:ext uri="{BB962C8B-B14F-4D97-AF65-F5344CB8AC3E}">
        <p14:creationId xmlns:p14="http://schemas.microsoft.com/office/powerpoint/2010/main" val="38513239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D6E2A46-12BD-21D8-5B3D-DCB1FE859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B9B7840-3AD6-934A-B157-AFB833DAAA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E42DCF-D430-60EC-6FDB-D984457FD89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2D3DC1E-B012-41A7-8FF2-5E8662CAF2C5}" type="datetimeFigureOut">
              <a:rPr lang="en-US" smtClean="0"/>
              <a:t>10/6/2026</a:t>
            </a:fld>
            <a:endParaRPr lang="en-US"/>
          </a:p>
        </p:txBody>
      </p:sp>
      <p:sp>
        <p:nvSpPr>
          <p:cNvPr id="5" name="Footer Placeholder 4">
            <a:extLst>
              <a:ext uri="{FF2B5EF4-FFF2-40B4-BE49-F238E27FC236}">
                <a16:creationId xmlns:a16="http://schemas.microsoft.com/office/drawing/2014/main" id="{8F7D6CC3-09D7-BB0C-87E0-D8C1E98C147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49101FF-2298-670F-3C81-DEA94BD0D4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10F3EC4-A1F5-4E37-9D29-22F78B0F31A5}" type="slidenum">
              <a:rPr lang="en-US" smtClean="0"/>
              <a:t>‹#›</a:t>
            </a:fld>
            <a:endParaRPr lang="en-US"/>
          </a:p>
        </p:txBody>
      </p:sp>
    </p:spTree>
    <p:extLst>
      <p:ext uri="{BB962C8B-B14F-4D97-AF65-F5344CB8AC3E}">
        <p14:creationId xmlns:p14="http://schemas.microsoft.com/office/powerpoint/2010/main" val="3260514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CD309-C1BB-8E2F-963E-753F76BF738B}"/>
              </a:ext>
            </a:extLst>
          </p:cNvPr>
          <p:cNvSpPr>
            <a:spLocks noGrp="1"/>
          </p:cNvSpPr>
          <p:nvPr>
            <p:ph type="ctrTitle"/>
          </p:nvPr>
        </p:nvSpPr>
        <p:spPr>
          <a:xfrm>
            <a:off x="1524000" y="699471"/>
            <a:ext cx="9144000" cy="1233902"/>
          </a:xfrm>
        </p:spPr>
        <p:txBody>
          <a:bodyPr>
            <a:normAutofit fontScale="90000"/>
          </a:bodyPr>
          <a:lstStyle/>
          <a:p>
            <a:r>
              <a:rPr lang="en-US" dirty="0">
                <a:solidFill>
                  <a:schemeClr val="tx1">
                    <a:lumMod val="95000"/>
                    <a:lumOff val="5000"/>
                  </a:schemeClr>
                </a:solidFill>
                <a:latin typeface="ADLaM Display" panose="02010000000000000000" pitchFamily="2" charset="0"/>
                <a:ea typeface="ADLaM Display" panose="02010000000000000000" pitchFamily="2" charset="0"/>
                <a:cs typeface="ADLaM Display" panose="02010000000000000000" pitchFamily="2" charset="0"/>
              </a:rPr>
              <a:t>Dig Site 10 Memory Verse</a:t>
            </a:r>
          </a:p>
        </p:txBody>
      </p:sp>
      <p:sp>
        <p:nvSpPr>
          <p:cNvPr id="3" name="Subtitle 2">
            <a:extLst>
              <a:ext uri="{FF2B5EF4-FFF2-40B4-BE49-F238E27FC236}">
                <a16:creationId xmlns:a16="http://schemas.microsoft.com/office/drawing/2014/main" id="{7EB22D4D-6F3F-504B-118B-1737F17427CD}"/>
              </a:ext>
            </a:extLst>
          </p:cNvPr>
          <p:cNvSpPr>
            <a:spLocks noGrp="1"/>
          </p:cNvSpPr>
          <p:nvPr>
            <p:ph type="subTitle" idx="1"/>
          </p:nvPr>
        </p:nvSpPr>
        <p:spPr>
          <a:xfrm>
            <a:off x="1524000" y="4495416"/>
            <a:ext cx="9144000" cy="1655762"/>
          </a:xfrm>
        </p:spPr>
        <p:txBody>
          <a:bodyPr>
            <a:normAutofit lnSpcReduction="10000"/>
          </a:bodyPr>
          <a:lstStyle/>
          <a:p>
            <a:r>
              <a:rPr lang="en-US" dirty="0"/>
              <a:t>This activity will help you memorize your Bible verse for the week. Each slide removes more words from the verse. Click your mouse or spacebar to fill in the blanks one at a time but try to say it out loud with the missing words yourself before clicking. Don't forget to practice the reference at the top.</a:t>
            </a:r>
          </a:p>
          <a:p>
            <a:endParaRPr lang="en-US" dirty="0"/>
          </a:p>
        </p:txBody>
      </p:sp>
      <p:pic>
        <p:nvPicPr>
          <p:cNvPr id="5" name="Picture 4">
            <a:extLst>
              <a:ext uri="{FF2B5EF4-FFF2-40B4-BE49-F238E27FC236}">
                <a16:creationId xmlns:a16="http://schemas.microsoft.com/office/drawing/2014/main" id="{D7A2ABB0-49E4-E6EC-915B-0DE903CE3B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814559">
            <a:off x="615154" y="2079407"/>
            <a:ext cx="2269976" cy="2269976"/>
          </a:xfrm>
          <a:prstGeom prst="rect">
            <a:avLst/>
          </a:prstGeom>
        </p:spPr>
      </p:pic>
      <p:pic>
        <p:nvPicPr>
          <p:cNvPr id="7" name="Picture 6">
            <a:extLst>
              <a:ext uri="{FF2B5EF4-FFF2-40B4-BE49-F238E27FC236}">
                <a16:creationId xmlns:a16="http://schemas.microsoft.com/office/drawing/2014/main" id="{12295C17-EEF5-0C4C-5579-60562A2664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313937">
            <a:off x="9183650" y="1927007"/>
            <a:ext cx="2145564" cy="2145564"/>
          </a:xfrm>
          <a:prstGeom prst="rect">
            <a:avLst/>
          </a:prstGeom>
        </p:spPr>
      </p:pic>
      <p:sp>
        <p:nvSpPr>
          <p:cNvPr id="8" name="TextBox 7">
            <a:extLst>
              <a:ext uri="{FF2B5EF4-FFF2-40B4-BE49-F238E27FC236}">
                <a16:creationId xmlns:a16="http://schemas.microsoft.com/office/drawing/2014/main" id="{C825CC6B-8A57-6830-F2D7-1EEFE0D2FFB9}"/>
              </a:ext>
            </a:extLst>
          </p:cNvPr>
          <p:cNvSpPr txBox="1"/>
          <p:nvPr/>
        </p:nvSpPr>
        <p:spPr>
          <a:xfrm>
            <a:off x="2926807" y="2676623"/>
            <a:ext cx="633838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D24E31"/>
                </a:solidFill>
                <a:effectLst/>
                <a:uLnTx/>
                <a:uFillTx/>
                <a:latin typeface="Aptos" panose="02110004020202020204"/>
                <a:ea typeface="+mn-ea"/>
                <a:cs typeface="+mn-cs"/>
              </a:rPr>
              <a:t>Hide God's Word in Your Heart!</a:t>
            </a:r>
          </a:p>
        </p:txBody>
      </p:sp>
    </p:spTree>
    <p:extLst>
      <p:ext uri="{BB962C8B-B14F-4D97-AF65-F5344CB8AC3E}">
        <p14:creationId xmlns:p14="http://schemas.microsoft.com/office/powerpoint/2010/main" val="26325199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D961"/>
        </a:solidFill>
        <a:effectLst/>
      </p:bgPr>
    </p:bg>
    <p:spTree>
      <p:nvGrpSpPr>
        <p:cNvPr id="1" name=""/>
        <p:cNvGrpSpPr/>
        <p:nvPr/>
      </p:nvGrpSpPr>
      <p:grpSpPr>
        <a:xfrm>
          <a:off x="0" y="0"/>
          <a:ext cx="0" cy="0"/>
          <a:chOff x="0" y="0"/>
          <a:chExt cx="0" cy="0"/>
        </a:xfrm>
      </p:grpSpPr>
      <p:pic>
        <p:nvPicPr>
          <p:cNvPr id="3" name="Picture 2" descr="LORD&#10;&#10;AI-generated content may be incorrect.">
            <a:extLst>
              <a:ext uri="{FF2B5EF4-FFF2-40B4-BE49-F238E27FC236}">
                <a16:creationId xmlns:a16="http://schemas.microsoft.com/office/drawing/2014/main" id="{FA6040E7-214A-E5C6-3DA0-5C0F6EAB9D62}"/>
              </a:ext>
            </a:extLst>
          </p:cNvPr>
          <p:cNvPicPr>
            <a:picLocks noChangeAspect="1"/>
          </p:cNvPicPr>
          <p:nvPr/>
        </p:nvPicPr>
        <p:blipFill>
          <a:blip r:embed="rId2"/>
          <a:stretch>
            <a:fillRect/>
          </a:stretch>
        </p:blipFill>
        <p:spPr>
          <a:xfrm>
            <a:off x="6705598" y="241662"/>
            <a:ext cx="5312229" cy="6374675"/>
          </a:xfrm>
          <a:prstGeom prst="rect">
            <a:avLst/>
          </a:prstGeom>
        </p:spPr>
      </p:pic>
      <p:pic>
        <p:nvPicPr>
          <p:cNvPr id="5" name="Graphic 4" descr="Music notation with solid fill">
            <a:extLst>
              <a:ext uri="{FF2B5EF4-FFF2-40B4-BE49-F238E27FC236}">
                <a16:creationId xmlns:a16="http://schemas.microsoft.com/office/drawing/2014/main" id="{BA74B2EB-EDDD-7E4E-A493-68671A0C86D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9026271">
            <a:off x="10321909" y="5174055"/>
            <a:ext cx="1679587" cy="1679587"/>
          </a:xfrm>
          <a:prstGeom prst="rect">
            <a:avLst/>
          </a:prstGeom>
        </p:spPr>
      </p:pic>
      <p:pic>
        <p:nvPicPr>
          <p:cNvPr id="6" name="Graphic 5" descr="Music notation with solid fill">
            <a:extLst>
              <a:ext uri="{FF2B5EF4-FFF2-40B4-BE49-F238E27FC236}">
                <a16:creationId xmlns:a16="http://schemas.microsoft.com/office/drawing/2014/main" id="{69317F69-4FD6-EF8C-5615-D4A49571A23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0203201">
            <a:off x="6945936" y="-229128"/>
            <a:ext cx="1531741" cy="1531741"/>
          </a:xfrm>
          <a:prstGeom prst="rect">
            <a:avLst/>
          </a:prstGeom>
        </p:spPr>
      </p:pic>
      <p:sp>
        <p:nvSpPr>
          <p:cNvPr id="7" name="TextBox 6">
            <a:extLst>
              <a:ext uri="{FF2B5EF4-FFF2-40B4-BE49-F238E27FC236}">
                <a16:creationId xmlns:a16="http://schemas.microsoft.com/office/drawing/2014/main" id="{54C52D0F-FE76-65A1-3EFF-11441CABDCD0}"/>
              </a:ext>
            </a:extLst>
          </p:cNvPr>
          <p:cNvSpPr txBox="1"/>
          <p:nvPr/>
        </p:nvSpPr>
        <p:spPr>
          <a:xfrm>
            <a:off x="125013" y="84459"/>
            <a:ext cx="6649414" cy="6875857"/>
          </a:xfrm>
          <a:prstGeom prst="rect">
            <a:avLst/>
          </a:prstGeom>
          <a:noFill/>
        </p:spPr>
        <p:txBody>
          <a:bodyPr wrap="square" rtlCol="0">
            <a:spAutoFit/>
          </a:bodyPr>
          <a:lstStyle/>
          <a:p>
            <a:pPr algn="ctr"/>
            <a:r>
              <a:rPr lang="en-US" sz="4000" b="1" dirty="0"/>
              <a:t> </a:t>
            </a:r>
            <a:r>
              <a:rPr lang="en-US" sz="4800" b="1" dirty="0"/>
              <a:t>Exodus 15:2</a:t>
            </a:r>
            <a:endParaRPr lang="en-US" sz="4000" b="1" dirty="0"/>
          </a:p>
          <a:p>
            <a:pPr algn="ctr"/>
            <a:endParaRPr lang="en-US" sz="1000" b="1" dirty="0"/>
          </a:p>
          <a:p>
            <a:pPr algn="ctr">
              <a:lnSpc>
                <a:spcPct val="150000"/>
              </a:lnSpc>
            </a:pPr>
            <a:r>
              <a:rPr lang="en-US" sz="3600" b="1" dirty="0"/>
              <a:t>The </a:t>
            </a:r>
            <a:r>
              <a:rPr lang="en-US" sz="3600" b="1" cap="small" dirty="0"/>
              <a:t>Lord</a:t>
            </a:r>
            <a:r>
              <a:rPr lang="en-US" sz="3600" b="1" dirty="0"/>
              <a:t> is my strength </a:t>
            </a:r>
          </a:p>
          <a:p>
            <a:pPr algn="ctr">
              <a:lnSpc>
                <a:spcPct val="150000"/>
              </a:lnSpc>
            </a:pPr>
            <a:r>
              <a:rPr lang="en-US" sz="3600" b="1" dirty="0"/>
              <a:t>and my defense; </a:t>
            </a:r>
          </a:p>
          <a:p>
            <a:pPr algn="ctr">
              <a:lnSpc>
                <a:spcPct val="150000"/>
              </a:lnSpc>
            </a:pPr>
            <a:r>
              <a:rPr lang="en-US" sz="3600" b="1" dirty="0"/>
              <a:t>he has become my salvation. </a:t>
            </a:r>
          </a:p>
          <a:p>
            <a:pPr algn="ctr">
              <a:lnSpc>
                <a:spcPct val="150000"/>
              </a:lnSpc>
            </a:pPr>
            <a:r>
              <a:rPr lang="en-US" sz="3600" b="1" dirty="0"/>
              <a:t>He is my God, </a:t>
            </a:r>
          </a:p>
          <a:p>
            <a:pPr algn="ctr">
              <a:lnSpc>
                <a:spcPct val="150000"/>
              </a:lnSpc>
            </a:pPr>
            <a:r>
              <a:rPr lang="en-US" sz="3600" b="1" dirty="0"/>
              <a:t>and I will praise him, </a:t>
            </a:r>
          </a:p>
          <a:p>
            <a:pPr algn="ctr">
              <a:lnSpc>
                <a:spcPct val="150000"/>
              </a:lnSpc>
            </a:pPr>
            <a:r>
              <a:rPr lang="en-US" sz="3600" b="1" dirty="0"/>
              <a:t> my father’s God, </a:t>
            </a:r>
          </a:p>
          <a:p>
            <a:pPr algn="ctr">
              <a:lnSpc>
                <a:spcPct val="150000"/>
              </a:lnSpc>
            </a:pPr>
            <a:r>
              <a:rPr lang="en-US" sz="3600" b="1" dirty="0"/>
              <a:t>and I will exalt</a:t>
            </a:r>
            <a:r>
              <a:rPr lang="en-US" sz="3600" b="1" baseline="30000" dirty="0"/>
              <a:t> </a:t>
            </a:r>
            <a:r>
              <a:rPr lang="en-US" sz="3600" b="1" dirty="0"/>
              <a:t>him. </a:t>
            </a:r>
            <a:endParaRPr lang="en-US" sz="3700" b="1" dirty="0"/>
          </a:p>
        </p:txBody>
      </p:sp>
    </p:spTree>
    <p:extLst>
      <p:ext uri="{BB962C8B-B14F-4D97-AF65-F5344CB8AC3E}">
        <p14:creationId xmlns:p14="http://schemas.microsoft.com/office/powerpoint/2010/main" val="22692409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D961"/>
        </a:solidFill>
        <a:effectLst/>
      </p:bgPr>
    </p:bg>
    <p:spTree>
      <p:nvGrpSpPr>
        <p:cNvPr id="1" name="">
          <a:extLst>
            <a:ext uri="{FF2B5EF4-FFF2-40B4-BE49-F238E27FC236}">
              <a16:creationId xmlns:a16="http://schemas.microsoft.com/office/drawing/2014/main" id="{2791CF68-59A1-50D3-8AE2-4E0CEDED6D13}"/>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2DB3B1FD-44F6-F6F3-6D47-8C83D635103D}"/>
              </a:ext>
            </a:extLst>
          </p:cNvPr>
          <p:cNvSpPr txBox="1"/>
          <p:nvPr/>
        </p:nvSpPr>
        <p:spPr>
          <a:xfrm>
            <a:off x="56562" y="83157"/>
            <a:ext cx="6649414" cy="6875857"/>
          </a:xfrm>
          <a:prstGeom prst="rect">
            <a:avLst/>
          </a:prstGeom>
          <a:noFill/>
        </p:spPr>
        <p:txBody>
          <a:bodyPr wrap="square" rtlCol="0">
            <a:spAutoFit/>
          </a:bodyPr>
          <a:lstStyle/>
          <a:p>
            <a:pPr algn="ctr"/>
            <a:r>
              <a:rPr lang="en-US" sz="4000" b="1" dirty="0"/>
              <a:t> </a:t>
            </a:r>
            <a:r>
              <a:rPr lang="en-US" sz="4800" b="1" dirty="0"/>
              <a:t>Exodus 15:2</a:t>
            </a:r>
            <a:endParaRPr lang="en-US" sz="4000" b="1" dirty="0"/>
          </a:p>
          <a:p>
            <a:pPr algn="ctr"/>
            <a:endParaRPr lang="en-US" sz="1000" b="1" dirty="0"/>
          </a:p>
          <a:p>
            <a:pPr algn="ctr">
              <a:lnSpc>
                <a:spcPct val="150000"/>
              </a:lnSpc>
            </a:pPr>
            <a:r>
              <a:rPr lang="en-US" sz="3600" b="1" dirty="0"/>
              <a:t>The </a:t>
            </a:r>
            <a:r>
              <a:rPr lang="en-US" sz="3600" b="1" cap="small" dirty="0"/>
              <a:t>Lord</a:t>
            </a:r>
            <a:r>
              <a:rPr lang="en-US" sz="3600" b="1" dirty="0"/>
              <a:t> is my </a:t>
            </a:r>
            <a:r>
              <a:rPr lang="en-US" sz="3600" b="1" dirty="0">
                <a:highlight>
                  <a:srgbClr val="C0C0C0"/>
                </a:highlight>
              </a:rPr>
              <a:t>strength</a:t>
            </a:r>
            <a:r>
              <a:rPr lang="en-US" sz="3600" b="1" dirty="0"/>
              <a:t> </a:t>
            </a:r>
          </a:p>
          <a:p>
            <a:pPr algn="ctr">
              <a:lnSpc>
                <a:spcPct val="150000"/>
              </a:lnSpc>
            </a:pPr>
            <a:r>
              <a:rPr lang="en-US" sz="3600" b="1" dirty="0"/>
              <a:t>and my </a:t>
            </a:r>
            <a:r>
              <a:rPr lang="en-US" sz="3600" b="1" dirty="0">
                <a:highlight>
                  <a:srgbClr val="C0C0C0"/>
                </a:highlight>
              </a:rPr>
              <a:t>defense</a:t>
            </a:r>
            <a:r>
              <a:rPr lang="en-US" sz="3600" b="1" dirty="0"/>
              <a:t>; </a:t>
            </a:r>
          </a:p>
          <a:p>
            <a:pPr algn="ctr">
              <a:lnSpc>
                <a:spcPct val="150000"/>
              </a:lnSpc>
            </a:pPr>
            <a:r>
              <a:rPr lang="en-US" sz="3600" b="1" dirty="0"/>
              <a:t>he has become my </a:t>
            </a:r>
            <a:r>
              <a:rPr lang="en-US" sz="3600" b="1" dirty="0">
                <a:highlight>
                  <a:srgbClr val="C0C0C0"/>
                </a:highlight>
              </a:rPr>
              <a:t>salvation</a:t>
            </a:r>
            <a:r>
              <a:rPr lang="en-US" sz="3600" b="1" dirty="0"/>
              <a:t>. </a:t>
            </a:r>
          </a:p>
          <a:p>
            <a:pPr algn="ctr">
              <a:lnSpc>
                <a:spcPct val="150000"/>
              </a:lnSpc>
            </a:pPr>
            <a:r>
              <a:rPr lang="en-US" sz="3600" b="1" dirty="0"/>
              <a:t>He is my God, </a:t>
            </a:r>
          </a:p>
          <a:p>
            <a:pPr algn="ctr">
              <a:lnSpc>
                <a:spcPct val="150000"/>
              </a:lnSpc>
            </a:pPr>
            <a:r>
              <a:rPr lang="en-US" sz="3600" b="1" dirty="0"/>
              <a:t>and I will </a:t>
            </a:r>
            <a:r>
              <a:rPr lang="en-US" sz="3600" b="1" dirty="0">
                <a:highlight>
                  <a:srgbClr val="C0C0C0"/>
                </a:highlight>
              </a:rPr>
              <a:t>praise</a:t>
            </a:r>
            <a:r>
              <a:rPr lang="en-US" sz="3600" b="1" dirty="0"/>
              <a:t> him, </a:t>
            </a:r>
          </a:p>
          <a:p>
            <a:pPr algn="ctr">
              <a:lnSpc>
                <a:spcPct val="150000"/>
              </a:lnSpc>
            </a:pPr>
            <a:r>
              <a:rPr lang="en-US" sz="3600" b="1" dirty="0"/>
              <a:t> my father’s God, </a:t>
            </a:r>
          </a:p>
          <a:p>
            <a:pPr algn="ctr">
              <a:lnSpc>
                <a:spcPct val="150000"/>
              </a:lnSpc>
            </a:pPr>
            <a:r>
              <a:rPr lang="en-US" sz="3600" b="1" dirty="0"/>
              <a:t>and I will </a:t>
            </a:r>
            <a:r>
              <a:rPr lang="en-US" sz="3600" b="1" dirty="0">
                <a:highlight>
                  <a:srgbClr val="C0C0C0"/>
                </a:highlight>
              </a:rPr>
              <a:t>exalt</a:t>
            </a:r>
            <a:r>
              <a:rPr lang="en-US" sz="3600" b="1" baseline="30000" dirty="0"/>
              <a:t> </a:t>
            </a:r>
            <a:r>
              <a:rPr lang="en-US" sz="3600" b="1" dirty="0"/>
              <a:t>him. </a:t>
            </a:r>
            <a:endParaRPr lang="en-US" sz="3700" b="1" dirty="0"/>
          </a:p>
        </p:txBody>
      </p:sp>
      <p:grpSp>
        <p:nvGrpSpPr>
          <p:cNvPr id="15" name="Group 14">
            <a:extLst>
              <a:ext uri="{FF2B5EF4-FFF2-40B4-BE49-F238E27FC236}">
                <a16:creationId xmlns:a16="http://schemas.microsoft.com/office/drawing/2014/main" id="{104BC086-B958-AED5-E279-70F261749CAA}"/>
              </a:ext>
            </a:extLst>
          </p:cNvPr>
          <p:cNvGrpSpPr/>
          <p:nvPr/>
        </p:nvGrpSpPr>
        <p:grpSpPr>
          <a:xfrm>
            <a:off x="6544177" y="787940"/>
            <a:ext cx="718456" cy="5466289"/>
            <a:chOff x="7567034" y="493785"/>
            <a:chExt cx="718456" cy="5098480"/>
          </a:xfrm>
          <a:solidFill>
            <a:schemeClr val="bg2">
              <a:lumMod val="50000"/>
            </a:schemeClr>
          </a:solidFill>
        </p:grpSpPr>
        <p:pic>
          <p:nvPicPr>
            <p:cNvPr id="4" name="Graphic 3" descr="Music notes with solid fill">
              <a:extLst>
                <a:ext uri="{FF2B5EF4-FFF2-40B4-BE49-F238E27FC236}">
                  <a16:creationId xmlns:a16="http://schemas.microsoft.com/office/drawing/2014/main" id="{D3879228-1BB2-0758-3DD4-1FD142BB934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567034" y="1953793"/>
              <a:ext cx="718456" cy="718456"/>
            </a:xfrm>
            <a:prstGeom prst="rect">
              <a:avLst/>
            </a:prstGeom>
          </p:spPr>
        </p:pic>
        <p:pic>
          <p:nvPicPr>
            <p:cNvPr id="9" name="Graphic 8" descr="Music notes with solid fill">
              <a:extLst>
                <a:ext uri="{FF2B5EF4-FFF2-40B4-BE49-F238E27FC236}">
                  <a16:creationId xmlns:a16="http://schemas.microsoft.com/office/drawing/2014/main" id="{45E40A05-3ABB-4EE6-AF71-AAD145A9445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567034" y="2683797"/>
              <a:ext cx="718456" cy="718456"/>
            </a:xfrm>
            <a:prstGeom prst="rect">
              <a:avLst/>
            </a:prstGeom>
          </p:spPr>
        </p:pic>
        <p:pic>
          <p:nvPicPr>
            <p:cNvPr id="10" name="Graphic 9" descr="Music notes with solid fill">
              <a:extLst>
                <a:ext uri="{FF2B5EF4-FFF2-40B4-BE49-F238E27FC236}">
                  <a16:creationId xmlns:a16="http://schemas.microsoft.com/office/drawing/2014/main" id="{6F5A3785-D779-EB7D-63FB-47677607A35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567034" y="493785"/>
              <a:ext cx="718456" cy="718456"/>
            </a:xfrm>
            <a:prstGeom prst="rect">
              <a:avLst/>
            </a:prstGeom>
          </p:spPr>
        </p:pic>
        <p:pic>
          <p:nvPicPr>
            <p:cNvPr id="11" name="Graphic 10" descr="Music notes with solid fill">
              <a:extLst>
                <a:ext uri="{FF2B5EF4-FFF2-40B4-BE49-F238E27FC236}">
                  <a16:creationId xmlns:a16="http://schemas.microsoft.com/office/drawing/2014/main" id="{8C12A23A-CB53-0DE5-4195-C62FC2AC851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567034" y="4873809"/>
              <a:ext cx="718456" cy="718456"/>
            </a:xfrm>
            <a:prstGeom prst="rect">
              <a:avLst/>
            </a:prstGeom>
          </p:spPr>
        </p:pic>
        <p:pic>
          <p:nvPicPr>
            <p:cNvPr id="12" name="Graphic 11" descr="Music notes with solid fill">
              <a:extLst>
                <a:ext uri="{FF2B5EF4-FFF2-40B4-BE49-F238E27FC236}">
                  <a16:creationId xmlns:a16="http://schemas.microsoft.com/office/drawing/2014/main" id="{A7A673F0-3F46-C361-B4E5-2019DA80412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567034" y="4143805"/>
              <a:ext cx="718456" cy="718456"/>
            </a:xfrm>
            <a:prstGeom prst="rect">
              <a:avLst/>
            </a:prstGeom>
          </p:spPr>
        </p:pic>
        <p:pic>
          <p:nvPicPr>
            <p:cNvPr id="13" name="Graphic 12" descr="Music notes with solid fill">
              <a:extLst>
                <a:ext uri="{FF2B5EF4-FFF2-40B4-BE49-F238E27FC236}">
                  <a16:creationId xmlns:a16="http://schemas.microsoft.com/office/drawing/2014/main" id="{2E8DFCBD-1B28-539B-4B6A-DF898590B4C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567034" y="3413801"/>
              <a:ext cx="718456" cy="718456"/>
            </a:xfrm>
            <a:prstGeom prst="rect">
              <a:avLst/>
            </a:prstGeom>
          </p:spPr>
        </p:pic>
        <p:pic>
          <p:nvPicPr>
            <p:cNvPr id="14" name="Graphic 13" descr="Music notes with solid fill">
              <a:extLst>
                <a:ext uri="{FF2B5EF4-FFF2-40B4-BE49-F238E27FC236}">
                  <a16:creationId xmlns:a16="http://schemas.microsoft.com/office/drawing/2014/main" id="{78BFBD40-7595-CA80-47E1-1E63C0553CD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567034" y="1223789"/>
              <a:ext cx="718456" cy="718456"/>
            </a:xfrm>
            <a:prstGeom prst="rect">
              <a:avLst/>
            </a:prstGeom>
          </p:spPr>
        </p:pic>
      </p:grpSp>
      <p:sp>
        <p:nvSpPr>
          <p:cNvPr id="16" name="TextBox 15">
            <a:extLst>
              <a:ext uri="{FF2B5EF4-FFF2-40B4-BE49-F238E27FC236}">
                <a16:creationId xmlns:a16="http://schemas.microsoft.com/office/drawing/2014/main" id="{7C728608-813D-252B-CAF4-704CA4EB4F2E}"/>
              </a:ext>
            </a:extLst>
          </p:cNvPr>
          <p:cNvSpPr txBox="1"/>
          <p:nvPr/>
        </p:nvSpPr>
        <p:spPr>
          <a:xfrm>
            <a:off x="7460673" y="41593"/>
            <a:ext cx="4478482" cy="6863417"/>
          </a:xfrm>
          <a:prstGeom prst="rect">
            <a:avLst/>
          </a:prstGeom>
          <a:noFill/>
          <a:ln>
            <a:noFill/>
          </a:ln>
        </p:spPr>
        <p:txBody>
          <a:bodyPr wrap="square" rtlCol="0">
            <a:spAutoFit/>
          </a:bodyPr>
          <a:lstStyle/>
          <a:p>
            <a:pPr algn="ctr"/>
            <a:r>
              <a:rPr lang="en-US" sz="3200" b="1" dirty="0"/>
              <a:t>What Does It Mean?</a:t>
            </a:r>
          </a:p>
          <a:p>
            <a:pPr algn="ctr"/>
            <a:endParaRPr lang="en-US" sz="2400" dirty="0"/>
          </a:p>
          <a:p>
            <a:pPr algn="ctr"/>
            <a:r>
              <a:rPr lang="en-US" sz="3200" dirty="0"/>
              <a:t>The Israelites sang this song to worship God for being their strength when they were weak, for defending them against their enemies, and for saving them from the Egyptians by bringing them across the Red Sea. How has God helped you in a difficult time?</a:t>
            </a:r>
          </a:p>
        </p:txBody>
      </p:sp>
    </p:spTree>
    <p:extLst>
      <p:ext uri="{BB962C8B-B14F-4D97-AF65-F5344CB8AC3E}">
        <p14:creationId xmlns:p14="http://schemas.microsoft.com/office/powerpoint/2010/main" val="19179678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D961"/>
        </a:solidFill>
        <a:effectLst/>
      </p:bgPr>
    </p:bg>
    <p:spTree>
      <p:nvGrpSpPr>
        <p:cNvPr id="1" name="">
          <a:extLst>
            <a:ext uri="{FF2B5EF4-FFF2-40B4-BE49-F238E27FC236}">
              <a16:creationId xmlns:a16="http://schemas.microsoft.com/office/drawing/2014/main" id="{61BD04BC-FBDD-0EF0-934F-40CF8646F378}"/>
            </a:ext>
          </a:extLst>
        </p:cNvPr>
        <p:cNvGrpSpPr/>
        <p:nvPr/>
      </p:nvGrpSpPr>
      <p:grpSpPr>
        <a:xfrm>
          <a:off x="0" y="0"/>
          <a:ext cx="0" cy="0"/>
          <a:chOff x="0" y="0"/>
          <a:chExt cx="0" cy="0"/>
        </a:xfrm>
      </p:grpSpPr>
      <p:pic>
        <p:nvPicPr>
          <p:cNvPr id="3" name="Picture 2" descr="LORD&#10;&#10;AI-generated content may be incorrect.">
            <a:extLst>
              <a:ext uri="{FF2B5EF4-FFF2-40B4-BE49-F238E27FC236}">
                <a16:creationId xmlns:a16="http://schemas.microsoft.com/office/drawing/2014/main" id="{5AB048BB-5E35-4FDC-AE9F-92A0EF6E494C}"/>
              </a:ext>
            </a:extLst>
          </p:cNvPr>
          <p:cNvPicPr>
            <a:picLocks noChangeAspect="1"/>
          </p:cNvPicPr>
          <p:nvPr/>
        </p:nvPicPr>
        <p:blipFill>
          <a:blip r:embed="rId2"/>
          <a:stretch>
            <a:fillRect/>
          </a:stretch>
        </p:blipFill>
        <p:spPr>
          <a:xfrm>
            <a:off x="6705598" y="241662"/>
            <a:ext cx="5312229" cy="6374675"/>
          </a:xfrm>
          <a:prstGeom prst="rect">
            <a:avLst/>
          </a:prstGeom>
        </p:spPr>
      </p:pic>
      <p:pic>
        <p:nvPicPr>
          <p:cNvPr id="5" name="Graphic 4" descr="Music notation with solid fill">
            <a:extLst>
              <a:ext uri="{FF2B5EF4-FFF2-40B4-BE49-F238E27FC236}">
                <a16:creationId xmlns:a16="http://schemas.microsoft.com/office/drawing/2014/main" id="{9BB2C11E-2EAF-7D3A-53E7-5B91B882989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9026271">
            <a:off x="10321909" y="5174055"/>
            <a:ext cx="1679587" cy="1679587"/>
          </a:xfrm>
          <a:prstGeom prst="rect">
            <a:avLst/>
          </a:prstGeom>
        </p:spPr>
      </p:pic>
      <p:pic>
        <p:nvPicPr>
          <p:cNvPr id="6" name="Graphic 5" descr="Music notation with solid fill">
            <a:extLst>
              <a:ext uri="{FF2B5EF4-FFF2-40B4-BE49-F238E27FC236}">
                <a16:creationId xmlns:a16="http://schemas.microsoft.com/office/drawing/2014/main" id="{4F7E917E-B6ED-7F18-8A5B-E356E3D5C87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0203201">
            <a:off x="6945936" y="-229128"/>
            <a:ext cx="1531741" cy="1531741"/>
          </a:xfrm>
          <a:prstGeom prst="rect">
            <a:avLst/>
          </a:prstGeom>
        </p:spPr>
      </p:pic>
      <p:sp>
        <p:nvSpPr>
          <p:cNvPr id="7" name="TextBox 6">
            <a:extLst>
              <a:ext uri="{FF2B5EF4-FFF2-40B4-BE49-F238E27FC236}">
                <a16:creationId xmlns:a16="http://schemas.microsoft.com/office/drawing/2014/main" id="{0C1293F7-C503-E2D5-1139-5BD1A48E1D24}"/>
              </a:ext>
            </a:extLst>
          </p:cNvPr>
          <p:cNvSpPr txBox="1"/>
          <p:nvPr/>
        </p:nvSpPr>
        <p:spPr>
          <a:xfrm>
            <a:off x="125013" y="84459"/>
            <a:ext cx="6649414" cy="6875857"/>
          </a:xfrm>
          <a:prstGeom prst="rect">
            <a:avLst/>
          </a:prstGeom>
          <a:noFill/>
        </p:spPr>
        <p:txBody>
          <a:bodyPr wrap="square" rtlCol="0">
            <a:spAutoFit/>
          </a:bodyPr>
          <a:lstStyle/>
          <a:p>
            <a:pPr algn="ctr"/>
            <a:r>
              <a:rPr lang="en-US" sz="4000" b="1" dirty="0"/>
              <a:t> </a:t>
            </a:r>
            <a:r>
              <a:rPr lang="en-US" sz="4800" b="1" dirty="0"/>
              <a:t>________ 15:2</a:t>
            </a:r>
            <a:endParaRPr lang="en-US" sz="4000" b="1" dirty="0"/>
          </a:p>
          <a:p>
            <a:pPr algn="ctr"/>
            <a:endParaRPr lang="en-US" sz="1000" b="1" dirty="0"/>
          </a:p>
          <a:p>
            <a:pPr algn="ctr">
              <a:lnSpc>
                <a:spcPct val="150000"/>
              </a:lnSpc>
            </a:pPr>
            <a:r>
              <a:rPr lang="en-US" sz="3600" b="1" dirty="0"/>
              <a:t>The </a:t>
            </a:r>
            <a:r>
              <a:rPr lang="en-US" sz="3600" b="1" cap="small" dirty="0"/>
              <a:t>_____</a:t>
            </a:r>
            <a:r>
              <a:rPr lang="en-US" sz="3600" b="1" dirty="0"/>
              <a:t> is my _________ </a:t>
            </a:r>
          </a:p>
          <a:p>
            <a:pPr algn="ctr">
              <a:lnSpc>
                <a:spcPct val="150000"/>
              </a:lnSpc>
            </a:pPr>
            <a:r>
              <a:rPr lang="en-US" sz="3600" b="1" dirty="0"/>
              <a:t>and ___ defense; </a:t>
            </a:r>
          </a:p>
          <a:p>
            <a:pPr algn="ctr">
              <a:lnSpc>
                <a:spcPct val="150000"/>
              </a:lnSpc>
            </a:pPr>
            <a:r>
              <a:rPr lang="en-US" sz="3600" b="1" dirty="0"/>
              <a:t>he has ________ my salvation. </a:t>
            </a:r>
          </a:p>
          <a:p>
            <a:pPr algn="ctr">
              <a:lnSpc>
                <a:spcPct val="150000"/>
              </a:lnSpc>
            </a:pPr>
            <a:r>
              <a:rPr lang="en-US" sz="3600" b="1" dirty="0"/>
              <a:t>He is my _____, </a:t>
            </a:r>
          </a:p>
          <a:p>
            <a:pPr algn="ctr">
              <a:lnSpc>
                <a:spcPct val="150000"/>
              </a:lnSpc>
            </a:pPr>
            <a:r>
              <a:rPr lang="en-US" sz="3600" b="1" dirty="0"/>
              <a:t>and I will ______ him, </a:t>
            </a:r>
          </a:p>
          <a:p>
            <a:pPr algn="ctr">
              <a:lnSpc>
                <a:spcPct val="150000"/>
              </a:lnSpc>
            </a:pPr>
            <a:r>
              <a:rPr lang="en-US" sz="3600" b="1" dirty="0"/>
              <a:t> my father’s _____, </a:t>
            </a:r>
          </a:p>
          <a:p>
            <a:pPr algn="ctr">
              <a:lnSpc>
                <a:spcPct val="150000"/>
              </a:lnSpc>
            </a:pPr>
            <a:r>
              <a:rPr lang="en-US" sz="3600" b="1" dirty="0"/>
              <a:t>and _ will exalt</a:t>
            </a:r>
            <a:r>
              <a:rPr lang="en-US" sz="3600" b="1" baseline="30000" dirty="0"/>
              <a:t> </a:t>
            </a:r>
            <a:r>
              <a:rPr lang="en-US" sz="3600" b="1" dirty="0"/>
              <a:t>____. </a:t>
            </a:r>
            <a:endParaRPr lang="en-US" sz="3700" b="1" dirty="0"/>
          </a:p>
        </p:txBody>
      </p:sp>
      <p:sp>
        <p:nvSpPr>
          <p:cNvPr id="2" name="TextBox 1">
            <a:extLst>
              <a:ext uri="{FF2B5EF4-FFF2-40B4-BE49-F238E27FC236}">
                <a16:creationId xmlns:a16="http://schemas.microsoft.com/office/drawing/2014/main" id="{830FDFFB-12C2-4F07-34BC-BB438B33AB16}"/>
              </a:ext>
            </a:extLst>
          </p:cNvPr>
          <p:cNvSpPr txBox="1"/>
          <p:nvPr/>
        </p:nvSpPr>
        <p:spPr>
          <a:xfrm>
            <a:off x="1665514" y="1205142"/>
            <a:ext cx="1328057" cy="584775"/>
          </a:xfrm>
          <a:prstGeom prst="rect">
            <a:avLst/>
          </a:prstGeom>
          <a:noFill/>
        </p:spPr>
        <p:txBody>
          <a:bodyPr wrap="square" rtlCol="0">
            <a:spAutoFit/>
          </a:bodyPr>
          <a:lstStyle/>
          <a:p>
            <a:r>
              <a:rPr lang="en-US" sz="3200" dirty="0">
                <a:latin typeface="Berlin Sans FB Demi" panose="020E0802020502020306" pitchFamily="34" charset="0"/>
              </a:rPr>
              <a:t>LORD</a:t>
            </a:r>
          </a:p>
        </p:txBody>
      </p:sp>
      <p:sp>
        <p:nvSpPr>
          <p:cNvPr id="4" name="TextBox 3">
            <a:extLst>
              <a:ext uri="{FF2B5EF4-FFF2-40B4-BE49-F238E27FC236}">
                <a16:creationId xmlns:a16="http://schemas.microsoft.com/office/drawing/2014/main" id="{CE375B66-40CD-9A2C-D6FB-628C54921B87}"/>
              </a:ext>
            </a:extLst>
          </p:cNvPr>
          <p:cNvSpPr txBox="1"/>
          <p:nvPr/>
        </p:nvSpPr>
        <p:spPr>
          <a:xfrm>
            <a:off x="4093748" y="1205141"/>
            <a:ext cx="1745943" cy="584775"/>
          </a:xfrm>
          <a:prstGeom prst="rect">
            <a:avLst/>
          </a:prstGeom>
          <a:noFill/>
        </p:spPr>
        <p:txBody>
          <a:bodyPr wrap="square" rtlCol="0">
            <a:spAutoFit/>
          </a:bodyPr>
          <a:lstStyle/>
          <a:p>
            <a:r>
              <a:rPr lang="en-US" sz="3200" dirty="0">
                <a:latin typeface="Berlin Sans FB Demi" panose="020E0802020502020306" pitchFamily="34" charset="0"/>
              </a:rPr>
              <a:t>strength</a:t>
            </a:r>
          </a:p>
        </p:txBody>
      </p:sp>
      <p:sp>
        <p:nvSpPr>
          <p:cNvPr id="8" name="TextBox 7">
            <a:extLst>
              <a:ext uri="{FF2B5EF4-FFF2-40B4-BE49-F238E27FC236}">
                <a16:creationId xmlns:a16="http://schemas.microsoft.com/office/drawing/2014/main" id="{85D1CD59-C8CD-7915-4E79-AB89AB4B0284}"/>
              </a:ext>
            </a:extLst>
          </p:cNvPr>
          <p:cNvSpPr txBox="1"/>
          <p:nvPr/>
        </p:nvSpPr>
        <p:spPr>
          <a:xfrm>
            <a:off x="1908418" y="2844224"/>
            <a:ext cx="1745943" cy="584775"/>
          </a:xfrm>
          <a:prstGeom prst="rect">
            <a:avLst/>
          </a:prstGeom>
          <a:noFill/>
        </p:spPr>
        <p:txBody>
          <a:bodyPr wrap="square" rtlCol="0">
            <a:spAutoFit/>
          </a:bodyPr>
          <a:lstStyle/>
          <a:p>
            <a:r>
              <a:rPr lang="en-US" sz="3200" dirty="0">
                <a:latin typeface="Berlin Sans FB Demi" panose="020E0802020502020306" pitchFamily="34" charset="0"/>
              </a:rPr>
              <a:t>become</a:t>
            </a:r>
          </a:p>
        </p:txBody>
      </p:sp>
      <p:sp>
        <p:nvSpPr>
          <p:cNvPr id="9" name="TextBox 8">
            <a:extLst>
              <a:ext uri="{FF2B5EF4-FFF2-40B4-BE49-F238E27FC236}">
                <a16:creationId xmlns:a16="http://schemas.microsoft.com/office/drawing/2014/main" id="{0BDB32F0-218C-B6AB-D72D-F21FF9A39CC3}"/>
              </a:ext>
            </a:extLst>
          </p:cNvPr>
          <p:cNvSpPr txBox="1"/>
          <p:nvPr/>
        </p:nvSpPr>
        <p:spPr>
          <a:xfrm>
            <a:off x="2542334" y="2024683"/>
            <a:ext cx="962835" cy="584775"/>
          </a:xfrm>
          <a:prstGeom prst="rect">
            <a:avLst/>
          </a:prstGeom>
          <a:noFill/>
        </p:spPr>
        <p:txBody>
          <a:bodyPr wrap="square" rtlCol="0">
            <a:spAutoFit/>
          </a:bodyPr>
          <a:lstStyle/>
          <a:p>
            <a:r>
              <a:rPr lang="en-US" sz="3200" dirty="0">
                <a:latin typeface="Berlin Sans FB Demi" panose="020E0802020502020306" pitchFamily="34" charset="0"/>
              </a:rPr>
              <a:t>my</a:t>
            </a:r>
          </a:p>
        </p:txBody>
      </p:sp>
      <p:sp>
        <p:nvSpPr>
          <p:cNvPr id="10" name="TextBox 9">
            <a:extLst>
              <a:ext uri="{FF2B5EF4-FFF2-40B4-BE49-F238E27FC236}">
                <a16:creationId xmlns:a16="http://schemas.microsoft.com/office/drawing/2014/main" id="{ECE8F2B1-E0E1-E390-5BC5-B83290266A6A}"/>
              </a:ext>
            </a:extLst>
          </p:cNvPr>
          <p:cNvSpPr txBox="1"/>
          <p:nvPr/>
        </p:nvSpPr>
        <p:spPr>
          <a:xfrm>
            <a:off x="3792876" y="3679301"/>
            <a:ext cx="962835" cy="584775"/>
          </a:xfrm>
          <a:prstGeom prst="rect">
            <a:avLst/>
          </a:prstGeom>
          <a:noFill/>
        </p:spPr>
        <p:txBody>
          <a:bodyPr wrap="square" rtlCol="0">
            <a:spAutoFit/>
          </a:bodyPr>
          <a:lstStyle/>
          <a:p>
            <a:r>
              <a:rPr lang="en-US" sz="3200" dirty="0">
                <a:latin typeface="Berlin Sans FB Demi" panose="020E0802020502020306" pitchFamily="34" charset="0"/>
              </a:rPr>
              <a:t>God</a:t>
            </a:r>
          </a:p>
        </p:txBody>
      </p:sp>
      <p:sp>
        <p:nvSpPr>
          <p:cNvPr id="11" name="TextBox 10">
            <a:extLst>
              <a:ext uri="{FF2B5EF4-FFF2-40B4-BE49-F238E27FC236}">
                <a16:creationId xmlns:a16="http://schemas.microsoft.com/office/drawing/2014/main" id="{A450A201-8559-6FF3-1805-0A601F732113}"/>
              </a:ext>
            </a:extLst>
          </p:cNvPr>
          <p:cNvSpPr txBox="1"/>
          <p:nvPr/>
        </p:nvSpPr>
        <p:spPr>
          <a:xfrm>
            <a:off x="3241964" y="4493595"/>
            <a:ext cx="1371600" cy="584775"/>
          </a:xfrm>
          <a:prstGeom prst="rect">
            <a:avLst/>
          </a:prstGeom>
          <a:noFill/>
        </p:spPr>
        <p:txBody>
          <a:bodyPr wrap="square" rtlCol="0">
            <a:spAutoFit/>
          </a:bodyPr>
          <a:lstStyle/>
          <a:p>
            <a:r>
              <a:rPr lang="en-US" sz="3200" dirty="0">
                <a:latin typeface="Berlin Sans FB Demi" panose="020E0802020502020306" pitchFamily="34" charset="0"/>
              </a:rPr>
              <a:t>praise</a:t>
            </a:r>
          </a:p>
        </p:txBody>
      </p:sp>
      <p:sp>
        <p:nvSpPr>
          <p:cNvPr id="12" name="TextBox 11">
            <a:extLst>
              <a:ext uri="{FF2B5EF4-FFF2-40B4-BE49-F238E27FC236}">
                <a16:creationId xmlns:a16="http://schemas.microsoft.com/office/drawing/2014/main" id="{AA89DBFF-82CE-D9FD-0ADE-DB7BCC4C402B}"/>
              </a:ext>
            </a:extLst>
          </p:cNvPr>
          <p:cNvSpPr txBox="1"/>
          <p:nvPr/>
        </p:nvSpPr>
        <p:spPr>
          <a:xfrm>
            <a:off x="4523568" y="6142966"/>
            <a:ext cx="962835" cy="584775"/>
          </a:xfrm>
          <a:prstGeom prst="rect">
            <a:avLst/>
          </a:prstGeom>
          <a:noFill/>
        </p:spPr>
        <p:txBody>
          <a:bodyPr wrap="square" rtlCol="0">
            <a:spAutoFit/>
          </a:bodyPr>
          <a:lstStyle/>
          <a:p>
            <a:r>
              <a:rPr lang="en-US" sz="3200" dirty="0">
                <a:latin typeface="Berlin Sans FB Demi" panose="020E0802020502020306" pitchFamily="34" charset="0"/>
              </a:rPr>
              <a:t>him</a:t>
            </a:r>
          </a:p>
        </p:txBody>
      </p:sp>
      <p:sp>
        <p:nvSpPr>
          <p:cNvPr id="13" name="TextBox 12">
            <a:extLst>
              <a:ext uri="{FF2B5EF4-FFF2-40B4-BE49-F238E27FC236}">
                <a16:creationId xmlns:a16="http://schemas.microsoft.com/office/drawing/2014/main" id="{2C3804EC-379F-B0D0-0C85-60446ECA5F7F}"/>
              </a:ext>
            </a:extLst>
          </p:cNvPr>
          <p:cNvSpPr txBox="1"/>
          <p:nvPr/>
        </p:nvSpPr>
        <p:spPr>
          <a:xfrm>
            <a:off x="4215329" y="5328672"/>
            <a:ext cx="962835" cy="584775"/>
          </a:xfrm>
          <a:prstGeom prst="rect">
            <a:avLst/>
          </a:prstGeom>
          <a:noFill/>
        </p:spPr>
        <p:txBody>
          <a:bodyPr wrap="square" rtlCol="0">
            <a:spAutoFit/>
          </a:bodyPr>
          <a:lstStyle/>
          <a:p>
            <a:r>
              <a:rPr lang="en-US" sz="3200" dirty="0">
                <a:latin typeface="Berlin Sans FB Demi" panose="020E0802020502020306" pitchFamily="34" charset="0"/>
              </a:rPr>
              <a:t>God</a:t>
            </a:r>
          </a:p>
        </p:txBody>
      </p:sp>
      <p:sp>
        <p:nvSpPr>
          <p:cNvPr id="14" name="TextBox 13">
            <a:extLst>
              <a:ext uri="{FF2B5EF4-FFF2-40B4-BE49-F238E27FC236}">
                <a16:creationId xmlns:a16="http://schemas.microsoft.com/office/drawing/2014/main" id="{68F59233-1517-9864-529F-F8AA2321C60F}"/>
              </a:ext>
            </a:extLst>
          </p:cNvPr>
          <p:cNvSpPr txBox="1"/>
          <p:nvPr/>
        </p:nvSpPr>
        <p:spPr>
          <a:xfrm>
            <a:off x="2262460" y="6142965"/>
            <a:ext cx="317520" cy="584775"/>
          </a:xfrm>
          <a:prstGeom prst="rect">
            <a:avLst/>
          </a:prstGeom>
          <a:noFill/>
        </p:spPr>
        <p:txBody>
          <a:bodyPr wrap="square" rtlCol="0">
            <a:spAutoFit/>
          </a:bodyPr>
          <a:lstStyle/>
          <a:p>
            <a:r>
              <a:rPr lang="en-US" sz="3200" dirty="0">
                <a:latin typeface="Berlin Sans FB Demi" panose="020E0802020502020306" pitchFamily="34" charset="0"/>
              </a:rPr>
              <a:t>I</a:t>
            </a:r>
          </a:p>
        </p:txBody>
      </p:sp>
      <p:sp>
        <p:nvSpPr>
          <p:cNvPr id="15" name="TextBox 14">
            <a:extLst>
              <a:ext uri="{FF2B5EF4-FFF2-40B4-BE49-F238E27FC236}">
                <a16:creationId xmlns:a16="http://schemas.microsoft.com/office/drawing/2014/main" id="{A3470612-2C72-3BAB-34FF-5A488C043DF1}"/>
              </a:ext>
            </a:extLst>
          </p:cNvPr>
          <p:cNvSpPr txBox="1"/>
          <p:nvPr/>
        </p:nvSpPr>
        <p:spPr>
          <a:xfrm>
            <a:off x="1870565" y="130258"/>
            <a:ext cx="2173786" cy="769441"/>
          </a:xfrm>
          <a:prstGeom prst="rect">
            <a:avLst/>
          </a:prstGeom>
          <a:noFill/>
        </p:spPr>
        <p:txBody>
          <a:bodyPr wrap="square" rtlCol="0">
            <a:spAutoFit/>
          </a:bodyPr>
          <a:lstStyle/>
          <a:p>
            <a:r>
              <a:rPr lang="en-US" sz="4400" dirty="0">
                <a:latin typeface="Berlin Sans FB Demi" panose="020E0802020502020306" pitchFamily="34" charset="0"/>
              </a:rPr>
              <a:t>Exodus</a:t>
            </a:r>
          </a:p>
        </p:txBody>
      </p:sp>
    </p:spTree>
    <p:extLst>
      <p:ext uri="{BB962C8B-B14F-4D97-AF65-F5344CB8AC3E}">
        <p14:creationId xmlns:p14="http://schemas.microsoft.com/office/powerpoint/2010/main" val="3578927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Effect transition="in" filter="fade">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p:cTn id="49" dur="500" fill="hold"/>
                                        <p:tgtEl>
                                          <p:spTgt spid="11"/>
                                        </p:tgtEl>
                                        <p:attrNameLst>
                                          <p:attrName>ppt_w</p:attrName>
                                        </p:attrNameLst>
                                      </p:cBhvr>
                                      <p:tavLst>
                                        <p:tav tm="0">
                                          <p:val>
                                            <p:fltVal val="0"/>
                                          </p:val>
                                        </p:tav>
                                        <p:tav tm="100000">
                                          <p:val>
                                            <p:strVal val="#ppt_w"/>
                                          </p:val>
                                        </p:tav>
                                      </p:tavLst>
                                    </p:anim>
                                    <p:anim calcmode="lin" valueType="num">
                                      <p:cBhvr>
                                        <p:cTn id="50" dur="500" fill="hold"/>
                                        <p:tgtEl>
                                          <p:spTgt spid="11"/>
                                        </p:tgtEl>
                                        <p:attrNameLst>
                                          <p:attrName>ppt_h</p:attrName>
                                        </p:attrNameLst>
                                      </p:cBhvr>
                                      <p:tavLst>
                                        <p:tav tm="0">
                                          <p:val>
                                            <p:fltVal val="0"/>
                                          </p:val>
                                        </p:tav>
                                        <p:tav tm="100000">
                                          <p:val>
                                            <p:strVal val="#ppt_h"/>
                                          </p:val>
                                        </p:tav>
                                      </p:tavLst>
                                    </p:anim>
                                    <p:animEffect transition="in" filter="fade">
                                      <p:cBhvr>
                                        <p:cTn id="51" dur="500"/>
                                        <p:tgtEl>
                                          <p:spTgt spid="11"/>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p:cTn id="56" dur="500" fill="hold"/>
                                        <p:tgtEl>
                                          <p:spTgt spid="13"/>
                                        </p:tgtEl>
                                        <p:attrNameLst>
                                          <p:attrName>ppt_w</p:attrName>
                                        </p:attrNameLst>
                                      </p:cBhvr>
                                      <p:tavLst>
                                        <p:tav tm="0">
                                          <p:val>
                                            <p:fltVal val="0"/>
                                          </p:val>
                                        </p:tav>
                                        <p:tav tm="100000">
                                          <p:val>
                                            <p:strVal val="#ppt_w"/>
                                          </p:val>
                                        </p:tav>
                                      </p:tavLst>
                                    </p:anim>
                                    <p:anim calcmode="lin" valueType="num">
                                      <p:cBhvr>
                                        <p:cTn id="57" dur="500" fill="hold"/>
                                        <p:tgtEl>
                                          <p:spTgt spid="13"/>
                                        </p:tgtEl>
                                        <p:attrNameLst>
                                          <p:attrName>ppt_h</p:attrName>
                                        </p:attrNameLst>
                                      </p:cBhvr>
                                      <p:tavLst>
                                        <p:tav tm="0">
                                          <p:val>
                                            <p:fltVal val="0"/>
                                          </p:val>
                                        </p:tav>
                                        <p:tav tm="100000">
                                          <p:val>
                                            <p:strVal val="#ppt_h"/>
                                          </p:val>
                                        </p:tav>
                                      </p:tavLst>
                                    </p:anim>
                                    <p:animEffect transition="in" filter="fade">
                                      <p:cBhvr>
                                        <p:cTn id="58" dur="500"/>
                                        <p:tgtEl>
                                          <p:spTgt spid="13"/>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14"/>
                                        </p:tgtEl>
                                        <p:attrNameLst>
                                          <p:attrName>style.visibility</p:attrName>
                                        </p:attrNameLst>
                                      </p:cBhvr>
                                      <p:to>
                                        <p:strVal val="visible"/>
                                      </p:to>
                                    </p:set>
                                    <p:anim calcmode="lin" valueType="num">
                                      <p:cBhvr>
                                        <p:cTn id="63" dur="500" fill="hold"/>
                                        <p:tgtEl>
                                          <p:spTgt spid="14"/>
                                        </p:tgtEl>
                                        <p:attrNameLst>
                                          <p:attrName>ppt_w</p:attrName>
                                        </p:attrNameLst>
                                      </p:cBhvr>
                                      <p:tavLst>
                                        <p:tav tm="0">
                                          <p:val>
                                            <p:fltVal val="0"/>
                                          </p:val>
                                        </p:tav>
                                        <p:tav tm="100000">
                                          <p:val>
                                            <p:strVal val="#ppt_w"/>
                                          </p:val>
                                        </p:tav>
                                      </p:tavLst>
                                    </p:anim>
                                    <p:anim calcmode="lin" valueType="num">
                                      <p:cBhvr>
                                        <p:cTn id="64" dur="500" fill="hold"/>
                                        <p:tgtEl>
                                          <p:spTgt spid="14"/>
                                        </p:tgtEl>
                                        <p:attrNameLst>
                                          <p:attrName>ppt_h</p:attrName>
                                        </p:attrNameLst>
                                      </p:cBhvr>
                                      <p:tavLst>
                                        <p:tav tm="0">
                                          <p:val>
                                            <p:fltVal val="0"/>
                                          </p:val>
                                        </p:tav>
                                        <p:tav tm="100000">
                                          <p:val>
                                            <p:strVal val="#ppt_h"/>
                                          </p:val>
                                        </p:tav>
                                      </p:tavLst>
                                    </p:anim>
                                    <p:animEffect transition="in" filter="fade">
                                      <p:cBhvr>
                                        <p:cTn id="65" dur="500"/>
                                        <p:tgtEl>
                                          <p:spTgt spid="14"/>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12"/>
                                        </p:tgtEl>
                                        <p:attrNameLst>
                                          <p:attrName>style.visibility</p:attrName>
                                        </p:attrNameLst>
                                      </p:cBhvr>
                                      <p:to>
                                        <p:strVal val="visible"/>
                                      </p:to>
                                    </p:set>
                                    <p:anim calcmode="lin" valueType="num">
                                      <p:cBhvr>
                                        <p:cTn id="70" dur="500" fill="hold"/>
                                        <p:tgtEl>
                                          <p:spTgt spid="12"/>
                                        </p:tgtEl>
                                        <p:attrNameLst>
                                          <p:attrName>ppt_w</p:attrName>
                                        </p:attrNameLst>
                                      </p:cBhvr>
                                      <p:tavLst>
                                        <p:tav tm="0">
                                          <p:val>
                                            <p:fltVal val="0"/>
                                          </p:val>
                                        </p:tav>
                                        <p:tav tm="100000">
                                          <p:val>
                                            <p:strVal val="#ppt_w"/>
                                          </p:val>
                                        </p:tav>
                                      </p:tavLst>
                                    </p:anim>
                                    <p:anim calcmode="lin" valueType="num">
                                      <p:cBhvr>
                                        <p:cTn id="71" dur="500" fill="hold"/>
                                        <p:tgtEl>
                                          <p:spTgt spid="12"/>
                                        </p:tgtEl>
                                        <p:attrNameLst>
                                          <p:attrName>ppt_h</p:attrName>
                                        </p:attrNameLst>
                                      </p:cBhvr>
                                      <p:tavLst>
                                        <p:tav tm="0">
                                          <p:val>
                                            <p:fltVal val="0"/>
                                          </p:val>
                                        </p:tav>
                                        <p:tav tm="100000">
                                          <p:val>
                                            <p:strVal val="#ppt_h"/>
                                          </p:val>
                                        </p:tav>
                                      </p:tavLst>
                                    </p:anim>
                                    <p:animEffect transition="in" filter="fade">
                                      <p:cBhvr>
                                        <p:cTn id="7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8" grpId="0"/>
      <p:bldP spid="9" grpId="0"/>
      <p:bldP spid="10" grpId="0"/>
      <p:bldP spid="11" grpId="0"/>
      <p:bldP spid="12" grpId="0"/>
      <p:bldP spid="13" grpId="0"/>
      <p:bldP spid="14"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D961"/>
        </a:solidFill>
        <a:effectLst/>
      </p:bgPr>
    </p:bg>
    <p:spTree>
      <p:nvGrpSpPr>
        <p:cNvPr id="1" name="">
          <a:extLst>
            <a:ext uri="{FF2B5EF4-FFF2-40B4-BE49-F238E27FC236}">
              <a16:creationId xmlns:a16="http://schemas.microsoft.com/office/drawing/2014/main" id="{0BFE3AA9-5F7F-95FD-BFA0-317FCCF9B014}"/>
            </a:ext>
          </a:extLst>
        </p:cNvPr>
        <p:cNvGrpSpPr/>
        <p:nvPr/>
      </p:nvGrpSpPr>
      <p:grpSpPr>
        <a:xfrm>
          <a:off x="0" y="0"/>
          <a:ext cx="0" cy="0"/>
          <a:chOff x="0" y="0"/>
          <a:chExt cx="0" cy="0"/>
        </a:xfrm>
      </p:grpSpPr>
      <p:pic>
        <p:nvPicPr>
          <p:cNvPr id="3" name="Picture 2" descr="LORD&#10;&#10;AI-generated content may be incorrect.">
            <a:extLst>
              <a:ext uri="{FF2B5EF4-FFF2-40B4-BE49-F238E27FC236}">
                <a16:creationId xmlns:a16="http://schemas.microsoft.com/office/drawing/2014/main" id="{A56189F2-5F20-5722-74E2-863ED8762809}"/>
              </a:ext>
            </a:extLst>
          </p:cNvPr>
          <p:cNvPicPr>
            <a:picLocks noChangeAspect="1"/>
          </p:cNvPicPr>
          <p:nvPr/>
        </p:nvPicPr>
        <p:blipFill>
          <a:blip r:embed="rId2"/>
          <a:stretch>
            <a:fillRect/>
          </a:stretch>
        </p:blipFill>
        <p:spPr>
          <a:xfrm>
            <a:off x="6705598" y="241662"/>
            <a:ext cx="5312229" cy="6374675"/>
          </a:xfrm>
          <a:prstGeom prst="rect">
            <a:avLst/>
          </a:prstGeom>
        </p:spPr>
      </p:pic>
      <p:pic>
        <p:nvPicPr>
          <p:cNvPr id="5" name="Graphic 4" descr="Music notation with solid fill">
            <a:extLst>
              <a:ext uri="{FF2B5EF4-FFF2-40B4-BE49-F238E27FC236}">
                <a16:creationId xmlns:a16="http://schemas.microsoft.com/office/drawing/2014/main" id="{3878C723-94FD-5E91-857C-563F7930964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9026271">
            <a:off x="10321909" y="5174055"/>
            <a:ext cx="1679587" cy="1679587"/>
          </a:xfrm>
          <a:prstGeom prst="rect">
            <a:avLst/>
          </a:prstGeom>
        </p:spPr>
      </p:pic>
      <p:pic>
        <p:nvPicPr>
          <p:cNvPr id="6" name="Graphic 5" descr="Music notation with solid fill">
            <a:extLst>
              <a:ext uri="{FF2B5EF4-FFF2-40B4-BE49-F238E27FC236}">
                <a16:creationId xmlns:a16="http://schemas.microsoft.com/office/drawing/2014/main" id="{BC22CF8A-4817-2880-3325-91433C62165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0203201">
            <a:off x="6945936" y="-229128"/>
            <a:ext cx="1531741" cy="1531741"/>
          </a:xfrm>
          <a:prstGeom prst="rect">
            <a:avLst/>
          </a:prstGeom>
        </p:spPr>
      </p:pic>
      <p:sp>
        <p:nvSpPr>
          <p:cNvPr id="7" name="TextBox 6">
            <a:extLst>
              <a:ext uri="{FF2B5EF4-FFF2-40B4-BE49-F238E27FC236}">
                <a16:creationId xmlns:a16="http://schemas.microsoft.com/office/drawing/2014/main" id="{F3AA5AB5-2507-AFA6-9F0B-5EEB22CEA664}"/>
              </a:ext>
            </a:extLst>
          </p:cNvPr>
          <p:cNvSpPr txBox="1"/>
          <p:nvPr/>
        </p:nvSpPr>
        <p:spPr>
          <a:xfrm>
            <a:off x="125013" y="84459"/>
            <a:ext cx="6649414" cy="6875857"/>
          </a:xfrm>
          <a:prstGeom prst="rect">
            <a:avLst/>
          </a:prstGeom>
          <a:noFill/>
        </p:spPr>
        <p:txBody>
          <a:bodyPr wrap="square" rtlCol="0">
            <a:spAutoFit/>
          </a:bodyPr>
          <a:lstStyle/>
          <a:p>
            <a:pPr algn="ctr"/>
            <a:r>
              <a:rPr lang="en-US" sz="4000" b="1" dirty="0"/>
              <a:t> </a:t>
            </a:r>
            <a:r>
              <a:rPr lang="en-US" sz="4800" b="1" dirty="0"/>
              <a:t>_______15:__</a:t>
            </a:r>
            <a:endParaRPr lang="en-US" sz="4000" b="1" dirty="0"/>
          </a:p>
          <a:p>
            <a:pPr algn="ctr"/>
            <a:endParaRPr lang="en-US" sz="1000" b="1" dirty="0"/>
          </a:p>
          <a:p>
            <a:pPr algn="ctr">
              <a:lnSpc>
                <a:spcPct val="150000"/>
              </a:lnSpc>
            </a:pPr>
            <a:r>
              <a:rPr lang="en-US" sz="3600" b="1" dirty="0"/>
              <a:t>The </a:t>
            </a:r>
            <a:r>
              <a:rPr lang="en-US" sz="3600" b="1" cap="small" dirty="0"/>
              <a:t>_____</a:t>
            </a:r>
            <a:r>
              <a:rPr lang="en-US" sz="3600" b="1" dirty="0"/>
              <a:t> is ___ _________ </a:t>
            </a:r>
          </a:p>
          <a:p>
            <a:pPr algn="ctr">
              <a:lnSpc>
                <a:spcPct val="150000"/>
              </a:lnSpc>
            </a:pPr>
            <a:r>
              <a:rPr lang="en-US" sz="3600" b="1" dirty="0"/>
              <a:t>and ___ ________; </a:t>
            </a:r>
          </a:p>
          <a:p>
            <a:pPr algn="ctr">
              <a:lnSpc>
                <a:spcPct val="150000"/>
              </a:lnSpc>
            </a:pPr>
            <a:r>
              <a:rPr lang="en-US" sz="3600" b="1" dirty="0"/>
              <a:t>he ___ ________ my _________. </a:t>
            </a:r>
          </a:p>
          <a:p>
            <a:pPr algn="ctr">
              <a:lnSpc>
                <a:spcPct val="150000"/>
              </a:lnSpc>
            </a:pPr>
            <a:r>
              <a:rPr lang="en-US" sz="3600" b="1" dirty="0"/>
              <a:t>He __ my _____, </a:t>
            </a:r>
          </a:p>
          <a:p>
            <a:pPr algn="ctr">
              <a:lnSpc>
                <a:spcPct val="150000"/>
              </a:lnSpc>
            </a:pPr>
            <a:r>
              <a:rPr lang="en-US" sz="3600" b="1" dirty="0"/>
              <a:t>and _ will ______ ____, </a:t>
            </a:r>
          </a:p>
          <a:p>
            <a:pPr algn="ctr">
              <a:lnSpc>
                <a:spcPct val="150000"/>
              </a:lnSpc>
            </a:pPr>
            <a:r>
              <a:rPr lang="en-US" sz="3600" b="1" dirty="0"/>
              <a:t> my ________ _____, </a:t>
            </a:r>
          </a:p>
          <a:p>
            <a:pPr algn="ctr">
              <a:lnSpc>
                <a:spcPct val="150000"/>
              </a:lnSpc>
            </a:pPr>
            <a:r>
              <a:rPr lang="en-US" sz="3600" b="1" dirty="0"/>
              <a:t>and _ ____ exalt</a:t>
            </a:r>
            <a:r>
              <a:rPr lang="en-US" sz="3600" b="1" baseline="30000" dirty="0"/>
              <a:t> </a:t>
            </a:r>
            <a:r>
              <a:rPr lang="en-US" sz="3600" b="1" dirty="0"/>
              <a:t>____. </a:t>
            </a:r>
            <a:endParaRPr lang="en-US" sz="3700" b="1" dirty="0"/>
          </a:p>
        </p:txBody>
      </p:sp>
      <p:sp>
        <p:nvSpPr>
          <p:cNvPr id="2" name="TextBox 1">
            <a:extLst>
              <a:ext uri="{FF2B5EF4-FFF2-40B4-BE49-F238E27FC236}">
                <a16:creationId xmlns:a16="http://schemas.microsoft.com/office/drawing/2014/main" id="{57059224-F72B-6FB4-BE0C-9C2D2B1C2C6D}"/>
              </a:ext>
            </a:extLst>
          </p:cNvPr>
          <p:cNvSpPr txBox="1"/>
          <p:nvPr/>
        </p:nvSpPr>
        <p:spPr>
          <a:xfrm>
            <a:off x="1665514" y="1205142"/>
            <a:ext cx="1328057" cy="584775"/>
          </a:xfrm>
          <a:prstGeom prst="rect">
            <a:avLst/>
          </a:prstGeom>
          <a:noFill/>
        </p:spPr>
        <p:txBody>
          <a:bodyPr wrap="square" rtlCol="0">
            <a:spAutoFit/>
          </a:bodyPr>
          <a:lstStyle/>
          <a:p>
            <a:r>
              <a:rPr lang="en-US" sz="3200" dirty="0">
                <a:latin typeface="Berlin Sans FB Demi" panose="020E0802020502020306" pitchFamily="34" charset="0"/>
              </a:rPr>
              <a:t>LORD</a:t>
            </a:r>
          </a:p>
        </p:txBody>
      </p:sp>
      <p:sp>
        <p:nvSpPr>
          <p:cNvPr id="4" name="TextBox 3">
            <a:extLst>
              <a:ext uri="{FF2B5EF4-FFF2-40B4-BE49-F238E27FC236}">
                <a16:creationId xmlns:a16="http://schemas.microsoft.com/office/drawing/2014/main" id="{76C993BA-5070-99DF-E877-B40096BFE785}"/>
              </a:ext>
            </a:extLst>
          </p:cNvPr>
          <p:cNvSpPr txBox="1"/>
          <p:nvPr/>
        </p:nvSpPr>
        <p:spPr>
          <a:xfrm>
            <a:off x="4093748" y="1205141"/>
            <a:ext cx="1745943" cy="584775"/>
          </a:xfrm>
          <a:prstGeom prst="rect">
            <a:avLst/>
          </a:prstGeom>
          <a:noFill/>
        </p:spPr>
        <p:txBody>
          <a:bodyPr wrap="square" rtlCol="0">
            <a:spAutoFit/>
          </a:bodyPr>
          <a:lstStyle/>
          <a:p>
            <a:r>
              <a:rPr lang="en-US" sz="3200" dirty="0">
                <a:latin typeface="Berlin Sans FB Demi" panose="020E0802020502020306" pitchFamily="34" charset="0"/>
              </a:rPr>
              <a:t>strength</a:t>
            </a:r>
          </a:p>
        </p:txBody>
      </p:sp>
      <p:sp>
        <p:nvSpPr>
          <p:cNvPr id="8" name="TextBox 7">
            <a:extLst>
              <a:ext uri="{FF2B5EF4-FFF2-40B4-BE49-F238E27FC236}">
                <a16:creationId xmlns:a16="http://schemas.microsoft.com/office/drawing/2014/main" id="{B72B64B6-FF82-46E2-4291-81C5FDE423F5}"/>
              </a:ext>
            </a:extLst>
          </p:cNvPr>
          <p:cNvSpPr txBox="1"/>
          <p:nvPr/>
        </p:nvSpPr>
        <p:spPr>
          <a:xfrm>
            <a:off x="1908418" y="2844224"/>
            <a:ext cx="1745943" cy="584775"/>
          </a:xfrm>
          <a:prstGeom prst="rect">
            <a:avLst/>
          </a:prstGeom>
          <a:noFill/>
        </p:spPr>
        <p:txBody>
          <a:bodyPr wrap="square" rtlCol="0">
            <a:spAutoFit/>
          </a:bodyPr>
          <a:lstStyle/>
          <a:p>
            <a:r>
              <a:rPr lang="en-US" sz="3200" dirty="0">
                <a:latin typeface="Berlin Sans FB Demi" panose="020E0802020502020306" pitchFamily="34" charset="0"/>
              </a:rPr>
              <a:t>become</a:t>
            </a:r>
          </a:p>
        </p:txBody>
      </p:sp>
      <p:sp>
        <p:nvSpPr>
          <p:cNvPr id="9" name="TextBox 8">
            <a:extLst>
              <a:ext uri="{FF2B5EF4-FFF2-40B4-BE49-F238E27FC236}">
                <a16:creationId xmlns:a16="http://schemas.microsoft.com/office/drawing/2014/main" id="{BD727260-8C2D-FE5A-6C99-FE776F23D2DD}"/>
              </a:ext>
            </a:extLst>
          </p:cNvPr>
          <p:cNvSpPr txBox="1"/>
          <p:nvPr/>
        </p:nvSpPr>
        <p:spPr>
          <a:xfrm>
            <a:off x="2542334" y="2024683"/>
            <a:ext cx="962835" cy="584775"/>
          </a:xfrm>
          <a:prstGeom prst="rect">
            <a:avLst/>
          </a:prstGeom>
          <a:noFill/>
        </p:spPr>
        <p:txBody>
          <a:bodyPr wrap="square" rtlCol="0">
            <a:spAutoFit/>
          </a:bodyPr>
          <a:lstStyle/>
          <a:p>
            <a:r>
              <a:rPr lang="en-US" sz="3200" dirty="0">
                <a:latin typeface="Berlin Sans FB Demi" panose="020E0802020502020306" pitchFamily="34" charset="0"/>
              </a:rPr>
              <a:t>my</a:t>
            </a:r>
          </a:p>
        </p:txBody>
      </p:sp>
      <p:sp>
        <p:nvSpPr>
          <p:cNvPr id="10" name="TextBox 9">
            <a:extLst>
              <a:ext uri="{FF2B5EF4-FFF2-40B4-BE49-F238E27FC236}">
                <a16:creationId xmlns:a16="http://schemas.microsoft.com/office/drawing/2014/main" id="{BE746EB5-FF64-2E0F-D6CA-8B9C4039BBBE}"/>
              </a:ext>
            </a:extLst>
          </p:cNvPr>
          <p:cNvSpPr txBox="1"/>
          <p:nvPr/>
        </p:nvSpPr>
        <p:spPr>
          <a:xfrm>
            <a:off x="3792876" y="3679301"/>
            <a:ext cx="962835" cy="584775"/>
          </a:xfrm>
          <a:prstGeom prst="rect">
            <a:avLst/>
          </a:prstGeom>
          <a:noFill/>
        </p:spPr>
        <p:txBody>
          <a:bodyPr wrap="square" rtlCol="0">
            <a:spAutoFit/>
          </a:bodyPr>
          <a:lstStyle/>
          <a:p>
            <a:r>
              <a:rPr lang="en-US" sz="3200" dirty="0">
                <a:latin typeface="Berlin Sans FB Demi" panose="020E0802020502020306" pitchFamily="34" charset="0"/>
              </a:rPr>
              <a:t>God</a:t>
            </a:r>
          </a:p>
        </p:txBody>
      </p:sp>
      <p:sp>
        <p:nvSpPr>
          <p:cNvPr id="11" name="TextBox 10">
            <a:extLst>
              <a:ext uri="{FF2B5EF4-FFF2-40B4-BE49-F238E27FC236}">
                <a16:creationId xmlns:a16="http://schemas.microsoft.com/office/drawing/2014/main" id="{87F6A67D-FE70-4429-EF04-EAB6146004C2}"/>
              </a:ext>
            </a:extLst>
          </p:cNvPr>
          <p:cNvSpPr txBox="1"/>
          <p:nvPr/>
        </p:nvSpPr>
        <p:spPr>
          <a:xfrm>
            <a:off x="3241964" y="4493595"/>
            <a:ext cx="1371600" cy="584775"/>
          </a:xfrm>
          <a:prstGeom prst="rect">
            <a:avLst/>
          </a:prstGeom>
          <a:noFill/>
        </p:spPr>
        <p:txBody>
          <a:bodyPr wrap="square" rtlCol="0">
            <a:spAutoFit/>
          </a:bodyPr>
          <a:lstStyle/>
          <a:p>
            <a:r>
              <a:rPr lang="en-US" sz="3200" dirty="0">
                <a:latin typeface="Berlin Sans FB Demi" panose="020E0802020502020306" pitchFamily="34" charset="0"/>
              </a:rPr>
              <a:t>praise</a:t>
            </a:r>
          </a:p>
        </p:txBody>
      </p:sp>
      <p:sp>
        <p:nvSpPr>
          <p:cNvPr id="12" name="TextBox 11">
            <a:extLst>
              <a:ext uri="{FF2B5EF4-FFF2-40B4-BE49-F238E27FC236}">
                <a16:creationId xmlns:a16="http://schemas.microsoft.com/office/drawing/2014/main" id="{F61E1720-67E3-F374-849D-F8424653C225}"/>
              </a:ext>
            </a:extLst>
          </p:cNvPr>
          <p:cNvSpPr txBox="1"/>
          <p:nvPr/>
        </p:nvSpPr>
        <p:spPr>
          <a:xfrm>
            <a:off x="4523568" y="6142966"/>
            <a:ext cx="962835" cy="584775"/>
          </a:xfrm>
          <a:prstGeom prst="rect">
            <a:avLst/>
          </a:prstGeom>
          <a:noFill/>
        </p:spPr>
        <p:txBody>
          <a:bodyPr wrap="square" rtlCol="0">
            <a:spAutoFit/>
          </a:bodyPr>
          <a:lstStyle/>
          <a:p>
            <a:r>
              <a:rPr lang="en-US" sz="3200" dirty="0">
                <a:latin typeface="Berlin Sans FB Demi" panose="020E0802020502020306" pitchFamily="34" charset="0"/>
              </a:rPr>
              <a:t>him</a:t>
            </a:r>
          </a:p>
        </p:txBody>
      </p:sp>
      <p:sp>
        <p:nvSpPr>
          <p:cNvPr id="13" name="TextBox 12">
            <a:extLst>
              <a:ext uri="{FF2B5EF4-FFF2-40B4-BE49-F238E27FC236}">
                <a16:creationId xmlns:a16="http://schemas.microsoft.com/office/drawing/2014/main" id="{2D98D42A-D2AC-E67C-171A-F12EE4F3D84D}"/>
              </a:ext>
            </a:extLst>
          </p:cNvPr>
          <p:cNvSpPr txBox="1"/>
          <p:nvPr/>
        </p:nvSpPr>
        <p:spPr>
          <a:xfrm>
            <a:off x="4215329" y="5328672"/>
            <a:ext cx="962835" cy="584775"/>
          </a:xfrm>
          <a:prstGeom prst="rect">
            <a:avLst/>
          </a:prstGeom>
          <a:noFill/>
        </p:spPr>
        <p:txBody>
          <a:bodyPr wrap="square" rtlCol="0">
            <a:spAutoFit/>
          </a:bodyPr>
          <a:lstStyle/>
          <a:p>
            <a:r>
              <a:rPr lang="en-US" sz="3200" dirty="0">
                <a:latin typeface="Berlin Sans FB Demi" panose="020E0802020502020306" pitchFamily="34" charset="0"/>
              </a:rPr>
              <a:t>God</a:t>
            </a:r>
          </a:p>
        </p:txBody>
      </p:sp>
      <p:sp>
        <p:nvSpPr>
          <p:cNvPr id="14" name="TextBox 13">
            <a:extLst>
              <a:ext uri="{FF2B5EF4-FFF2-40B4-BE49-F238E27FC236}">
                <a16:creationId xmlns:a16="http://schemas.microsoft.com/office/drawing/2014/main" id="{62BCF2AA-833B-9F04-D38E-6BC9785643EF}"/>
              </a:ext>
            </a:extLst>
          </p:cNvPr>
          <p:cNvSpPr txBox="1"/>
          <p:nvPr/>
        </p:nvSpPr>
        <p:spPr>
          <a:xfrm>
            <a:off x="2215325" y="6142965"/>
            <a:ext cx="317520" cy="584775"/>
          </a:xfrm>
          <a:prstGeom prst="rect">
            <a:avLst/>
          </a:prstGeom>
          <a:noFill/>
        </p:spPr>
        <p:txBody>
          <a:bodyPr wrap="square" rtlCol="0">
            <a:spAutoFit/>
          </a:bodyPr>
          <a:lstStyle/>
          <a:p>
            <a:r>
              <a:rPr lang="en-US" sz="3200" dirty="0">
                <a:latin typeface="Berlin Sans FB Demi" panose="020E0802020502020306" pitchFamily="34" charset="0"/>
              </a:rPr>
              <a:t>I</a:t>
            </a:r>
          </a:p>
        </p:txBody>
      </p:sp>
      <p:sp>
        <p:nvSpPr>
          <p:cNvPr id="15" name="TextBox 14">
            <a:extLst>
              <a:ext uri="{FF2B5EF4-FFF2-40B4-BE49-F238E27FC236}">
                <a16:creationId xmlns:a16="http://schemas.microsoft.com/office/drawing/2014/main" id="{632D6F69-AE0D-B4DD-E41A-3AF4F6890F5A}"/>
              </a:ext>
            </a:extLst>
          </p:cNvPr>
          <p:cNvSpPr txBox="1"/>
          <p:nvPr/>
        </p:nvSpPr>
        <p:spPr>
          <a:xfrm>
            <a:off x="3311458" y="1212580"/>
            <a:ext cx="962835" cy="584775"/>
          </a:xfrm>
          <a:prstGeom prst="rect">
            <a:avLst/>
          </a:prstGeom>
          <a:noFill/>
        </p:spPr>
        <p:txBody>
          <a:bodyPr wrap="square" rtlCol="0">
            <a:spAutoFit/>
          </a:bodyPr>
          <a:lstStyle/>
          <a:p>
            <a:r>
              <a:rPr lang="en-US" sz="3200" dirty="0">
                <a:latin typeface="Berlin Sans FB Demi" panose="020E0802020502020306" pitchFamily="34" charset="0"/>
              </a:rPr>
              <a:t>my</a:t>
            </a:r>
          </a:p>
        </p:txBody>
      </p:sp>
      <p:sp>
        <p:nvSpPr>
          <p:cNvPr id="16" name="TextBox 15">
            <a:extLst>
              <a:ext uri="{FF2B5EF4-FFF2-40B4-BE49-F238E27FC236}">
                <a16:creationId xmlns:a16="http://schemas.microsoft.com/office/drawing/2014/main" id="{E7EE4926-73CA-0344-AFD9-AFE51C974F8A}"/>
              </a:ext>
            </a:extLst>
          </p:cNvPr>
          <p:cNvSpPr txBox="1"/>
          <p:nvPr/>
        </p:nvSpPr>
        <p:spPr>
          <a:xfrm>
            <a:off x="1870565" y="130258"/>
            <a:ext cx="2173786" cy="769441"/>
          </a:xfrm>
          <a:prstGeom prst="rect">
            <a:avLst/>
          </a:prstGeom>
          <a:noFill/>
        </p:spPr>
        <p:txBody>
          <a:bodyPr wrap="square" rtlCol="0">
            <a:spAutoFit/>
          </a:bodyPr>
          <a:lstStyle/>
          <a:p>
            <a:r>
              <a:rPr lang="en-US" sz="4400" dirty="0">
                <a:latin typeface="Berlin Sans FB Demi" panose="020E0802020502020306" pitchFamily="34" charset="0"/>
              </a:rPr>
              <a:t>Exodus</a:t>
            </a:r>
          </a:p>
        </p:txBody>
      </p:sp>
      <p:sp>
        <p:nvSpPr>
          <p:cNvPr id="17" name="TextBox 16">
            <a:extLst>
              <a:ext uri="{FF2B5EF4-FFF2-40B4-BE49-F238E27FC236}">
                <a16:creationId xmlns:a16="http://schemas.microsoft.com/office/drawing/2014/main" id="{F1FBB126-2BFB-A44D-0668-CCD0372B6C3B}"/>
              </a:ext>
            </a:extLst>
          </p:cNvPr>
          <p:cNvSpPr txBox="1"/>
          <p:nvPr/>
        </p:nvSpPr>
        <p:spPr>
          <a:xfrm>
            <a:off x="4613564" y="84459"/>
            <a:ext cx="595804" cy="769441"/>
          </a:xfrm>
          <a:prstGeom prst="rect">
            <a:avLst/>
          </a:prstGeom>
          <a:noFill/>
        </p:spPr>
        <p:txBody>
          <a:bodyPr wrap="square" rtlCol="0">
            <a:spAutoFit/>
          </a:bodyPr>
          <a:lstStyle/>
          <a:p>
            <a:r>
              <a:rPr lang="en-US" sz="4400" dirty="0">
                <a:latin typeface="Berlin Sans FB Demi" panose="020E0802020502020306" pitchFamily="34" charset="0"/>
              </a:rPr>
              <a:t>2</a:t>
            </a:r>
          </a:p>
        </p:txBody>
      </p:sp>
      <p:sp>
        <p:nvSpPr>
          <p:cNvPr id="18" name="TextBox 17">
            <a:extLst>
              <a:ext uri="{FF2B5EF4-FFF2-40B4-BE49-F238E27FC236}">
                <a16:creationId xmlns:a16="http://schemas.microsoft.com/office/drawing/2014/main" id="{A6E86EF5-F92B-8630-51A4-B28EC2DC6338}"/>
              </a:ext>
            </a:extLst>
          </p:cNvPr>
          <p:cNvSpPr txBox="1"/>
          <p:nvPr/>
        </p:nvSpPr>
        <p:spPr>
          <a:xfrm>
            <a:off x="3373700" y="2038230"/>
            <a:ext cx="1745943" cy="584775"/>
          </a:xfrm>
          <a:prstGeom prst="rect">
            <a:avLst/>
          </a:prstGeom>
          <a:noFill/>
        </p:spPr>
        <p:txBody>
          <a:bodyPr wrap="square" rtlCol="0">
            <a:spAutoFit/>
          </a:bodyPr>
          <a:lstStyle/>
          <a:p>
            <a:r>
              <a:rPr lang="en-US" sz="3200" dirty="0">
                <a:latin typeface="Berlin Sans FB Demi" panose="020E0802020502020306" pitchFamily="34" charset="0"/>
              </a:rPr>
              <a:t>defense</a:t>
            </a:r>
          </a:p>
        </p:txBody>
      </p:sp>
      <p:sp>
        <p:nvSpPr>
          <p:cNvPr id="19" name="TextBox 18">
            <a:extLst>
              <a:ext uri="{FF2B5EF4-FFF2-40B4-BE49-F238E27FC236}">
                <a16:creationId xmlns:a16="http://schemas.microsoft.com/office/drawing/2014/main" id="{6CDD8FBD-5502-E3DA-74B0-25695BD43FFC}"/>
              </a:ext>
            </a:extLst>
          </p:cNvPr>
          <p:cNvSpPr txBox="1"/>
          <p:nvPr/>
        </p:nvSpPr>
        <p:spPr>
          <a:xfrm>
            <a:off x="1048050" y="2844224"/>
            <a:ext cx="962835" cy="584775"/>
          </a:xfrm>
          <a:prstGeom prst="rect">
            <a:avLst/>
          </a:prstGeom>
          <a:noFill/>
        </p:spPr>
        <p:txBody>
          <a:bodyPr wrap="square" rtlCol="0">
            <a:spAutoFit/>
          </a:bodyPr>
          <a:lstStyle/>
          <a:p>
            <a:r>
              <a:rPr lang="en-US" sz="3200" dirty="0">
                <a:latin typeface="Berlin Sans FB Demi" panose="020E0802020502020306" pitchFamily="34" charset="0"/>
              </a:rPr>
              <a:t>has</a:t>
            </a:r>
          </a:p>
        </p:txBody>
      </p:sp>
      <p:sp>
        <p:nvSpPr>
          <p:cNvPr id="20" name="TextBox 19">
            <a:extLst>
              <a:ext uri="{FF2B5EF4-FFF2-40B4-BE49-F238E27FC236}">
                <a16:creationId xmlns:a16="http://schemas.microsoft.com/office/drawing/2014/main" id="{78085BDE-349F-3EA2-ECF4-C3822A599D43}"/>
              </a:ext>
            </a:extLst>
          </p:cNvPr>
          <p:cNvSpPr txBox="1"/>
          <p:nvPr/>
        </p:nvSpPr>
        <p:spPr>
          <a:xfrm>
            <a:off x="4316044" y="2854324"/>
            <a:ext cx="2025622" cy="584775"/>
          </a:xfrm>
          <a:prstGeom prst="rect">
            <a:avLst/>
          </a:prstGeom>
          <a:noFill/>
        </p:spPr>
        <p:txBody>
          <a:bodyPr wrap="square" rtlCol="0">
            <a:spAutoFit/>
          </a:bodyPr>
          <a:lstStyle/>
          <a:p>
            <a:r>
              <a:rPr lang="en-US" sz="3200" dirty="0">
                <a:latin typeface="Berlin Sans FB Demi" panose="020E0802020502020306" pitchFamily="34" charset="0"/>
              </a:rPr>
              <a:t>salvation</a:t>
            </a:r>
          </a:p>
        </p:txBody>
      </p:sp>
      <p:sp>
        <p:nvSpPr>
          <p:cNvPr id="21" name="TextBox 20">
            <a:extLst>
              <a:ext uri="{FF2B5EF4-FFF2-40B4-BE49-F238E27FC236}">
                <a16:creationId xmlns:a16="http://schemas.microsoft.com/office/drawing/2014/main" id="{62FD7BFA-69F8-7705-F1F6-803EFA18847C}"/>
              </a:ext>
            </a:extLst>
          </p:cNvPr>
          <p:cNvSpPr txBox="1"/>
          <p:nvPr/>
        </p:nvSpPr>
        <p:spPr>
          <a:xfrm>
            <a:off x="2579980" y="3667945"/>
            <a:ext cx="962835" cy="584775"/>
          </a:xfrm>
          <a:prstGeom prst="rect">
            <a:avLst/>
          </a:prstGeom>
          <a:noFill/>
        </p:spPr>
        <p:txBody>
          <a:bodyPr wrap="square" rtlCol="0">
            <a:spAutoFit/>
          </a:bodyPr>
          <a:lstStyle/>
          <a:p>
            <a:r>
              <a:rPr lang="en-US" sz="3200" dirty="0">
                <a:latin typeface="Berlin Sans FB Demi" panose="020E0802020502020306" pitchFamily="34" charset="0"/>
              </a:rPr>
              <a:t>is</a:t>
            </a:r>
          </a:p>
        </p:txBody>
      </p:sp>
      <p:sp>
        <p:nvSpPr>
          <p:cNvPr id="22" name="TextBox 21">
            <a:extLst>
              <a:ext uri="{FF2B5EF4-FFF2-40B4-BE49-F238E27FC236}">
                <a16:creationId xmlns:a16="http://schemas.microsoft.com/office/drawing/2014/main" id="{E5BE7FEE-DFF0-1529-228B-74C2B331D3D9}"/>
              </a:ext>
            </a:extLst>
          </p:cNvPr>
          <p:cNvSpPr txBox="1"/>
          <p:nvPr/>
        </p:nvSpPr>
        <p:spPr>
          <a:xfrm>
            <a:off x="2131467" y="4493595"/>
            <a:ext cx="317520" cy="584775"/>
          </a:xfrm>
          <a:prstGeom prst="rect">
            <a:avLst/>
          </a:prstGeom>
          <a:noFill/>
        </p:spPr>
        <p:txBody>
          <a:bodyPr wrap="square" rtlCol="0">
            <a:spAutoFit/>
          </a:bodyPr>
          <a:lstStyle/>
          <a:p>
            <a:r>
              <a:rPr lang="en-US" sz="3200" dirty="0">
                <a:latin typeface="Berlin Sans FB Demi" panose="020E0802020502020306" pitchFamily="34" charset="0"/>
              </a:rPr>
              <a:t>I</a:t>
            </a:r>
          </a:p>
        </p:txBody>
      </p:sp>
      <p:sp>
        <p:nvSpPr>
          <p:cNvPr id="23" name="TextBox 22">
            <a:extLst>
              <a:ext uri="{FF2B5EF4-FFF2-40B4-BE49-F238E27FC236}">
                <a16:creationId xmlns:a16="http://schemas.microsoft.com/office/drawing/2014/main" id="{1FE3013F-0D70-CB3A-EB71-12131E988767}"/>
              </a:ext>
            </a:extLst>
          </p:cNvPr>
          <p:cNvSpPr txBox="1"/>
          <p:nvPr/>
        </p:nvSpPr>
        <p:spPr>
          <a:xfrm>
            <a:off x="4589269" y="4493595"/>
            <a:ext cx="962835" cy="584775"/>
          </a:xfrm>
          <a:prstGeom prst="rect">
            <a:avLst/>
          </a:prstGeom>
          <a:noFill/>
        </p:spPr>
        <p:txBody>
          <a:bodyPr wrap="square" rtlCol="0">
            <a:spAutoFit/>
          </a:bodyPr>
          <a:lstStyle/>
          <a:p>
            <a:r>
              <a:rPr lang="en-US" sz="3200" dirty="0">
                <a:latin typeface="Berlin Sans FB Demi" panose="020E0802020502020306" pitchFamily="34" charset="0"/>
              </a:rPr>
              <a:t>him</a:t>
            </a:r>
          </a:p>
        </p:txBody>
      </p:sp>
      <p:sp>
        <p:nvSpPr>
          <p:cNvPr id="24" name="TextBox 23">
            <a:extLst>
              <a:ext uri="{FF2B5EF4-FFF2-40B4-BE49-F238E27FC236}">
                <a16:creationId xmlns:a16="http://schemas.microsoft.com/office/drawing/2014/main" id="{A3E494D4-926B-0011-948A-5ECE61275C0C}"/>
              </a:ext>
            </a:extLst>
          </p:cNvPr>
          <p:cNvSpPr txBox="1"/>
          <p:nvPr/>
        </p:nvSpPr>
        <p:spPr>
          <a:xfrm>
            <a:off x="2421220" y="5317315"/>
            <a:ext cx="1745943" cy="584775"/>
          </a:xfrm>
          <a:prstGeom prst="rect">
            <a:avLst/>
          </a:prstGeom>
          <a:noFill/>
        </p:spPr>
        <p:txBody>
          <a:bodyPr wrap="square" rtlCol="0">
            <a:spAutoFit/>
          </a:bodyPr>
          <a:lstStyle/>
          <a:p>
            <a:r>
              <a:rPr lang="en-US" sz="3200" dirty="0">
                <a:latin typeface="Berlin Sans FB Demi" panose="020E0802020502020306" pitchFamily="34" charset="0"/>
              </a:rPr>
              <a:t>father's</a:t>
            </a:r>
          </a:p>
        </p:txBody>
      </p:sp>
      <p:sp>
        <p:nvSpPr>
          <p:cNvPr id="25" name="TextBox 24">
            <a:extLst>
              <a:ext uri="{FF2B5EF4-FFF2-40B4-BE49-F238E27FC236}">
                <a16:creationId xmlns:a16="http://schemas.microsoft.com/office/drawing/2014/main" id="{5E002ACA-8904-6509-DBE4-3F63CB028D7D}"/>
              </a:ext>
            </a:extLst>
          </p:cNvPr>
          <p:cNvSpPr txBox="1"/>
          <p:nvPr/>
        </p:nvSpPr>
        <p:spPr>
          <a:xfrm>
            <a:off x="2522632" y="6142965"/>
            <a:ext cx="1371600" cy="584775"/>
          </a:xfrm>
          <a:prstGeom prst="rect">
            <a:avLst/>
          </a:prstGeom>
          <a:noFill/>
        </p:spPr>
        <p:txBody>
          <a:bodyPr wrap="square" rtlCol="0">
            <a:spAutoFit/>
          </a:bodyPr>
          <a:lstStyle/>
          <a:p>
            <a:r>
              <a:rPr lang="en-US" sz="3200" dirty="0">
                <a:latin typeface="Berlin Sans FB Demi" panose="020E0802020502020306" pitchFamily="34" charset="0"/>
              </a:rPr>
              <a:t>will</a:t>
            </a:r>
          </a:p>
        </p:txBody>
      </p:sp>
    </p:spTree>
    <p:extLst>
      <p:ext uri="{BB962C8B-B14F-4D97-AF65-F5344CB8AC3E}">
        <p14:creationId xmlns:p14="http://schemas.microsoft.com/office/powerpoint/2010/main" val="4175178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p:cTn id="14" dur="500" fill="hold"/>
                                        <p:tgtEl>
                                          <p:spTgt spid="17"/>
                                        </p:tgtEl>
                                        <p:attrNameLst>
                                          <p:attrName>ppt_w</p:attrName>
                                        </p:attrNameLst>
                                      </p:cBhvr>
                                      <p:tavLst>
                                        <p:tav tm="0">
                                          <p:val>
                                            <p:fltVal val="0"/>
                                          </p:val>
                                        </p:tav>
                                        <p:tav tm="100000">
                                          <p:val>
                                            <p:strVal val="#ppt_w"/>
                                          </p:val>
                                        </p:tav>
                                      </p:tavLst>
                                    </p:anim>
                                    <p:anim calcmode="lin" valueType="num">
                                      <p:cBhvr>
                                        <p:cTn id="15" dur="500" fill="hold"/>
                                        <p:tgtEl>
                                          <p:spTgt spid="17"/>
                                        </p:tgtEl>
                                        <p:attrNameLst>
                                          <p:attrName>ppt_h</p:attrName>
                                        </p:attrNameLst>
                                      </p:cBhvr>
                                      <p:tavLst>
                                        <p:tav tm="0">
                                          <p:val>
                                            <p:fltVal val="0"/>
                                          </p:val>
                                        </p:tav>
                                        <p:tav tm="100000">
                                          <p:val>
                                            <p:strVal val="#ppt_h"/>
                                          </p:val>
                                        </p:tav>
                                      </p:tavLst>
                                    </p:anim>
                                    <p:animEffect transition="in" filter="fade">
                                      <p:cBhvr>
                                        <p:cTn id="16" dur="5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animEffect transition="in" filter="fade">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500" fill="hold"/>
                                        <p:tgtEl>
                                          <p:spTgt spid="15"/>
                                        </p:tgtEl>
                                        <p:attrNameLst>
                                          <p:attrName>ppt_w</p:attrName>
                                        </p:attrNameLst>
                                      </p:cBhvr>
                                      <p:tavLst>
                                        <p:tav tm="0">
                                          <p:val>
                                            <p:fltVal val="0"/>
                                          </p:val>
                                        </p:tav>
                                        <p:tav tm="100000">
                                          <p:val>
                                            <p:strVal val="#ppt_w"/>
                                          </p:val>
                                        </p:tav>
                                      </p:tavLst>
                                    </p:anim>
                                    <p:anim calcmode="lin" valueType="num">
                                      <p:cBhvr>
                                        <p:cTn id="29" dur="500" fill="hold"/>
                                        <p:tgtEl>
                                          <p:spTgt spid="15"/>
                                        </p:tgtEl>
                                        <p:attrNameLst>
                                          <p:attrName>ppt_h</p:attrName>
                                        </p:attrNameLst>
                                      </p:cBhvr>
                                      <p:tavLst>
                                        <p:tav tm="0">
                                          <p:val>
                                            <p:fltVal val="0"/>
                                          </p:val>
                                        </p:tav>
                                        <p:tav tm="100000">
                                          <p:val>
                                            <p:strVal val="#ppt_h"/>
                                          </p:val>
                                        </p:tav>
                                      </p:tavLst>
                                    </p:anim>
                                    <p:animEffect transition="in" filter="fade">
                                      <p:cBhvr>
                                        <p:cTn id="30" dur="5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500" fill="hold"/>
                                        <p:tgtEl>
                                          <p:spTgt spid="4"/>
                                        </p:tgtEl>
                                        <p:attrNameLst>
                                          <p:attrName>ppt_w</p:attrName>
                                        </p:attrNameLst>
                                      </p:cBhvr>
                                      <p:tavLst>
                                        <p:tav tm="0">
                                          <p:val>
                                            <p:fltVal val="0"/>
                                          </p:val>
                                        </p:tav>
                                        <p:tav tm="100000">
                                          <p:val>
                                            <p:strVal val="#ppt_w"/>
                                          </p:val>
                                        </p:tav>
                                      </p:tavLst>
                                    </p:anim>
                                    <p:anim calcmode="lin" valueType="num">
                                      <p:cBhvr>
                                        <p:cTn id="36" dur="500" fill="hold"/>
                                        <p:tgtEl>
                                          <p:spTgt spid="4"/>
                                        </p:tgtEl>
                                        <p:attrNameLst>
                                          <p:attrName>ppt_h</p:attrName>
                                        </p:attrNameLst>
                                      </p:cBhvr>
                                      <p:tavLst>
                                        <p:tav tm="0">
                                          <p:val>
                                            <p:fltVal val="0"/>
                                          </p:val>
                                        </p:tav>
                                        <p:tav tm="100000">
                                          <p:val>
                                            <p:strVal val="#ppt_h"/>
                                          </p:val>
                                        </p:tav>
                                      </p:tavLst>
                                    </p:anim>
                                    <p:animEffect transition="in" filter="fade">
                                      <p:cBhvr>
                                        <p:cTn id="37" dur="500"/>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Effect transition="in" filter="fade">
                                      <p:cBhvr>
                                        <p:cTn id="44" dur="500"/>
                                        <p:tgtEl>
                                          <p:spTgt spid="9"/>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p:cTn id="49" dur="500" fill="hold"/>
                                        <p:tgtEl>
                                          <p:spTgt spid="18"/>
                                        </p:tgtEl>
                                        <p:attrNameLst>
                                          <p:attrName>ppt_w</p:attrName>
                                        </p:attrNameLst>
                                      </p:cBhvr>
                                      <p:tavLst>
                                        <p:tav tm="0">
                                          <p:val>
                                            <p:fltVal val="0"/>
                                          </p:val>
                                        </p:tav>
                                        <p:tav tm="100000">
                                          <p:val>
                                            <p:strVal val="#ppt_w"/>
                                          </p:val>
                                        </p:tav>
                                      </p:tavLst>
                                    </p:anim>
                                    <p:anim calcmode="lin" valueType="num">
                                      <p:cBhvr>
                                        <p:cTn id="50" dur="500" fill="hold"/>
                                        <p:tgtEl>
                                          <p:spTgt spid="18"/>
                                        </p:tgtEl>
                                        <p:attrNameLst>
                                          <p:attrName>ppt_h</p:attrName>
                                        </p:attrNameLst>
                                      </p:cBhvr>
                                      <p:tavLst>
                                        <p:tav tm="0">
                                          <p:val>
                                            <p:fltVal val="0"/>
                                          </p:val>
                                        </p:tav>
                                        <p:tav tm="100000">
                                          <p:val>
                                            <p:strVal val="#ppt_h"/>
                                          </p:val>
                                        </p:tav>
                                      </p:tavLst>
                                    </p:anim>
                                    <p:animEffect transition="in" filter="fade">
                                      <p:cBhvr>
                                        <p:cTn id="51" dur="500"/>
                                        <p:tgtEl>
                                          <p:spTgt spid="18"/>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19"/>
                                        </p:tgtEl>
                                        <p:attrNameLst>
                                          <p:attrName>style.visibility</p:attrName>
                                        </p:attrNameLst>
                                      </p:cBhvr>
                                      <p:to>
                                        <p:strVal val="visible"/>
                                      </p:to>
                                    </p:set>
                                    <p:anim calcmode="lin" valueType="num">
                                      <p:cBhvr>
                                        <p:cTn id="56" dur="500" fill="hold"/>
                                        <p:tgtEl>
                                          <p:spTgt spid="19"/>
                                        </p:tgtEl>
                                        <p:attrNameLst>
                                          <p:attrName>ppt_w</p:attrName>
                                        </p:attrNameLst>
                                      </p:cBhvr>
                                      <p:tavLst>
                                        <p:tav tm="0">
                                          <p:val>
                                            <p:fltVal val="0"/>
                                          </p:val>
                                        </p:tav>
                                        <p:tav tm="100000">
                                          <p:val>
                                            <p:strVal val="#ppt_w"/>
                                          </p:val>
                                        </p:tav>
                                      </p:tavLst>
                                    </p:anim>
                                    <p:anim calcmode="lin" valueType="num">
                                      <p:cBhvr>
                                        <p:cTn id="57" dur="500" fill="hold"/>
                                        <p:tgtEl>
                                          <p:spTgt spid="19"/>
                                        </p:tgtEl>
                                        <p:attrNameLst>
                                          <p:attrName>ppt_h</p:attrName>
                                        </p:attrNameLst>
                                      </p:cBhvr>
                                      <p:tavLst>
                                        <p:tav tm="0">
                                          <p:val>
                                            <p:fltVal val="0"/>
                                          </p:val>
                                        </p:tav>
                                        <p:tav tm="100000">
                                          <p:val>
                                            <p:strVal val="#ppt_h"/>
                                          </p:val>
                                        </p:tav>
                                      </p:tavLst>
                                    </p:anim>
                                    <p:animEffect transition="in" filter="fade">
                                      <p:cBhvr>
                                        <p:cTn id="58" dur="500"/>
                                        <p:tgtEl>
                                          <p:spTgt spid="19"/>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8"/>
                                        </p:tgtEl>
                                        <p:attrNameLst>
                                          <p:attrName>style.visibility</p:attrName>
                                        </p:attrNameLst>
                                      </p:cBhvr>
                                      <p:to>
                                        <p:strVal val="visible"/>
                                      </p:to>
                                    </p:set>
                                    <p:anim calcmode="lin" valueType="num">
                                      <p:cBhvr>
                                        <p:cTn id="63" dur="500" fill="hold"/>
                                        <p:tgtEl>
                                          <p:spTgt spid="8"/>
                                        </p:tgtEl>
                                        <p:attrNameLst>
                                          <p:attrName>ppt_w</p:attrName>
                                        </p:attrNameLst>
                                      </p:cBhvr>
                                      <p:tavLst>
                                        <p:tav tm="0">
                                          <p:val>
                                            <p:fltVal val="0"/>
                                          </p:val>
                                        </p:tav>
                                        <p:tav tm="100000">
                                          <p:val>
                                            <p:strVal val="#ppt_w"/>
                                          </p:val>
                                        </p:tav>
                                      </p:tavLst>
                                    </p:anim>
                                    <p:anim calcmode="lin" valueType="num">
                                      <p:cBhvr>
                                        <p:cTn id="64" dur="500" fill="hold"/>
                                        <p:tgtEl>
                                          <p:spTgt spid="8"/>
                                        </p:tgtEl>
                                        <p:attrNameLst>
                                          <p:attrName>ppt_h</p:attrName>
                                        </p:attrNameLst>
                                      </p:cBhvr>
                                      <p:tavLst>
                                        <p:tav tm="0">
                                          <p:val>
                                            <p:fltVal val="0"/>
                                          </p:val>
                                        </p:tav>
                                        <p:tav tm="100000">
                                          <p:val>
                                            <p:strVal val="#ppt_h"/>
                                          </p:val>
                                        </p:tav>
                                      </p:tavLst>
                                    </p:anim>
                                    <p:animEffect transition="in" filter="fade">
                                      <p:cBhvr>
                                        <p:cTn id="65" dur="500"/>
                                        <p:tgtEl>
                                          <p:spTgt spid="8"/>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20"/>
                                        </p:tgtEl>
                                        <p:attrNameLst>
                                          <p:attrName>style.visibility</p:attrName>
                                        </p:attrNameLst>
                                      </p:cBhvr>
                                      <p:to>
                                        <p:strVal val="visible"/>
                                      </p:to>
                                    </p:set>
                                    <p:anim calcmode="lin" valueType="num">
                                      <p:cBhvr>
                                        <p:cTn id="70" dur="500" fill="hold"/>
                                        <p:tgtEl>
                                          <p:spTgt spid="20"/>
                                        </p:tgtEl>
                                        <p:attrNameLst>
                                          <p:attrName>ppt_w</p:attrName>
                                        </p:attrNameLst>
                                      </p:cBhvr>
                                      <p:tavLst>
                                        <p:tav tm="0">
                                          <p:val>
                                            <p:fltVal val="0"/>
                                          </p:val>
                                        </p:tav>
                                        <p:tav tm="100000">
                                          <p:val>
                                            <p:strVal val="#ppt_w"/>
                                          </p:val>
                                        </p:tav>
                                      </p:tavLst>
                                    </p:anim>
                                    <p:anim calcmode="lin" valueType="num">
                                      <p:cBhvr>
                                        <p:cTn id="71" dur="500" fill="hold"/>
                                        <p:tgtEl>
                                          <p:spTgt spid="20"/>
                                        </p:tgtEl>
                                        <p:attrNameLst>
                                          <p:attrName>ppt_h</p:attrName>
                                        </p:attrNameLst>
                                      </p:cBhvr>
                                      <p:tavLst>
                                        <p:tav tm="0">
                                          <p:val>
                                            <p:fltVal val="0"/>
                                          </p:val>
                                        </p:tav>
                                        <p:tav tm="100000">
                                          <p:val>
                                            <p:strVal val="#ppt_h"/>
                                          </p:val>
                                        </p:tav>
                                      </p:tavLst>
                                    </p:anim>
                                    <p:animEffect transition="in" filter="fade">
                                      <p:cBhvr>
                                        <p:cTn id="72" dur="500"/>
                                        <p:tgtEl>
                                          <p:spTgt spid="20"/>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21"/>
                                        </p:tgtEl>
                                        <p:attrNameLst>
                                          <p:attrName>style.visibility</p:attrName>
                                        </p:attrNameLst>
                                      </p:cBhvr>
                                      <p:to>
                                        <p:strVal val="visible"/>
                                      </p:to>
                                    </p:set>
                                    <p:anim calcmode="lin" valueType="num">
                                      <p:cBhvr>
                                        <p:cTn id="77" dur="500" fill="hold"/>
                                        <p:tgtEl>
                                          <p:spTgt spid="21"/>
                                        </p:tgtEl>
                                        <p:attrNameLst>
                                          <p:attrName>ppt_w</p:attrName>
                                        </p:attrNameLst>
                                      </p:cBhvr>
                                      <p:tavLst>
                                        <p:tav tm="0">
                                          <p:val>
                                            <p:fltVal val="0"/>
                                          </p:val>
                                        </p:tav>
                                        <p:tav tm="100000">
                                          <p:val>
                                            <p:strVal val="#ppt_w"/>
                                          </p:val>
                                        </p:tav>
                                      </p:tavLst>
                                    </p:anim>
                                    <p:anim calcmode="lin" valueType="num">
                                      <p:cBhvr>
                                        <p:cTn id="78" dur="500" fill="hold"/>
                                        <p:tgtEl>
                                          <p:spTgt spid="21"/>
                                        </p:tgtEl>
                                        <p:attrNameLst>
                                          <p:attrName>ppt_h</p:attrName>
                                        </p:attrNameLst>
                                      </p:cBhvr>
                                      <p:tavLst>
                                        <p:tav tm="0">
                                          <p:val>
                                            <p:fltVal val="0"/>
                                          </p:val>
                                        </p:tav>
                                        <p:tav tm="100000">
                                          <p:val>
                                            <p:strVal val="#ppt_h"/>
                                          </p:val>
                                        </p:tav>
                                      </p:tavLst>
                                    </p:anim>
                                    <p:animEffect transition="in" filter="fade">
                                      <p:cBhvr>
                                        <p:cTn id="79" dur="500"/>
                                        <p:tgtEl>
                                          <p:spTgt spid="21"/>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grpId="0" nodeType="clickEffect">
                                  <p:stCondLst>
                                    <p:cond delay="0"/>
                                  </p:stCondLst>
                                  <p:childTnLst>
                                    <p:set>
                                      <p:cBhvr>
                                        <p:cTn id="83" dur="1" fill="hold">
                                          <p:stCondLst>
                                            <p:cond delay="0"/>
                                          </p:stCondLst>
                                        </p:cTn>
                                        <p:tgtEl>
                                          <p:spTgt spid="10"/>
                                        </p:tgtEl>
                                        <p:attrNameLst>
                                          <p:attrName>style.visibility</p:attrName>
                                        </p:attrNameLst>
                                      </p:cBhvr>
                                      <p:to>
                                        <p:strVal val="visible"/>
                                      </p:to>
                                    </p:set>
                                    <p:anim calcmode="lin" valueType="num">
                                      <p:cBhvr>
                                        <p:cTn id="84" dur="500" fill="hold"/>
                                        <p:tgtEl>
                                          <p:spTgt spid="10"/>
                                        </p:tgtEl>
                                        <p:attrNameLst>
                                          <p:attrName>ppt_w</p:attrName>
                                        </p:attrNameLst>
                                      </p:cBhvr>
                                      <p:tavLst>
                                        <p:tav tm="0">
                                          <p:val>
                                            <p:fltVal val="0"/>
                                          </p:val>
                                        </p:tav>
                                        <p:tav tm="100000">
                                          <p:val>
                                            <p:strVal val="#ppt_w"/>
                                          </p:val>
                                        </p:tav>
                                      </p:tavLst>
                                    </p:anim>
                                    <p:anim calcmode="lin" valueType="num">
                                      <p:cBhvr>
                                        <p:cTn id="85" dur="500" fill="hold"/>
                                        <p:tgtEl>
                                          <p:spTgt spid="10"/>
                                        </p:tgtEl>
                                        <p:attrNameLst>
                                          <p:attrName>ppt_h</p:attrName>
                                        </p:attrNameLst>
                                      </p:cBhvr>
                                      <p:tavLst>
                                        <p:tav tm="0">
                                          <p:val>
                                            <p:fltVal val="0"/>
                                          </p:val>
                                        </p:tav>
                                        <p:tav tm="100000">
                                          <p:val>
                                            <p:strVal val="#ppt_h"/>
                                          </p:val>
                                        </p:tav>
                                      </p:tavLst>
                                    </p:anim>
                                    <p:animEffect transition="in" filter="fade">
                                      <p:cBhvr>
                                        <p:cTn id="86" dur="500"/>
                                        <p:tgtEl>
                                          <p:spTgt spid="10"/>
                                        </p:tgtEl>
                                      </p:cBhvr>
                                    </p:animEffect>
                                  </p:childTnLst>
                                </p:cTn>
                              </p:par>
                            </p:childTnLst>
                          </p:cTn>
                        </p:par>
                      </p:childTnLst>
                    </p:cTn>
                  </p:par>
                  <p:par>
                    <p:cTn id="87" fill="hold">
                      <p:stCondLst>
                        <p:cond delay="indefinite"/>
                      </p:stCondLst>
                      <p:childTnLst>
                        <p:par>
                          <p:cTn id="88" fill="hold">
                            <p:stCondLst>
                              <p:cond delay="0"/>
                            </p:stCondLst>
                            <p:childTnLst>
                              <p:par>
                                <p:cTn id="89" presetID="53" presetClass="entr" presetSubtype="16" fill="hold" grpId="0" nodeType="clickEffect">
                                  <p:stCondLst>
                                    <p:cond delay="0"/>
                                  </p:stCondLst>
                                  <p:childTnLst>
                                    <p:set>
                                      <p:cBhvr>
                                        <p:cTn id="90" dur="1" fill="hold">
                                          <p:stCondLst>
                                            <p:cond delay="0"/>
                                          </p:stCondLst>
                                        </p:cTn>
                                        <p:tgtEl>
                                          <p:spTgt spid="22"/>
                                        </p:tgtEl>
                                        <p:attrNameLst>
                                          <p:attrName>style.visibility</p:attrName>
                                        </p:attrNameLst>
                                      </p:cBhvr>
                                      <p:to>
                                        <p:strVal val="visible"/>
                                      </p:to>
                                    </p:set>
                                    <p:anim calcmode="lin" valueType="num">
                                      <p:cBhvr>
                                        <p:cTn id="91" dur="500" fill="hold"/>
                                        <p:tgtEl>
                                          <p:spTgt spid="22"/>
                                        </p:tgtEl>
                                        <p:attrNameLst>
                                          <p:attrName>ppt_w</p:attrName>
                                        </p:attrNameLst>
                                      </p:cBhvr>
                                      <p:tavLst>
                                        <p:tav tm="0">
                                          <p:val>
                                            <p:fltVal val="0"/>
                                          </p:val>
                                        </p:tav>
                                        <p:tav tm="100000">
                                          <p:val>
                                            <p:strVal val="#ppt_w"/>
                                          </p:val>
                                        </p:tav>
                                      </p:tavLst>
                                    </p:anim>
                                    <p:anim calcmode="lin" valueType="num">
                                      <p:cBhvr>
                                        <p:cTn id="92" dur="500" fill="hold"/>
                                        <p:tgtEl>
                                          <p:spTgt spid="22"/>
                                        </p:tgtEl>
                                        <p:attrNameLst>
                                          <p:attrName>ppt_h</p:attrName>
                                        </p:attrNameLst>
                                      </p:cBhvr>
                                      <p:tavLst>
                                        <p:tav tm="0">
                                          <p:val>
                                            <p:fltVal val="0"/>
                                          </p:val>
                                        </p:tav>
                                        <p:tav tm="100000">
                                          <p:val>
                                            <p:strVal val="#ppt_h"/>
                                          </p:val>
                                        </p:tav>
                                      </p:tavLst>
                                    </p:anim>
                                    <p:animEffect transition="in" filter="fade">
                                      <p:cBhvr>
                                        <p:cTn id="93" dur="500"/>
                                        <p:tgtEl>
                                          <p:spTgt spid="22"/>
                                        </p:tgtEl>
                                      </p:cBhvr>
                                    </p:animEffect>
                                  </p:childTnLst>
                                </p:cTn>
                              </p:par>
                            </p:childTnLst>
                          </p:cTn>
                        </p:par>
                      </p:childTnLst>
                    </p:cTn>
                  </p:par>
                  <p:par>
                    <p:cTn id="94" fill="hold">
                      <p:stCondLst>
                        <p:cond delay="indefinite"/>
                      </p:stCondLst>
                      <p:childTnLst>
                        <p:par>
                          <p:cTn id="95" fill="hold">
                            <p:stCondLst>
                              <p:cond delay="0"/>
                            </p:stCondLst>
                            <p:childTnLst>
                              <p:par>
                                <p:cTn id="96" presetID="53" presetClass="entr" presetSubtype="16" fill="hold" grpId="0" nodeType="clickEffect">
                                  <p:stCondLst>
                                    <p:cond delay="0"/>
                                  </p:stCondLst>
                                  <p:childTnLst>
                                    <p:set>
                                      <p:cBhvr>
                                        <p:cTn id="97" dur="1" fill="hold">
                                          <p:stCondLst>
                                            <p:cond delay="0"/>
                                          </p:stCondLst>
                                        </p:cTn>
                                        <p:tgtEl>
                                          <p:spTgt spid="11"/>
                                        </p:tgtEl>
                                        <p:attrNameLst>
                                          <p:attrName>style.visibility</p:attrName>
                                        </p:attrNameLst>
                                      </p:cBhvr>
                                      <p:to>
                                        <p:strVal val="visible"/>
                                      </p:to>
                                    </p:set>
                                    <p:anim calcmode="lin" valueType="num">
                                      <p:cBhvr>
                                        <p:cTn id="98" dur="500" fill="hold"/>
                                        <p:tgtEl>
                                          <p:spTgt spid="11"/>
                                        </p:tgtEl>
                                        <p:attrNameLst>
                                          <p:attrName>ppt_w</p:attrName>
                                        </p:attrNameLst>
                                      </p:cBhvr>
                                      <p:tavLst>
                                        <p:tav tm="0">
                                          <p:val>
                                            <p:fltVal val="0"/>
                                          </p:val>
                                        </p:tav>
                                        <p:tav tm="100000">
                                          <p:val>
                                            <p:strVal val="#ppt_w"/>
                                          </p:val>
                                        </p:tav>
                                      </p:tavLst>
                                    </p:anim>
                                    <p:anim calcmode="lin" valueType="num">
                                      <p:cBhvr>
                                        <p:cTn id="99" dur="500" fill="hold"/>
                                        <p:tgtEl>
                                          <p:spTgt spid="11"/>
                                        </p:tgtEl>
                                        <p:attrNameLst>
                                          <p:attrName>ppt_h</p:attrName>
                                        </p:attrNameLst>
                                      </p:cBhvr>
                                      <p:tavLst>
                                        <p:tav tm="0">
                                          <p:val>
                                            <p:fltVal val="0"/>
                                          </p:val>
                                        </p:tav>
                                        <p:tav tm="100000">
                                          <p:val>
                                            <p:strVal val="#ppt_h"/>
                                          </p:val>
                                        </p:tav>
                                      </p:tavLst>
                                    </p:anim>
                                    <p:animEffect transition="in" filter="fade">
                                      <p:cBhvr>
                                        <p:cTn id="100" dur="500"/>
                                        <p:tgtEl>
                                          <p:spTgt spid="11"/>
                                        </p:tgtEl>
                                      </p:cBhvr>
                                    </p:animEffect>
                                  </p:childTnLst>
                                </p:cTn>
                              </p:par>
                            </p:childTnLst>
                          </p:cTn>
                        </p:par>
                      </p:childTnLst>
                    </p:cTn>
                  </p:par>
                  <p:par>
                    <p:cTn id="101" fill="hold">
                      <p:stCondLst>
                        <p:cond delay="indefinite"/>
                      </p:stCondLst>
                      <p:childTnLst>
                        <p:par>
                          <p:cTn id="102" fill="hold">
                            <p:stCondLst>
                              <p:cond delay="0"/>
                            </p:stCondLst>
                            <p:childTnLst>
                              <p:par>
                                <p:cTn id="103" presetID="53" presetClass="entr" presetSubtype="16" fill="hold" grpId="0" nodeType="clickEffect">
                                  <p:stCondLst>
                                    <p:cond delay="0"/>
                                  </p:stCondLst>
                                  <p:childTnLst>
                                    <p:set>
                                      <p:cBhvr>
                                        <p:cTn id="104" dur="1" fill="hold">
                                          <p:stCondLst>
                                            <p:cond delay="0"/>
                                          </p:stCondLst>
                                        </p:cTn>
                                        <p:tgtEl>
                                          <p:spTgt spid="23"/>
                                        </p:tgtEl>
                                        <p:attrNameLst>
                                          <p:attrName>style.visibility</p:attrName>
                                        </p:attrNameLst>
                                      </p:cBhvr>
                                      <p:to>
                                        <p:strVal val="visible"/>
                                      </p:to>
                                    </p:set>
                                    <p:anim calcmode="lin" valueType="num">
                                      <p:cBhvr>
                                        <p:cTn id="105" dur="500" fill="hold"/>
                                        <p:tgtEl>
                                          <p:spTgt spid="23"/>
                                        </p:tgtEl>
                                        <p:attrNameLst>
                                          <p:attrName>ppt_w</p:attrName>
                                        </p:attrNameLst>
                                      </p:cBhvr>
                                      <p:tavLst>
                                        <p:tav tm="0">
                                          <p:val>
                                            <p:fltVal val="0"/>
                                          </p:val>
                                        </p:tav>
                                        <p:tav tm="100000">
                                          <p:val>
                                            <p:strVal val="#ppt_w"/>
                                          </p:val>
                                        </p:tav>
                                      </p:tavLst>
                                    </p:anim>
                                    <p:anim calcmode="lin" valueType="num">
                                      <p:cBhvr>
                                        <p:cTn id="106" dur="500" fill="hold"/>
                                        <p:tgtEl>
                                          <p:spTgt spid="23"/>
                                        </p:tgtEl>
                                        <p:attrNameLst>
                                          <p:attrName>ppt_h</p:attrName>
                                        </p:attrNameLst>
                                      </p:cBhvr>
                                      <p:tavLst>
                                        <p:tav tm="0">
                                          <p:val>
                                            <p:fltVal val="0"/>
                                          </p:val>
                                        </p:tav>
                                        <p:tav tm="100000">
                                          <p:val>
                                            <p:strVal val="#ppt_h"/>
                                          </p:val>
                                        </p:tav>
                                      </p:tavLst>
                                    </p:anim>
                                    <p:animEffect transition="in" filter="fade">
                                      <p:cBhvr>
                                        <p:cTn id="107" dur="500"/>
                                        <p:tgtEl>
                                          <p:spTgt spid="23"/>
                                        </p:tgtEl>
                                      </p:cBhvr>
                                    </p:animEffect>
                                  </p:childTnLst>
                                </p:cTn>
                              </p:par>
                            </p:childTnLst>
                          </p:cTn>
                        </p:par>
                      </p:childTnLst>
                    </p:cTn>
                  </p:par>
                  <p:par>
                    <p:cTn id="108" fill="hold">
                      <p:stCondLst>
                        <p:cond delay="indefinite"/>
                      </p:stCondLst>
                      <p:childTnLst>
                        <p:par>
                          <p:cTn id="109" fill="hold">
                            <p:stCondLst>
                              <p:cond delay="0"/>
                            </p:stCondLst>
                            <p:childTnLst>
                              <p:par>
                                <p:cTn id="110" presetID="53" presetClass="entr" presetSubtype="16" fill="hold" grpId="0" nodeType="clickEffect">
                                  <p:stCondLst>
                                    <p:cond delay="0"/>
                                  </p:stCondLst>
                                  <p:childTnLst>
                                    <p:set>
                                      <p:cBhvr>
                                        <p:cTn id="111" dur="1" fill="hold">
                                          <p:stCondLst>
                                            <p:cond delay="0"/>
                                          </p:stCondLst>
                                        </p:cTn>
                                        <p:tgtEl>
                                          <p:spTgt spid="24"/>
                                        </p:tgtEl>
                                        <p:attrNameLst>
                                          <p:attrName>style.visibility</p:attrName>
                                        </p:attrNameLst>
                                      </p:cBhvr>
                                      <p:to>
                                        <p:strVal val="visible"/>
                                      </p:to>
                                    </p:set>
                                    <p:anim calcmode="lin" valueType="num">
                                      <p:cBhvr>
                                        <p:cTn id="112" dur="500" fill="hold"/>
                                        <p:tgtEl>
                                          <p:spTgt spid="24"/>
                                        </p:tgtEl>
                                        <p:attrNameLst>
                                          <p:attrName>ppt_w</p:attrName>
                                        </p:attrNameLst>
                                      </p:cBhvr>
                                      <p:tavLst>
                                        <p:tav tm="0">
                                          <p:val>
                                            <p:fltVal val="0"/>
                                          </p:val>
                                        </p:tav>
                                        <p:tav tm="100000">
                                          <p:val>
                                            <p:strVal val="#ppt_w"/>
                                          </p:val>
                                        </p:tav>
                                      </p:tavLst>
                                    </p:anim>
                                    <p:anim calcmode="lin" valueType="num">
                                      <p:cBhvr>
                                        <p:cTn id="113" dur="500" fill="hold"/>
                                        <p:tgtEl>
                                          <p:spTgt spid="24"/>
                                        </p:tgtEl>
                                        <p:attrNameLst>
                                          <p:attrName>ppt_h</p:attrName>
                                        </p:attrNameLst>
                                      </p:cBhvr>
                                      <p:tavLst>
                                        <p:tav tm="0">
                                          <p:val>
                                            <p:fltVal val="0"/>
                                          </p:val>
                                        </p:tav>
                                        <p:tav tm="100000">
                                          <p:val>
                                            <p:strVal val="#ppt_h"/>
                                          </p:val>
                                        </p:tav>
                                      </p:tavLst>
                                    </p:anim>
                                    <p:animEffect transition="in" filter="fade">
                                      <p:cBhvr>
                                        <p:cTn id="114" dur="500"/>
                                        <p:tgtEl>
                                          <p:spTgt spid="24"/>
                                        </p:tgtEl>
                                      </p:cBhvr>
                                    </p:animEffect>
                                  </p:childTnLst>
                                </p:cTn>
                              </p:par>
                            </p:childTnLst>
                          </p:cTn>
                        </p:par>
                      </p:childTnLst>
                    </p:cTn>
                  </p:par>
                  <p:par>
                    <p:cTn id="115" fill="hold">
                      <p:stCondLst>
                        <p:cond delay="indefinite"/>
                      </p:stCondLst>
                      <p:childTnLst>
                        <p:par>
                          <p:cTn id="116" fill="hold">
                            <p:stCondLst>
                              <p:cond delay="0"/>
                            </p:stCondLst>
                            <p:childTnLst>
                              <p:par>
                                <p:cTn id="117" presetID="53" presetClass="entr" presetSubtype="16" fill="hold" grpId="0" nodeType="clickEffect">
                                  <p:stCondLst>
                                    <p:cond delay="0"/>
                                  </p:stCondLst>
                                  <p:childTnLst>
                                    <p:set>
                                      <p:cBhvr>
                                        <p:cTn id="118" dur="1" fill="hold">
                                          <p:stCondLst>
                                            <p:cond delay="0"/>
                                          </p:stCondLst>
                                        </p:cTn>
                                        <p:tgtEl>
                                          <p:spTgt spid="13"/>
                                        </p:tgtEl>
                                        <p:attrNameLst>
                                          <p:attrName>style.visibility</p:attrName>
                                        </p:attrNameLst>
                                      </p:cBhvr>
                                      <p:to>
                                        <p:strVal val="visible"/>
                                      </p:to>
                                    </p:set>
                                    <p:anim calcmode="lin" valueType="num">
                                      <p:cBhvr>
                                        <p:cTn id="119" dur="500" fill="hold"/>
                                        <p:tgtEl>
                                          <p:spTgt spid="13"/>
                                        </p:tgtEl>
                                        <p:attrNameLst>
                                          <p:attrName>ppt_w</p:attrName>
                                        </p:attrNameLst>
                                      </p:cBhvr>
                                      <p:tavLst>
                                        <p:tav tm="0">
                                          <p:val>
                                            <p:fltVal val="0"/>
                                          </p:val>
                                        </p:tav>
                                        <p:tav tm="100000">
                                          <p:val>
                                            <p:strVal val="#ppt_w"/>
                                          </p:val>
                                        </p:tav>
                                      </p:tavLst>
                                    </p:anim>
                                    <p:anim calcmode="lin" valueType="num">
                                      <p:cBhvr>
                                        <p:cTn id="120" dur="500" fill="hold"/>
                                        <p:tgtEl>
                                          <p:spTgt spid="13"/>
                                        </p:tgtEl>
                                        <p:attrNameLst>
                                          <p:attrName>ppt_h</p:attrName>
                                        </p:attrNameLst>
                                      </p:cBhvr>
                                      <p:tavLst>
                                        <p:tav tm="0">
                                          <p:val>
                                            <p:fltVal val="0"/>
                                          </p:val>
                                        </p:tav>
                                        <p:tav tm="100000">
                                          <p:val>
                                            <p:strVal val="#ppt_h"/>
                                          </p:val>
                                        </p:tav>
                                      </p:tavLst>
                                    </p:anim>
                                    <p:animEffect transition="in" filter="fade">
                                      <p:cBhvr>
                                        <p:cTn id="121" dur="500"/>
                                        <p:tgtEl>
                                          <p:spTgt spid="13"/>
                                        </p:tgtEl>
                                      </p:cBhvr>
                                    </p:animEffect>
                                  </p:childTnLst>
                                </p:cTn>
                              </p:par>
                            </p:childTnLst>
                          </p:cTn>
                        </p:par>
                      </p:childTnLst>
                    </p:cTn>
                  </p:par>
                  <p:par>
                    <p:cTn id="122" fill="hold">
                      <p:stCondLst>
                        <p:cond delay="indefinite"/>
                      </p:stCondLst>
                      <p:childTnLst>
                        <p:par>
                          <p:cTn id="123" fill="hold">
                            <p:stCondLst>
                              <p:cond delay="0"/>
                            </p:stCondLst>
                            <p:childTnLst>
                              <p:par>
                                <p:cTn id="124" presetID="53" presetClass="entr" presetSubtype="16" fill="hold" grpId="0" nodeType="clickEffect">
                                  <p:stCondLst>
                                    <p:cond delay="0"/>
                                  </p:stCondLst>
                                  <p:childTnLst>
                                    <p:set>
                                      <p:cBhvr>
                                        <p:cTn id="125" dur="1" fill="hold">
                                          <p:stCondLst>
                                            <p:cond delay="0"/>
                                          </p:stCondLst>
                                        </p:cTn>
                                        <p:tgtEl>
                                          <p:spTgt spid="14"/>
                                        </p:tgtEl>
                                        <p:attrNameLst>
                                          <p:attrName>style.visibility</p:attrName>
                                        </p:attrNameLst>
                                      </p:cBhvr>
                                      <p:to>
                                        <p:strVal val="visible"/>
                                      </p:to>
                                    </p:set>
                                    <p:anim calcmode="lin" valueType="num">
                                      <p:cBhvr>
                                        <p:cTn id="126" dur="500" fill="hold"/>
                                        <p:tgtEl>
                                          <p:spTgt spid="14"/>
                                        </p:tgtEl>
                                        <p:attrNameLst>
                                          <p:attrName>ppt_w</p:attrName>
                                        </p:attrNameLst>
                                      </p:cBhvr>
                                      <p:tavLst>
                                        <p:tav tm="0">
                                          <p:val>
                                            <p:fltVal val="0"/>
                                          </p:val>
                                        </p:tav>
                                        <p:tav tm="100000">
                                          <p:val>
                                            <p:strVal val="#ppt_w"/>
                                          </p:val>
                                        </p:tav>
                                      </p:tavLst>
                                    </p:anim>
                                    <p:anim calcmode="lin" valueType="num">
                                      <p:cBhvr>
                                        <p:cTn id="127" dur="500" fill="hold"/>
                                        <p:tgtEl>
                                          <p:spTgt spid="14"/>
                                        </p:tgtEl>
                                        <p:attrNameLst>
                                          <p:attrName>ppt_h</p:attrName>
                                        </p:attrNameLst>
                                      </p:cBhvr>
                                      <p:tavLst>
                                        <p:tav tm="0">
                                          <p:val>
                                            <p:fltVal val="0"/>
                                          </p:val>
                                        </p:tav>
                                        <p:tav tm="100000">
                                          <p:val>
                                            <p:strVal val="#ppt_h"/>
                                          </p:val>
                                        </p:tav>
                                      </p:tavLst>
                                    </p:anim>
                                    <p:animEffect transition="in" filter="fade">
                                      <p:cBhvr>
                                        <p:cTn id="128" dur="500"/>
                                        <p:tgtEl>
                                          <p:spTgt spid="14"/>
                                        </p:tgtEl>
                                      </p:cBhvr>
                                    </p:animEffect>
                                  </p:childTnLst>
                                </p:cTn>
                              </p:par>
                            </p:childTnLst>
                          </p:cTn>
                        </p:par>
                      </p:childTnLst>
                    </p:cTn>
                  </p:par>
                  <p:par>
                    <p:cTn id="129" fill="hold">
                      <p:stCondLst>
                        <p:cond delay="indefinite"/>
                      </p:stCondLst>
                      <p:childTnLst>
                        <p:par>
                          <p:cTn id="130" fill="hold">
                            <p:stCondLst>
                              <p:cond delay="0"/>
                            </p:stCondLst>
                            <p:childTnLst>
                              <p:par>
                                <p:cTn id="131" presetID="53" presetClass="entr" presetSubtype="16" fill="hold" grpId="0" nodeType="clickEffect">
                                  <p:stCondLst>
                                    <p:cond delay="0"/>
                                  </p:stCondLst>
                                  <p:childTnLst>
                                    <p:set>
                                      <p:cBhvr>
                                        <p:cTn id="132" dur="1" fill="hold">
                                          <p:stCondLst>
                                            <p:cond delay="0"/>
                                          </p:stCondLst>
                                        </p:cTn>
                                        <p:tgtEl>
                                          <p:spTgt spid="25"/>
                                        </p:tgtEl>
                                        <p:attrNameLst>
                                          <p:attrName>style.visibility</p:attrName>
                                        </p:attrNameLst>
                                      </p:cBhvr>
                                      <p:to>
                                        <p:strVal val="visible"/>
                                      </p:to>
                                    </p:set>
                                    <p:anim calcmode="lin" valueType="num">
                                      <p:cBhvr>
                                        <p:cTn id="133" dur="500" fill="hold"/>
                                        <p:tgtEl>
                                          <p:spTgt spid="25"/>
                                        </p:tgtEl>
                                        <p:attrNameLst>
                                          <p:attrName>ppt_w</p:attrName>
                                        </p:attrNameLst>
                                      </p:cBhvr>
                                      <p:tavLst>
                                        <p:tav tm="0">
                                          <p:val>
                                            <p:fltVal val="0"/>
                                          </p:val>
                                        </p:tav>
                                        <p:tav tm="100000">
                                          <p:val>
                                            <p:strVal val="#ppt_w"/>
                                          </p:val>
                                        </p:tav>
                                      </p:tavLst>
                                    </p:anim>
                                    <p:anim calcmode="lin" valueType="num">
                                      <p:cBhvr>
                                        <p:cTn id="134" dur="500" fill="hold"/>
                                        <p:tgtEl>
                                          <p:spTgt spid="25"/>
                                        </p:tgtEl>
                                        <p:attrNameLst>
                                          <p:attrName>ppt_h</p:attrName>
                                        </p:attrNameLst>
                                      </p:cBhvr>
                                      <p:tavLst>
                                        <p:tav tm="0">
                                          <p:val>
                                            <p:fltVal val="0"/>
                                          </p:val>
                                        </p:tav>
                                        <p:tav tm="100000">
                                          <p:val>
                                            <p:strVal val="#ppt_h"/>
                                          </p:val>
                                        </p:tav>
                                      </p:tavLst>
                                    </p:anim>
                                    <p:animEffect transition="in" filter="fade">
                                      <p:cBhvr>
                                        <p:cTn id="135" dur="500"/>
                                        <p:tgtEl>
                                          <p:spTgt spid="25"/>
                                        </p:tgtEl>
                                      </p:cBhvr>
                                    </p:animEffect>
                                  </p:childTnLst>
                                </p:cTn>
                              </p:par>
                            </p:childTnLst>
                          </p:cTn>
                        </p:par>
                      </p:childTnLst>
                    </p:cTn>
                  </p:par>
                  <p:par>
                    <p:cTn id="136" fill="hold">
                      <p:stCondLst>
                        <p:cond delay="indefinite"/>
                      </p:stCondLst>
                      <p:childTnLst>
                        <p:par>
                          <p:cTn id="137" fill="hold">
                            <p:stCondLst>
                              <p:cond delay="0"/>
                            </p:stCondLst>
                            <p:childTnLst>
                              <p:par>
                                <p:cTn id="138" presetID="53" presetClass="entr" presetSubtype="16" fill="hold" grpId="0" nodeType="clickEffect">
                                  <p:stCondLst>
                                    <p:cond delay="0"/>
                                  </p:stCondLst>
                                  <p:childTnLst>
                                    <p:set>
                                      <p:cBhvr>
                                        <p:cTn id="139" dur="1" fill="hold">
                                          <p:stCondLst>
                                            <p:cond delay="0"/>
                                          </p:stCondLst>
                                        </p:cTn>
                                        <p:tgtEl>
                                          <p:spTgt spid="12"/>
                                        </p:tgtEl>
                                        <p:attrNameLst>
                                          <p:attrName>style.visibility</p:attrName>
                                        </p:attrNameLst>
                                      </p:cBhvr>
                                      <p:to>
                                        <p:strVal val="visible"/>
                                      </p:to>
                                    </p:set>
                                    <p:anim calcmode="lin" valueType="num">
                                      <p:cBhvr>
                                        <p:cTn id="140" dur="500" fill="hold"/>
                                        <p:tgtEl>
                                          <p:spTgt spid="12"/>
                                        </p:tgtEl>
                                        <p:attrNameLst>
                                          <p:attrName>ppt_w</p:attrName>
                                        </p:attrNameLst>
                                      </p:cBhvr>
                                      <p:tavLst>
                                        <p:tav tm="0">
                                          <p:val>
                                            <p:fltVal val="0"/>
                                          </p:val>
                                        </p:tav>
                                        <p:tav tm="100000">
                                          <p:val>
                                            <p:strVal val="#ppt_w"/>
                                          </p:val>
                                        </p:tav>
                                      </p:tavLst>
                                    </p:anim>
                                    <p:anim calcmode="lin" valueType="num">
                                      <p:cBhvr>
                                        <p:cTn id="141" dur="500" fill="hold"/>
                                        <p:tgtEl>
                                          <p:spTgt spid="12"/>
                                        </p:tgtEl>
                                        <p:attrNameLst>
                                          <p:attrName>ppt_h</p:attrName>
                                        </p:attrNameLst>
                                      </p:cBhvr>
                                      <p:tavLst>
                                        <p:tav tm="0">
                                          <p:val>
                                            <p:fltVal val="0"/>
                                          </p:val>
                                        </p:tav>
                                        <p:tav tm="100000">
                                          <p:val>
                                            <p:strVal val="#ppt_h"/>
                                          </p:val>
                                        </p:tav>
                                      </p:tavLst>
                                    </p:anim>
                                    <p:animEffect transition="in" filter="fade">
                                      <p:cBhvr>
                                        <p:cTn id="14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8" grpId="0"/>
      <p:bldP spid="9" grpId="0"/>
      <p:bldP spid="10" grpId="0"/>
      <p:bldP spid="11" grpId="0"/>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D961"/>
        </a:solidFill>
        <a:effectLst/>
      </p:bgPr>
    </p:bg>
    <p:spTree>
      <p:nvGrpSpPr>
        <p:cNvPr id="1" name="">
          <a:extLst>
            <a:ext uri="{FF2B5EF4-FFF2-40B4-BE49-F238E27FC236}">
              <a16:creationId xmlns:a16="http://schemas.microsoft.com/office/drawing/2014/main" id="{A22D7820-5FFB-E458-FB6A-5D50E6BEC989}"/>
            </a:ext>
          </a:extLst>
        </p:cNvPr>
        <p:cNvGrpSpPr/>
        <p:nvPr/>
      </p:nvGrpSpPr>
      <p:grpSpPr>
        <a:xfrm>
          <a:off x="0" y="0"/>
          <a:ext cx="0" cy="0"/>
          <a:chOff x="0" y="0"/>
          <a:chExt cx="0" cy="0"/>
        </a:xfrm>
      </p:grpSpPr>
      <p:pic>
        <p:nvPicPr>
          <p:cNvPr id="3" name="Picture 2" descr="LORD&#10;&#10;AI-generated content may be incorrect.">
            <a:extLst>
              <a:ext uri="{FF2B5EF4-FFF2-40B4-BE49-F238E27FC236}">
                <a16:creationId xmlns:a16="http://schemas.microsoft.com/office/drawing/2014/main" id="{4B0BAB12-E2A8-62A2-148F-5015DB084100}"/>
              </a:ext>
            </a:extLst>
          </p:cNvPr>
          <p:cNvPicPr>
            <a:picLocks noChangeAspect="1"/>
          </p:cNvPicPr>
          <p:nvPr/>
        </p:nvPicPr>
        <p:blipFill>
          <a:blip r:embed="rId2"/>
          <a:stretch>
            <a:fillRect/>
          </a:stretch>
        </p:blipFill>
        <p:spPr>
          <a:xfrm>
            <a:off x="6705598" y="241662"/>
            <a:ext cx="5312229" cy="6374675"/>
          </a:xfrm>
          <a:prstGeom prst="rect">
            <a:avLst/>
          </a:prstGeom>
        </p:spPr>
      </p:pic>
      <p:pic>
        <p:nvPicPr>
          <p:cNvPr id="5" name="Graphic 4" descr="Music notation with solid fill">
            <a:extLst>
              <a:ext uri="{FF2B5EF4-FFF2-40B4-BE49-F238E27FC236}">
                <a16:creationId xmlns:a16="http://schemas.microsoft.com/office/drawing/2014/main" id="{4E9A7ADA-B06F-B733-5812-6934BEE958F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9026271">
            <a:off x="10321909" y="5174055"/>
            <a:ext cx="1679587" cy="1679587"/>
          </a:xfrm>
          <a:prstGeom prst="rect">
            <a:avLst/>
          </a:prstGeom>
        </p:spPr>
      </p:pic>
      <p:pic>
        <p:nvPicPr>
          <p:cNvPr id="6" name="Graphic 5" descr="Music notation with solid fill">
            <a:extLst>
              <a:ext uri="{FF2B5EF4-FFF2-40B4-BE49-F238E27FC236}">
                <a16:creationId xmlns:a16="http://schemas.microsoft.com/office/drawing/2014/main" id="{51888768-FD99-3370-01FC-531041B062C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0203201">
            <a:off x="6945936" y="-229128"/>
            <a:ext cx="1531741" cy="1531741"/>
          </a:xfrm>
          <a:prstGeom prst="rect">
            <a:avLst/>
          </a:prstGeom>
        </p:spPr>
      </p:pic>
      <p:sp>
        <p:nvSpPr>
          <p:cNvPr id="7" name="TextBox 6">
            <a:extLst>
              <a:ext uri="{FF2B5EF4-FFF2-40B4-BE49-F238E27FC236}">
                <a16:creationId xmlns:a16="http://schemas.microsoft.com/office/drawing/2014/main" id="{6FD63A21-01DA-C7A6-AF35-381409AF4909}"/>
              </a:ext>
            </a:extLst>
          </p:cNvPr>
          <p:cNvSpPr txBox="1"/>
          <p:nvPr/>
        </p:nvSpPr>
        <p:spPr>
          <a:xfrm>
            <a:off x="125013" y="84459"/>
            <a:ext cx="6649414" cy="6875857"/>
          </a:xfrm>
          <a:prstGeom prst="rect">
            <a:avLst/>
          </a:prstGeom>
          <a:noFill/>
        </p:spPr>
        <p:txBody>
          <a:bodyPr wrap="square" rtlCol="0">
            <a:spAutoFit/>
          </a:bodyPr>
          <a:lstStyle/>
          <a:p>
            <a:pPr algn="ctr"/>
            <a:r>
              <a:rPr lang="en-US" sz="4000" b="1" dirty="0"/>
              <a:t> </a:t>
            </a:r>
            <a:r>
              <a:rPr lang="en-US" sz="4800" b="1" dirty="0"/>
              <a:t>_______ __:__</a:t>
            </a:r>
            <a:endParaRPr lang="en-US" sz="4000" b="1" dirty="0"/>
          </a:p>
          <a:p>
            <a:pPr algn="ctr"/>
            <a:endParaRPr lang="en-US" sz="1000" b="1" dirty="0"/>
          </a:p>
          <a:p>
            <a:pPr algn="ctr">
              <a:lnSpc>
                <a:spcPct val="150000"/>
              </a:lnSpc>
            </a:pPr>
            <a:r>
              <a:rPr lang="en-US" sz="3600" b="1" dirty="0"/>
              <a:t>___ </a:t>
            </a:r>
            <a:r>
              <a:rPr lang="en-US" sz="3600" b="1" cap="small" dirty="0"/>
              <a:t>_____</a:t>
            </a:r>
            <a:r>
              <a:rPr lang="en-US" sz="3600" b="1" dirty="0"/>
              <a:t> __ ___ _________ </a:t>
            </a:r>
          </a:p>
          <a:p>
            <a:pPr algn="ctr">
              <a:lnSpc>
                <a:spcPct val="150000"/>
              </a:lnSpc>
            </a:pPr>
            <a:r>
              <a:rPr lang="en-US" sz="3600" b="1" dirty="0"/>
              <a:t>____ ___ ________; </a:t>
            </a:r>
          </a:p>
          <a:p>
            <a:pPr algn="ctr">
              <a:lnSpc>
                <a:spcPct val="150000"/>
              </a:lnSpc>
            </a:pPr>
            <a:r>
              <a:rPr lang="en-US" sz="3600" b="1" dirty="0"/>
              <a:t>__ ___ ________ ___ _________. </a:t>
            </a:r>
          </a:p>
          <a:p>
            <a:pPr algn="ctr">
              <a:lnSpc>
                <a:spcPct val="150000"/>
              </a:lnSpc>
            </a:pPr>
            <a:r>
              <a:rPr lang="en-US" sz="3600" b="1" dirty="0"/>
              <a:t>___ __ ___ _____, </a:t>
            </a:r>
          </a:p>
          <a:p>
            <a:pPr algn="ctr">
              <a:lnSpc>
                <a:spcPct val="150000"/>
              </a:lnSpc>
            </a:pPr>
            <a:r>
              <a:rPr lang="en-US" sz="3600" b="1" dirty="0"/>
              <a:t>____ _ ____ ______ ____, </a:t>
            </a:r>
          </a:p>
          <a:p>
            <a:pPr algn="ctr">
              <a:lnSpc>
                <a:spcPct val="150000"/>
              </a:lnSpc>
            </a:pPr>
            <a:r>
              <a:rPr lang="en-US" sz="3600" b="1" dirty="0"/>
              <a:t> ___ ________ _____, </a:t>
            </a:r>
          </a:p>
          <a:p>
            <a:pPr algn="ctr">
              <a:lnSpc>
                <a:spcPct val="150000"/>
              </a:lnSpc>
            </a:pPr>
            <a:r>
              <a:rPr lang="en-US" sz="3600" b="1" dirty="0"/>
              <a:t>____ _ ____ _____</a:t>
            </a:r>
            <a:r>
              <a:rPr lang="en-US" sz="3600" b="1" baseline="30000" dirty="0"/>
              <a:t> </a:t>
            </a:r>
            <a:r>
              <a:rPr lang="en-US" sz="3600" b="1" dirty="0"/>
              <a:t>____. </a:t>
            </a:r>
            <a:endParaRPr lang="en-US" sz="3700" b="1" dirty="0"/>
          </a:p>
        </p:txBody>
      </p:sp>
      <p:sp>
        <p:nvSpPr>
          <p:cNvPr id="2" name="TextBox 1">
            <a:extLst>
              <a:ext uri="{FF2B5EF4-FFF2-40B4-BE49-F238E27FC236}">
                <a16:creationId xmlns:a16="http://schemas.microsoft.com/office/drawing/2014/main" id="{32063A31-D8FE-E178-BDC9-FA692CF18E30}"/>
              </a:ext>
            </a:extLst>
          </p:cNvPr>
          <p:cNvSpPr txBox="1"/>
          <p:nvPr/>
        </p:nvSpPr>
        <p:spPr>
          <a:xfrm>
            <a:off x="1637233" y="1205142"/>
            <a:ext cx="1328057" cy="584775"/>
          </a:xfrm>
          <a:prstGeom prst="rect">
            <a:avLst/>
          </a:prstGeom>
          <a:noFill/>
        </p:spPr>
        <p:txBody>
          <a:bodyPr wrap="square" rtlCol="0">
            <a:spAutoFit/>
          </a:bodyPr>
          <a:lstStyle/>
          <a:p>
            <a:r>
              <a:rPr lang="en-US" sz="3200" dirty="0">
                <a:latin typeface="Berlin Sans FB Demi" panose="020E0802020502020306" pitchFamily="34" charset="0"/>
              </a:rPr>
              <a:t>LORD</a:t>
            </a:r>
          </a:p>
        </p:txBody>
      </p:sp>
      <p:sp>
        <p:nvSpPr>
          <p:cNvPr id="4" name="TextBox 3">
            <a:extLst>
              <a:ext uri="{FF2B5EF4-FFF2-40B4-BE49-F238E27FC236}">
                <a16:creationId xmlns:a16="http://schemas.microsoft.com/office/drawing/2014/main" id="{5BFC4400-A89D-6728-9D30-F42200FF00B9}"/>
              </a:ext>
            </a:extLst>
          </p:cNvPr>
          <p:cNvSpPr txBox="1"/>
          <p:nvPr/>
        </p:nvSpPr>
        <p:spPr>
          <a:xfrm>
            <a:off x="4093748" y="1205141"/>
            <a:ext cx="1745943" cy="584775"/>
          </a:xfrm>
          <a:prstGeom prst="rect">
            <a:avLst/>
          </a:prstGeom>
          <a:noFill/>
        </p:spPr>
        <p:txBody>
          <a:bodyPr wrap="square" rtlCol="0">
            <a:spAutoFit/>
          </a:bodyPr>
          <a:lstStyle/>
          <a:p>
            <a:r>
              <a:rPr lang="en-US" sz="3200" dirty="0">
                <a:latin typeface="Berlin Sans FB Demi" panose="020E0802020502020306" pitchFamily="34" charset="0"/>
              </a:rPr>
              <a:t>strength</a:t>
            </a:r>
          </a:p>
        </p:txBody>
      </p:sp>
      <p:sp>
        <p:nvSpPr>
          <p:cNvPr id="8" name="TextBox 7">
            <a:extLst>
              <a:ext uri="{FF2B5EF4-FFF2-40B4-BE49-F238E27FC236}">
                <a16:creationId xmlns:a16="http://schemas.microsoft.com/office/drawing/2014/main" id="{E303EEB7-D654-BEF2-1C90-B137173216B8}"/>
              </a:ext>
            </a:extLst>
          </p:cNvPr>
          <p:cNvSpPr txBox="1"/>
          <p:nvPr/>
        </p:nvSpPr>
        <p:spPr>
          <a:xfrm>
            <a:off x="1908418" y="2844224"/>
            <a:ext cx="1745943" cy="584775"/>
          </a:xfrm>
          <a:prstGeom prst="rect">
            <a:avLst/>
          </a:prstGeom>
          <a:noFill/>
        </p:spPr>
        <p:txBody>
          <a:bodyPr wrap="square" rtlCol="0">
            <a:spAutoFit/>
          </a:bodyPr>
          <a:lstStyle/>
          <a:p>
            <a:r>
              <a:rPr lang="en-US" sz="3200" dirty="0">
                <a:latin typeface="Berlin Sans FB Demi" panose="020E0802020502020306" pitchFamily="34" charset="0"/>
              </a:rPr>
              <a:t>become</a:t>
            </a:r>
          </a:p>
        </p:txBody>
      </p:sp>
      <p:sp>
        <p:nvSpPr>
          <p:cNvPr id="9" name="TextBox 8">
            <a:extLst>
              <a:ext uri="{FF2B5EF4-FFF2-40B4-BE49-F238E27FC236}">
                <a16:creationId xmlns:a16="http://schemas.microsoft.com/office/drawing/2014/main" id="{49786BEF-4F11-88D1-DE8B-00FD6AB0213A}"/>
              </a:ext>
            </a:extLst>
          </p:cNvPr>
          <p:cNvSpPr txBox="1"/>
          <p:nvPr/>
        </p:nvSpPr>
        <p:spPr>
          <a:xfrm>
            <a:off x="2580042" y="2024683"/>
            <a:ext cx="962835" cy="584775"/>
          </a:xfrm>
          <a:prstGeom prst="rect">
            <a:avLst/>
          </a:prstGeom>
          <a:noFill/>
        </p:spPr>
        <p:txBody>
          <a:bodyPr wrap="square" rtlCol="0">
            <a:spAutoFit/>
          </a:bodyPr>
          <a:lstStyle/>
          <a:p>
            <a:r>
              <a:rPr lang="en-US" sz="3200" dirty="0">
                <a:latin typeface="Berlin Sans FB Demi" panose="020E0802020502020306" pitchFamily="34" charset="0"/>
              </a:rPr>
              <a:t>my</a:t>
            </a:r>
          </a:p>
        </p:txBody>
      </p:sp>
      <p:sp>
        <p:nvSpPr>
          <p:cNvPr id="10" name="TextBox 9">
            <a:extLst>
              <a:ext uri="{FF2B5EF4-FFF2-40B4-BE49-F238E27FC236}">
                <a16:creationId xmlns:a16="http://schemas.microsoft.com/office/drawing/2014/main" id="{191C0841-7453-2521-EB97-4BEEC9310EC9}"/>
              </a:ext>
            </a:extLst>
          </p:cNvPr>
          <p:cNvSpPr txBox="1"/>
          <p:nvPr/>
        </p:nvSpPr>
        <p:spPr>
          <a:xfrm>
            <a:off x="3792876" y="3679301"/>
            <a:ext cx="962835" cy="584775"/>
          </a:xfrm>
          <a:prstGeom prst="rect">
            <a:avLst/>
          </a:prstGeom>
          <a:noFill/>
        </p:spPr>
        <p:txBody>
          <a:bodyPr wrap="square" rtlCol="0">
            <a:spAutoFit/>
          </a:bodyPr>
          <a:lstStyle/>
          <a:p>
            <a:r>
              <a:rPr lang="en-US" sz="3200" dirty="0">
                <a:latin typeface="Berlin Sans FB Demi" panose="020E0802020502020306" pitchFamily="34" charset="0"/>
              </a:rPr>
              <a:t>God</a:t>
            </a:r>
          </a:p>
        </p:txBody>
      </p:sp>
      <p:sp>
        <p:nvSpPr>
          <p:cNvPr id="11" name="TextBox 10">
            <a:extLst>
              <a:ext uri="{FF2B5EF4-FFF2-40B4-BE49-F238E27FC236}">
                <a16:creationId xmlns:a16="http://schemas.microsoft.com/office/drawing/2014/main" id="{61E4A33A-3442-14F9-BDBB-59DDD5CA5415}"/>
              </a:ext>
            </a:extLst>
          </p:cNvPr>
          <p:cNvSpPr txBox="1"/>
          <p:nvPr/>
        </p:nvSpPr>
        <p:spPr>
          <a:xfrm>
            <a:off x="3241964" y="4493595"/>
            <a:ext cx="1371600" cy="584775"/>
          </a:xfrm>
          <a:prstGeom prst="rect">
            <a:avLst/>
          </a:prstGeom>
          <a:noFill/>
        </p:spPr>
        <p:txBody>
          <a:bodyPr wrap="square" rtlCol="0">
            <a:spAutoFit/>
          </a:bodyPr>
          <a:lstStyle/>
          <a:p>
            <a:r>
              <a:rPr lang="en-US" sz="3200" dirty="0">
                <a:latin typeface="Berlin Sans FB Demi" panose="020E0802020502020306" pitchFamily="34" charset="0"/>
              </a:rPr>
              <a:t>praise</a:t>
            </a:r>
          </a:p>
        </p:txBody>
      </p:sp>
      <p:sp>
        <p:nvSpPr>
          <p:cNvPr id="12" name="TextBox 11">
            <a:extLst>
              <a:ext uri="{FF2B5EF4-FFF2-40B4-BE49-F238E27FC236}">
                <a16:creationId xmlns:a16="http://schemas.microsoft.com/office/drawing/2014/main" id="{4DEA38C3-4726-FB77-E63B-76B743AC8C8B}"/>
              </a:ext>
            </a:extLst>
          </p:cNvPr>
          <p:cNvSpPr txBox="1"/>
          <p:nvPr/>
        </p:nvSpPr>
        <p:spPr>
          <a:xfrm>
            <a:off x="4523568" y="6142966"/>
            <a:ext cx="962835" cy="584775"/>
          </a:xfrm>
          <a:prstGeom prst="rect">
            <a:avLst/>
          </a:prstGeom>
          <a:noFill/>
        </p:spPr>
        <p:txBody>
          <a:bodyPr wrap="square" rtlCol="0">
            <a:spAutoFit/>
          </a:bodyPr>
          <a:lstStyle/>
          <a:p>
            <a:r>
              <a:rPr lang="en-US" sz="3200" dirty="0">
                <a:latin typeface="Berlin Sans FB Demi" panose="020E0802020502020306" pitchFamily="34" charset="0"/>
              </a:rPr>
              <a:t>him</a:t>
            </a:r>
          </a:p>
        </p:txBody>
      </p:sp>
      <p:sp>
        <p:nvSpPr>
          <p:cNvPr id="13" name="TextBox 12">
            <a:extLst>
              <a:ext uri="{FF2B5EF4-FFF2-40B4-BE49-F238E27FC236}">
                <a16:creationId xmlns:a16="http://schemas.microsoft.com/office/drawing/2014/main" id="{3FBF2E51-A9D7-3411-7DC4-9FBF2774195B}"/>
              </a:ext>
            </a:extLst>
          </p:cNvPr>
          <p:cNvSpPr txBox="1"/>
          <p:nvPr/>
        </p:nvSpPr>
        <p:spPr>
          <a:xfrm>
            <a:off x="4215329" y="5328672"/>
            <a:ext cx="962835" cy="584775"/>
          </a:xfrm>
          <a:prstGeom prst="rect">
            <a:avLst/>
          </a:prstGeom>
          <a:noFill/>
        </p:spPr>
        <p:txBody>
          <a:bodyPr wrap="square" rtlCol="0">
            <a:spAutoFit/>
          </a:bodyPr>
          <a:lstStyle/>
          <a:p>
            <a:r>
              <a:rPr lang="en-US" sz="3200" dirty="0">
                <a:latin typeface="Berlin Sans FB Demi" panose="020E0802020502020306" pitchFamily="34" charset="0"/>
              </a:rPr>
              <a:t>God</a:t>
            </a:r>
          </a:p>
        </p:txBody>
      </p:sp>
      <p:sp>
        <p:nvSpPr>
          <p:cNvPr id="14" name="TextBox 13">
            <a:extLst>
              <a:ext uri="{FF2B5EF4-FFF2-40B4-BE49-F238E27FC236}">
                <a16:creationId xmlns:a16="http://schemas.microsoft.com/office/drawing/2014/main" id="{D12377D7-EBF1-13F8-4C9D-8663DCE7E8D2}"/>
              </a:ext>
            </a:extLst>
          </p:cNvPr>
          <p:cNvSpPr txBox="1"/>
          <p:nvPr/>
        </p:nvSpPr>
        <p:spPr>
          <a:xfrm>
            <a:off x="2215325" y="6142965"/>
            <a:ext cx="317520" cy="584775"/>
          </a:xfrm>
          <a:prstGeom prst="rect">
            <a:avLst/>
          </a:prstGeom>
          <a:noFill/>
        </p:spPr>
        <p:txBody>
          <a:bodyPr wrap="square" rtlCol="0">
            <a:spAutoFit/>
          </a:bodyPr>
          <a:lstStyle/>
          <a:p>
            <a:r>
              <a:rPr lang="en-US" sz="3200" dirty="0">
                <a:latin typeface="Berlin Sans FB Demi" panose="020E0802020502020306" pitchFamily="34" charset="0"/>
              </a:rPr>
              <a:t>I</a:t>
            </a:r>
          </a:p>
        </p:txBody>
      </p:sp>
      <p:sp>
        <p:nvSpPr>
          <p:cNvPr id="15" name="TextBox 14">
            <a:extLst>
              <a:ext uri="{FF2B5EF4-FFF2-40B4-BE49-F238E27FC236}">
                <a16:creationId xmlns:a16="http://schemas.microsoft.com/office/drawing/2014/main" id="{BE3A8927-8BC3-13D0-2C7E-F5AC88C1DB14}"/>
              </a:ext>
            </a:extLst>
          </p:cNvPr>
          <p:cNvSpPr txBox="1"/>
          <p:nvPr/>
        </p:nvSpPr>
        <p:spPr>
          <a:xfrm>
            <a:off x="3311458" y="1212580"/>
            <a:ext cx="962835" cy="584775"/>
          </a:xfrm>
          <a:prstGeom prst="rect">
            <a:avLst/>
          </a:prstGeom>
          <a:noFill/>
        </p:spPr>
        <p:txBody>
          <a:bodyPr wrap="square" rtlCol="0">
            <a:spAutoFit/>
          </a:bodyPr>
          <a:lstStyle/>
          <a:p>
            <a:r>
              <a:rPr lang="en-US" sz="3200" dirty="0">
                <a:latin typeface="Berlin Sans FB Demi" panose="020E0802020502020306" pitchFamily="34" charset="0"/>
              </a:rPr>
              <a:t>my</a:t>
            </a:r>
          </a:p>
        </p:txBody>
      </p:sp>
      <p:sp>
        <p:nvSpPr>
          <p:cNvPr id="16" name="TextBox 15">
            <a:extLst>
              <a:ext uri="{FF2B5EF4-FFF2-40B4-BE49-F238E27FC236}">
                <a16:creationId xmlns:a16="http://schemas.microsoft.com/office/drawing/2014/main" id="{71D8D1EC-73CF-41BE-4229-C68C5DF0D3FF}"/>
              </a:ext>
            </a:extLst>
          </p:cNvPr>
          <p:cNvSpPr txBox="1"/>
          <p:nvPr/>
        </p:nvSpPr>
        <p:spPr>
          <a:xfrm>
            <a:off x="1870565" y="130258"/>
            <a:ext cx="2173786" cy="769441"/>
          </a:xfrm>
          <a:prstGeom prst="rect">
            <a:avLst/>
          </a:prstGeom>
          <a:noFill/>
        </p:spPr>
        <p:txBody>
          <a:bodyPr wrap="square" rtlCol="0">
            <a:spAutoFit/>
          </a:bodyPr>
          <a:lstStyle/>
          <a:p>
            <a:r>
              <a:rPr lang="en-US" sz="4400" dirty="0">
                <a:latin typeface="Berlin Sans FB Demi" panose="020E0802020502020306" pitchFamily="34" charset="0"/>
              </a:rPr>
              <a:t>Exodus</a:t>
            </a:r>
          </a:p>
        </p:txBody>
      </p:sp>
      <p:sp>
        <p:nvSpPr>
          <p:cNvPr id="17" name="TextBox 16">
            <a:extLst>
              <a:ext uri="{FF2B5EF4-FFF2-40B4-BE49-F238E27FC236}">
                <a16:creationId xmlns:a16="http://schemas.microsoft.com/office/drawing/2014/main" id="{6A8D67D7-3D95-15A9-89ED-C57BA648B16F}"/>
              </a:ext>
            </a:extLst>
          </p:cNvPr>
          <p:cNvSpPr txBox="1"/>
          <p:nvPr/>
        </p:nvSpPr>
        <p:spPr>
          <a:xfrm>
            <a:off x="4613564" y="84459"/>
            <a:ext cx="595804" cy="769441"/>
          </a:xfrm>
          <a:prstGeom prst="rect">
            <a:avLst/>
          </a:prstGeom>
          <a:noFill/>
        </p:spPr>
        <p:txBody>
          <a:bodyPr wrap="square" rtlCol="0">
            <a:spAutoFit/>
          </a:bodyPr>
          <a:lstStyle/>
          <a:p>
            <a:r>
              <a:rPr lang="en-US" sz="4400" dirty="0">
                <a:latin typeface="Berlin Sans FB Demi" panose="020E0802020502020306" pitchFamily="34" charset="0"/>
              </a:rPr>
              <a:t>2</a:t>
            </a:r>
          </a:p>
        </p:txBody>
      </p:sp>
      <p:sp>
        <p:nvSpPr>
          <p:cNvPr id="18" name="TextBox 17">
            <a:extLst>
              <a:ext uri="{FF2B5EF4-FFF2-40B4-BE49-F238E27FC236}">
                <a16:creationId xmlns:a16="http://schemas.microsoft.com/office/drawing/2014/main" id="{CB8828BF-B933-0675-350D-7CDA8FEB822B}"/>
              </a:ext>
            </a:extLst>
          </p:cNvPr>
          <p:cNvSpPr txBox="1"/>
          <p:nvPr/>
        </p:nvSpPr>
        <p:spPr>
          <a:xfrm>
            <a:off x="3373700" y="2038230"/>
            <a:ext cx="1745943" cy="584775"/>
          </a:xfrm>
          <a:prstGeom prst="rect">
            <a:avLst/>
          </a:prstGeom>
          <a:noFill/>
        </p:spPr>
        <p:txBody>
          <a:bodyPr wrap="square" rtlCol="0">
            <a:spAutoFit/>
          </a:bodyPr>
          <a:lstStyle/>
          <a:p>
            <a:r>
              <a:rPr lang="en-US" sz="3200" dirty="0">
                <a:latin typeface="Berlin Sans FB Demi" panose="020E0802020502020306" pitchFamily="34" charset="0"/>
              </a:rPr>
              <a:t>defense</a:t>
            </a:r>
          </a:p>
        </p:txBody>
      </p:sp>
      <p:sp>
        <p:nvSpPr>
          <p:cNvPr id="19" name="TextBox 18">
            <a:extLst>
              <a:ext uri="{FF2B5EF4-FFF2-40B4-BE49-F238E27FC236}">
                <a16:creationId xmlns:a16="http://schemas.microsoft.com/office/drawing/2014/main" id="{9437B71E-5596-BECA-C84E-6210B91A81B6}"/>
              </a:ext>
            </a:extLst>
          </p:cNvPr>
          <p:cNvSpPr txBox="1"/>
          <p:nvPr/>
        </p:nvSpPr>
        <p:spPr>
          <a:xfrm>
            <a:off x="1000915" y="2844224"/>
            <a:ext cx="962835" cy="584775"/>
          </a:xfrm>
          <a:prstGeom prst="rect">
            <a:avLst/>
          </a:prstGeom>
          <a:noFill/>
        </p:spPr>
        <p:txBody>
          <a:bodyPr wrap="square" rtlCol="0">
            <a:spAutoFit/>
          </a:bodyPr>
          <a:lstStyle/>
          <a:p>
            <a:r>
              <a:rPr lang="en-US" sz="3200" dirty="0">
                <a:latin typeface="Berlin Sans FB Demi" panose="020E0802020502020306" pitchFamily="34" charset="0"/>
              </a:rPr>
              <a:t>has</a:t>
            </a:r>
          </a:p>
        </p:txBody>
      </p:sp>
      <p:sp>
        <p:nvSpPr>
          <p:cNvPr id="20" name="TextBox 19">
            <a:extLst>
              <a:ext uri="{FF2B5EF4-FFF2-40B4-BE49-F238E27FC236}">
                <a16:creationId xmlns:a16="http://schemas.microsoft.com/office/drawing/2014/main" id="{7ED8CAE5-07E2-5A48-4FF3-87E85B2404E2}"/>
              </a:ext>
            </a:extLst>
          </p:cNvPr>
          <p:cNvSpPr txBox="1"/>
          <p:nvPr/>
        </p:nvSpPr>
        <p:spPr>
          <a:xfrm>
            <a:off x="4316044" y="2854324"/>
            <a:ext cx="2025622" cy="584775"/>
          </a:xfrm>
          <a:prstGeom prst="rect">
            <a:avLst/>
          </a:prstGeom>
          <a:noFill/>
        </p:spPr>
        <p:txBody>
          <a:bodyPr wrap="square" rtlCol="0">
            <a:spAutoFit/>
          </a:bodyPr>
          <a:lstStyle/>
          <a:p>
            <a:r>
              <a:rPr lang="en-US" sz="3200" dirty="0">
                <a:latin typeface="Berlin Sans FB Demi" panose="020E0802020502020306" pitchFamily="34" charset="0"/>
              </a:rPr>
              <a:t>salvation</a:t>
            </a:r>
          </a:p>
        </p:txBody>
      </p:sp>
      <p:sp>
        <p:nvSpPr>
          <p:cNvPr id="21" name="TextBox 20">
            <a:extLst>
              <a:ext uri="{FF2B5EF4-FFF2-40B4-BE49-F238E27FC236}">
                <a16:creationId xmlns:a16="http://schemas.microsoft.com/office/drawing/2014/main" id="{77F8CE76-A551-3C7A-21C8-0372A77745F8}"/>
              </a:ext>
            </a:extLst>
          </p:cNvPr>
          <p:cNvSpPr txBox="1"/>
          <p:nvPr/>
        </p:nvSpPr>
        <p:spPr>
          <a:xfrm>
            <a:off x="2579980" y="3667945"/>
            <a:ext cx="962835" cy="584775"/>
          </a:xfrm>
          <a:prstGeom prst="rect">
            <a:avLst/>
          </a:prstGeom>
          <a:noFill/>
        </p:spPr>
        <p:txBody>
          <a:bodyPr wrap="square" rtlCol="0">
            <a:spAutoFit/>
          </a:bodyPr>
          <a:lstStyle/>
          <a:p>
            <a:r>
              <a:rPr lang="en-US" sz="3200" dirty="0">
                <a:latin typeface="Berlin Sans FB Demi" panose="020E0802020502020306" pitchFamily="34" charset="0"/>
              </a:rPr>
              <a:t>is</a:t>
            </a:r>
          </a:p>
        </p:txBody>
      </p:sp>
      <p:sp>
        <p:nvSpPr>
          <p:cNvPr id="22" name="TextBox 21">
            <a:extLst>
              <a:ext uri="{FF2B5EF4-FFF2-40B4-BE49-F238E27FC236}">
                <a16:creationId xmlns:a16="http://schemas.microsoft.com/office/drawing/2014/main" id="{3E9B36A6-36F0-B2F7-9DC7-946DAB188A93}"/>
              </a:ext>
            </a:extLst>
          </p:cNvPr>
          <p:cNvSpPr txBox="1"/>
          <p:nvPr/>
        </p:nvSpPr>
        <p:spPr>
          <a:xfrm>
            <a:off x="2103186" y="4493595"/>
            <a:ext cx="317520" cy="584775"/>
          </a:xfrm>
          <a:prstGeom prst="rect">
            <a:avLst/>
          </a:prstGeom>
          <a:noFill/>
        </p:spPr>
        <p:txBody>
          <a:bodyPr wrap="square" rtlCol="0">
            <a:spAutoFit/>
          </a:bodyPr>
          <a:lstStyle/>
          <a:p>
            <a:r>
              <a:rPr lang="en-US" sz="3200" dirty="0">
                <a:latin typeface="Berlin Sans FB Demi" panose="020E0802020502020306" pitchFamily="34" charset="0"/>
              </a:rPr>
              <a:t>I</a:t>
            </a:r>
          </a:p>
        </p:txBody>
      </p:sp>
      <p:sp>
        <p:nvSpPr>
          <p:cNvPr id="23" name="TextBox 22">
            <a:extLst>
              <a:ext uri="{FF2B5EF4-FFF2-40B4-BE49-F238E27FC236}">
                <a16:creationId xmlns:a16="http://schemas.microsoft.com/office/drawing/2014/main" id="{72F1E817-A14C-9C2C-F001-1D929138AA5B}"/>
              </a:ext>
            </a:extLst>
          </p:cNvPr>
          <p:cNvSpPr txBox="1"/>
          <p:nvPr/>
        </p:nvSpPr>
        <p:spPr>
          <a:xfrm>
            <a:off x="4589269" y="4493595"/>
            <a:ext cx="962835" cy="584775"/>
          </a:xfrm>
          <a:prstGeom prst="rect">
            <a:avLst/>
          </a:prstGeom>
          <a:noFill/>
        </p:spPr>
        <p:txBody>
          <a:bodyPr wrap="square" rtlCol="0">
            <a:spAutoFit/>
          </a:bodyPr>
          <a:lstStyle/>
          <a:p>
            <a:r>
              <a:rPr lang="en-US" sz="3200" dirty="0">
                <a:latin typeface="Berlin Sans FB Demi" panose="020E0802020502020306" pitchFamily="34" charset="0"/>
              </a:rPr>
              <a:t>him</a:t>
            </a:r>
          </a:p>
        </p:txBody>
      </p:sp>
      <p:sp>
        <p:nvSpPr>
          <p:cNvPr id="24" name="TextBox 23">
            <a:extLst>
              <a:ext uri="{FF2B5EF4-FFF2-40B4-BE49-F238E27FC236}">
                <a16:creationId xmlns:a16="http://schemas.microsoft.com/office/drawing/2014/main" id="{343DD602-C71A-C17E-6724-2C6BF3A4958C}"/>
              </a:ext>
            </a:extLst>
          </p:cNvPr>
          <p:cNvSpPr txBox="1"/>
          <p:nvPr/>
        </p:nvSpPr>
        <p:spPr>
          <a:xfrm>
            <a:off x="2421220" y="5317315"/>
            <a:ext cx="1745943" cy="584775"/>
          </a:xfrm>
          <a:prstGeom prst="rect">
            <a:avLst/>
          </a:prstGeom>
          <a:noFill/>
        </p:spPr>
        <p:txBody>
          <a:bodyPr wrap="square" rtlCol="0">
            <a:spAutoFit/>
          </a:bodyPr>
          <a:lstStyle/>
          <a:p>
            <a:r>
              <a:rPr lang="en-US" sz="3200" dirty="0">
                <a:latin typeface="Berlin Sans FB Demi" panose="020E0802020502020306" pitchFamily="34" charset="0"/>
              </a:rPr>
              <a:t>father's</a:t>
            </a:r>
          </a:p>
        </p:txBody>
      </p:sp>
      <p:sp>
        <p:nvSpPr>
          <p:cNvPr id="25" name="TextBox 24">
            <a:extLst>
              <a:ext uri="{FF2B5EF4-FFF2-40B4-BE49-F238E27FC236}">
                <a16:creationId xmlns:a16="http://schemas.microsoft.com/office/drawing/2014/main" id="{7C0C894E-9A89-065D-AE66-FA078B3D6069}"/>
              </a:ext>
            </a:extLst>
          </p:cNvPr>
          <p:cNvSpPr txBox="1"/>
          <p:nvPr/>
        </p:nvSpPr>
        <p:spPr>
          <a:xfrm>
            <a:off x="2522632" y="6142965"/>
            <a:ext cx="1371600" cy="584775"/>
          </a:xfrm>
          <a:prstGeom prst="rect">
            <a:avLst/>
          </a:prstGeom>
          <a:noFill/>
        </p:spPr>
        <p:txBody>
          <a:bodyPr wrap="square" rtlCol="0">
            <a:spAutoFit/>
          </a:bodyPr>
          <a:lstStyle/>
          <a:p>
            <a:r>
              <a:rPr lang="en-US" sz="3200" dirty="0">
                <a:latin typeface="Berlin Sans FB Demi" panose="020E0802020502020306" pitchFamily="34" charset="0"/>
              </a:rPr>
              <a:t>will</a:t>
            </a:r>
          </a:p>
        </p:txBody>
      </p:sp>
      <p:sp>
        <p:nvSpPr>
          <p:cNvPr id="26" name="TextBox 25">
            <a:extLst>
              <a:ext uri="{FF2B5EF4-FFF2-40B4-BE49-F238E27FC236}">
                <a16:creationId xmlns:a16="http://schemas.microsoft.com/office/drawing/2014/main" id="{853733C1-D522-23CF-DA88-7BB5FAEF5F37}"/>
              </a:ext>
            </a:extLst>
          </p:cNvPr>
          <p:cNvSpPr txBox="1"/>
          <p:nvPr/>
        </p:nvSpPr>
        <p:spPr>
          <a:xfrm>
            <a:off x="3835793" y="122819"/>
            <a:ext cx="685211" cy="769441"/>
          </a:xfrm>
          <a:prstGeom prst="rect">
            <a:avLst/>
          </a:prstGeom>
          <a:noFill/>
        </p:spPr>
        <p:txBody>
          <a:bodyPr wrap="square" rtlCol="0">
            <a:spAutoFit/>
          </a:bodyPr>
          <a:lstStyle/>
          <a:p>
            <a:r>
              <a:rPr lang="en-US" sz="4400" dirty="0">
                <a:latin typeface="Berlin Sans FB Demi" panose="020E0802020502020306" pitchFamily="34" charset="0"/>
              </a:rPr>
              <a:t>15</a:t>
            </a:r>
          </a:p>
        </p:txBody>
      </p:sp>
      <p:sp>
        <p:nvSpPr>
          <p:cNvPr id="27" name="TextBox 26">
            <a:extLst>
              <a:ext uri="{FF2B5EF4-FFF2-40B4-BE49-F238E27FC236}">
                <a16:creationId xmlns:a16="http://schemas.microsoft.com/office/drawing/2014/main" id="{C200CF71-0D75-47A4-303E-8CA5F3A6AF78}"/>
              </a:ext>
            </a:extLst>
          </p:cNvPr>
          <p:cNvSpPr txBox="1"/>
          <p:nvPr/>
        </p:nvSpPr>
        <p:spPr>
          <a:xfrm>
            <a:off x="879594" y="1207511"/>
            <a:ext cx="962835" cy="584775"/>
          </a:xfrm>
          <a:prstGeom prst="rect">
            <a:avLst/>
          </a:prstGeom>
          <a:noFill/>
        </p:spPr>
        <p:txBody>
          <a:bodyPr wrap="square" rtlCol="0">
            <a:spAutoFit/>
          </a:bodyPr>
          <a:lstStyle/>
          <a:p>
            <a:r>
              <a:rPr lang="en-US" sz="3200" dirty="0">
                <a:latin typeface="Berlin Sans FB Demi" panose="020E0802020502020306" pitchFamily="34" charset="0"/>
              </a:rPr>
              <a:t>The</a:t>
            </a:r>
          </a:p>
        </p:txBody>
      </p:sp>
      <p:sp>
        <p:nvSpPr>
          <p:cNvPr id="28" name="TextBox 27">
            <a:extLst>
              <a:ext uri="{FF2B5EF4-FFF2-40B4-BE49-F238E27FC236}">
                <a16:creationId xmlns:a16="http://schemas.microsoft.com/office/drawing/2014/main" id="{B071B7D0-F9F0-9D18-6594-129E856D89A4}"/>
              </a:ext>
            </a:extLst>
          </p:cNvPr>
          <p:cNvSpPr txBox="1"/>
          <p:nvPr/>
        </p:nvSpPr>
        <p:spPr>
          <a:xfrm>
            <a:off x="2817740" y="1211915"/>
            <a:ext cx="962835" cy="584775"/>
          </a:xfrm>
          <a:prstGeom prst="rect">
            <a:avLst/>
          </a:prstGeom>
          <a:noFill/>
        </p:spPr>
        <p:txBody>
          <a:bodyPr wrap="square" rtlCol="0">
            <a:spAutoFit/>
          </a:bodyPr>
          <a:lstStyle/>
          <a:p>
            <a:r>
              <a:rPr lang="en-US" sz="3200" dirty="0">
                <a:latin typeface="Berlin Sans FB Demi" panose="020E0802020502020306" pitchFamily="34" charset="0"/>
              </a:rPr>
              <a:t>is</a:t>
            </a:r>
          </a:p>
        </p:txBody>
      </p:sp>
      <p:sp>
        <p:nvSpPr>
          <p:cNvPr id="29" name="TextBox 28">
            <a:extLst>
              <a:ext uri="{FF2B5EF4-FFF2-40B4-BE49-F238E27FC236}">
                <a16:creationId xmlns:a16="http://schemas.microsoft.com/office/drawing/2014/main" id="{90475C32-CBB6-19B9-9EDB-47A56BDE0C55}"/>
              </a:ext>
            </a:extLst>
          </p:cNvPr>
          <p:cNvSpPr txBox="1"/>
          <p:nvPr/>
        </p:nvSpPr>
        <p:spPr>
          <a:xfrm>
            <a:off x="491324" y="2844223"/>
            <a:ext cx="962835" cy="584775"/>
          </a:xfrm>
          <a:prstGeom prst="rect">
            <a:avLst/>
          </a:prstGeom>
          <a:noFill/>
        </p:spPr>
        <p:txBody>
          <a:bodyPr wrap="square" rtlCol="0">
            <a:spAutoFit/>
          </a:bodyPr>
          <a:lstStyle/>
          <a:p>
            <a:r>
              <a:rPr lang="en-US" sz="3200" dirty="0">
                <a:latin typeface="Berlin Sans FB Demi" panose="020E0802020502020306" pitchFamily="34" charset="0"/>
              </a:rPr>
              <a:t>he</a:t>
            </a:r>
          </a:p>
        </p:txBody>
      </p:sp>
      <p:sp>
        <p:nvSpPr>
          <p:cNvPr id="30" name="TextBox 29">
            <a:extLst>
              <a:ext uri="{FF2B5EF4-FFF2-40B4-BE49-F238E27FC236}">
                <a16:creationId xmlns:a16="http://schemas.microsoft.com/office/drawing/2014/main" id="{D406037B-EE9A-170D-B763-33F14F89BDAF}"/>
              </a:ext>
            </a:extLst>
          </p:cNvPr>
          <p:cNvSpPr txBox="1"/>
          <p:nvPr/>
        </p:nvSpPr>
        <p:spPr>
          <a:xfrm>
            <a:off x="1711340" y="2038229"/>
            <a:ext cx="962835" cy="584775"/>
          </a:xfrm>
          <a:prstGeom prst="rect">
            <a:avLst/>
          </a:prstGeom>
          <a:noFill/>
        </p:spPr>
        <p:txBody>
          <a:bodyPr wrap="square" rtlCol="0">
            <a:spAutoFit/>
          </a:bodyPr>
          <a:lstStyle/>
          <a:p>
            <a:r>
              <a:rPr lang="en-US" sz="3200" dirty="0">
                <a:latin typeface="Berlin Sans FB Demi" panose="020E0802020502020306" pitchFamily="34" charset="0"/>
              </a:rPr>
              <a:t>and</a:t>
            </a:r>
          </a:p>
        </p:txBody>
      </p:sp>
      <p:sp>
        <p:nvSpPr>
          <p:cNvPr id="33" name="TextBox 32">
            <a:extLst>
              <a:ext uri="{FF2B5EF4-FFF2-40B4-BE49-F238E27FC236}">
                <a16:creationId xmlns:a16="http://schemas.microsoft.com/office/drawing/2014/main" id="{D8D8A668-00D7-52B7-8400-BC3622C88754}"/>
              </a:ext>
            </a:extLst>
          </p:cNvPr>
          <p:cNvSpPr txBox="1"/>
          <p:nvPr/>
        </p:nvSpPr>
        <p:spPr>
          <a:xfrm>
            <a:off x="3047073" y="3674053"/>
            <a:ext cx="962835" cy="584775"/>
          </a:xfrm>
          <a:prstGeom prst="rect">
            <a:avLst/>
          </a:prstGeom>
          <a:noFill/>
        </p:spPr>
        <p:txBody>
          <a:bodyPr wrap="square" rtlCol="0">
            <a:spAutoFit/>
          </a:bodyPr>
          <a:lstStyle/>
          <a:p>
            <a:r>
              <a:rPr lang="en-US" sz="3200" dirty="0">
                <a:latin typeface="Berlin Sans FB Demi" panose="020E0802020502020306" pitchFamily="34" charset="0"/>
              </a:rPr>
              <a:t>my</a:t>
            </a:r>
          </a:p>
        </p:txBody>
      </p:sp>
      <p:sp>
        <p:nvSpPr>
          <p:cNvPr id="34" name="TextBox 33">
            <a:extLst>
              <a:ext uri="{FF2B5EF4-FFF2-40B4-BE49-F238E27FC236}">
                <a16:creationId xmlns:a16="http://schemas.microsoft.com/office/drawing/2014/main" id="{BD5751DF-4D31-40A7-ECEE-3B859896320F}"/>
              </a:ext>
            </a:extLst>
          </p:cNvPr>
          <p:cNvSpPr txBox="1"/>
          <p:nvPr/>
        </p:nvSpPr>
        <p:spPr>
          <a:xfrm>
            <a:off x="3528491" y="2865503"/>
            <a:ext cx="962835" cy="584775"/>
          </a:xfrm>
          <a:prstGeom prst="rect">
            <a:avLst/>
          </a:prstGeom>
          <a:noFill/>
        </p:spPr>
        <p:txBody>
          <a:bodyPr wrap="square" rtlCol="0">
            <a:spAutoFit/>
          </a:bodyPr>
          <a:lstStyle/>
          <a:p>
            <a:r>
              <a:rPr lang="en-US" sz="3200" dirty="0">
                <a:latin typeface="Berlin Sans FB Demi" panose="020E0802020502020306" pitchFamily="34" charset="0"/>
              </a:rPr>
              <a:t>my</a:t>
            </a:r>
          </a:p>
        </p:txBody>
      </p:sp>
      <p:sp>
        <p:nvSpPr>
          <p:cNvPr id="35" name="TextBox 34">
            <a:extLst>
              <a:ext uri="{FF2B5EF4-FFF2-40B4-BE49-F238E27FC236}">
                <a16:creationId xmlns:a16="http://schemas.microsoft.com/office/drawing/2014/main" id="{CBE620CF-F700-867F-953E-6A5FCADDAB8F}"/>
              </a:ext>
            </a:extLst>
          </p:cNvPr>
          <p:cNvSpPr txBox="1"/>
          <p:nvPr/>
        </p:nvSpPr>
        <p:spPr>
          <a:xfrm>
            <a:off x="1870565" y="3681491"/>
            <a:ext cx="962835" cy="584775"/>
          </a:xfrm>
          <a:prstGeom prst="rect">
            <a:avLst/>
          </a:prstGeom>
          <a:noFill/>
        </p:spPr>
        <p:txBody>
          <a:bodyPr wrap="square" rtlCol="0">
            <a:spAutoFit/>
          </a:bodyPr>
          <a:lstStyle/>
          <a:p>
            <a:r>
              <a:rPr lang="en-US" sz="3200" dirty="0">
                <a:latin typeface="Berlin Sans FB Demi" panose="020E0802020502020306" pitchFamily="34" charset="0"/>
              </a:rPr>
              <a:t>He</a:t>
            </a:r>
          </a:p>
        </p:txBody>
      </p:sp>
      <p:sp>
        <p:nvSpPr>
          <p:cNvPr id="36" name="TextBox 35">
            <a:extLst>
              <a:ext uri="{FF2B5EF4-FFF2-40B4-BE49-F238E27FC236}">
                <a16:creationId xmlns:a16="http://schemas.microsoft.com/office/drawing/2014/main" id="{7078348F-4F3F-BA44-2007-D68A881015C6}"/>
              </a:ext>
            </a:extLst>
          </p:cNvPr>
          <p:cNvSpPr txBox="1"/>
          <p:nvPr/>
        </p:nvSpPr>
        <p:spPr>
          <a:xfrm>
            <a:off x="1234928" y="4499789"/>
            <a:ext cx="962835" cy="584775"/>
          </a:xfrm>
          <a:prstGeom prst="rect">
            <a:avLst/>
          </a:prstGeom>
          <a:noFill/>
        </p:spPr>
        <p:txBody>
          <a:bodyPr wrap="square" rtlCol="0">
            <a:spAutoFit/>
          </a:bodyPr>
          <a:lstStyle/>
          <a:p>
            <a:r>
              <a:rPr lang="en-US" sz="3200" dirty="0">
                <a:latin typeface="Berlin Sans FB Demi" panose="020E0802020502020306" pitchFamily="34" charset="0"/>
              </a:rPr>
              <a:t>and</a:t>
            </a:r>
          </a:p>
        </p:txBody>
      </p:sp>
      <p:sp>
        <p:nvSpPr>
          <p:cNvPr id="37" name="TextBox 36">
            <a:extLst>
              <a:ext uri="{FF2B5EF4-FFF2-40B4-BE49-F238E27FC236}">
                <a16:creationId xmlns:a16="http://schemas.microsoft.com/office/drawing/2014/main" id="{387A4312-AAFA-13F0-7E26-B97426BFCA6C}"/>
              </a:ext>
            </a:extLst>
          </p:cNvPr>
          <p:cNvSpPr txBox="1"/>
          <p:nvPr/>
        </p:nvSpPr>
        <p:spPr>
          <a:xfrm>
            <a:off x="2408975" y="4494188"/>
            <a:ext cx="1371600" cy="584775"/>
          </a:xfrm>
          <a:prstGeom prst="rect">
            <a:avLst/>
          </a:prstGeom>
          <a:noFill/>
        </p:spPr>
        <p:txBody>
          <a:bodyPr wrap="square" rtlCol="0">
            <a:spAutoFit/>
          </a:bodyPr>
          <a:lstStyle/>
          <a:p>
            <a:r>
              <a:rPr lang="en-US" sz="3200" dirty="0">
                <a:latin typeface="Berlin Sans FB Demi" panose="020E0802020502020306" pitchFamily="34" charset="0"/>
              </a:rPr>
              <a:t>will</a:t>
            </a:r>
          </a:p>
        </p:txBody>
      </p:sp>
      <p:sp>
        <p:nvSpPr>
          <p:cNvPr id="38" name="TextBox 37">
            <a:extLst>
              <a:ext uri="{FF2B5EF4-FFF2-40B4-BE49-F238E27FC236}">
                <a16:creationId xmlns:a16="http://schemas.microsoft.com/office/drawing/2014/main" id="{DFCCD25D-19B9-B815-E8D3-935FA2DEFF33}"/>
              </a:ext>
            </a:extLst>
          </p:cNvPr>
          <p:cNvSpPr txBox="1"/>
          <p:nvPr/>
        </p:nvSpPr>
        <p:spPr>
          <a:xfrm>
            <a:off x="1600893" y="5309508"/>
            <a:ext cx="962835" cy="584775"/>
          </a:xfrm>
          <a:prstGeom prst="rect">
            <a:avLst/>
          </a:prstGeom>
          <a:noFill/>
        </p:spPr>
        <p:txBody>
          <a:bodyPr wrap="square" rtlCol="0">
            <a:spAutoFit/>
          </a:bodyPr>
          <a:lstStyle/>
          <a:p>
            <a:r>
              <a:rPr lang="en-US" sz="3200" dirty="0">
                <a:latin typeface="Berlin Sans FB Demi" panose="020E0802020502020306" pitchFamily="34" charset="0"/>
              </a:rPr>
              <a:t>my</a:t>
            </a:r>
          </a:p>
        </p:txBody>
      </p:sp>
      <p:sp>
        <p:nvSpPr>
          <p:cNvPr id="39" name="TextBox 38">
            <a:extLst>
              <a:ext uri="{FF2B5EF4-FFF2-40B4-BE49-F238E27FC236}">
                <a16:creationId xmlns:a16="http://schemas.microsoft.com/office/drawing/2014/main" id="{9A0B7D52-C7F3-D457-C25E-CD2D85069B9A}"/>
              </a:ext>
            </a:extLst>
          </p:cNvPr>
          <p:cNvSpPr txBox="1"/>
          <p:nvPr/>
        </p:nvSpPr>
        <p:spPr>
          <a:xfrm>
            <a:off x="1279107" y="6146393"/>
            <a:ext cx="962835" cy="584775"/>
          </a:xfrm>
          <a:prstGeom prst="rect">
            <a:avLst/>
          </a:prstGeom>
          <a:noFill/>
        </p:spPr>
        <p:txBody>
          <a:bodyPr wrap="square" rtlCol="0">
            <a:spAutoFit/>
          </a:bodyPr>
          <a:lstStyle/>
          <a:p>
            <a:r>
              <a:rPr lang="en-US" sz="3200" dirty="0">
                <a:latin typeface="Berlin Sans FB Demi" panose="020E0802020502020306" pitchFamily="34" charset="0"/>
              </a:rPr>
              <a:t>and</a:t>
            </a:r>
          </a:p>
        </p:txBody>
      </p:sp>
      <p:sp>
        <p:nvSpPr>
          <p:cNvPr id="40" name="TextBox 39">
            <a:extLst>
              <a:ext uri="{FF2B5EF4-FFF2-40B4-BE49-F238E27FC236}">
                <a16:creationId xmlns:a16="http://schemas.microsoft.com/office/drawing/2014/main" id="{F038A056-A2C1-682B-8650-D543837E99BC}"/>
              </a:ext>
            </a:extLst>
          </p:cNvPr>
          <p:cNvSpPr txBox="1"/>
          <p:nvPr/>
        </p:nvSpPr>
        <p:spPr>
          <a:xfrm>
            <a:off x="3442871" y="6144895"/>
            <a:ext cx="1371600" cy="584775"/>
          </a:xfrm>
          <a:prstGeom prst="rect">
            <a:avLst/>
          </a:prstGeom>
          <a:noFill/>
        </p:spPr>
        <p:txBody>
          <a:bodyPr wrap="square" rtlCol="0">
            <a:spAutoFit/>
          </a:bodyPr>
          <a:lstStyle/>
          <a:p>
            <a:r>
              <a:rPr lang="en-US" sz="3200" dirty="0">
                <a:latin typeface="Berlin Sans FB Demi" panose="020E0802020502020306" pitchFamily="34" charset="0"/>
              </a:rPr>
              <a:t>exalt</a:t>
            </a:r>
          </a:p>
        </p:txBody>
      </p:sp>
    </p:spTree>
    <p:extLst>
      <p:ext uri="{BB962C8B-B14F-4D97-AF65-F5344CB8AC3E}">
        <p14:creationId xmlns:p14="http://schemas.microsoft.com/office/powerpoint/2010/main" val="3617119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p:cTn id="28" dur="500" fill="hold"/>
                                        <p:tgtEl>
                                          <p:spTgt spid="27"/>
                                        </p:tgtEl>
                                        <p:attrNameLst>
                                          <p:attrName>ppt_w</p:attrName>
                                        </p:attrNameLst>
                                      </p:cBhvr>
                                      <p:tavLst>
                                        <p:tav tm="0">
                                          <p:val>
                                            <p:fltVal val="0"/>
                                          </p:val>
                                        </p:tav>
                                        <p:tav tm="100000">
                                          <p:val>
                                            <p:strVal val="#ppt_w"/>
                                          </p:val>
                                        </p:tav>
                                      </p:tavLst>
                                    </p:anim>
                                    <p:anim calcmode="lin" valueType="num">
                                      <p:cBhvr>
                                        <p:cTn id="29" dur="500" fill="hold"/>
                                        <p:tgtEl>
                                          <p:spTgt spid="27"/>
                                        </p:tgtEl>
                                        <p:attrNameLst>
                                          <p:attrName>ppt_h</p:attrName>
                                        </p:attrNameLst>
                                      </p:cBhvr>
                                      <p:tavLst>
                                        <p:tav tm="0">
                                          <p:val>
                                            <p:fltVal val="0"/>
                                          </p:val>
                                        </p:tav>
                                        <p:tav tm="100000">
                                          <p:val>
                                            <p:strVal val="#ppt_h"/>
                                          </p:val>
                                        </p:tav>
                                      </p:tavLst>
                                    </p:anim>
                                    <p:animEffect transition="in" filter="fade">
                                      <p:cBhvr>
                                        <p:cTn id="30" dur="500"/>
                                        <p:tgtEl>
                                          <p:spTgt spid="27"/>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2"/>
                                        </p:tgtEl>
                                        <p:attrNameLst>
                                          <p:attrName>style.visibility</p:attrName>
                                        </p:attrNameLst>
                                      </p:cBhvr>
                                      <p:to>
                                        <p:strVal val="visible"/>
                                      </p:to>
                                    </p:set>
                                    <p:anim calcmode="lin" valueType="num">
                                      <p:cBhvr>
                                        <p:cTn id="35" dur="500" fill="hold"/>
                                        <p:tgtEl>
                                          <p:spTgt spid="2"/>
                                        </p:tgtEl>
                                        <p:attrNameLst>
                                          <p:attrName>ppt_w</p:attrName>
                                        </p:attrNameLst>
                                      </p:cBhvr>
                                      <p:tavLst>
                                        <p:tav tm="0">
                                          <p:val>
                                            <p:fltVal val="0"/>
                                          </p:val>
                                        </p:tav>
                                        <p:tav tm="100000">
                                          <p:val>
                                            <p:strVal val="#ppt_w"/>
                                          </p:val>
                                        </p:tav>
                                      </p:tavLst>
                                    </p:anim>
                                    <p:anim calcmode="lin" valueType="num">
                                      <p:cBhvr>
                                        <p:cTn id="36" dur="500" fill="hold"/>
                                        <p:tgtEl>
                                          <p:spTgt spid="2"/>
                                        </p:tgtEl>
                                        <p:attrNameLst>
                                          <p:attrName>ppt_h</p:attrName>
                                        </p:attrNameLst>
                                      </p:cBhvr>
                                      <p:tavLst>
                                        <p:tav tm="0">
                                          <p:val>
                                            <p:fltVal val="0"/>
                                          </p:val>
                                        </p:tav>
                                        <p:tav tm="100000">
                                          <p:val>
                                            <p:strVal val="#ppt_h"/>
                                          </p:val>
                                        </p:tav>
                                      </p:tavLst>
                                    </p:anim>
                                    <p:animEffect transition="in" filter="fade">
                                      <p:cBhvr>
                                        <p:cTn id="37" dur="500"/>
                                        <p:tgtEl>
                                          <p:spTgt spid="2"/>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28"/>
                                        </p:tgtEl>
                                        <p:attrNameLst>
                                          <p:attrName>style.visibility</p:attrName>
                                        </p:attrNameLst>
                                      </p:cBhvr>
                                      <p:to>
                                        <p:strVal val="visible"/>
                                      </p:to>
                                    </p:set>
                                    <p:anim calcmode="lin" valueType="num">
                                      <p:cBhvr>
                                        <p:cTn id="42" dur="500" fill="hold"/>
                                        <p:tgtEl>
                                          <p:spTgt spid="28"/>
                                        </p:tgtEl>
                                        <p:attrNameLst>
                                          <p:attrName>ppt_w</p:attrName>
                                        </p:attrNameLst>
                                      </p:cBhvr>
                                      <p:tavLst>
                                        <p:tav tm="0">
                                          <p:val>
                                            <p:fltVal val="0"/>
                                          </p:val>
                                        </p:tav>
                                        <p:tav tm="100000">
                                          <p:val>
                                            <p:strVal val="#ppt_w"/>
                                          </p:val>
                                        </p:tav>
                                      </p:tavLst>
                                    </p:anim>
                                    <p:anim calcmode="lin" valueType="num">
                                      <p:cBhvr>
                                        <p:cTn id="43" dur="500" fill="hold"/>
                                        <p:tgtEl>
                                          <p:spTgt spid="28"/>
                                        </p:tgtEl>
                                        <p:attrNameLst>
                                          <p:attrName>ppt_h</p:attrName>
                                        </p:attrNameLst>
                                      </p:cBhvr>
                                      <p:tavLst>
                                        <p:tav tm="0">
                                          <p:val>
                                            <p:fltVal val="0"/>
                                          </p:val>
                                        </p:tav>
                                        <p:tav tm="100000">
                                          <p:val>
                                            <p:strVal val="#ppt_h"/>
                                          </p:val>
                                        </p:tav>
                                      </p:tavLst>
                                    </p:anim>
                                    <p:animEffect transition="in" filter="fade">
                                      <p:cBhvr>
                                        <p:cTn id="44" dur="500"/>
                                        <p:tgtEl>
                                          <p:spTgt spid="28"/>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Effect transition="in" filter="fade">
                                      <p:cBhvr>
                                        <p:cTn id="51" dur="500"/>
                                        <p:tgtEl>
                                          <p:spTgt spid="15"/>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4"/>
                                        </p:tgtEl>
                                        <p:attrNameLst>
                                          <p:attrName>style.visibility</p:attrName>
                                        </p:attrNameLst>
                                      </p:cBhvr>
                                      <p:to>
                                        <p:strVal val="visible"/>
                                      </p:to>
                                    </p:set>
                                    <p:anim calcmode="lin" valueType="num">
                                      <p:cBhvr>
                                        <p:cTn id="56" dur="500" fill="hold"/>
                                        <p:tgtEl>
                                          <p:spTgt spid="4"/>
                                        </p:tgtEl>
                                        <p:attrNameLst>
                                          <p:attrName>ppt_w</p:attrName>
                                        </p:attrNameLst>
                                      </p:cBhvr>
                                      <p:tavLst>
                                        <p:tav tm="0">
                                          <p:val>
                                            <p:fltVal val="0"/>
                                          </p:val>
                                        </p:tav>
                                        <p:tav tm="100000">
                                          <p:val>
                                            <p:strVal val="#ppt_w"/>
                                          </p:val>
                                        </p:tav>
                                      </p:tavLst>
                                    </p:anim>
                                    <p:anim calcmode="lin" valueType="num">
                                      <p:cBhvr>
                                        <p:cTn id="57" dur="500" fill="hold"/>
                                        <p:tgtEl>
                                          <p:spTgt spid="4"/>
                                        </p:tgtEl>
                                        <p:attrNameLst>
                                          <p:attrName>ppt_h</p:attrName>
                                        </p:attrNameLst>
                                      </p:cBhvr>
                                      <p:tavLst>
                                        <p:tav tm="0">
                                          <p:val>
                                            <p:fltVal val="0"/>
                                          </p:val>
                                        </p:tav>
                                        <p:tav tm="100000">
                                          <p:val>
                                            <p:strVal val="#ppt_h"/>
                                          </p:val>
                                        </p:tav>
                                      </p:tavLst>
                                    </p:anim>
                                    <p:animEffect transition="in" filter="fade">
                                      <p:cBhvr>
                                        <p:cTn id="58" dur="500"/>
                                        <p:tgtEl>
                                          <p:spTgt spid="4"/>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500" fill="hold"/>
                                        <p:tgtEl>
                                          <p:spTgt spid="30"/>
                                        </p:tgtEl>
                                        <p:attrNameLst>
                                          <p:attrName>ppt_w</p:attrName>
                                        </p:attrNameLst>
                                      </p:cBhvr>
                                      <p:tavLst>
                                        <p:tav tm="0">
                                          <p:val>
                                            <p:fltVal val="0"/>
                                          </p:val>
                                        </p:tav>
                                        <p:tav tm="100000">
                                          <p:val>
                                            <p:strVal val="#ppt_w"/>
                                          </p:val>
                                        </p:tav>
                                      </p:tavLst>
                                    </p:anim>
                                    <p:anim calcmode="lin" valueType="num">
                                      <p:cBhvr>
                                        <p:cTn id="64" dur="500" fill="hold"/>
                                        <p:tgtEl>
                                          <p:spTgt spid="30"/>
                                        </p:tgtEl>
                                        <p:attrNameLst>
                                          <p:attrName>ppt_h</p:attrName>
                                        </p:attrNameLst>
                                      </p:cBhvr>
                                      <p:tavLst>
                                        <p:tav tm="0">
                                          <p:val>
                                            <p:fltVal val="0"/>
                                          </p:val>
                                        </p:tav>
                                        <p:tav tm="100000">
                                          <p:val>
                                            <p:strVal val="#ppt_h"/>
                                          </p:val>
                                        </p:tav>
                                      </p:tavLst>
                                    </p:anim>
                                    <p:animEffect transition="in" filter="fade">
                                      <p:cBhvr>
                                        <p:cTn id="65" dur="500"/>
                                        <p:tgtEl>
                                          <p:spTgt spid="30"/>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9"/>
                                        </p:tgtEl>
                                        <p:attrNameLst>
                                          <p:attrName>style.visibility</p:attrName>
                                        </p:attrNameLst>
                                      </p:cBhvr>
                                      <p:to>
                                        <p:strVal val="visible"/>
                                      </p:to>
                                    </p:set>
                                    <p:anim calcmode="lin" valueType="num">
                                      <p:cBhvr>
                                        <p:cTn id="70" dur="500" fill="hold"/>
                                        <p:tgtEl>
                                          <p:spTgt spid="9"/>
                                        </p:tgtEl>
                                        <p:attrNameLst>
                                          <p:attrName>ppt_w</p:attrName>
                                        </p:attrNameLst>
                                      </p:cBhvr>
                                      <p:tavLst>
                                        <p:tav tm="0">
                                          <p:val>
                                            <p:fltVal val="0"/>
                                          </p:val>
                                        </p:tav>
                                        <p:tav tm="100000">
                                          <p:val>
                                            <p:strVal val="#ppt_w"/>
                                          </p:val>
                                        </p:tav>
                                      </p:tavLst>
                                    </p:anim>
                                    <p:anim calcmode="lin" valueType="num">
                                      <p:cBhvr>
                                        <p:cTn id="71" dur="500" fill="hold"/>
                                        <p:tgtEl>
                                          <p:spTgt spid="9"/>
                                        </p:tgtEl>
                                        <p:attrNameLst>
                                          <p:attrName>ppt_h</p:attrName>
                                        </p:attrNameLst>
                                      </p:cBhvr>
                                      <p:tavLst>
                                        <p:tav tm="0">
                                          <p:val>
                                            <p:fltVal val="0"/>
                                          </p:val>
                                        </p:tav>
                                        <p:tav tm="100000">
                                          <p:val>
                                            <p:strVal val="#ppt_h"/>
                                          </p:val>
                                        </p:tav>
                                      </p:tavLst>
                                    </p:anim>
                                    <p:animEffect transition="in" filter="fade">
                                      <p:cBhvr>
                                        <p:cTn id="72" dur="500"/>
                                        <p:tgtEl>
                                          <p:spTgt spid="9"/>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p:cTn id="77" dur="500" fill="hold"/>
                                        <p:tgtEl>
                                          <p:spTgt spid="18"/>
                                        </p:tgtEl>
                                        <p:attrNameLst>
                                          <p:attrName>ppt_w</p:attrName>
                                        </p:attrNameLst>
                                      </p:cBhvr>
                                      <p:tavLst>
                                        <p:tav tm="0">
                                          <p:val>
                                            <p:fltVal val="0"/>
                                          </p:val>
                                        </p:tav>
                                        <p:tav tm="100000">
                                          <p:val>
                                            <p:strVal val="#ppt_w"/>
                                          </p:val>
                                        </p:tav>
                                      </p:tavLst>
                                    </p:anim>
                                    <p:anim calcmode="lin" valueType="num">
                                      <p:cBhvr>
                                        <p:cTn id="78" dur="500" fill="hold"/>
                                        <p:tgtEl>
                                          <p:spTgt spid="18"/>
                                        </p:tgtEl>
                                        <p:attrNameLst>
                                          <p:attrName>ppt_h</p:attrName>
                                        </p:attrNameLst>
                                      </p:cBhvr>
                                      <p:tavLst>
                                        <p:tav tm="0">
                                          <p:val>
                                            <p:fltVal val="0"/>
                                          </p:val>
                                        </p:tav>
                                        <p:tav tm="100000">
                                          <p:val>
                                            <p:strVal val="#ppt_h"/>
                                          </p:val>
                                        </p:tav>
                                      </p:tavLst>
                                    </p:anim>
                                    <p:animEffect transition="in" filter="fade">
                                      <p:cBhvr>
                                        <p:cTn id="79" dur="500"/>
                                        <p:tgtEl>
                                          <p:spTgt spid="18"/>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grpId="0" nodeType="clickEffect">
                                  <p:stCondLst>
                                    <p:cond delay="0"/>
                                  </p:stCondLst>
                                  <p:childTnLst>
                                    <p:set>
                                      <p:cBhvr>
                                        <p:cTn id="83" dur="1" fill="hold">
                                          <p:stCondLst>
                                            <p:cond delay="0"/>
                                          </p:stCondLst>
                                        </p:cTn>
                                        <p:tgtEl>
                                          <p:spTgt spid="29"/>
                                        </p:tgtEl>
                                        <p:attrNameLst>
                                          <p:attrName>style.visibility</p:attrName>
                                        </p:attrNameLst>
                                      </p:cBhvr>
                                      <p:to>
                                        <p:strVal val="visible"/>
                                      </p:to>
                                    </p:set>
                                    <p:anim calcmode="lin" valueType="num">
                                      <p:cBhvr>
                                        <p:cTn id="84" dur="500" fill="hold"/>
                                        <p:tgtEl>
                                          <p:spTgt spid="29"/>
                                        </p:tgtEl>
                                        <p:attrNameLst>
                                          <p:attrName>ppt_w</p:attrName>
                                        </p:attrNameLst>
                                      </p:cBhvr>
                                      <p:tavLst>
                                        <p:tav tm="0">
                                          <p:val>
                                            <p:fltVal val="0"/>
                                          </p:val>
                                        </p:tav>
                                        <p:tav tm="100000">
                                          <p:val>
                                            <p:strVal val="#ppt_w"/>
                                          </p:val>
                                        </p:tav>
                                      </p:tavLst>
                                    </p:anim>
                                    <p:anim calcmode="lin" valueType="num">
                                      <p:cBhvr>
                                        <p:cTn id="85" dur="500" fill="hold"/>
                                        <p:tgtEl>
                                          <p:spTgt spid="29"/>
                                        </p:tgtEl>
                                        <p:attrNameLst>
                                          <p:attrName>ppt_h</p:attrName>
                                        </p:attrNameLst>
                                      </p:cBhvr>
                                      <p:tavLst>
                                        <p:tav tm="0">
                                          <p:val>
                                            <p:fltVal val="0"/>
                                          </p:val>
                                        </p:tav>
                                        <p:tav tm="100000">
                                          <p:val>
                                            <p:strVal val="#ppt_h"/>
                                          </p:val>
                                        </p:tav>
                                      </p:tavLst>
                                    </p:anim>
                                    <p:animEffect transition="in" filter="fade">
                                      <p:cBhvr>
                                        <p:cTn id="86" dur="500"/>
                                        <p:tgtEl>
                                          <p:spTgt spid="29"/>
                                        </p:tgtEl>
                                      </p:cBhvr>
                                    </p:animEffect>
                                  </p:childTnLst>
                                </p:cTn>
                              </p:par>
                            </p:childTnLst>
                          </p:cTn>
                        </p:par>
                      </p:childTnLst>
                    </p:cTn>
                  </p:par>
                  <p:par>
                    <p:cTn id="87" fill="hold">
                      <p:stCondLst>
                        <p:cond delay="indefinite"/>
                      </p:stCondLst>
                      <p:childTnLst>
                        <p:par>
                          <p:cTn id="88" fill="hold">
                            <p:stCondLst>
                              <p:cond delay="0"/>
                            </p:stCondLst>
                            <p:childTnLst>
                              <p:par>
                                <p:cTn id="89" presetID="53" presetClass="entr" presetSubtype="16" fill="hold" grpId="0" nodeType="clickEffect">
                                  <p:stCondLst>
                                    <p:cond delay="0"/>
                                  </p:stCondLst>
                                  <p:childTnLst>
                                    <p:set>
                                      <p:cBhvr>
                                        <p:cTn id="90" dur="1" fill="hold">
                                          <p:stCondLst>
                                            <p:cond delay="0"/>
                                          </p:stCondLst>
                                        </p:cTn>
                                        <p:tgtEl>
                                          <p:spTgt spid="19"/>
                                        </p:tgtEl>
                                        <p:attrNameLst>
                                          <p:attrName>style.visibility</p:attrName>
                                        </p:attrNameLst>
                                      </p:cBhvr>
                                      <p:to>
                                        <p:strVal val="visible"/>
                                      </p:to>
                                    </p:set>
                                    <p:anim calcmode="lin" valueType="num">
                                      <p:cBhvr>
                                        <p:cTn id="91" dur="500" fill="hold"/>
                                        <p:tgtEl>
                                          <p:spTgt spid="19"/>
                                        </p:tgtEl>
                                        <p:attrNameLst>
                                          <p:attrName>ppt_w</p:attrName>
                                        </p:attrNameLst>
                                      </p:cBhvr>
                                      <p:tavLst>
                                        <p:tav tm="0">
                                          <p:val>
                                            <p:fltVal val="0"/>
                                          </p:val>
                                        </p:tav>
                                        <p:tav tm="100000">
                                          <p:val>
                                            <p:strVal val="#ppt_w"/>
                                          </p:val>
                                        </p:tav>
                                      </p:tavLst>
                                    </p:anim>
                                    <p:anim calcmode="lin" valueType="num">
                                      <p:cBhvr>
                                        <p:cTn id="92" dur="500" fill="hold"/>
                                        <p:tgtEl>
                                          <p:spTgt spid="19"/>
                                        </p:tgtEl>
                                        <p:attrNameLst>
                                          <p:attrName>ppt_h</p:attrName>
                                        </p:attrNameLst>
                                      </p:cBhvr>
                                      <p:tavLst>
                                        <p:tav tm="0">
                                          <p:val>
                                            <p:fltVal val="0"/>
                                          </p:val>
                                        </p:tav>
                                        <p:tav tm="100000">
                                          <p:val>
                                            <p:strVal val="#ppt_h"/>
                                          </p:val>
                                        </p:tav>
                                      </p:tavLst>
                                    </p:anim>
                                    <p:animEffect transition="in" filter="fade">
                                      <p:cBhvr>
                                        <p:cTn id="93" dur="500"/>
                                        <p:tgtEl>
                                          <p:spTgt spid="19"/>
                                        </p:tgtEl>
                                      </p:cBhvr>
                                    </p:animEffect>
                                  </p:childTnLst>
                                </p:cTn>
                              </p:par>
                            </p:childTnLst>
                          </p:cTn>
                        </p:par>
                      </p:childTnLst>
                    </p:cTn>
                  </p:par>
                  <p:par>
                    <p:cTn id="94" fill="hold">
                      <p:stCondLst>
                        <p:cond delay="indefinite"/>
                      </p:stCondLst>
                      <p:childTnLst>
                        <p:par>
                          <p:cTn id="95" fill="hold">
                            <p:stCondLst>
                              <p:cond delay="0"/>
                            </p:stCondLst>
                            <p:childTnLst>
                              <p:par>
                                <p:cTn id="96" presetID="53" presetClass="entr" presetSubtype="16" fill="hold" grpId="0" nodeType="clickEffect">
                                  <p:stCondLst>
                                    <p:cond delay="0"/>
                                  </p:stCondLst>
                                  <p:childTnLst>
                                    <p:set>
                                      <p:cBhvr>
                                        <p:cTn id="97" dur="1" fill="hold">
                                          <p:stCondLst>
                                            <p:cond delay="0"/>
                                          </p:stCondLst>
                                        </p:cTn>
                                        <p:tgtEl>
                                          <p:spTgt spid="8"/>
                                        </p:tgtEl>
                                        <p:attrNameLst>
                                          <p:attrName>style.visibility</p:attrName>
                                        </p:attrNameLst>
                                      </p:cBhvr>
                                      <p:to>
                                        <p:strVal val="visible"/>
                                      </p:to>
                                    </p:set>
                                    <p:anim calcmode="lin" valueType="num">
                                      <p:cBhvr>
                                        <p:cTn id="98" dur="500" fill="hold"/>
                                        <p:tgtEl>
                                          <p:spTgt spid="8"/>
                                        </p:tgtEl>
                                        <p:attrNameLst>
                                          <p:attrName>ppt_w</p:attrName>
                                        </p:attrNameLst>
                                      </p:cBhvr>
                                      <p:tavLst>
                                        <p:tav tm="0">
                                          <p:val>
                                            <p:fltVal val="0"/>
                                          </p:val>
                                        </p:tav>
                                        <p:tav tm="100000">
                                          <p:val>
                                            <p:strVal val="#ppt_w"/>
                                          </p:val>
                                        </p:tav>
                                      </p:tavLst>
                                    </p:anim>
                                    <p:anim calcmode="lin" valueType="num">
                                      <p:cBhvr>
                                        <p:cTn id="99" dur="500" fill="hold"/>
                                        <p:tgtEl>
                                          <p:spTgt spid="8"/>
                                        </p:tgtEl>
                                        <p:attrNameLst>
                                          <p:attrName>ppt_h</p:attrName>
                                        </p:attrNameLst>
                                      </p:cBhvr>
                                      <p:tavLst>
                                        <p:tav tm="0">
                                          <p:val>
                                            <p:fltVal val="0"/>
                                          </p:val>
                                        </p:tav>
                                        <p:tav tm="100000">
                                          <p:val>
                                            <p:strVal val="#ppt_h"/>
                                          </p:val>
                                        </p:tav>
                                      </p:tavLst>
                                    </p:anim>
                                    <p:animEffect transition="in" filter="fade">
                                      <p:cBhvr>
                                        <p:cTn id="100" dur="500"/>
                                        <p:tgtEl>
                                          <p:spTgt spid="8"/>
                                        </p:tgtEl>
                                      </p:cBhvr>
                                    </p:animEffect>
                                  </p:childTnLst>
                                </p:cTn>
                              </p:par>
                            </p:childTnLst>
                          </p:cTn>
                        </p:par>
                      </p:childTnLst>
                    </p:cTn>
                  </p:par>
                  <p:par>
                    <p:cTn id="101" fill="hold">
                      <p:stCondLst>
                        <p:cond delay="indefinite"/>
                      </p:stCondLst>
                      <p:childTnLst>
                        <p:par>
                          <p:cTn id="102" fill="hold">
                            <p:stCondLst>
                              <p:cond delay="0"/>
                            </p:stCondLst>
                            <p:childTnLst>
                              <p:par>
                                <p:cTn id="103" presetID="53" presetClass="entr" presetSubtype="16" fill="hold" grpId="0" nodeType="clickEffect">
                                  <p:stCondLst>
                                    <p:cond delay="0"/>
                                  </p:stCondLst>
                                  <p:childTnLst>
                                    <p:set>
                                      <p:cBhvr>
                                        <p:cTn id="104" dur="1" fill="hold">
                                          <p:stCondLst>
                                            <p:cond delay="0"/>
                                          </p:stCondLst>
                                        </p:cTn>
                                        <p:tgtEl>
                                          <p:spTgt spid="34"/>
                                        </p:tgtEl>
                                        <p:attrNameLst>
                                          <p:attrName>style.visibility</p:attrName>
                                        </p:attrNameLst>
                                      </p:cBhvr>
                                      <p:to>
                                        <p:strVal val="visible"/>
                                      </p:to>
                                    </p:set>
                                    <p:anim calcmode="lin" valueType="num">
                                      <p:cBhvr>
                                        <p:cTn id="105" dur="500" fill="hold"/>
                                        <p:tgtEl>
                                          <p:spTgt spid="34"/>
                                        </p:tgtEl>
                                        <p:attrNameLst>
                                          <p:attrName>ppt_w</p:attrName>
                                        </p:attrNameLst>
                                      </p:cBhvr>
                                      <p:tavLst>
                                        <p:tav tm="0">
                                          <p:val>
                                            <p:fltVal val="0"/>
                                          </p:val>
                                        </p:tav>
                                        <p:tav tm="100000">
                                          <p:val>
                                            <p:strVal val="#ppt_w"/>
                                          </p:val>
                                        </p:tav>
                                      </p:tavLst>
                                    </p:anim>
                                    <p:anim calcmode="lin" valueType="num">
                                      <p:cBhvr>
                                        <p:cTn id="106" dur="500" fill="hold"/>
                                        <p:tgtEl>
                                          <p:spTgt spid="34"/>
                                        </p:tgtEl>
                                        <p:attrNameLst>
                                          <p:attrName>ppt_h</p:attrName>
                                        </p:attrNameLst>
                                      </p:cBhvr>
                                      <p:tavLst>
                                        <p:tav tm="0">
                                          <p:val>
                                            <p:fltVal val="0"/>
                                          </p:val>
                                        </p:tav>
                                        <p:tav tm="100000">
                                          <p:val>
                                            <p:strVal val="#ppt_h"/>
                                          </p:val>
                                        </p:tav>
                                      </p:tavLst>
                                    </p:anim>
                                    <p:animEffect transition="in" filter="fade">
                                      <p:cBhvr>
                                        <p:cTn id="107" dur="500"/>
                                        <p:tgtEl>
                                          <p:spTgt spid="34"/>
                                        </p:tgtEl>
                                      </p:cBhvr>
                                    </p:animEffect>
                                  </p:childTnLst>
                                </p:cTn>
                              </p:par>
                            </p:childTnLst>
                          </p:cTn>
                        </p:par>
                      </p:childTnLst>
                    </p:cTn>
                  </p:par>
                  <p:par>
                    <p:cTn id="108" fill="hold">
                      <p:stCondLst>
                        <p:cond delay="indefinite"/>
                      </p:stCondLst>
                      <p:childTnLst>
                        <p:par>
                          <p:cTn id="109" fill="hold">
                            <p:stCondLst>
                              <p:cond delay="0"/>
                            </p:stCondLst>
                            <p:childTnLst>
                              <p:par>
                                <p:cTn id="110" presetID="53" presetClass="entr" presetSubtype="16" fill="hold" grpId="0" nodeType="clickEffect">
                                  <p:stCondLst>
                                    <p:cond delay="0"/>
                                  </p:stCondLst>
                                  <p:childTnLst>
                                    <p:set>
                                      <p:cBhvr>
                                        <p:cTn id="111" dur="1" fill="hold">
                                          <p:stCondLst>
                                            <p:cond delay="0"/>
                                          </p:stCondLst>
                                        </p:cTn>
                                        <p:tgtEl>
                                          <p:spTgt spid="20"/>
                                        </p:tgtEl>
                                        <p:attrNameLst>
                                          <p:attrName>style.visibility</p:attrName>
                                        </p:attrNameLst>
                                      </p:cBhvr>
                                      <p:to>
                                        <p:strVal val="visible"/>
                                      </p:to>
                                    </p:set>
                                    <p:anim calcmode="lin" valueType="num">
                                      <p:cBhvr>
                                        <p:cTn id="112" dur="500" fill="hold"/>
                                        <p:tgtEl>
                                          <p:spTgt spid="20"/>
                                        </p:tgtEl>
                                        <p:attrNameLst>
                                          <p:attrName>ppt_w</p:attrName>
                                        </p:attrNameLst>
                                      </p:cBhvr>
                                      <p:tavLst>
                                        <p:tav tm="0">
                                          <p:val>
                                            <p:fltVal val="0"/>
                                          </p:val>
                                        </p:tav>
                                        <p:tav tm="100000">
                                          <p:val>
                                            <p:strVal val="#ppt_w"/>
                                          </p:val>
                                        </p:tav>
                                      </p:tavLst>
                                    </p:anim>
                                    <p:anim calcmode="lin" valueType="num">
                                      <p:cBhvr>
                                        <p:cTn id="113" dur="500" fill="hold"/>
                                        <p:tgtEl>
                                          <p:spTgt spid="20"/>
                                        </p:tgtEl>
                                        <p:attrNameLst>
                                          <p:attrName>ppt_h</p:attrName>
                                        </p:attrNameLst>
                                      </p:cBhvr>
                                      <p:tavLst>
                                        <p:tav tm="0">
                                          <p:val>
                                            <p:fltVal val="0"/>
                                          </p:val>
                                        </p:tav>
                                        <p:tav tm="100000">
                                          <p:val>
                                            <p:strVal val="#ppt_h"/>
                                          </p:val>
                                        </p:tav>
                                      </p:tavLst>
                                    </p:anim>
                                    <p:animEffect transition="in" filter="fade">
                                      <p:cBhvr>
                                        <p:cTn id="114" dur="500"/>
                                        <p:tgtEl>
                                          <p:spTgt spid="20"/>
                                        </p:tgtEl>
                                      </p:cBhvr>
                                    </p:animEffect>
                                  </p:childTnLst>
                                </p:cTn>
                              </p:par>
                            </p:childTnLst>
                          </p:cTn>
                        </p:par>
                      </p:childTnLst>
                    </p:cTn>
                  </p:par>
                  <p:par>
                    <p:cTn id="115" fill="hold">
                      <p:stCondLst>
                        <p:cond delay="indefinite"/>
                      </p:stCondLst>
                      <p:childTnLst>
                        <p:par>
                          <p:cTn id="116" fill="hold">
                            <p:stCondLst>
                              <p:cond delay="0"/>
                            </p:stCondLst>
                            <p:childTnLst>
                              <p:par>
                                <p:cTn id="117" presetID="53" presetClass="entr" presetSubtype="16" fill="hold" grpId="0" nodeType="clickEffect">
                                  <p:stCondLst>
                                    <p:cond delay="0"/>
                                  </p:stCondLst>
                                  <p:childTnLst>
                                    <p:set>
                                      <p:cBhvr>
                                        <p:cTn id="118" dur="1" fill="hold">
                                          <p:stCondLst>
                                            <p:cond delay="0"/>
                                          </p:stCondLst>
                                        </p:cTn>
                                        <p:tgtEl>
                                          <p:spTgt spid="35"/>
                                        </p:tgtEl>
                                        <p:attrNameLst>
                                          <p:attrName>style.visibility</p:attrName>
                                        </p:attrNameLst>
                                      </p:cBhvr>
                                      <p:to>
                                        <p:strVal val="visible"/>
                                      </p:to>
                                    </p:set>
                                    <p:anim calcmode="lin" valueType="num">
                                      <p:cBhvr>
                                        <p:cTn id="119" dur="500" fill="hold"/>
                                        <p:tgtEl>
                                          <p:spTgt spid="35"/>
                                        </p:tgtEl>
                                        <p:attrNameLst>
                                          <p:attrName>ppt_w</p:attrName>
                                        </p:attrNameLst>
                                      </p:cBhvr>
                                      <p:tavLst>
                                        <p:tav tm="0">
                                          <p:val>
                                            <p:fltVal val="0"/>
                                          </p:val>
                                        </p:tav>
                                        <p:tav tm="100000">
                                          <p:val>
                                            <p:strVal val="#ppt_w"/>
                                          </p:val>
                                        </p:tav>
                                      </p:tavLst>
                                    </p:anim>
                                    <p:anim calcmode="lin" valueType="num">
                                      <p:cBhvr>
                                        <p:cTn id="120" dur="500" fill="hold"/>
                                        <p:tgtEl>
                                          <p:spTgt spid="35"/>
                                        </p:tgtEl>
                                        <p:attrNameLst>
                                          <p:attrName>ppt_h</p:attrName>
                                        </p:attrNameLst>
                                      </p:cBhvr>
                                      <p:tavLst>
                                        <p:tav tm="0">
                                          <p:val>
                                            <p:fltVal val="0"/>
                                          </p:val>
                                        </p:tav>
                                        <p:tav tm="100000">
                                          <p:val>
                                            <p:strVal val="#ppt_h"/>
                                          </p:val>
                                        </p:tav>
                                      </p:tavLst>
                                    </p:anim>
                                    <p:animEffect transition="in" filter="fade">
                                      <p:cBhvr>
                                        <p:cTn id="121" dur="500"/>
                                        <p:tgtEl>
                                          <p:spTgt spid="35"/>
                                        </p:tgtEl>
                                      </p:cBhvr>
                                    </p:animEffect>
                                  </p:childTnLst>
                                </p:cTn>
                              </p:par>
                            </p:childTnLst>
                          </p:cTn>
                        </p:par>
                      </p:childTnLst>
                    </p:cTn>
                  </p:par>
                  <p:par>
                    <p:cTn id="122" fill="hold">
                      <p:stCondLst>
                        <p:cond delay="indefinite"/>
                      </p:stCondLst>
                      <p:childTnLst>
                        <p:par>
                          <p:cTn id="123" fill="hold">
                            <p:stCondLst>
                              <p:cond delay="0"/>
                            </p:stCondLst>
                            <p:childTnLst>
                              <p:par>
                                <p:cTn id="124" presetID="53" presetClass="entr" presetSubtype="16" fill="hold" grpId="0" nodeType="clickEffect">
                                  <p:stCondLst>
                                    <p:cond delay="0"/>
                                  </p:stCondLst>
                                  <p:childTnLst>
                                    <p:set>
                                      <p:cBhvr>
                                        <p:cTn id="125" dur="1" fill="hold">
                                          <p:stCondLst>
                                            <p:cond delay="0"/>
                                          </p:stCondLst>
                                        </p:cTn>
                                        <p:tgtEl>
                                          <p:spTgt spid="21"/>
                                        </p:tgtEl>
                                        <p:attrNameLst>
                                          <p:attrName>style.visibility</p:attrName>
                                        </p:attrNameLst>
                                      </p:cBhvr>
                                      <p:to>
                                        <p:strVal val="visible"/>
                                      </p:to>
                                    </p:set>
                                    <p:anim calcmode="lin" valueType="num">
                                      <p:cBhvr>
                                        <p:cTn id="126" dur="500" fill="hold"/>
                                        <p:tgtEl>
                                          <p:spTgt spid="21"/>
                                        </p:tgtEl>
                                        <p:attrNameLst>
                                          <p:attrName>ppt_w</p:attrName>
                                        </p:attrNameLst>
                                      </p:cBhvr>
                                      <p:tavLst>
                                        <p:tav tm="0">
                                          <p:val>
                                            <p:fltVal val="0"/>
                                          </p:val>
                                        </p:tav>
                                        <p:tav tm="100000">
                                          <p:val>
                                            <p:strVal val="#ppt_w"/>
                                          </p:val>
                                        </p:tav>
                                      </p:tavLst>
                                    </p:anim>
                                    <p:anim calcmode="lin" valueType="num">
                                      <p:cBhvr>
                                        <p:cTn id="127" dur="500" fill="hold"/>
                                        <p:tgtEl>
                                          <p:spTgt spid="21"/>
                                        </p:tgtEl>
                                        <p:attrNameLst>
                                          <p:attrName>ppt_h</p:attrName>
                                        </p:attrNameLst>
                                      </p:cBhvr>
                                      <p:tavLst>
                                        <p:tav tm="0">
                                          <p:val>
                                            <p:fltVal val="0"/>
                                          </p:val>
                                        </p:tav>
                                        <p:tav tm="100000">
                                          <p:val>
                                            <p:strVal val="#ppt_h"/>
                                          </p:val>
                                        </p:tav>
                                      </p:tavLst>
                                    </p:anim>
                                    <p:animEffect transition="in" filter="fade">
                                      <p:cBhvr>
                                        <p:cTn id="128" dur="500"/>
                                        <p:tgtEl>
                                          <p:spTgt spid="21"/>
                                        </p:tgtEl>
                                      </p:cBhvr>
                                    </p:animEffect>
                                  </p:childTnLst>
                                </p:cTn>
                              </p:par>
                            </p:childTnLst>
                          </p:cTn>
                        </p:par>
                      </p:childTnLst>
                    </p:cTn>
                  </p:par>
                  <p:par>
                    <p:cTn id="129" fill="hold">
                      <p:stCondLst>
                        <p:cond delay="indefinite"/>
                      </p:stCondLst>
                      <p:childTnLst>
                        <p:par>
                          <p:cTn id="130" fill="hold">
                            <p:stCondLst>
                              <p:cond delay="0"/>
                            </p:stCondLst>
                            <p:childTnLst>
                              <p:par>
                                <p:cTn id="131" presetID="53" presetClass="entr" presetSubtype="16" fill="hold" grpId="0" nodeType="clickEffect">
                                  <p:stCondLst>
                                    <p:cond delay="0"/>
                                  </p:stCondLst>
                                  <p:childTnLst>
                                    <p:set>
                                      <p:cBhvr>
                                        <p:cTn id="132" dur="1" fill="hold">
                                          <p:stCondLst>
                                            <p:cond delay="0"/>
                                          </p:stCondLst>
                                        </p:cTn>
                                        <p:tgtEl>
                                          <p:spTgt spid="33"/>
                                        </p:tgtEl>
                                        <p:attrNameLst>
                                          <p:attrName>style.visibility</p:attrName>
                                        </p:attrNameLst>
                                      </p:cBhvr>
                                      <p:to>
                                        <p:strVal val="visible"/>
                                      </p:to>
                                    </p:set>
                                    <p:anim calcmode="lin" valueType="num">
                                      <p:cBhvr>
                                        <p:cTn id="133" dur="500" fill="hold"/>
                                        <p:tgtEl>
                                          <p:spTgt spid="33"/>
                                        </p:tgtEl>
                                        <p:attrNameLst>
                                          <p:attrName>ppt_w</p:attrName>
                                        </p:attrNameLst>
                                      </p:cBhvr>
                                      <p:tavLst>
                                        <p:tav tm="0">
                                          <p:val>
                                            <p:fltVal val="0"/>
                                          </p:val>
                                        </p:tav>
                                        <p:tav tm="100000">
                                          <p:val>
                                            <p:strVal val="#ppt_w"/>
                                          </p:val>
                                        </p:tav>
                                      </p:tavLst>
                                    </p:anim>
                                    <p:anim calcmode="lin" valueType="num">
                                      <p:cBhvr>
                                        <p:cTn id="134" dur="500" fill="hold"/>
                                        <p:tgtEl>
                                          <p:spTgt spid="33"/>
                                        </p:tgtEl>
                                        <p:attrNameLst>
                                          <p:attrName>ppt_h</p:attrName>
                                        </p:attrNameLst>
                                      </p:cBhvr>
                                      <p:tavLst>
                                        <p:tav tm="0">
                                          <p:val>
                                            <p:fltVal val="0"/>
                                          </p:val>
                                        </p:tav>
                                        <p:tav tm="100000">
                                          <p:val>
                                            <p:strVal val="#ppt_h"/>
                                          </p:val>
                                        </p:tav>
                                      </p:tavLst>
                                    </p:anim>
                                    <p:animEffect transition="in" filter="fade">
                                      <p:cBhvr>
                                        <p:cTn id="135" dur="500"/>
                                        <p:tgtEl>
                                          <p:spTgt spid="33"/>
                                        </p:tgtEl>
                                      </p:cBhvr>
                                    </p:animEffect>
                                  </p:childTnLst>
                                </p:cTn>
                              </p:par>
                            </p:childTnLst>
                          </p:cTn>
                        </p:par>
                      </p:childTnLst>
                    </p:cTn>
                  </p:par>
                  <p:par>
                    <p:cTn id="136" fill="hold">
                      <p:stCondLst>
                        <p:cond delay="indefinite"/>
                      </p:stCondLst>
                      <p:childTnLst>
                        <p:par>
                          <p:cTn id="137" fill="hold">
                            <p:stCondLst>
                              <p:cond delay="0"/>
                            </p:stCondLst>
                            <p:childTnLst>
                              <p:par>
                                <p:cTn id="138" presetID="53" presetClass="entr" presetSubtype="16" fill="hold" grpId="0" nodeType="clickEffect">
                                  <p:stCondLst>
                                    <p:cond delay="0"/>
                                  </p:stCondLst>
                                  <p:childTnLst>
                                    <p:set>
                                      <p:cBhvr>
                                        <p:cTn id="139" dur="1" fill="hold">
                                          <p:stCondLst>
                                            <p:cond delay="0"/>
                                          </p:stCondLst>
                                        </p:cTn>
                                        <p:tgtEl>
                                          <p:spTgt spid="10"/>
                                        </p:tgtEl>
                                        <p:attrNameLst>
                                          <p:attrName>style.visibility</p:attrName>
                                        </p:attrNameLst>
                                      </p:cBhvr>
                                      <p:to>
                                        <p:strVal val="visible"/>
                                      </p:to>
                                    </p:set>
                                    <p:anim calcmode="lin" valueType="num">
                                      <p:cBhvr>
                                        <p:cTn id="140" dur="500" fill="hold"/>
                                        <p:tgtEl>
                                          <p:spTgt spid="10"/>
                                        </p:tgtEl>
                                        <p:attrNameLst>
                                          <p:attrName>ppt_w</p:attrName>
                                        </p:attrNameLst>
                                      </p:cBhvr>
                                      <p:tavLst>
                                        <p:tav tm="0">
                                          <p:val>
                                            <p:fltVal val="0"/>
                                          </p:val>
                                        </p:tav>
                                        <p:tav tm="100000">
                                          <p:val>
                                            <p:strVal val="#ppt_w"/>
                                          </p:val>
                                        </p:tav>
                                      </p:tavLst>
                                    </p:anim>
                                    <p:anim calcmode="lin" valueType="num">
                                      <p:cBhvr>
                                        <p:cTn id="141" dur="500" fill="hold"/>
                                        <p:tgtEl>
                                          <p:spTgt spid="10"/>
                                        </p:tgtEl>
                                        <p:attrNameLst>
                                          <p:attrName>ppt_h</p:attrName>
                                        </p:attrNameLst>
                                      </p:cBhvr>
                                      <p:tavLst>
                                        <p:tav tm="0">
                                          <p:val>
                                            <p:fltVal val="0"/>
                                          </p:val>
                                        </p:tav>
                                        <p:tav tm="100000">
                                          <p:val>
                                            <p:strVal val="#ppt_h"/>
                                          </p:val>
                                        </p:tav>
                                      </p:tavLst>
                                    </p:anim>
                                    <p:animEffect transition="in" filter="fade">
                                      <p:cBhvr>
                                        <p:cTn id="142" dur="500"/>
                                        <p:tgtEl>
                                          <p:spTgt spid="10"/>
                                        </p:tgtEl>
                                      </p:cBhvr>
                                    </p:animEffect>
                                  </p:childTnLst>
                                </p:cTn>
                              </p:par>
                            </p:childTnLst>
                          </p:cTn>
                        </p:par>
                      </p:childTnLst>
                    </p:cTn>
                  </p:par>
                  <p:par>
                    <p:cTn id="143" fill="hold">
                      <p:stCondLst>
                        <p:cond delay="indefinite"/>
                      </p:stCondLst>
                      <p:childTnLst>
                        <p:par>
                          <p:cTn id="144" fill="hold">
                            <p:stCondLst>
                              <p:cond delay="0"/>
                            </p:stCondLst>
                            <p:childTnLst>
                              <p:par>
                                <p:cTn id="145" presetID="53" presetClass="entr" presetSubtype="16" fill="hold" grpId="0" nodeType="clickEffect">
                                  <p:stCondLst>
                                    <p:cond delay="0"/>
                                  </p:stCondLst>
                                  <p:childTnLst>
                                    <p:set>
                                      <p:cBhvr>
                                        <p:cTn id="146" dur="1" fill="hold">
                                          <p:stCondLst>
                                            <p:cond delay="0"/>
                                          </p:stCondLst>
                                        </p:cTn>
                                        <p:tgtEl>
                                          <p:spTgt spid="36"/>
                                        </p:tgtEl>
                                        <p:attrNameLst>
                                          <p:attrName>style.visibility</p:attrName>
                                        </p:attrNameLst>
                                      </p:cBhvr>
                                      <p:to>
                                        <p:strVal val="visible"/>
                                      </p:to>
                                    </p:set>
                                    <p:anim calcmode="lin" valueType="num">
                                      <p:cBhvr>
                                        <p:cTn id="147" dur="500" fill="hold"/>
                                        <p:tgtEl>
                                          <p:spTgt spid="36"/>
                                        </p:tgtEl>
                                        <p:attrNameLst>
                                          <p:attrName>ppt_w</p:attrName>
                                        </p:attrNameLst>
                                      </p:cBhvr>
                                      <p:tavLst>
                                        <p:tav tm="0">
                                          <p:val>
                                            <p:fltVal val="0"/>
                                          </p:val>
                                        </p:tav>
                                        <p:tav tm="100000">
                                          <p:val>
                                            <p:strVal val="#ppt_w"/>
                                          </p:val>
                                        </p:tav>
                                      </p:tavLst>
                                    </p:anim>
                                    <p:anim calcmode="lin" valueType="num">
                                      <p:cBhvr>
                                        <p:cTn id="148" dur="500" fill="hold"/>
                                        <p:tgtEl>
                                          <p:spTgt spid="36"/>
                                        </p:tgtEl>
                                        <p:attrNameLst>
                                          <p:attrName>ppt_h</p:attrName>
                                        </p:attrNameLst>
                                      </p:cBhvr>
                                      <p:tavLst>
                                        <p:tav tm="0">
                                          <p:val>
                                            <p:fltVal val="0"/>
                                          </p:val>
                                        </p:tav>
                                        <p:tav tm="100000">
                                          <p:val>
                                            <p:strVal val="#ppt_h"/>
                                          </p:val>
                                        </p:tav>
                                      </p:tavLst>
                                    </p:anim>
                                    <p:animEffect transition="in" filter="fade">
                                      <p:cBhvr>
                                        <p:cTn id="149" dur="500"/>
                                        <p:tgtEl>
                                          <p:spTgt spid="36"/>
                                        </p:tgtEl>
                                      </p:cBhvr>
                                    </p:animEffect>
                                  </p:childTnLst>
                                </p:cTn>
                              </p:par>
                            </p:childTnLst>
                          </p:cTn>
                        </p:par>
                      </p:childTnLst>
                    </p:cTn>
                  </p:par>
                  <p:par>
                    <p:cTn id="150" fill="hold">
                      <p:stCondLst>
                        <p:cond delay="indefinite"/>
                      </p:stCondLst>
                      <p:childTnLst>
                        <p:par>
                          <p:cTn id="151" fill="hold">
                            <p:stCondLst>
                              <p:cond delay="0"/>
                            </p:stCondLst>
                            <p:childTnLst>
                              <p:par>
                                <p:cTn id="152" presetID="53" presetClass="entr" presetSubtype="16" fill="hold" grpId="0" nodeType="clickEffect">
                                  <p:stCondLst>
                                    <p:cond delay="0"/>
                                  </p:stCondLst>
                                  <p:childTnLst>
                                    <p:set>
                                      <p:cBhvr>
                                        <p:cTn id="153" dur="1" fill="hold">
                                          <p:stCondLst>
                                            <p:cond delay="0"/>
                                          </p:stCondLst>
                                        </p:cTn>
                                        <p:tgtEl>
                                          <p:spTgt spid="22"/>
                                        </p:tgtEl>
                                        <p:attrNameLst>
                                          <p:attrName>style.visibility</p:attrName>
                                        </p:attrNameLst>
                                      </p:cBhvr>
                                      <p:to>
                                        <p:strVal val="visible"/>
                                      </p:to>
                                    </p:set>
                                    <p:anim calcmode="lin" valueType="num">
                                      <p:cBhvr>
                                        <p:cTn id="154" dur="500" fill="hold"/>
                                        <p:tgtEl>
                                          <p:spTgt spid="22"/>
                                        </p:tgtEl>
                                        <p:attrNameLst>
                                          <p:attrName>ppt_w</p:attrName>
                                        </p:attrNameLst>
                                      </p:cBhvr>
                                      <p:tavLst>
                                        <p:tav tm="0">
                                          <p:val>
                                            <p:fltVal val="0"/>
                                          </p:val>
                                        </p:tav>
                                        <p:tav tm="100000">
                                          <p:val>
                                            <p:strVal val="#ppt_w"/>
                                          </p:val>
                                        </p:tav>
                                      </p:tavLst>
                                    </p:anim>
                                    <p:anim calcmode="lin" valueType="num">
                                      <p:cBhvr>
                                        <p:cTn id="155" dur="500" fill="hold"/>
                                        <p:tgtEl>
                                          <p:spTgt spid="22"/>
                                        </p:tgtEl>
                                        <p:attrNameLst>
                                          <p:attrName>ppt_h</p:attrName>
                                        </p:attrNameLst>
                                      </p:cBhvr>
                                      <p:tavLst>
                                        <p:tav tm="0">
                                          <p:val>
                                            <p:fltVal val="0"/>
                                          </p:val>
                                        </p:tav>
                                        <p:tav tm="100000">
                                          <p:val>
                                            <p:strVal val="#ppt_h"/>
                                          </p:val>
                                        </p:tav>
                                      </p:tavLst>
                                    </p:anim>
                                    <p:animEffect transition="in" filter="fade">
                                      <p:cBhvr>
                                        <p:cTn id="156" dur="500"/>
                                        <p:tgtEl>
                                          <p:spTgt spid="22"/>
                                        </p:tgtEl>
                                      </p:cBhvr>
                                    </p:animEffect>
                                  </p:childTnLst>
                                </p:cTn>
                              </p:par>
                            </p:childTnLst>
                          </p:cTn>
                        </p:par>
                      </p:childTnLst>
                    </p:cTn>
                  </p:par>
                  <p:par>
                    <p:cTn id="157" fill="hold">
                      <p:stCondLst>
                        <p:cond delay="indefinite"/>
                      </p:stCondLst>
                      <p:childTnLst>
                        <p:par>
                          <p:cTn id="158" fill="hold">
                            <p:stCondLst>
                              <p:cond delay="0"/>
                            </p:stCondLst>
                            <p:childTnLst>
                              <p:par>
                                <p:cTn id="159" presetID="53" presetClass="entr" presetSubtype="16" fill="hold" grpId="0" nodeType="clickEffect">
                                  <p:stCondLst>
                                    <p:cond delay="0"/>
                                  </p:stCondLst>
                                  <p:childTnLst>
                                    <p:set>
                                      <p:cBhvr>
                                        <p:cTn id="160" dur="1" fill="hold">
                                          <p:stCondLst>
                                            <p:cond delay="0"/>
                                          </p:stCondLst>
                                        </p:cTn>
                                        <p:tgtEl>
                                          <p:spTgt spid="37"/>
                                        </p:tgtEl>
                                        <p:attrNameLst>
                                          <p:attrName>style.visibility</p:attrName>
                                        </p:attrNameLst>
                                      </p:cBhvr>
                                      <p:to>
                                        <p:strVal val="visible"/>
                                      </p:to>
                                    </p:set>
                                    <p:anim calcmode="lin" valueType="num">
                                      <p:cBhvr>
                                        <p:cTn id="161" dur="500" fill="hold"/>
                                        <p:tgtEl>
                                          <p:spTgt spid="37"/>
                                        </p:tgtEl>
                                        <p:attrNameLst>
                                          <p:attrName>ppt_w</p:attrName>
                                        </p:attrNameLst>
                                      </p:cBhvr>
                                      <p:tavLst>
                                        <p:tav tm="0">
                                          <p:val>
                                            <p:fltVal val="0"/>
                                          </p:val>
                                        </p:tav>
                                        <p:tav tm="100000">
                                          <p:val>
                                            <p:strVal val="#ppt_w"/>
                                          </p:val>
                                        </p:tav>
                                      </p:tavLst>
                                    </p:anim>
                                    <p:anim calcmode="lin" valueType="num">
                                      <p:cBhvr>
                                        <p:cTn id="162" dur="500" fill="hold"/>
                                        <p:tgtEl>
                                          <p:spTgt spid="37"/>
                                        </p:tgtEl>
                                        <p:attrNameLst>
                                          <p:attrName>ppt_h</p:attrName>
                                        </p:attrNameLst>
                                      </p:cBhvr>
                                      <p:tavLst>
                                        <p:tav tm="0">
                                          <p:val>
                                            <p:fltVal val="0"/>
                                          </p:val>
                                        </p:tav>
                                        <p:tav tm="100000">
                                          <p:val>
                                            <p:strVal val="#ppt_h"/>
                                          </p:val>
                                        </p:tav>
                                      </p:tavLst>
                                    </p:anim>
                                    <p:animEffect transition="in" filter="fade">
                                      <p:cBhvr>
                                        <p:cTn id="163" dur="500"/>
                                        <p:tgtEl>
                                          <p:spTgt spid="37"/>
                                        </p:tgtEl>
                                      </p:cBhvr>
                                    </p:animEffect>
                                  </p:childTnLst>
                                </p:cTn>
                              </p:par>
                            </p:childTnLst>
                          </p:cTn>
                        </p:par>
                      </p:childTnLst>
                    </p:cTn>
                  </p:par>
                  <p:par>
                    <p:cTn id="164" fill="hold">
                      <p:stCondLst>
                        <p:cond delay="indefinite"/>
                      </p:stCondLst>
                      <p:childTnLst>
                        <p:par>
                          <p:cTn id="165" fill="hold">
                            <p:stCondLst>
                              <p:cond delay="0"/>
                            </p:stCondLst>
                            <p:childTnLst>
                              <p:par>
                                <p:cTn id="166" presetID="53" presetClass="entr" presetSubtype="16" fill="hold" grpId="0" nodeType="clickEffect">
                                  <p:stCondLst>
                                    <p:cond delay="0"/>
                                  </p:stCondLst>
                                  <p:childTnLst>
                                    <p:set>
                                      <p:cBhvr>
                                        <p:cTn id="167" dur="1" fill="hold">
                                          <p:stCondLst>
                                            <p:cond delay="0"/>
                                          </p:stCondLst>
                                        </p:cTn>
                                        <p:tgtEl>
                                          <p:spTgt spid="11"/>
                                        </p:tgtEl>
                                        <p:attrNameLst>
                                          <p:attrName>style.visibility</p:attrName>
                                        </p:attrNameLst>
                                      </p:cBhvr>
                                      <p:to>
                                        <p:strVal val="visible"/>
                                      </p:to>
                                    </p:set>
                                    <p:anim calcmode="lin" valueType="num">
                                      <p:cBhvr>
                                        <p:cTn id="168" dur="500" fill="hold"/>
                                        <p:tgtEl>
                                          <p:spTgt spid="11"/>
                                        </p:tgtEl>
                                        <p:attrNameLst>
                                          <p:attrName>ppt_w</p:attrName>
                                        </p:attrNameLst>
                                      </p:cBhvr>
                                      <p:tavLst>
                                        <p:tav tm="0">
                                          <p:val>
                                            <p:fltVal val="0"/>
                                          </p:val>
                                        </p:tav>
                                        <p:tav tm="100000">
                                          <p:val>
                                            <p:strVal val="#ppt_w"/>
                                          </p:val>
                                        </p:tav>
                                      </p:tavLst>
                                    </p:anim>
                                    <p:anim calcmode="lin" valueType="num">
                                      <p:cBhvr>
                                        <p:cTn id="169" dur="500" fill="hold"/>
                                        <p:tgtEl>
                                          <p:spTgt spid="11"/>
                                        </p:tgtEl>
                                        <p:attrNameLst>
                                          <p:attrName>ppt_h</p:attrName>
                                        </p:attrNameLst>
                                      </p:cBhvr>
                                      <p:tavLst>
                                        <p:tav tm="0">
                                          <p:val>
                                            <p:fltVal val="0"/>
                                          </p:val>
                                        </p:tav>
                                        <p:tav tm="100000">
                                          <p:val>
                                            <p:strVal val="#ppt_h"/>
                                          </p:val>
                                        </p:tav>
                                      </p:tavLst>
                                    </p:anim>
                                    <p:animEffect transition="in" filter="fade">
                                      <p:cBhvr>
                                        <p:cTn id="170" dur="500"/>
                                        <p:tgtEl>
                                          <p:spTgt spid="11"/>
                                        </p:tgtEl>
                                      </p:cBhvr>
                                    </p:animEffect>
                                  </p:childTnLst>
                                </p:cTn>
                              </p:par>
                            </p:childTnLst>
                          </p:cTn>
                        </p:par>
                      </p:childTnLst>
                    </p:cTn>
                  </p:par>
                  <p:par>
                    <p:cTn id="171" fill="hold">
                      <p:stCondLst>
                        <p:cond delay="indefinite"/>
                      </p:stCondLst>
                      <p:childTnLst>
                        <p:par>
                          <p:cTn id="172" fill="hold">
                            <p:stCondLst>
                              <p:cond delay="0"/>
                            </p:stCondLst>
                            <p:childTnLst>
                              <p:par>
                                <p:cTn id="173" presetID="53" presetClass="entr" presetSubtype="16" fill="hold" grpId="0" nodeType="clickEffect">
                                  <p:stCondLst>
                                    <p:cond delay="0"/>
                                  </p:stCondLst>
                                  <p:childTnLst>
                                    <p:set>
                                      <p:cBhvr>
                                        <p:cTn id="174" dur="1" fill="hold">
                                          <p:stCondLst>
                                            <p:cond delay="0"/>
                                          </p:stCondLst>
                                        </p:cTn>
                                        <p:tgtEl>
                                          <p:spTgt spid="23"/>
                                        </p:tgtEl>
                                        <p:attrNameLst>
                                          <p:attrName>style.visibility</p:attrName>
                                        </p:attrNameLst>
                                      </p:cBhvr>
                                      <p:to>
                                        <p:strVal val="visible"/>
                                      </p:to>
                                    </p:set>
                                    <p:anim calcmode="lin" valueType="num">
                                      <p:cBhvr>
                                        <p:cTn id="175" dur="500" fill="hold"/>
                                        <p:tgtEl>
                                          <p:spTgt spid="23"/>
                                        </p:tgtEl>
                                        <p:attrNameLst>
                                          <p:attrName>ppt_w</p:attrName>
                                        </p:attrNameLst>
                                      </p:cBhvr>
                                      <p:tavLst>
                                        <p:tav tm="0">
                                          <p:val>
                                            <p:fltVal val="0"/>
                                          </p:val>
                                        </p:tav>
                                        <p:tav tm="100000">
                                          <p:val>
                                            <p:strVal val="#ppt_w"/>
                                          </p:val>
                                        </p:tav>
                                      </p:tavLst>
                                    </p:anim>
                                    <p:anim calcmode="lin" valueType="num">
                                      <p:cBhvr>
                                        <p:cTn id="176" dur="500" fill="hold"/>
                                        <p:tgtEl>
                                          <p:spTgt spid="23"/>
                                        </p:tgtEl>
                                        <p:attrNameLst>
                                          <p:attrName>ppt_h</p:attrName>
                                        </p:attrNameLst>
                                      </p:cBhvr>
                                      <p:tavLst>
                                        <p:tav tm="0">
                                          <p:val>
                                            <p:fltVal val="0"/>
                                          </p:val>
                                        </p:tav>
                                        <p:tav tm="100000">
                                          <p:val>
                                            <p:strVal val="#ppt_h"/>
                                          </p:val>
                                        </p:tav>
                                      </p:tavLst>
                                    </p:anim>
                                    <p:animEffect transition="in" filter="fade">
                                      <p:cBhvr>
                                        <p:cTn id="177" dur="500"/>
                                        <p:tgtEl>
                                          <p:spTgt spid="23"/>
                                        </p:tgtEl>
                                      </p:cBhvr>
                                    </p:animEffect>
                                  </p:childTnLst>
                                </p:cTn>
                              </p:par>
                            </p:childTnLst>
                          </p:cTn>
                        </p:par>
                      </p:childTnLst>
                    </p:cTn>
                  </p:par>
                  <p:par>
                    <p:cTn id="178" fill="hold">
                      <p:stCondLst>
                        <p:cond delay="indefinite"/>
                      </p:stCondLst>
                      <p:childTnLst>
                        <p:par>
                          <p:cTn id="179" fill="hold">
                            <p:stCondLst>
                              <p:cond delay="0"/>
                            </p:stCondLst>
                            <p:childTnLst>
                              <p:par>
                                <p:cTn id="180" presetID="53" presetClass="entr" presetSubtype="16" fill="hold" grpId="0" nodeType="clickEffect">
                                  <p:stCondLst>
                                    <p:cond delay="0"/>
                                  </p:stCondLst>
                                  <p:childTnLst>
                                    <p:set>
                                      <p:cBhvr>
                                        <p:cTn id="181" dur="1" fill="hold">
                                          <p:stCondLst>
                                            <p:cond delay="0"/>
                                          </p:stCondLst>
                                        </p:cTn>
                                        <p:tgtEl>
                                          <p:spTgt spid="38"/>
                                        </p:tgtEl>
                                        <p:attrNameLst>
                                          <p:attrName>style.visibility</p:attrName>
                                        </p:attrNameLst>
                                      </p:cBhvr>
                                      <p:to>
                                        <p:strVal val="visible"/>
                                      </p:to>
                                    </p:set>
                                    <p:anim calcmode="lin" valueType="num">
                                      <p:cBhvr>
                                        <p:cTn id="182" dur="500" fill="hold"/>
                                        <p:tgtEl>
                                          <p:spTgt spid="38"/>
                                        </p:tgtEl>
                                        <p:attrNameLst>
                                          <p:attrName>ppt_w</p:attrName>
                                        </p:attrNameLst>
                                      </p:cBhvr>
                                      <p:tavLst>
                                        <p:tav tm="0">
                                          <p:val>
                                            <p:fltVal val="0"/>
                                          </p:val>
                                        </p:tav>
                                        <p:tav tm="100000">
                                          <p:val>
                                            <p:strVal val="#ppt_w"/>
                                          </p:val>
                                        </p:tav>
                                      </p:tavLst>
                                    </p:anim>
                                    <p:anim calcmode="lin" valueType="num">
                                      <p:cBhvr>
                                        <p:cTn id="183" dur="500" fill="hold"/>
                                        <p:tgtEl>
                                          <p:spTgt spid="38"/>
                                        </p:tgtEl>
                                        <p:attrNameLst>
                                          <p:attrName>ppt_h</p:attrName>
                                        </p:attrNameLst>
                                      </p:cBhvr>
                                      <p:tavLst>
                                        <p:tav tm="0">
                                          <p:val>
                                            <p:fltVal val="0"/>
                                          </p:val>
                                        </p:tav>
                                        <p:tav tm="100000">
                                          <p:val>
                                            <p:strVal val="#ppt_h"/>
                                          </p:val>
                                        </p:tav>
                                      </p:tavLst>
                                    </p:anim>
                                    <p:animEffect transition="in" filter="fade">
                                      <p:cBhvr>
                                        <p:cTn id="184" dur="500"/>
                                        <p:tgtEl>
                                          <p:spTgt spid="38"/>
                                        </p:tgtEl>
                                      </p:cBhvr>
                                    </p:animEffect>
                                  </p:childTnLst>
                                </p:cTn>
                              </p:par>
                            </p:childTnLst>
                          </p:cTn>
                        </p:par>
                      </p:childTnLst>
                    </p:cTn>
                  </p:par>
                  <p:par>
                    <p:cTn id="185" fill="hold">
                      <p:stCondLst>
                        <p:cond delay="indefinite"/>
                      </p:stCondLst>
                      <p:childTnLst>
                        <p:par>
                          <p:cTn id="186" fill="hold">
                            <p:stCondLst>
                              <p:cond delay="0"/>
                            </p:stCondLst>
                            <p:childTnLst>
                              <p:par>
                                <p:cTn id="187" presetID="53" presetClass="entr" presetSubtype="16" fill="hold" grpId="0" nodeType="clickEffect">
                                  <p:stCondLst>
                                    <p:cond delay="0"/>
                                  </p:stCondLst>
                                  <p:childTnLst>
                                    <p:set>
                                      <p:cBhvr>
                                        <p:cTn id="188" dur="1" fill="hold">
                                          <p:stCondLst>
                                            <p:cond delay="0"/>
                                          </p:stCondLst>
                                        </p:cTn>
                                        <p:tgtEl>
                                          <p:spTgt spid="24"/>
                                        </p:tgtEl>
                                        <p:attrNameLst>
                                          <p:attrName>style.visibility</p:attrName>
                                        </p:attrNameLst>
                                      </p:cBhvr>
                                      <p:to>
                                        <p:strVal val="visible"/>
                                      </p:to>
                                    </p:set>
                                    <p:anim calcmode="lin" valueType="num">
                                      <p:cBhvr>
                                        <p:cTn id="189" dur="500" fill="hold"/>
                                        <p:tgtEl>
                                          <p:spTgt spid="24"/>
                                        </p:tgtEl>
                                        <p:attrNameLst>
                                          <p:attrName>ppt_w</p:attrName>
                                        </p:attrNameLst>
                                      </p:cBhvr>
                                      <p:tavLst>
                                        <p:tav tm="0">
                                          <p:val>
                                            <p:fltVal val="0"/>
                                          </p:val>
                                        </p:tav>
                                        <p:tav tm="100000">
                                          <p:val>
                                            <p:strVal val="#ppt_w"/>
                                          </p:val>
                                        </p:tav>
                                      </p:tavLst>
                                    </p:anim>
                                    <p:anim calcmode="lin" valueType="num">
                                      <p:cBhvr>
                                        <p:cTn id="190" dur="500" fill="hold"/>
                                        <p:tgtEl>
                                          <p:spTgt spid="24"/>
                                        </p:tgtEl>
                                        <p:attrNameLst>
                                          <p:attrName>ppt_h</p:attrName>
                                        </p:attrNameLst>
                                      </p:cBhvr>
                                      <p:tavLst>
                                        <p:tav tm="0">
                                          <p:val>
                                            <p:fltVal val="0"/>
                                          </p:val>
                                        </p:tav>
                                        <p:tav tm="100000">
                                          <p:val>
                                            <p:strVal val="#ppt_h"/>
                                          </p:val>
                                        </p:tav>
                                      </p:tavLst>
                                    </p:anim>
                                    <p:animEffect transition="in" filter="fade">
                                      <p:cBhvr>
                                        <p:cTn id="191" dur="500"/>
                                        <p:tgtEl>
                                          <p:spTgt spid="24"/>
                                        </p:tgtEl>
                                      </p:cBhvr>
                                    </p:animEffect>
                                  </p:childTnLst>
                                </p:cTn>
                              </p:par>
                            </p:childTnLst>
                          </p:cTn>
                        </p:par>
                      </p:childTnLst>
                    </p:cTn>
                  </p:par>
                  <p:par>
                    <p:cTn id="192" fill="hold">
                      <p:stCondLst>
                        <p:cond delay="indefinite"/>
                      </p:stCondLst>
                      <p:childTnLst>
                        <p:par>
                          <p:cTn id="193" fill="hold">
                            <p:stCondLst>
                              <p:cond delay="0"/>
                            </p:stCondLst>
                            <p:childTnLst>
                              <p:par>
                                <p:cTn id="194" presetID="53" presetClass="entr" presetSubtype="16" fill="hold" grpId="0" nodeType="clickEffect">
                                  <p:stCondLst>
                                    <p:cond delay="0"/>
                                  </p:stCondLst>
                                  <p:childTnLst>
                                    <p:set>
                                      <p:cBhvr>
                                        <p:cTn id="195" dur="1" fill="hold">
                                          <p:stCondLst>
                                            <p:cond delay="0"/>
                                          </p:stCondLst>
                                        </p:cTn>
                                        <p:tgtEl>
                                          <p:spTgt spid="13"/>
                                        </p:tgtEl>
                                        <p:attrNameLst>
                                          <p:attrName>style.visibility</p:attrName>
                                        </p:attrNameLst>
                                      </p:cBhvr>
                                      <p:to>
                                        <p:strVal val="visible"/>
                                      </p:to>
                                    </p:set>
                                    <p:anim calcmode="lin" valueType="num">
                                      <p:cBhvr>
                                        <p:cTn id="196" dur="500" fill="hold"/>
                                        <p:tgtEl>
                                          <p:spTgt spid="13"/>
                                        </p:tgtEl>
                                        <p:attrNameLst>
                                          <p:attrName>ppt_w</p:attrName>
                                        </p:attrNameLst>
                                      </p:cBhvr>
                                      <p:tavLst>
                                        <p:tav tm="0">
                                          <p:val>
                                            <p:fltVal val="0"/>
                                          </p:val>
                                        </p:tav>
                                        <p:tav tm="100000">
                                          <p:val>
                                            <p:strVal val="#ppt_w"/>
                                          </p:val>
                                        </p:tav>
                                      </p:tavLst>
                                    </p:anim>
                                    <p:anim calcmode="lin" valueType="num">
                                      <p:cBhvr>
                                        <p:cTn id="197" dur="500" fill="hold"/>
                                        <p:tgtEl>
                                          <p:spTgt spid="13"/>
                                        </p:tgtEl>
                                        <p:attrNameLst>
                                          <p:attrName>ppt_h</p:attrName>
                                        </p:attrNameLst>
                                      </p:cBhvr>
                                      <p:tavLst>
                                        <p:tav tm="0">
                                          <p:val>
                                            <p:fltVal val="0"/>
                                          </p:val>
                                        </p:tav>
                                        <p:tav tm="100000">
                                          <p:val>
                                            <p:strVal val="#ppt_h"/>
                                          </p:val>
                                        </p:tav>
                                      </p:tavLst>
                                    </p:anim>
                                    <p:animEffect transition="in" filter="fade">
                                      <p:cBhvr>
                                        <p:cTn id="198" dur="500"/>
                                        <p:tgtEl>
                                          <p:spTgt spid="13"/>
                                        </p:tgtEl>
                                      </p:cBhvr>
                                    </p:animEffect>
                                  </p:childTnLst>
                                </p:cTn>
                              </p:par>
                            </p:childTnLst>
                          </p:cTn>
                        </p:par>
                      </p:childTnLst>
                    </p:cTn>
                  </p:par>
                  <p:par>
                    <p:cTn id="199" fill="hold">
                      <p:stCondLst>
                        <p:cond delay="indefinite"/>
                      </p:stCondLst>
                      <p:childTnLst>
                        <p:par>
                          <p:cTn id="200" fill="hold">
                            <p:stCondLst>
                              <p:cond delay="0"/>
                            </p:stCondLst>
                            <p:childTnLst>
                              <p:par>
                                <p:cTn id="201" presetID="53" presetClass="entr" presetSubtype="16" fill="hold" grpId="0" nodeType="clickEffect">
                                  <p:stCondLst>
                                    <p:cond delay="0"/>
                                  </p:stCondLst>
                                  <p:childTnLst>
                                    <p:set>
                                      <p:cBhvr>
                                        <p:cTn id="202" dur="1" fill="hold">
                                          <p:stCondLst>
                                            <p:cond delay="0"/>
                                          </p:stCondLst>
                                        </p:cTn>
                                        <p:tgtEl>
                                          <p:spTgt spid="39"/>
                                        </p:tgtEl>
                                        <p:attrNameLst>
                                          <p:attrName>style.visibility</p:attrName>
                                        </p:attrNameLst>
                                      </p:cBhvr>
                                      <p:to>
                                        <p:strVal val="visible"/>
                                      </p:to>
                                    </p:set>
                                    <p:anim calcmode="lin" valueType="num">
                                      <p:cBhvr>
                                        <p:cTn id="203" dur="500" fill="hold"/>
                                        <p:tgtEl>
                                          <p:spTgt spid="39"/>
                                        </p:tgtEl>
                                        <p:attrNameLst>
                                          <p:attrName>ppt_w</p:attrName>
                                        </p:attrNameLst>
                                      </p:cBhvr>
                                      <p:tavLst>
                                        <p:tav tm="0">
                                          <p:val>
                                            <p:fltVal val="0"/>
                                          </p:val>
                                        </p:tav>
                                        <p:tav tm="100000">
                                          <p:val>
                                            <p:strVal val="#ppt_w"/>
                                          </p:val>
                                        </p:tav>
                                      </p:tavLst>
                                    </p:anim>
                                    <p:anim calcmode="lin" valueType="num">
                                      <p:cBhvr>
                                        <p:cTn id="204" dur="500" fill="hold"/>
                                        <p:tgtEl>
                                          <p:spTgt spid="39"/>
                                        </p:tgtEl>
                                        <p:attrNameLst>
                                          <p:attrName>ppt_h</p:attrName>
                                        </p:attrNameLst>
                                      </p:cBhvr>
                                      <p:tavLst>
                                        <p:tav tm="0">
                                          <p:val>
                                            <p:fltVal val="0"/>
                                          </p:val>
                                        </p:tav>
                                        <p:tav tm="100000">
                                          <p:val>
                                            <p:strVal val="#ppt_h"/>
                                          </p:val>
                                        </p:tav>
                                      </p:tavLst>
                                    </p:anim>
                                    <p:animEffect transition="in" filter="fade">
                                      <p:cBhvr>
                                        <p:cTn id="205" dur="500"/>
                                        <p:tgtEl>
                                          <p:spTgt spid="39"/>
                                        </p:tgtEl>
                                      </p:cBhvr>
                                    </p:animEffect>
                                  </p:childTnLst>
                                </p:cTn>
                              </p:par>
                            </p:childTnLst>
                          </p:cTn>
                        </p:par>
                      </p:childTnLst>
                    </p:cTn>
                  </p:par>
                  <p:par>
                    <p:cTn id="206" fill="hold">
                      <p:stCondLst>
                        <p:cond delay="indefinite"/>
                      </p:stCondLst>
                      <p:childTnLst>
                        <p:par>
                          <p:cTn id="207" fill="hold">
                            <p:stCondLst>
                              <p:cond delay="0"/>
                            </p:stCondLst>
                            <p:childTnLst>
                              <p:par>
                                <p:cTn id="208" presetID="53" presetClass="entr" presetSubtype="16" fill="hold" grpId="0" nodeType="clickEffect">
                                  <p:stCondLst>
                                    <p:cond delay="0"/>
                                  </p:stCondLst>
                                  <p:childTnLst>
                                    <p:set>
                                      <p:cBhvr>
                                        <p:cTn id="209" dur="1" fill="hold">
                                          <p:stCondLst>
                                            <p:cond delay="0"/>
                                          </p:stCondLst>
                                        </p:cTn>
                                        <p:tgtEl>
                                          <p:spTgt spid="14"/>
                                        </p:tgtEl>
                                        <p:attrNameLst>
                                          <p:attrName>style.visibility</p:attrName>
                                        </p:attrNameLst>
                                      </p:cBhvr>
                                      <p:to>
                                        <p:strVal val="visible"/>
                                      </p:to>
                                    </p:set>
                                    <p:anim calcmode="lin" valueType="num">
                                      <p:cBhvr>
                                        <p:cTn id="210" dur="500" fill="hold"/>
                                        <p:tgtEl>
                                          <p:spTgt spid="14"/>
                                        </p:tgtEl>
                                        <p:attrNameLst>
                                          <p:attrName>ppt_w</p:attrName>
                                        </p:attrNameLst>
                                      </p:cBhvr>
                                      <p:tavLst>
                                        <p:tav tm="0">
                                          <p:val>
                                            <p:fltVal val="0"/>
                                          </p:val>
                                        </p:tav>
                                        <p:tav tm="100000">
                                          <p:val>
                                            <p:strVal val="#ppt_w"/>
                                          </p:val>
                                        </p:tav>
                                      </p:tavLst>
                                    </p:anim>
                                    <p:anim calcmode="lin" valueType="num">
                                      <p:cBhvr>
                                        <p:cTn id="211" dur="500" fill="hold"/>
                                        <p:tgtEl>
                                          <p:spTgt spid="14"/>
                                        </p:tgtEl>
                                        <p:attrNameLst>
                                          <p:attrName>ppt_h</p:attrName>
                                        </p:attrNameLst>
                                      </p:cBhvr>
                                      <p:tavLst>
                                        <p:tav tm="0">
                                          <p:val>
                                            <p:fltVal val="0"/>
                                          </p:val>
                                        </p:tav>
                                        <p:tav tm="100000">
                                          <p:val>
                                            <p:strVal val="#ppt_h"/>
                                          </p:val>
                                        </p:tav>
                                      </p:tavLst>
                                    </p:anim>
                                    <p:animEffect transition="in" filter="fade">
                                      <p:cBhvr>
                                        <p:cTn id="212" dur="500"/>
                                        <p:tgtEl>
                                          <p:spTgt spid="14"/>
                                        </p:tgtEl>
                                      </p:cBhvr>
                                    </p:animEffect>
                                  </p:childTnLst>
                                </p:cTn>
                              </p:par>
                            </p:childTnLst>
                          </p:cTn>
                        </p:par>
                      </p:childTnLst>
                    </p:cTn>
                  </p:par>
                  <p:par>
                    <p:cTn id="213" fill="hold">
                      <p:stCondLst>
                        <p:cond delay="indefinite"/>
                      </p:stCondLst>
                      <p:childTnLst>
                        <p:par>
                          <p:cTn id="214" fill="hold">
                            <p:stCondLst>
                              <p:cond delay="0"/>
                            </p:stCondLst>
                            <p:childTnLst>
                              <p:par>
                                <p:cTn id="215" presetID="53" presetClass="entr" presetSubtype="16" fill="hold" grpId="0" nodeType="clickEffect">
                                  <p:stCondLst>
                                    <p:cond delay="0"/>
                                  </p:stCondLst>
                                  <p:childTnLst>
                                    <p:set>
                                      <p:cBhvr>
                                        <p:cTn id="216" dur="1" fill="hold">
                                          <p:stCondLst>
                                            <p:cond delay="0"/>
                                          </p:stCondLst>
                                        </p:cTn>
                                        <p:tgtEl>
                                          <p:spTgt spid="25"/>
                                        </p:tgtEl>
                                        <p:attrNameLst>
                                          <p:attrName>style.visibility</p:attrName>
                                        </p:attrNameLst>
                                      </p:cBhvr>
                                      <p:to>
                                        <p:strVal val="visible"/>
                                      </p:to>
                                    </p:set>
                                    <p:anim calcmode="lin" valueType="num">
                                      <p:cBhvr>
                                        <p:cTn id="217" dur="500" fill="hold"/>
                                        <p:tgtEl>
                                          <p:spTgt spid="25"/>
                                        </p:tgtEl>
                                        <p:attrNameLst>
                                          <p:attrName>ppt_w</p:attrName>
                                        </p:attrNameLst>
                                      </p:cBhvr>
                                      <p:tavLst>
                                        <p:tav tm="0">
                                          <p:val>
                                            <p:fltVal val="0"/>
                                          </p:val>
                                        </p:tav>
                                        <p:tav tm="100000">
                                          <p:val>
                                            <p:strVal val="#ppt_w"/>
                                          </p:val>
                                        </p:tav>
                                      </p:tavLst>
                                    </p:anim>
                                    <p:anim calcmode="lin" valueType="num">
                                      <p:cBhvr>
                                        <p:cTn id="218" dur="500" fill="hold"/>
                                        <p:tgtEl>
                                          <p:spTgt spid="25"/>
                                        </p:tgtEl>
                                        <p:attrNameLst>
                                          <p:attrName>ppt_h</p:attrName>
                                        </p:attrNameLst>
                                      </p:cBhvr>
                                      <p:tavLst>
                                        <p:tav tm="0">
                                          <p:val>
                                            <p:fltVal val="0"/>
                                          </p:val>
                                        </p:tav>
                                        <p:tav tm="100000">
                                          <p:val>
                                            <p:strVal val="#ppt_h"/>
                                          </p:val>
                                        </p:tav>
                                      </p:tavLst>
                                    </p:anim>
                                    <p:animEffect transition="in" filter="fade">
                                      <p:cBhvr>
                                        <p:cTn id="219" dur="500"/>
                                        <p:tgtEl>
                                          <p:spTgt spid="25"/>
                                        </p:tgtEl>
                                      </p:cBhvr>
                                    </p:animEffect>
                                  </p:childTnLst>
                                </p:cTn>
                              </p:par>
                            </p:childTnLst>
                          </p:cTn>
                        </p:par>
                      </p:childTnLst>
                    </p:cTn>
                  </p:par>
                  <p:par>
                    <p:cTn id="220" fill="hold">
                      <p:stCondLst>
                        <p:cond delay="indefinite"/>
                      </p:stCondLst>
                      <p:childTnLst>
                        <p:par>
                          <p:cTn id="221" fill="hold">
                            <p:stCondLst>
                              <p:cond delay="0"/>
                            </p:stCondLst>
                            <p:childTnLst>
                              <p:par>
                                <p:cTn id="222" presetID="53" presetClass="entr" presetSubtype="16" fill="hold" grpId="0" nodeType="clickEffect">
                                  <p:stCondLst>
                                    <p:cond delay="0"/>
                                  </p:stCondLst>
                                  <p:childTnLst>
                                    <p:set>
                                      <p:cBhvr>
                                        <p:cTn id="223" dur="1" fill="hold">
                                          <p:stCondLst>
                                            <p:cond delay="0"/>
                                          </p:stCondLst>
                                        </p:cTn>
                                        <p:tgtEl>
                                          <p:spTgt spid="40"/>
                                        </p:tgtEl>
                                        <p:attrNameLst>
                                          <p:attrName>style.visibility</p:attrName>
                                        </p:attrNameLst>
                                      </p:cBhvr>
                                      <p:to>
                                        <p:strVal val="visible"/>
                                      </p:to>
                                    </p:set>
                                    <p:anim calcmode="lin" valueType="num">
                                      <p:cBhvr>
                                        <p:cTn id="224" dur="500" fill="hold"/>
                                        <p:tgtEl>
                                          <p:spTgt spid="40"/>
                                        </p:tgtEl>
                                        <p:attrNameLst>
                                          <p:attrName>ppt_w</p:attrName>
                                        </p:attrNameLst>
                                      </p:cBhvr>
                                      <p:tavLst>
                                        <p:tav tm="0">
                                          <p:val>
                                            <p:fltVal val="0"/>
                                          </p:val>
                                        </p:tav>
                                        <p:tav tm="100000">
                                          <p:val>
                                            <p:strVal val="#ppt_w"/>
                                          </p:val>
                                        </p:tav>
                                      </p:tavLst>
                                    </p:anim>
                                    <p:anim calcmode="lin" valueType="num">
                                      <p:cBhvr>
                                        <p:cTn id="225" dur="500" fill="hold"/>
                                        <p:tgtEl>
                                          <p:spTgt spid="40"/>
                                        </p:tgtEl>
                                        <p:attrNameLst>
                                          <p:attrName>ppt_h</p:attrName>
                                        </p:attrNameLst>
                                      </p:cBhvr>
                                      <p:tavLst>
                                        <p:tav tm="0">
                                          <p:val>
                                            <p:fltVal val="0"/>
                                          </p:val>
                                        </p:tav>
                                        <p:tav tm="100000">
                                          <p:val>
                                            <p:strVal val="#ppt_h"/>
                                          </p:val>
                                        </p:tav>
                                      </p:tavLst>
                                    </p:anim>
                                    <p:animEffect transition="in" filter="fade">
                                      <p:cBhvr>
                                        <p:cTn id="226" dur="500"/>
                                        <p:tgtEl>
                                          <p:spTgt spid="40"/>
                                        </p:tgtEl>
                                      </p:cBhvr>
                                    </p:animEffect>
                                  </p:childTnLst>
                                </p:cTn>
                              </p:par>
                            </p:childTnLst>
                          </p:cTn>
                        </p:par>
                      </p:childTnLst>
                    </p:cTn>
                  </p:par>
                  <p:par>
                    <p:cTn id="227" fill="hold">
                      <p:stCondLst>
                        <p:cond delay="indefinite"/>
                      </p:stCondLst>
                      <p:childTnLst>
                        <p:par>
                          <p:cTn id="228" fill="hold">
                            <p:stCondLst>
                              <p:cond delay="0"/>
                            </p:stCondLst>
                            <p:childTnLst>
                              <p:par>
                                <p:cTn id="229" presetID="53" presetClass="entr" presetSubtype="16" fill="hold" grpId="0" nodeType="clickEffect">
                                  <p:stCondLst>
                                    <p:cond delay="0"/>
                                  </p:stCondLst>
                                  <p:childTnLst>
                                    <p:set>
                                      <p:cBhvr>
                                        <p:cTn id="230" dur="1" fill="hold">
                                          <p:stCondLst>
                                            <p:cond delay="0"/>
                                          </p:stCondLst>
                                        </p:cTn>
                                        <p:tgtEl>
                                          <p:spTgt spid="12"/>
                                        </p:tgtEl>
                                        <p:attrNameLst>
                                          <p:attrName>style.visibility</p:attrName>
                                        </p:attrNameLst>
                                      </p:cBhvr>
                                      <p:to>
                                        <p:strVal val="visible"/>
                                      </p:to>
                                    </p:set>
                                    <p:anim calcmode="lin" valueType="num">
                                      <p:cBhvr>
                                        <p:cTn id="231" dur="500" fill="hold"/>
                                        <p:tgtEl>
                                          <p:spTgt spid="12"/>
                                        </p:tgtEl>
                                        <p:attrNameLst>
                                          <p:attrName>ppt_w</p:attrName>
                                        </p:attrNameLst>
                                      </p:cBhvr>
                                      <p:tavLst>
                                        <p:tav tm="0">
                                          <p:val>
                                            <p:fltVal val="0"/>
                                          </p:val>
                                        </p:tav>
                                        <p:tav tm="100000">
                                          <p:val>
                                            <p:strVal val="#ppt_w"/>
                                          </p:val>
                                        </p:tav>
                                      </p:tavLst>
                                    </p:anim>
                                    <p:anim calcmode="lin" valueType="num">
                                      <p:cBhvr>
                                        <p:cTn id="232" dur="500" fill="hold"/>
                                        <p:tgtEl>
                                          <p:spTgt spid="12"/>
                                        </p:tgtEl>
                                        <p:attrNameLst>
                                          <p:attrName>ppt_h</p:attrName>
                                        </p:attrNameLst>
                                      </p:cBhvr>
                                      <p:tavLst>
                                        <p:tav tm="0">
                                          <p:val>
                                            <p:fltVal val="0"/>
                                          </p:val>
                                        </p:tav>
                                        <p:tav tm="100000">
                                          <p:val>
                                            <p:strVal val="#ppt_h"/>
                                          </p:val>
                                        </p:tav>
                                      </p:tavLst>
                                    </p:anim>
                                    <p:animEffect transition="in" filter="fade">
                                      <p:cBhvr>
                                        <p:cTn id="23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8" grpId="0"/>
      <p:bldP spid="9" grpId="0"/>
      <p:bldP spid="10" grpId="0"/>
      <p:bldP spid="11" grpId="0"/>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P spid="30" grpId="0"/>
      <p:bldP spid="33" grpId="0"/>
      <p:bldP spid="34" grpId="0"/>
      <p:bldP spid="35" grpId="0"/>
      <p:bldP spid="36" grpId="0"/>
      <p:bldP spid="37" grpId="0"/>
      <p:bldP spid="38" grpId="0"/>
      <p:bldP spid="39" grpId="0"/>
      <p:bldP spid="4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307</TotalTime>
  <Words>376</Words>
  <Application>Microsoft Office PowerPoint</Application>
  <PresentationFormat>Widescreen</PresentationFormat>
  <Paragraphs>114</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ADLaM Display</vt:lpstr>
      <vt:lpstr>Aptos</vt:lpstr>
      <vt:lpstr>Aptos Display</vt:lpstr>
      <vt:lpstr>Arial</vt:lpstr>
      <vt:lpstr>Berlin Sans FB Demi</vt:lpstr>
      <vt:lpstr>Office Theme</vt:lpstr>
      <vt:lpstr>Dig Site 10 Memory Verse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April Litman</dc:creator>
  <cp:lastModifiedBy>April Litman</cp:lastModifiedBy>
  <cp:revision>1</cp:revision>
  <dcterms:created xsi:type="dcterms:W3CDTF">2026-10-06T14:21:55Z</dcterms:created>
  <dcterms:modified xsi:type="dcterms:W3CDTF">2026-10-06T19:29:19Z</dcterms:modified>
</cp:coreProperties>
</file>