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1.xml" ContentType="application/vnd.openxmlformats-officedocument.themeOverride+xml"/>
  <Override PartName="/ppt/notesSlides/notesSlide4.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53" r:id="rId3"/>
  </p:sldMasterIdLst>
  <p:notesMasterIdLst>
    <p:notesMasterId r:id="rId23"/>
  </p:notesMasterIdLst>
  <p:sldIdLst>
    <p:sldId id="291" r:id="rId4"/>
    <p:sldId id="270" r:id="rId5"/>
    <p:sldId id="256" r:id="rId6"/>
    <p:sldId id="258" r:id="rId7"/>
    <p:sldId id="269" r:id="rId8"/>
    <p:sldId id="273" r:id="rId9"/>
    <p:sldId id="272" r:id="rId10"/>
    <p:sldId id="274" r:id="rId11"/>
    <p:sldId id="277" r:id="rId12"/>
    <p:sldId id="275" r:id="rId13"/>
    <p:sldId id="278" r:id="rId14"/>
    <p:sldId id="279" r:id="rId15"/>
    <p:sldId id="280" r:id="rId16"/>
    <p:sldId id="281" r:id="rId17"/>
    <p:sldId id="282" r:id="rId18"/>
    <p:sldId id="285" r:id="rId19"/>
    <p:sldId id="287" r:id="rId20"/>
    <p:sldId id="293" r:id="rId21"/>
    <p:sldId id="292"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E4E6"/>
    <a:srgbClr val="848985"/>
    <a:srgbClr val="996633"/>
    <a:srgbClr val="9966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258"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mie Wagner" userId="8d22693258ae3289" providerId="LiveId" clId="{AEB3FFFC-BECB-49D1-93A3-A572370DCA3E}"/>
    <pc:docChg chg="undo redo custSel addSld delSld modSld sldOrd">
      <pc:chgData name="Tamie Wagner" userId="8d22693258ae3289" providerId="LiveId" clId="{AEB3FFFC-BECB-49D1-93A3-A572370DCA3E}" dt="2026-10-16T14:13:48.035" v="215" actId="1076"/>
      <pc:docMkLst>
        <pc:docMk/>
      </pc:docMkLst>
      <pc:sldChg chg="addSp modSp mod">
        <pc:chgData name="Tamie Wagner" userId="8d22693258ae3289" providerId="LiveId" clId="{AEB3FFFC-BECB-49D1-93A3-A572370DCA3E}" dt="2026-10-16T13:43:06.200" v="14" actId="1076"/>
        <pc:sldMkLst>
          <pc:docMk/>
          <pc:sldMk cId="0" sldId="278"/>
        </pc:sldMkLst>
        <pc:spChg chg="add mod">
          <ac:chgData name="Tamie Wagner" userId="8d22693258ae3289" providerId="LiveId" clId="{AEB3FFFC-BECB-49D1-93A3-A572370DCA3E}" dt="2026-10-16T13:43:06.200" v="14" actId="1076"/>
          <ac:spMkLst>
            <pc:docMk/>
            <pc:sldMk cId="0" sldId="278"/>
            <ac:spMk id="2" creationId="{1ECA98BA-3884-BED3-4C85-6C437E497E18}"/>
          </ac:spMkLst>
        </pc:spChg>
        <pc:spChg chg="mod">
          <ac:chgData name="Tamie Wagner" userId="8d22693258ae3289" providerId="LiveId" clId="{AEB3FFFC-BECB-49D1-93A3-A572370DCA3E}" dt="2026-10-16T13:42:17.414" v="7" actId="1076"/>
          <ac:spMkLst>
            <pc:docMk/>
            <pc:sldMk cId="0" sldId="278"/>
            <ac:spMk id="7" creationId="{DEE76616-BCF5-964D-CB46-F044AE039357}"/>
          </ac:spMkLst>
        </pc:spChg>
        <pc:spChg chg="mod">
          <ac:chgData name="Tamie Wagner" userId="8d22693258ae3289" providerId="LiveId" clId="{AEB3FFFC-BECB-49D1-93A3-A572370DCA3E}" dt="2026-10-16T13:42:17.414" v="7" actId="1076"/>
          <ac:spMkLst>
            <pc:docMk/>
            <pc:sldMk cId="0" sldId="278"/>
            <ac:spMk id="9" creationId="{7BFDEB3A-6B0B-6840-5BFD-883C22F0644F}"/>
          </ac:spMkLst>
        </pc:spChg>
        <pc:spChg chg="mod">
          <ac:chgData name="Tamie Wagner" userId="8d22693258ae3289" providerId="LiveId" clId="{AEB3FFFC-BECB-49D1-93A3-A572370DCA3E}" dt="2026-10-16T13:42:17.414" v="7" actId="1076"/>
          <ac:spMkLst>
            <pc:docMk/>
            <pc:sldMk cId="0" sldId="278"/>
            <ac:spMk id="10" creationId="{07A955C0-B14E-3ED8-7567-D1981A4FEE91}"/>
          </ac:spMkLst>
        </pc:spChg>
        <pc:grpChg chg="mod">
          <ac:chgData name="Tamie Wagner" userId="8d22693258ae3289" providerId="LiveId" clId="{AEB3FFFC-BECB-49D1-93A3-A572370DCA3E}" dt="2026-10-16T13:42:17.414" v="7" actId="1076"/>
          <ac:grpSpMkLst>
            <pc:docMk/>
            <pc:sldMk cId="0" sldId="278"/>
            <ac:grpSpMk id="5" creationId="{FBB30454-34CB-32BC-274F-9297B70403B6}"/>
          </ac:grpSpMkLst>
        </pc:grpChg>
        <pc:grpChg chg="mod">
          <ac:chgData name="Tamie Wagner" userId="8d22693258ae3289" providerId="LiveId" clId="{AEB3FFFC-BECB-49D1-93A3-A572370DCA3E}" dt="2026-10-16T13:42:17.414" v="7" actId="1076"/>
          <ac:grpSpMkLst>
            <pc:docMk/>
            <pc:sldMk cId="0" sldId="278"/>
            <ac:grpSpMk id="6" creationId="{995227E1-E9A1-761C-FEFD-23DD2C7F16BF}"/>
          </ac:grpSpMkLst>
        </pc:grpChg>
        <pc:picChg chg="mod">
          <ac:chgData name="Tamie Wagner" userId="8d22693258ae3289" providerId="LiveId" clId="{AEB3FFFC-BECB-49D1-93A3-A572370DCA3E}" dt="2026-10-16T13:42:17.414" v="7" actId="1076"/>
          <ac:picMkLst>
            <pc:docMk/>
            <pc:sldMk cId="0" sldId="278"/>
            <ac:picMk id="8" creationId="{8000AE21-7551-4017-52B9-AE8B649F0FF1}"/>
          </ac:picMkLst>
        </pc:picChg>
        <pc:picChg chg="add mod">
          <ac:chgData name="Tamie Wagner" userId="8d22693258ae3289" providerId="LiveId" clId="{AEB3FFFC-BECB-49D1-93A3-A572370DCA3E}" dt="2026-10-16T13:41:52.386" v="5" actId="167"/>
          <ac:picMkLst>
            <pc:docMk/>
            <pc:sldMk cId="0" sldId="278"/>
            <ac:picMk id="1026" creationId="{E6FBF7C0-F42B-70BF-5E7E-0A5D5FA1D6D7}"/>
          </ac:picMkLst>
        </pc:picChg>
      </pc:sldChg>
      <pc:sldChg chg="addSp delSp modSp mod">
        <pc:chgData name="Tamie Wagner" userId="8d22693258ae3289" providerId="LiveId" clId="{AEB3FFFC-BECB-49D1-93A3-A572370DCA3E}" dt="2026-10-16T13:45:33.577" v="42" actId="20577"/>
        <pc:sldMkLst>
          <pc:docMk/>
          <pc:sldMk cId="0" sldId="279"/>
        </pc:sldMkLst>
        <pc:spChg chg="add del mod">
          <ac:chgData name="Tamie Wagner" userId="8d22693258ae3289" providerId="LiveId" clId="{AEB3FFFC-BECB-49D1-93A3-A572370DCA3E}" dt="2026-10-16T13:43:41.405" v="19" actId="478"/>
          <ac:spMkLst>
            <pc:docMk/>
            <pc:sldMk cId="0" sldId="279"/>
            <ac:spMk id="3" creationId="{CDC84F56-B23F-2B57-9C20-69592521FBAA}"/>
          </ac:spMkLst>
        </pc:spChg>
        <pc:spChg chg="add mod">
          <ac:chgData name="Tamie Wagner" userId="8d22693258ae3289" providerId="LiveId" clId="{AEB3FFFC-BECB-49D1-93A3-A572370DCA3E}" dt="2026-10-16T13:44:15.057" v="27" actId="1076"/>
          <ac:spMkLst>
            <pc:docMk/>
            <pc:sldMk cId="0" sldId="279"/>
            <ac:spMk id="4" creationId="{301504F3-22C9-8942-F765-A3F5A60B4E2E}"/>
          </ac:spMkLst>
        </pc:spChg>
        <pc:spChg chg="mod">
          <ac:chgData name="Tamie Wagner" userId="8d22693258ae3289" providerId="LiveId" clId="{AEB3FFFC-BECB-49D1-93A3-A572370DCA3E}" dt="2026-10-16T13:45:33.577" v="42" actId="20577"/>
          <ac:spMkLst>
            <pc:docMk/>
            <pc:sldMk cId="0" sldId="279"/>
            <ac:spMk id="8" creationId="{63B13D31-7273-3749-71D5-09A0C402A6C3}"/>
          </ac:spMkLst>
        </pc:spChg>
        <pc:spChg chg="mod">
          <ac:chgData name="Tamie Wagner" userId="8d22693258ae3289" providerId="LiveId" clId="{AEB3FFFC-BECB-49D1-93A3-A572370DCA3E}" dt="2026-10-16T13:44:51.989" v="32"/>
          <ac:spMkLst>
            <pc:docMk/>
            <pc:sldMk cId="0" sldId="279"/>
            <ac:spMk id="10" creationId="{5C2AF277-1A33-6C1F-8779-24F88BCD4246}"/>
          </ac:spMkLst>
        </pc:spChg>
        <pc:spChg chg="mod">
          <ac:chgData name="Tamie Wagner" userId="8d22693258ae3289" providerId="LiveId" clId="{AEB3FFFC-BECB-49D1-93A3-A572370DCA3E}" dt="2026-10-16T13:44:51.989" v="32"/>
          <ac:spMkLst>
            <pc:docMk/>
            <pc:sldMk cId="0" sldId="279"/>
            <ac:spMk id="11" creationId="{652E22A2-7372-FC7C-5B17-30F7ACAAF683}"/>
          </ac:spMkLst>
        </pc:spChg>
        <pc:spChg chg="del">
          <ac:chgData name="Tamie Wagner" userId="8d22693258ae3289" providerId="LiveId" clId="{AEB3FFFC-BECB-49D1-93A3-A572370DCA3E}" dt="2026-10-16T13:43:30.948" v="17" actId="478"/>
          <ac:spMkLst>
            <pc:docMk/>
            <pc:sldMk cId="0" sldId="279"/>
            <ac:spMk id="63493" creationId="{00000000-0000-0000-0000-000000000000}"/>
          </ac:spMkLst>
        </pc:spChg>
        <pc:spChg chg="del">
          <ac:chgData name="Tamie Wagner" userId="8d22693258ae3289" providerId="LiveId" clId="{AEB3FFFC-BECB-49D1-93A3-A572370DCA3E}" dt="2026-10-16T13:43:52.292" v="23" actId="478"/>
          <ac:spMkLst>
            <pc:docMk/>
            <pc:sldMk cId="0" sldId="279"/>
            <ac:spMk id="63494" creationId="{00000000-0000-0000-0000-000000000000}"/>
          </ac:spMkLst>
        </pc:spChg>
        <pc:spChg chg="del">
          <ac:chgData name="Tamie Wagner" userId="8d22693258ae3289" providerId="LiveId" clId="{AEB3FFFC-BECB-49D1-93A3-A572370DCA3E}" dt="2026-10-16T13:43:37.198" v="18" actId="478"/>
          <ac:spMkLst>
            <pc:docMk/>
            <pc:sldMk cId="0" sldId="279"/>
            <ac:spMk id="63495" creationId="{00000000-0000-0000-0000-000000000000}"/>
          </ac:spMkLst>
        </pc:spChg>
        <pc:grpChg chg="add mod">
          <ac:chgData name="Tamie Wagner" userId="8d22693258ae3289" providerId="LiveId" clId="{AEB3FFFC-BECB-49D1-93A3-A572370DCA3E}" dt="2026-10-16T13:44:51.989" v="32"/>
          <ac:grpSpMkLst>
            <pc:docMk/>
            <pc:sldMk cId="0" sldId="279"/>
            <ac:grpSpMk id="6" creationId="{0207062A-1FEF-D9C9-7E86-C2EB76124F6D}"/>
          </ac:grpSpMkLst>
        </pc:grpChg>
        <pc:grpChg chg="mod">
          <ac:chgData name="Tamie Wagner" userId="8d22693258ae3289" providerId="LiveId" clId="{AEB3FFFC-BECB-49D1-93A3-A572370DCA3E}" dt="2026-10-16T13:44:51.989" v="32"/>
          <ac:grpSpMkLst>
            <pc:docMk/>
            <pc:sldMk cId="0" sldId="279"/>
            <ac:grpSpMk id="7" creationId="{75072F43-5457-EE81-69DA-0A6B6E9DFB8E}"/>
          </ac:grpSpMkLst>
        </pc:grpChg>
        <pc:picChg chg="add mod">
          <ac:chgData name="Tamie Wagner" userId="8d22693258ae3289" providerId="LiveId" clId="{AEB3FFFC-BECB-49D1-93A3-A572370DCA3E}" dt="2026-10-16T13:44:41.616" v="31"/>
          <ac:picMkLst>
            <pc:docMk/>
            <pc:sldMk cId="0" sldId="279"/>
            <ac:picMk id="5" creationId="{F56E3567-2BD5-C0EE-C932-A1EA28CFFC34}"/>
          </ac:picMkLst>
        </pc:picChg>
        <pc:picChg chg="mod">
          <ac:chgData name="Tamie Wagner" userId="8d22693258ae3289" providerId="LiveId" clId="{AEB3FFFC-BECB-49D1-93A3-A572370DCA3E}" dt="2026-10-16T13:44:51.989" v="32"/>
          <ac:picMkLst>
            <pc:docMk/>
            <pc:sldMk cId="0" sldId="279"/>
            <ac:picMk id="9" creationId="{13C80E38-C7E0-DA8E-8FA4-BD73B66522E6}"/>
          </ac:picMkLst>
        </pc:picChg>
        <pc:picChg chg="mod ord">
          <ac:chgData name="Tamie Wagner" userId="8d22693258ae3289" providerId="LiveId" clId="{AEB3FFFC-BECB-49D1-93A3-A572370DCA3E}" dt="2026-10-16T13:44:32.322" v="30" actId="14100"/>
          <ac:picMkLst>
            <pc:docMk/>
            <pc:sldMk cId="0" sldId="279"/>
            <ac:picMk id="63489" creationId="{00000000-0000-0000-0000-000000000000}"/>
          </ac:picMkLst>
        </pc:picChg>
        <pc:picChg chg="del">
          <ac:chgData name="Tamie Wagner" userId="8d22693258ae3289" providerId="LiveId" clId="{AEB3FFFC-BECB-49D1-93A3-A572370DCA3E}" dt="2026-10-16T13:43:25.989" v="16" actId="478"/>
          <ac:picMkLst>
            <pc:docMk/>
            <pc:sldMk cId="0" sldId="279"/>
            <ac:picMk id="63490" creationId="{00000000-0000-0000-0000-000000000000}"/>
          </ac:picMkLst>
        </pc:picChg>
        <pc:picChg chg="del">
          <ac:chgData name="Tamie Wagner" userId="8d22693258ae3289" providerId="LiveId" clId="{AEB3FFFC-BECB-49D1-93A3-A572370DCA3E}" dt="2026-10-16T13:43:23.322" v="15" actId="478"/>
          <ac:picMkLst>
            <pc:docMk/>
            <pc:sldMk cId="0" sldId="279"/>
            <ac:picMk id="63491" creationId="{00000000-0000-0000-0000-000000000000}"/>
          </ac:picMkLst>
        </pc:picChg>
        <pc:picChg chg="mod">
          <ac:chgData name="Tamie Wagner" userId="8d22693258ae3289" providerId="LiveId" clId="{AEB3FFFC-BECB-49D1-93A3-A572370DCA3E}" dt="2026-10-16T13:44:08.699" v="26" actId="14100"/>
          <ac:picMkLst>
            <pc:docMk/>
            <pc:sldMk cId="0" sldId="279"/>
            <ac:picMk id="63492" creationId="{00000000-0000-0000-0000-000000000000}"/>
          </ac:picMkLst>
        </pc:picChg>
      </pc:sldChg>
      <pc:sldChg chg="addSp delSp modSp mod">
        <pc:chgData name="Tamie Wagner" userId="8d22693258ae3289" providerId="LiveId" clId="{AEB3FFFC-BECB-49D1-93A3-A572370DCA3E}" dt="2026-10-16T13:54:14.575" v="79" actId="403"/>
        <pc:sldMkLst>
          <pc:docMk/>
          <pc:sldMk cId="0" sldId="280"/>
        </pc:sldMkLst>
        <pc:spChg chg="mod">
          <ac:chgData name="Tamie Wagner" userId="8d22693258ae3289" providerId="LiveId" clId="{AEB3FFFC-BECB-49D1-93A3-A572370DCA3E}" dt="2026-10-16T13:46:32.517" v="48" actId="20577"/>
          <ac:spMkLst>
            <pc:docMk/>
            <pc:sldMk cId="0" sldId="280"/>
            <ac:spMk id="4" creationId="{79C3649D-4CE3-1630-CDFE-992BBFFD9A1A}"/>
          </ac:spMkLst>
        </pc:spChg>
        <pc:spChg chg="mod">
          <ac:chgData name="Tamie Wagner" userId="8d22693258ae3289" providerId="LiveId" clId="{AEB3FFFC-BECB-49D1-93A3-A572370DCA3E}" dt="2026-10-16T13:46:22.896" v="44"/>
          <ac:spMkLst>
            <pc:docMk/>
            <pc:sldMk cId="0" sldId="280"/>
            <ac:spMk id="6" creationId="{E5E52EDF-2693-5A15-85DC-93C8AFA1CDAE}"/>
          </ac:spMkLst>
        </pc:spChg>
        <pc:spChg chg="mod">
          <ac:chgData name="Tamie Wagner" userId="8d22693258ae3289" providerId="LiveId" clId="{AEB3FFFC-BECB-49D1-93A3-A572370DCA3E}" dt="2026-10-16T13:46:22.896" v="44"/>
          <ac:spMkLst>
            <pc:docMk/>
            <pc:sldMk cId="0" sldId="280"/>
            <ac:spMk id="7" creationId="{0C062C31-A854-683B-62FE-9B73D0FC8932}"/>
          </ac:spMkLst>
        </pc:spChg>
        <pc:spChg chg="mod">
          <ac:chgData name="Tamie Wagner" userId="8d22693258ae3289" providerId="LiveId" clId="{AEB3FFFC-BECB-49D1-93A3-A572370DCA3E}" dt="2026-10-16T13:54:14.575" v="79" actId="403"/>
          <ac:spMkLst>
            <pc:docMk/>
            <pc:sldMk cId="0" sldId="280"/>
            <ac:spMk id="64513" creationId="{00000000-0000-0000-0000-000000000000}"/>
          </ac:spMkLst>
        </pc:spChg>
        <pc:grpChg chg="add mod">
          <ac:chgData name="Tamie Wagner" userId="8d22693258ae3289" providerId="LiveId" clId="{AEB3FFFC-BECB-49D1-93A3-A572370DCA3E}" dt="2026-10-16T13:46:22.896" v="44"/>
          <ac:grpSpMkLst>
            <pc:docMk/>
            <pc:sldMk cId="0" sldId="280"/>
            <ac:grpSpMk id="2" creationId="{68852D8E-2C2D-E049-09F3-9B4EC43BE28B}"/>
          </ac:grpSpMkLst>
        </pc:grpChg>
        <pc:grpChg chg="mod">
          <ac:chgData name="Tamie Wagner" userId="8d22693258ae3289" providerId="LiveId" clId="{AEB3FFFC-BECB-49D1-93A3-A572370DCA3E}" dt="2026-10-16T13:46:22.896" v="44"/>
          <ac:grpSpMkLst>
            <pc:docMk/>
            <pc:sldMk cId="0" sldId="280"/>
            <ac:grpSpMk id="3" creationId="{A86B010B-FF47-7E9A-87B1-569127467880}"/>
          </ac:grpSpMkLst>
        </pc:grpChg>
        <pc:grpChg chg="add del">
          <ac:chgData name="Tamie Wagner" userId="8d22693258ae3289" providerId="LiveId" clId="{AEB3FFFC-BECB-49D1-93A3-A572370DCA3E}" dt="2026-10-16T13:46:08.922" v="43" actId="478"/>
          <ac:grpSpMkLst>
            <pc:docMk/>
            <pc:sldMk cId="0" sldId="280"/>
            <ac:grpSpMk id="64514" creationId="{00000000-0000-0000-0000-000000000000}"/>
          </ac:grpSpMkLst>
        </pc:grpChg>
        <pc:picChg chg="mod">
          <ac:chgData name="Tamie Wagner" userId="8d22693258ae3289" providerId="LiveId" clId="{AEB3FFFC-BECB-49D1-93A3-A572370DCA3E}" dt="2026-10-16T13:46:22.896" v="44"/>
          <ac:picMkLst>
            <pc:docMk/>
            <pc:sldMk cId="0" sldId="280"/>
            <ac:picMk id="5" creationId="{C2FAA1DA-03AF-312D-1042-9689262F2627}"/>
          </ac:picMkLst>
        </pc:picChg>
        <pc:picChg chg="add mod">
          <ac:chgData name="Tamie Wagner" userId="8d22693258ae3289" providerId="LiveId" clId="{AEB3FFFC-BECB-49D1-93A3-A572370DCA3E}" dt="2026-10-16T13:52:38.971" v="66" actId="1076"/>
          <ac:picMkLst>
            <pc:docMk/>
            <pc:sldMk cId="0" sldId="280"/>
            <ac:picMk id="2050" creationId="{E9BD91BE-168F-BE4C-1D88-BBA046C7611B}"/>
          </ac:picMkLst>
        </pc:picChg>
        <pc:picChg chg="del">
          <ac:chgData name="Tamie Wagner" userId="8d22693258ae3289" providerId="LiveId" clId="{AEB3FFFC-BECB-49D1-93A3-A572370DCA3E}" dt="2026-10-16T13:51:13.966" v="49" actId="478"/>
          <ac:picMkLst>
            <pc:docMk/>
            <pc:sldMk cId="0" sldId="280"/>
            <ac:picMk id="64515" creationId="{00000000-0000-0000-0000-000000000000}"/>
          </ac:picMkLst>
        </pc:picChg>
      </pc:sldChg>
      <pc:sldChg chg="addSp delSp modSp mod">
        <pc:chgData name="Tamie Wagner" userId="8d22693258ae3289" providerId="LiveId" clId="{AEB3FFFC-BECB-49D1-93A3-A572370DCA3E}" dt="2026-10-16T13:54:38.641" v="82" actId="1076"/>
        <pc:sldMkLst>
          <pc:docMk/>
          <pc:sldMk cId="0" sldId="281"/>
        </pc:sldMkLst>
        <pc:spChg chg="mod">
          <ac:chgData name="Tamie Wagner" userId="8d22693258ae3289" providerId="LiveId" clId="{AEB3FFFC-BECB-49D1-93A3-A572370DCA3E}" dt="2026-10-16T13:53:21.233" v="71" actId="20577"/>
          <ac:spMkLst>
            <pc:docMk/>
            <pc:sldMk cId="0" sldId="281"/>
            <ac:spMk id="4" creationId="{BBD8529F-7CB5-1FB8-C3A9-F84877ABA3B5}"/>
          </ac:spMkLst>
        </pc:spChg>
        <pc:spChg chg="mod">
          <ac:chgData name="Tamie Wagner" userId="8d22693258ae3289" providerId="LiveId" clId="{AEB3FFFC-BECB-49D1-93A3-A572370DCA3E}" dt="2026-10-16T13:53:17.318" v="69"/>
          <ac:spMkLst>
            <pc:docMk/>
            <pc:sldMk cId="0" sldId="281"/>
            <ac:spMk id="6" creationId="{0C80A450-AC98-7619-0493-11BA0D4A38C3}"/>
          </ac:spMkLst>
        </pc:spChg>
        <pc:spChg chg="mod">
          <ac:chgData name="Tamie Wagner" userId="8d22693258ae3289" providerId="LiveId" clId="{AEB3FFFC-BECB-49D1-93A3-A572370DCA3E}" dt="2026-10-16T13:53:17.318" v="69"/>
          <ac:spMkLst>
            <pc:docMk/>
            <pc:sldMk cId="0" sldId="281"/>
            <ac:spMk id="7" creationId="{AADC3D0E-D82E-DC32-E3CD-A2DEF9EEA70D}"/>
          </ac:spMkLst>
        </pc:spChg>
        <pc:spChg chg="mod">
          <ac:chgData name="Tamie Wagner" userId="8d22693258ae3289" providerId="LiveId" clId="{AEB3FFFC-BECB-49D1-93A3-A572370DCA3E}" dt="2026-10-16T13:54:38.641" v="82" actId="1076"/>
          <ac:spMkLst>
            <pc:docMk/>
            <pc:sldMk cId="0" sldId="281"/>
            <ac:spMk id="65537" creationId="{00000000-0000-0000-0000-000000000000}"/>
          </ac:spMkLst>
        </pc:spChg>
        <pc:grpChg chg="add mod">
          <ac:chgData name="Tamie Wagner" userId="8d22693258ae3289" providerId="LiveId" clId="{AEB3FFFC-BECB-49D1-93A3-A572370DCA3E}" dt="2026-10-16T13:53:17.318" v="69"/>
          <ac:grpSpMkLst>
            <pc:docMk/>
            <pc:sldMk cId="0" sldId="281"/>
            <ac:grpSpMk id="2" creationId="{10110DCF-41E9-EC5B-15DD-869332202241}"/>
          </ac:grpSpMkLst>
        </pc:grpChg>
        <pc:grpChg chg="mod">
          <ac:chgData name="Tamie Wagner" userId="8d22693258ae3289" providerId="LiveId" clId="{AEB3FFFC-BECB-49D1-93A3-A572370DCA3E}" dt="2026-10-16T13:53:17.318" v="69"/>
          <ac:grpSpMkLst>
            <pc:docMk/>
            <pc:sldMk cId="0" sldId="281"/>
            <ac:grpSpMk id="3" creationId="{A206FF58-66DE-CEF6-F4ED-0B56C7C8FCF9}"/>
          </ac:grpSpMkLst>
        </pc:grpChg>
        <pc:picChg chg="mod">
          <ac:chgData name="Tamie Wagner" userId="8d22693258ae3289" providerId="LiveId" clId="{AEB3FFFC-BECB-49D1-93A3-A572370DCA3E}" dt="2026-10-16T13:53:17.318" v="69"/>
          <ac:picMkLst>
            <pc:docMk/>
            <pc:sldMk cId="0" sldId="281"/>
            <ac:picMk id="5" creationId="{51B3ECF2-3006-B4F5-3E17-6C026B89FB75}"/>
          </ac:picMkLst>
        </pc:picChg>
        <pc:picChg chg="del">
          <ac:chgData name="Tamie Wagner" userId="8d22693258ae3289" providerId="LiveId" clId="{AEB3FFFC-BECB-49D1-93A3-A572370DCA3E}" dt="2026-10-16T13:52:48.471" v="67" actId="478"/>
          <ac:picMkLst>
            <pc:docMk/>
            <pc:sldMk cId="0" sldId="281"/>
            <ac:picMk id="65538" creationId="{00000000-0000-0000-0000-000000000000}"/>
          </ac:picMkLst>
        </pc:picChg>
        <pc:picChg chg="mod">
          <ac:chgData name="Tamie Wagner" userId="8d22693258ae3289" providerId="LiveId" clId="{AEB3FFFC-BECB-49D1-93A3-A572370DCA3E}" dt="2026-10-16T13:53:06.454" v="68" actId="1076"/>
          <ac:picMkLst>
            <pc:docMk/>
            <pc:sldMk cId="0" sldId="281"/>
            <ac:picMk id="65540" creationId="{00000000-0000-0000-0000-000000000000}"/>
          </ac:picMkLst>
        </pc:picChg>
      </pc:sldChg>
      <pc:sldChg chg="addSp delSp modSp mod">
        <pc:chgData name="Tamie Wagner" userId="8d22693258ae3289" providerId="LiveId" clId="{AEB3FFFC-BECB-49D1-93A3-A572370DCA3E}" dt="2026-10-16T13:57:50.051" v="105" actId="1076"/>
        <pc:sldMkLst>
          <pc:docMk/>
          <pc:sldMk cId="0" sldId="282"/>
        </pc:sldMkLst>
        <pc:spChg chg="add del mod">
          <ac:chgData name="Tamie Wagner" userId="8d22693258ae3289" providerId="LiveId" clId="{AEB3FFFC-BECB-49D1-93A3-A572370DCA3E}" dt="2026-10-16T13:55:34.220" v="86" actId="478"/>
          <ac:spMkLst>
            <pc:docMk/>
            <pc:sldMk cId="0" sldId="282"/>
            <ac:spMk id="5" creationId="{B655445B-4076-8DC8-3172-AC34EDC7D5B5}"/>
          </ac:spMkLst>
        </pc:spChg>
        <pc:spChg chg="add mod">
          <ac:chgData name="Tamie Wagner" userId="8d22693258ae3289" providerId="LiveId" clId="{AEB3FFFC-BECB-49D1-93A3-A572370DCA3E}" dt="2026-10-16T13:57:10.926" v="99" actId="20577"/>
          <ac:spMkLst>
            <pc:docMk/>
            <pc:sldMk cId="0" sldId="282"/>
            <ac:spMk id="6" creationId="{23297B60-03EB-66D8-FDAC-AFF83A8D6516}"/>
          </ac:spMkLst>
        </pc:spChg>
        <pc:spChg chg="mod">
          <ac:chgData name="Tamie Wagner" userId="8d22693258ae3289" providerId="LiveId" clId="{AEB3FFFC-BECB-49D1-93A3-A572370DCA3E}" dt="2026-10-16T13:56:56.019" v="95" actId="1076"/>
          <ac:spMkLst>
            <pc:docMk/>
            <pc:sldMk cId="0" sldId="282"/>
            <ac:spMk id="9" creationId="{7D5F8548-B3AA-30F3-8299-DA07DF1AD973}"/>
          </ac:spMkLst>
        </pc:spChg>
        <pc:spChg chg="mod">
          <ac:chgData name="Tamie Wagner" userId="8d22693258ae3289" providerId="LiveId" clId="{AEB3FFFC-BECB-49D1-93A3-A572370DCA3E}" dt="2026-10-16T13:56:56.019" v="95" actId="1076"/>
          <ac:spMkLst>
            <pc:docMk/>
            <pc:sldMk cId="0" sldId="282"/>
            <ac:spMk id="11" creationId="{DC8D204F-E05D-1D9A-A0ED-E553349989E7}"/>
          </ac:spMkLst>
        </pc:spChg>
        <pc:spChg chg="mod">
          <ac:chgData name="Tamie Wagner" userId="8d22693258ae3289" providerId="LiveId" clId="{AEB3FFFC-BECB-49D1-93A3-A572370DCA3E}" dt="2026-10-16T13:56:56.019" v="95" actId="1076"/>
          <ac:spMkLst>
            <pc:docMk/>
            <pc:sldMk cId="0" sldId="282"/>
            <ac:spMk id="12" creationId="{B75EDE81-AAD2-242C-B748-656C5FAB8FBB}"/>
          </ac:spMkLst>
        </pc:spChg>
        <pc:spChg chg="del">
          <ac:chgData name="Tamie Wagner" userId="8d22693258ae3289" providerId="LiveId" clId="{AEB3FFFC-BECB-49D1-93A3-A572370DCA3E}" dt="2026-10-16T13:55:30.268" v="85" actId="478"/>
          <ac:spMkLst>
            <pc:docMk/>
            <pc:sldMk cId="0" sldId="282"/>
            <ac:spMk id="66562" creationId="{00000000-0000-0000-0000-000000000000}"/>
          </ac:spMkLst>
        </pc:spChg>
        <pc:grpChg chg="add mod">
          <ac:chgData name="Tamie Wagner" userId="8d22693258ae3289" providerId="LiveId" clId="{AEB3FFFC-BECB-49D1-93A3-A572370DCA3E}" dt="2026-10-16T13:56:56.019" v="95" actId="1076"/>
          <ac:grpSpMkLst>
            <pc:docMk/>
            <pc:sldMk cId="0" sldId="282"/>
            <ac:grpSpMk id="7" creationId="{7BDBFFB1-4046-3255-6035-972594A072BB}"/>
          </ac:grpSpMkLst>
        </pc:grpChg>
        <pc:grpChg chg="mod">
          <ac:chgData name="Tamie Wagner" userId="8d22693258ae3289" providerId="LiveId" clId="{AEB3FFFC-BECB-49D1-93A3-A572370DCA3E}" dt="2026-10-16T13:56:56.019" v="95" actId="1076"/>
          <ac:grpSpMkLst>
            <pc:docMk/>
            <pc:sldMk cId="0" sldId="282"/>
            <ac:grpSpMk id="8" creationId="{76C009A6-4880-C0ED-0195-0817CC4FCFAF}"/>
          </ac:grpSpMkLst>
        </pc:grpChg>
        <pc:picChg chg="mod">
          <ac:chgData name="Tamie Wagner" userId="8d22693258ae3289" providerId="LiveId" clId="{AEB3FFFC-BECB-49D1-93A3-A572370DCA3E}" dt="2026-10-16T13:57:44.130" v="104" actId="1076"/>
          <ac:picMkLst>
            <pc:docMk/>
            <pc:sldMk cId="0" sldId="282"/>
            <ac:picMk id="2" creationId="{00000000-0000-0000-0000-000000000000}"/>
          </ac:picMkLst>
        </pc:picChg>
        <pc:picChg chg="mod">
          <ac:chgData name="Tamie Wagner" userId="8d22693258ae3289" providerId="LiveId" clId="{AEB3FFFC-BECB-49D1-93A3-A572370DCA3E}" dt="2026-10-16T13:57:37.405" v="103" actId="1076"/>
          <ac:picMkLst>
            <pc:docMk/>
            <pc:sldMk cId="0" sldId="282"/>
            <ac:picMk id="3" creationId="{00000000-0000-0000-0000-000000000000}"/>
          </ac:picMkLst>
        </pc:picChg>
        <pc:picChg chg="mod">
          <ac:chgData name="Tamie Wagner" userId="8d22693258ae3289" providerId="LiveId" clId="{AEB3FFFC-BECB-49D1-93A3-A572370DCA3E}" dt="2026-10-16T13:56:56.019" v="95" actId="1076"/>
          <ac:picMkLst>
            <pc:docMk/>
            <pc:sldMk cId="0" sldId="282"/>
            <ac:picMk id="10" creationId="{851DD0A7-9885-A9E7-9376-B33C3DBAD959}"/>
          </ac:picMkLst>
        </pc:picChg>
        <pc:picChg chg="del">
          <ac:chgData name="Tamie Wagner" userId="8d22693258ae3289" providerId="LiveId" clId="{AEB3FFFC-BECB-49D1-93A3-A572370DCA3E}" dt="2026-10-16T13:55:11.090" v="83" actId="478"/>
          <ac:picMkLst>
            <pc:docMk/>
            <pc:sldMk cId="0" sldId="282"/>
            <ac:picMk id="66561" creationId="{00000000-0000-0000-0000-000000000000}"/>
          </ac:picMkLst>
        </pc:picChg>
        <pc:picChg chg="mod">
          <ac:chgData name="Tamie Wagner" userId="8d22693258ae3289" providerId="LiveId" clId="{AEB3FFFC-BECB-49D1-93A3-A572370DCA3E}" dt="2026-10-16T13:57:18.396" v="100" actId="1076"/>
          <ac:picMkLst>
            <pc:docMk/>
            <pc:sldMk cId="0" sldId="282"/>
            <ac:picMk id="66563" creationId="{00000000-0000-0000-0000-000000000000}"/>
          </ac:picMkLst>
        </pc:picChg>
        <pc:picChg chg="mod">
          <ac:chgData name="Tamie Wagner" userId="8d22693258ae3289" providerId="LiveId" clId="{AEB3FFFC-BECB-49D1-93A3-A572370DCA3E}" dt="2026-10-16T13:57:35.009" v="102" actId="1076"/>
          <ac:picMkLst>
            <pc:docMk/>
            <pc:sldMk cId="0" sldId="282"/>
            <ac:picMk id="66564" creationId="{00000000-0000-0000-0000-000000000000}"/>
          </ac:picMkLst>
        </pc:picChg>
        <pc:picChg chg="mod">
          <ac:chgData name="Tamie Wagner" userId="8d22693258ae3289" providerId="LiveId" clId="{AEB3FFFC-BECB-49D1-93A3-A572370DCA3E}" dt="2026-10-16T13:57:50.051" v="105" actId="1076"/>
          <ac:picMkLst>
            <pc:docMk/>
            <pc:sldMk cId="0" sldId="282"/>
            <ac:picMk id="66565" creationId="{00000000-0000-0000-0000-000000000000}"/>
          </ac:picMkLst>
        </pc:picChg>
        <pc:picChg chg="mod">
          <ac:chgData name="Tamie Wagner" userId="8d22693258ae3289" providerId="LiveId" clId="{AEB3FFFC-BECB-49D1-93A3-A572370DCA3E}" dt="2026-10-16T13:57:23.681" v="101" actId="1076"/>
          <ac:picMkLst>
            <pc:docMk/>
            <pc:sldMk cId="0" sldId="282"/>
            <ac:picMk id="66566" creationId="{00000000-0000-0000-0000-000000000000}"/>
          </ac:picMkLst>
        </pc:picChg>
      </pc:sldChg>
      <pc:sldChg chg="addSp delSp modSp mod">
        <pc:chgData name="Tamie Wagner" userId="8d22693258ae3289" providerId="LiveId" clId="{AEB3FFFC-BECB-49D1-93A3-A572370DCA3E}" dt="2026-10-16T14:02:02.033" v="151" actId="14100"/>
        <pc:sldMkLst>
          <pc:docMk/>
          <pc:sldMk cId="0" sldId="285"/>
        </pc:sldMkLst>
        <pc:spChg chg="mod">
          <ac:chgData name="Tamie Wagner" userId="8d22693258ae3289" providerId="LiveId" clId="{AEB3FFFC-BECB-49D1-93A3-A572370DCA3E}" dt="2026-10-16T14:02:02.033" v="151" actId="14100"/>
          <ac:spMkLst>
            <pc:docMk/>
            <pc:sldMk cId="0" sldId="285"/>
            <ac:spMk id="67586" creationId="{00000000-0000-0000-0000-000000000000}"/>
          </ac:spMkLst>
        </pc:spChg>
        <pc:picChg chg="add mod">
          <ac:chgData name="Tamie Wagner" userId="8d22693258ae3289" providerId="LiveId" clId="{AEB3FFFC-BECB-49D1-93A3-A572370DCA3E}" dt="2026-10-16T14:01:25.729" v="124" actId="1076"/>
          <ac:picMkLst>
            <pc:docMk/>
            <pc:sldMk cId="0" sldId="285"/>
            <ac:picMk id="4098" creationId="{C9F37897-AFE0-CC54-FC62-DBCB92CF692C}"/>
          </ac:picMkLst>
        </pc:picChg>
        <pc:picChg chg="del">
          <ac:chgData name="Tamie Wagner" userId="8d22693258ae3289" providerId="LiveId" clId="{AEB3FFFC-BECB-49D1-93A3-A572370DCA3E}" dt="2026-10-16T14:01:18.387" v="123" actId="478"/>
          <ac:picMkLst>
            <pc:docMk/>
            <pc:sldMk cId="0" sldId="285"/>
            <ac:picMk id="36868" creationId="{00000000-0000-0000-0000-000000000000}"/>
          </ac:picMkLst>
        </pc:picChg>
        <pc:picChg chg="del">
          <ac:chgData name="Tamie Wagner" userId="8d22693258ae3289" providerId="LiveId" clId="{AEB3FFFC-BECB-49D1-93A3-A572370DCA3E}" dt="2026-10-16T14:01:18.387" v="123" actId="478"/>
          <ac:picMkLst>
            <pc:docMk/>
            <pc:sldMk cId="0" sldId="285"/>
            <ac:picMk id="36869" creationId="{00000000-0000-0000-0000-000000000000}"/>
          </ac:picMkLst>
        </pc:picChg>
        <pc:picChg chg="del">
          <ac:chgData name="Tamie Wagner" userId="8d22693258ae3289" providerId="LiveId" clId="{AEB3FFFC-BECB-49D1-93A3-A572370DCA3E}" dt="2026-10-16T13:58:23.362" v="106" actId="478"/>
          <ac:picMkLst>
            <pc:docMk/>
            <pc:sldMk cId="0" sldId="285"/>
            <ac:picMk id="36871" creationId="{00000000-0000-0000-0000-000000000000}"/>
          </ac:picMkLst>
        </pc:picChg>
      </pc:sldChg>
      <pc:sldChg chg="addSp delSp modSp mod">
        <pc:chgData name="Tamie Wagner" userId="8d22693258ae3289" providerId="LiveId" clId="{AEB3FFFC-BECB-49D1-93A3-A572370DCA3E}" dt="2026-10-16T14:11:35.998" v="200" actId="1076"/>
        <pc:sldMkLst>
          <pc:docMk/>
          <pc:sldMk cId="0" sldId="287"/>
        </pc:sldMkLst>
        <pc:spChg chg="mod">
          <ac:chgData name="Tamie Wagner" userId="8d22693258ae3289" providerId="LiveId" clId="{AEB3FFFC-BECB-49D1-93A3-A572370DCA3E}" dt="2026-10-16T14:08:38.642" v="190" actId="14100"/>
          <ac:spMkLst>
            <pc:docMk/>
            <pc:sldMk cId="0" sldId="287"/>
            <ac:spMk id="68615" creationId="{00000000-0000-0000-0000-000000000000}"/>
          </ac:spMkLst>
        </pc:spChg>
        <pc:picChg chg="add mod">
          <ac:chgData name="Tamie Wagner" userId="8d22693258ae3289" providerId="LiveId" clId="{AEB3FFFC-BECB-49D1-93A3-A572370DCA3E}" dt="2026-10-16T14:11:35.998" v="200" actId="1076"/>
          <ac:picMkLst>
            <pc:docMk/>
            <pc:sldMk cId="0" sldId="287"/>
            <ac:picMk id="2" creationId="{4C9C4164-F996-DCDB-C2EC-BF3F5CCE7B5F}"/>
          </ac:picMkLst>
        </pc:picChg>
        <pc:picChg chg="add mod">
          <ac:chgData name="Tamie Wagner" userId="8d22693258ae3289" providerId="LiveId" clId="{AEB3FFFC-BECB-49D1-93A3-A572370DCA3E}" dt="2026-10-16T14:03:36.129" v="158" actId="1076"/>
          <ac:picMkLst>
            <pc:docMk/>
            <pc:sldMk cId="0" sldId="287"/>
            <ac:picMk id="4" creationId="{215F073D-402D-1794-2529-345006B830A0}"/>
          </ac:picMkLst>
        </pc:picChg>
        <pc:picChg chg="del">
          <ac:chgData name="Tamie Wagner" userId="8d22693258ae3289" providerId="LiveId" clId="{AEB3FFFC-BECB-49D1-93A3-A572370DCA3E}" dt="2026-10-16T14:02:32.619" v="154" actId="478"/>
          <ac:picMkLst>
            <pc:docMk/>
            <pc:sldMk cId="0" sldId="287"/>
            <ac:picMk id="68610" creationId="{00000000-0000-0000-0000-000000000000}"/>
          </ac:picMkLst>
        </pc:picChg>
        <pc:picChg chg="del">
          <ac:chgData name="Tamie Wagner" userId="8d22693258ae3289" providerId="LiveId" clId="{AEB3FFFC-BECB-49D1-93A3-A572370DCA3E}" dt="2026-10-16T14:02:18.422" v="152" actId="478"/>
          <ac:picMkLst>
            <pc:docMk/>
            <pc:sldMk cId="0" sldId="287"/>
            <ac:picMk id="68611" creationId="{00000000-0000-0000-0000-000000000000}"/>
          </ac:picMkLst>
        </pc:picChg>
        <pc:picChg chg="del">
          <ac:chgData name="Tamie Wagner" userId="8d22693258ae3289" providerId="LiveId" clId="{AEB3FFFC-BECB-49D1-93A3-A572370DCA3E}" dt="2026-10-16T14:02:18.422" v="152" actId="478"/>
          <ac:picMkLst>
            <pc:docMk/>
            <pc:sldMk cId="0" sldId="287"/>
            <ac:picMk id="68612" creationId="{00000000-0000-0000-0000-000000000000}"/>
          </ac:picMkLst>
        </pc:picChg>
        <pc:picChg chg="del">
          <ac:chgData name="Tamie Wagner" userId="8d22693258ae3289" providerId="LiveId" clId="{AEB3FFFC-BECB-49D1-93A3-A572370DCA3E}" dt="2026-10-16T14:02:18.422" v="152" actId="478"/>
          <ac:picMkLst>
            <pc:docMk/>
            <pc:sldMk cId="0" sldId="287"/>
            <ac:picMk id="68613" creationId="{00000000-0000-0000-0000-000000000000}"/>
          </ac:picMkLst>
        </pc:picChg>
      </pc:sldChg>
      <pc:sldChg chg="del">
        <pc:chgData name="Tamie Wagner" userId="8d22693258ae3289" providerId="LiveId" clId="{AEB3FFFC-BECB-49D1-93A3-A572370DCA3E}" dt="2026-10-16T14:07:30.984" v="175" actId="47"/>
        <pc:sldMkLst>
          <pc:docMk/>
          <pc:sldMk cId="0" sldId="288"/>
        </pc:sldMkLst>
      </pc:sldChg>
      <pc:sldChg chg="del">
        <pc:chgData name="Tamie Wagner" userId="8d22693258ae3289" providerId="LiveId" clId="{AEB3FFFC-BECB-49D1-93A3-A572370DCA3E}" dt="2026-10-16T14:07:42.657" v="176" actId="47"/>
        <pc:sldMkLst>
          <pc:docMk/>
          <pc:sldMk cId="0" sldId="289"/>
        </pc:sldMkLst>
      </pc:sldChg>
      <pc:sldChg chg="addSp delSp modSp add mod">
        <pc:chgData name="Tamie Wagner" userId="8d22693258ae3289" providerId="LiveId" clId="{AEB3FFFC-BECB-49D1-93A3-A572370DCA3E}" dt="2026-10-16T14:13:48.035" v="215" actId="1076"/>
        <pc:sldMkLst>
          <pc:docMk/>
          <pc:sldMk cId="1294310738" sldId="292"/>
        </pc:sldMkLst>
        <pc:spChg chg="add mod">
          <ac:chgData name="Tamie Wagner" userId="8d22693258ae3289" providerId="LiveId" clId="{AEB3FFFC-BECB-49D1-93A3-A572370DCA3E}" dt="2026-10-16T14:13:48.035" v="215" actId="1076"/>
          <ac:spMkLst>
            <pc:docMk/>
            <pc:sldMk cId="1294310738" sldId="292"/>
            <ac:spMk id="5" creationId="{F79DDD6F-F52B-3B90-4373-AF892D62F973}"/>
          </ac:spMkLst>
        </pc:spChg>
        <pc:spChg chg="add del mod">
          <ac:chgData name="Tamie Wagner" userId="8d22693258ae3289" providerId="LiveId" clId="{AEB3FFFC-BECB-49D1-93A3-A572370DCA3E}" dt="2026-10-16T14:13:01.411" v="209" actId="478"/>
          <ac:spMkLst>
            <pc:docMk/>
            <pc:sldMk cId="1294310738" sldId="292"/>
            <ac:spMk id="7" creationId="{57635583-92A9-3346-459E-B77A18A4C16A}"/>
          </ac:spMkLst>
        </pc:spChg>
        <pc:spChg chg="del">
          <ac:chgData name="Tamie Wagner" userId="8d22693258ae3289" providerId="LiveId" clId="{AEB3FFFC-BECB-49D1-93A3-A572370DCA3E}" dt="2026-10-16T14:12:56.597" v="208" actId="478"/>
          <ac:spMkLst>
            <pc:docMk/>
            <pc:sldMk cId="1294310738" sldId="292"/>
            <ac:spMk id="68614" creationId="{0C97F784-A5AC-A11B-4259-FBEB8240A8C6}"/>
          </ac:spMkLst>
        </pc:spChg>
        <pc:spChg chg="del">
          <ac:chgData name="Tamie Wagner" userId="8d22693258ae3289" providerId="LiveId" clId="{AEB3FFFC-BECB-49D1-93A3-A572370DCA3E}" dt="2026-10-16T14:10:15.657" v="198" actId="478"/>
          <ac:spMkLst>
            <pc:docMk/>
            <pc:sldMk cId="1294310738" sldId="292"/>
            <ac:spMk id="68615" creationId="{135DE985-2877-5E18-D8D4-298A0612FE4B}"/>
          </ac:spMkLst>
        </pc:spChg>
        <pc:picChg chg="del">
          <ac:chgData name="Tamie Wagner" userId="8d22693258ae3289" providerId="LiveId" clId="{AEB3FFFC-BECB-49D1-93A3-A572370DCA3E}" dt="2026-10-16T14:08:44.603" v="191" actId="478"/>
          <ac:picMkLst>
            <pc:docMk/>
            <pc:sldMk cId="1294310738" sldId="292"/>
            <ac:picMk id="2" creationId="{10387566-1E43-BF61-C530-183B6037AED9}"/>
          </ac:picMkLst>
        </pc:picChg>
        <pc:picChg chg="add mod">
          <ac:chgData name="Tamie Wagner" userId="8d22693258ae3289" providerId="LiveId" clId="{AEB3FFFC-BECB-49D1-93A3-A572370DCA3E}" dt="2026-10-16T14:08:46.508" v="192"/>
          <ac:picMkLst>
            <pc:docMk/>
            <pc:sldMk cId="1294310738" sldId="292"/>
            <ac:picMk id="3" creationId="{721BE4C4-CC3C-7A78-7D26-65B7C3EB8997}"/>
          </ac:picMkLst>
        </pc:picChg>
      </pc:sldChg>
      <pc:sldChg chg="addSp delSp modSp add mod ord">
        <pc:chgData name="Tamie Wagner" userId="8d22693258ae3289" providerId="LiveId" clId="{AEB3FFFC-BECB-49D1-93A3-A572370DCA3E}" dt="2026-10-16T14:12:04.631" v="201"/>
        <pc:sldMkLst>
          <pc:docMk/>
          <pc:sldMk cId="74686759" sldId="293"/>
        </pc:sldMkLst>
        <pc:spChg chg="add del mod">
          <ac:chgData name="Tamie Wagner" userId="8d22693258ae3289" providerId="LiveId" clId="{AEB3FFFC-BECB-49D1-93A3-A572370DCA3E}" dt="2026-10-16T14:08:10.388" v="186" actId="478"/>
          <ac:spMkLst>
            <pc:docMk/>
            <pc:sldMk cId="74686759" sldId="293"/>
            <ac:spMk id="5" creationId="{D063A948-38C4-C3C8-9722-343D6DAC48CB}"/>
          </ac:spMkLst>
        </pc:spChg>
        <pc:spChg chg="del">
          <ac:chgData name="Tamie Wagner" userId="8d22693258ae3289" providerId="LiveId" clId="{AEB3FFFC-BECB-49D1-93A3-A572370DCA3E}" dt="2026-10-16T14:08:02.205" v="183" actId="478"/>
          <ac:spMkLst>
            <pc:docMk/>
            <pc:sldMk cId="74686759" sldId="293"/>
            <ac:spMk id="68614" creationId="{10C57640-0EF5-4A8D-DDFA-C6D6A0B25AB0}"/>
          </ac:spMkLst>
        </pc:spChg>
        <pc:spChg chg="mod">
          <ac:chgData name="Tamie Wagner" userId="8d22693258ae3289" providerId="LiveId" clId="{AEB3FFFC-BECB-49D1-93A3-A572370DCA3E}" dt="2026-10-16T14:07:58.474" v="182" actId="14100"/>
          <ac:spMkLst>
            <pc:docMk/>
            <pc:sldMk cId="74686759" sldId="293"/>
            <ac:spMk id="68615" creationId="{F1CB1138-5E2C-E785-1AB1-24F8C21C955F}"/>
          </ac:spMkLst>
        </pc:spChg>
        <pc:picChg chg="del">
          <ac:chgData name="Tamie Wagner" userId="8d22693258ae3289" providerId="LiveId" clId="{AEB3FFFC-BECB-49D1-93A3-A572370DCA3E}" dt="2026-10-16T14:08:58.956" v="195" actId="478"/>
          <ac:picMkLst>
            <pc:docMk/>
            <pc:sldMk cId="74686759" sldId="293"/>
            <ac:picMk id="2" creationId="{5EBC29FD-E044-56BF-E9FF-79ACA653940B}"/>
          </ac:picMkLst>
        </pc:picChg>
        <pc:picChg chg="add mod">
          <ac:chgData name="Tamie Wagner" userId="8d22693258ae3289" providerId="LiveId" clId="{AEB3FFFC-BECB-49D1-93A3-A572370DCA3E}" dt="2026-10-16T14:09:06.698" v="197" actId="1076"/>
          <ac:picMkLst>
            <pc:docMk/>
            <pc:sldMk cId="74686759" sldId="293"/>
            <ac:picMk id="6" creationId="{19104EF7-B793-8677-0839-2CC6F36CCC2C}"/>
          </ac:picMkLst>
        </pc:picChg>
        <pc:picChg chg="add mod">
          <ac:chgData name="Tamie Wagner" userId="8d22693258ae3289" providerId="LiveId" clId="{AEB3FFFC-BECB-49D1-93A3-A572370DCA3E}" dt="2026-10-16T14:12:04.631" v="201"/>
          <ac:picMkLst>
            <pc:docMk/>
            <pc:sldMk cId="74686759" sldId="293"/>
            <ac:picMk id="7" creationId="{6CD633CE-01B3-6E69-6E90-A87B2D6D8F6A}"/>
          </ac:picMkLst>
        </pc:picChg>
        <pc:picChg chg="add del">
          <ac:chgData name="Tamie Wagner" userId="8d22693258ae3289" providerId="LiveId" clId="{AEB3FFFC-BECB-49D1-93A3-A572370DCA3E}" dt="2026-10-16T14:08:06.596" v="185" actId="478"/>
          <ac:picMkLst>
            <pc:docMk/>
            <pc:sldMk cId="74686759" sldId="293"/>
            <ac:picMk id="68609" creationId="{405721CA-F916-CB3F-E0C5-667063CFE26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ACF283-26D4-43FF-A4EE-21235BF5B83F}" type="datetimeFigureOut">
              <a:rPr lang="en-US" smtClean="0"/>
              <a:t>10/16/2026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C2606C-4010-43C6-A028-1DDA99E55815}" type="slidenum">
              <a:rPr lang="en-US" smtClean="0"/>
              <a:t>‹#›</a:t>
            </a:fld>
            <a:endParaRPr lang="en-US"/>
          </a:p>
        </p:txBody>
      </p:sp>
    </p:spTree>
    <p:extLst>
      <p:ext uri="{BB962C8B-B14F-4D97-AF65-F5344CB8AC3E}">
        <p14:creationId xmlns:p14="http://schemas.microsoft.com/office/powerpoint/2010/main" val="4129791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Tablets: https://www.dreamstime.com/photos-images/ten-commandments-tablets.html</a:t>
            </a:r>
          </a:p>
        </p:txBody>
      </p:sp>
      <p:sp>
        <p:nvSpPr>
          <p:cNvPr id="4" name="Slide Number Placeholder 3"/>
          <p:cNvSpPr>
            <a:spLocks noGrp="1"/>
          </p:cNvSpPr>
          <p:nvPr>
            <p:ph type="sldNum" sz="quarter" idx="5"/>
          </p:nvPr>
        </p:nvSpPr>
        <p:spPr/>
        <p:txBody>
          <a:bodyPr/>
          <a:lstStyle/>
          <a:p>
            <a:fld id="{D0C2606C-4010-43C6-A028-1DDA99E55815}" type="slidenum">
              <a:rPr lang="en-US" smtClean="0"/>
              <a:t>3</a:t>
            </a:fld>
            <a:endParaRPr lang="en-US"/>
          </a:p>
        </p:txBody>
      </p:sp>
    </p:spTree>
    <p:extLst>
      <p:ext uri="{BB962C8B-B14F-4D97-AF65-F5344CB8AC3E}">
        <p14:creationId xmlns:p14="http://schemas.microsoft.com/office/powerpoint/2010/main" val="3180854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Pic:https</a:t>
            </a:r>
            <a:r>
              <a:rPr lang="en-US" dirty="0"/>
              <a:t>://www.magnific.com/free-photos-vectors/greek-gods</a:t>
            </a:r>
          </a:p>
        </p:txBody>
      </p:sp>
      <p:sp>
        <p:nvSpPr>
          <p:cNvPr id="4" name="Slide Number Placeholder 3"/>
          <p:cNvSpPr>
            <a:spLocks noGrp="1"/>
          </p:cNvSpPr>
          <p:nvPr>
            <p:ph type="sldNum" sz="quarter" idx="5"/>
          </p:nvPr>
        </p:nvSpPr>
        <p:spPr/>
        <p:txBody>
          <a:bodyPr/>
          <a:lstStyle/>
          <a:p>
            <a:fld id="{D0C2606C-4010-43C6-A028-1DDA99E55815}" type="slidenum">
              <a:rPr lang="en-US" smtClean="0"/>
              <a:t>5</a:t>
            </a:fld>
            <a:endParaRPr lang="en-US"/>
          </a:p>
        </p:txBody>
      </p:sp>
    </p:spTree>
    <p:extLst>
      <p:ext uri="{BB962C8B-B14F-4D97-AF65-F5344CB8AC3E}">
        <p14:creationId xmlns:p14="http://schemas.microsoft.com/office/powerpoint/2010/main" val="28011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 https://www.shutterstock.com/search/hindu-gods-gods</a:t>
            </a:r>
          </a:p>
        </p:txBody>
      </p:sp>
      <p:sp>
        <p:nvSpPr>
          <p:cNvPr id="4" name="Slide Number Placeholder 3"/>
          <p:cNvSpPr>
            <a:spLocks noGrp="1"/>
          </p:cNvSpPr>
          <p:nvPr>
            <p:ph type="sldNum" sz="quarter" idx="5"/>
          </p:nvPr>
        </p:nvSpPr>
        <p:spPr/>
        <p:txBody>
          <a:bodyPr/>
          <a:lstStyle/>
          <a:p>
            <a:fld id="{D0C2606C-4010-43C6-A028-1DDA99E55815}" type="slidenum">
              <a:rPr lang="en-US" smtClean="0"/>
              <a:t>6</a:t>
            </a:fld>
            <a:endParaRPr lang="en-US"/>
          </a:p>
        </p:txBody>
      </p:sp>
    </p:spTree>
    <p:extLst>
      <p:ext uri="{BB962C8B-B14F-4D97-AF65-F5344CB8AC3E}">
        <p14:creationId xmlns:p14="http://schemas.microsoft.com/office/powerpoint/2010/main" val="3616531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 https://christiancliparts.net/viewillust.php?id=w15003</a:t>
            </a:r>
          </a:p>
        </p:txBody>
      </p:sp>
      <p:sp>
        <p:nvSpPr>
          <p:cNvPr id="4" name="Slide Number Placeholder 3"/>
          <p:cNvSpPr>
            <a:spLocks noGrp="1"/>
          </p:cNvSpPr>
          <p:nvPr>
            <p:ph type="sldNum" sz="quarter" idx="5"/>
          </p:nvPr>
        </p:nvSpPr>
        <p:spPr/>
        <p:txBody>
          <a:bodyPr/>
          <a:lstStyle/>
          <a:p>
            <a:fld id="{D0C2606C-4010-43C6-A028-1DDA99E55815}" type="slidenum">
              <a:rPr lang="en-US" smtClean="0"/>
              <a:t>10</a:t>
            </a:fld>
            <a:endParaRPr lang="en-US"/>
          </a:p>
        </p:txBody>
      </p:sp>
    </p:spTree>
    <p:extLst>
      <p:ext uri="{BB962C8B-B14F-4D97-AF65-F5344CB8AC3E}">
        <p14:creationId xmlns:p14="http://schemas.microsoft.com/office/powerpoint/2010/main" val="3635507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4DAC47C-0CBE-4136-BDBC-EBC4CA75E5B5}" type="slidenum">
              <a:rPr lang="en-US"/>
              <a:pPr/>
              <a:t>‹#›</a:t>
            </a:fld>
            <a:endParaRPr 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B2F0D5C-DC2F-42BB-A27F-EF3C3C9A5039}" type="slidenum">
              <a:rPr lang="en-US"/>
              <a:pPr/>
              <a:t>‹#›</a:t>
            </a:fld>
            <a:endParaRPr lang="en-U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5282198-6602-4C97-A9D9-E970C003365A}" type="slidenum">
              <a:rPr lang="en-US"/>
              <a:pPr/>
              <a:t>‹#›</a:t>
            </a:fld>
            <a:endParaRPr 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8C045CC8-DC77-4860-A3ED-6A0A20F1094B}" type="slidenum">
              <a:rPr lang="en-US"/>
              <a:pPr/>
              <a:t>‹#›</a:t>
            </a:fld>
            <a:endParaRPr lang="en-U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C7E9B645-70FD-4A09-A146-68BC32A57DD1}" type="slidenum">
              <a:rPr lang="en-US"/>
              <a:pPr/>
              <a:t>‹#›</a:t>
            </a:fld>
            <a:endParaRPr 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4B9B372-AA70-43B6-A563-0AD3193269B3}" type="slidenum">
              <a:rPr lang="en-US"/>
              <a:pPr/>
              <a:t>‹#›</a:t>
            </a:fld>
            <a:endParaRPr 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F69102B-D23E-4978-9E4D-59A1BA04E866}" type="slidenum">
              <a:rPr lang="en-US"/>
              <a:pPr/>
              <a:t>‹#›</a:t>
            </a:fld>
            <a:endParaRPr lang="en-U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69BCC9F-9AAB-4B61-A67C-6A831C2FAE0A}" type="slidenum">
              <a:rPr lang="en-US"/>
              <a:pPr/>
              <a:t>‹#›</a:t>
            </a:fld>
            <a:endParaRPr 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B4C6E42-185E-4315-A7A6-B2958C62F301}" type="slidenum">
              <a:rPr lang="en-US"/>
              <a:pPr/>
              <a:t>‹#›</a:t>
            </a:fld>
            <a:endParaRPr 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2DE248C-63C7-43C6-BFE9-057F63BA0036}" type="slidenum">
              <a:rPr lang="en-US"/>
              <a:pPr/>
              <a:t>‹#›</a:t>
            </a:fld>
            <a:endParaRPr 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8AE3216-7A35-4835-A620-6671677DC142}" type="slidenum">
              <a:rPr lang="en-US"/>
              <a:pPr/>
              <a:t>‹#›</a:t>
            </a:fld>
            <a:endParaRPr lang="en-US"/>
          </a:p>
        </p:txBody>
      </p:sp>
    </p:spTree>
  </p:cSld>
  <p:clrMapOvr>
    <a:masterClrMapping/>
  </p:clrMapOvr>
  <p:transition>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59875" cy="6870700"/>
            <a:chOff x="0" y="0"/>
            <a:chExt cx="5770" cy="4328"/>
          </a:xfrm>
        </p:grpSpPr>
        <p:sp>
          <p:nvSpPr>
            <p:cNvPr id="5" name="Rectangle 3"/>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w="9525">
              <a:noFill/>
              <a:miter lim="800000"/>
              <a:headEnd/>
              <a:tailEnd/>
            </a:ln>
          </p:spPr>
          <p:txBody>
            <a:bodyPr wrap="none" anchor="ctr"/>
            <a:lstStyle/>
            <a:p>
              <a:pPr algn="ctr"/>
              <a:endParaRPr kumimoji="1" lang="en-US"/>
            </a:p>
          </p:txBody>
        </p:sp>
        <p:sp>
          <p:nvSpPr>
            <p:cNvPr id="6" name="Rectangle 4"/>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w="9525">
              <a:noFill/>
              <a:miter lim="800000"/>
              <a:headEnd/>
              <a:tailEnd/>
            </a:ln>
          </p:spPr>
          <p:txBody>
            <a:bodyPr wrap="none" anchor="ctr"/>
            <a:lstStyle/>
            <a:p>
              <a:pPr algn="ctr"/>
              <a:endParaRPr kumimoji="1" lang="en-US"/>
            </a:p>
          </p:txBody>
        </p:sp>
        <p:sp>
          <p:nvSpPr>
            <p:cNvPr id="7" name="Rectangle 5"/>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a:noFill/>
            </a:ln>
            <a:effectLst/>
          </p:spPr>
          <p:txBody>
            <a:bodyPr wrap="none" anchor="ctr"/>
            <a:lstStyle/>
            <a:p>
              <a:pPr algn="ctr">
                <a:defRPr/>
              </a:pPr>
              <a:endParaRPr kumimoji="1" lang="en-US">
                <a:latin typeface="Arial" charset="0"/>
                <a:ea typeface="+mn-ea"/>
              </a:endParaRPr>
            </a:p>
          </p:txBody>
        </p:sp>
        <p:grpSp>
          <p:nvGrpSpPr>
            <p:cNvPr id="8" name="Group 6"/>
            <p:cNvGrpSpPr>
              <a:grpSpLocks/>
            </p:cNvGrpSpPr>
            <p:nvPr/>
          </p:nvGrpSpPr>
          <p:grpSpPr bwMode="auto">
            <a:xfrm>
              <a:off x="4944" y="1"/>
              <a:ext cx="816" cy="3974"/>
              <a:chOff x="4944" y="1"/>
              <a:chExt cx="816" cy="3974"/>
            </a:xfrm>
          </p:grpSpPr>
          <p:grpSp>
            <p:nvGrpSpPr>
              <p:cNvPr id="20" name="Group 7"/>
              <p:cNvGrpSpPr>
                <a:grpSpLocks/>
              </p:cNvGrpSpPr>
              <p:nvPr userDrawn="1"/>
            </p:nvGrpSpPr>
            <p:grpSpPr bwMode="auto">
              <a:xfrm>
                <a:off x="5280" y="1"/>
                <a:ext cx="480" cy="1430"/>
                <a:chOff x="5280" y="1"/>
                <a:chExt cx="480" cy="1430"/>
              </a:xfrm>
            </p:grpSpPr>
            <p:grpSp>
              <p:nvGrpSpPr>
                <p:cNvPr id="41" name="Group 8"/>
                <p:cNvGrpSpPr>
                  <a:grpSpLocks/>
                </p:cNvGrpSpPr>
                <p:nvPr userDrawn="1"/>
              </p:nvGrpSpPr>
              <p:grpSpPr bwMode="auto">
                <a:xfrm rot="-5400000">
                  <a:off x="5484" y="0"/>
                  <a:ext cx="174" cy="176"/>
                  <a:chOff x="1657" y="323"/>
                  <a:chExt cx="1691" cy="2560"/>
                </a:xfrm>
              </p:grpSpPr>
              <p:grpSp>
                <p:nvGrpSpPr>
                  <p:cNvPr id="50" name="Group 9"/>
                  <p:cNvGrpSpPr>
                    <a:grpSpLocks/>
                  </p:cNvGrpSpPr>
                  <p:nvPr/>
                </p:nvGrpSpPr>
                <p:grpSpPr bwMode="auto">
                  <a:xfrm>
                    <a:off x="1657" y="323"/>
                    <a:ext cx="1691" cy="2560"/>
                    <a:chOff x="1657" y="323"/>
                    <a:chExt cx="1691" cy="2560"/>
                  </a:xfrm>
                </p:grpSpPr>
                <p:sp>
                  <p:nvSpPr>
                    <p:cNvPr id="57" name="Freeform 10"/>
                    <p:cNvSpPr>
                      <a:spLocks/>
                    </p:cNvSpPr>
                    <p:nvPr/>
                  </p:nvSpPr>
                  <p:spPr bwMode="auto">
                    <a:xfrm>
                      <a:off x="2133" y="323"/>
                      <a:ext cx="1234" cy="2560"/>
                    </a:xfrm>
                    <a:custGeom>
                      <a:avLst/>
                      <a:gdLst>
                        <a:gd name="T0" fmla="*/ 341 w 1231"/>
                        <a:gd name="T1" fmla="*/ 283 h 2560"/>
                        <a:gd name="T2" fmla="*/ 419 w 1231"/>
                        <a:gd name="T3" fmla="*/ 115 h 2560"/>
                        <a:gd name="T4" fmla="*/ 587 w 1231"/>
                        <a:gd name="T5" fmla="*/ 7 h 2560"/>
                        <a:gd name="T6" fmla="*/ 903 w 1231"/>
                        <a:gd name="T7" fmla="*/ 61 h 2560"/>
                        <a:gd name="T8" fmla="*/ 1063 w 1231"/>
                        <a:gd name="T9" fmla="*/ 349 h 2560"/>
                        <a:gd name="T10" fmla="*/ 987 w 1231"/>
                        <a:gd name="T11" fmla="*/ 769 h 2560"/>
                        <a:gd name="T12" fmla="*/ 951 w 1231"/>
                        <a:gd name="T13" fmla="*/ 943 h 2560"/>
                        <a:gd name="T14" fmla="*/ 1117 w 1231"/>
                        <a:gd name="T15" fmla="*/ 1075 h 2560"/>
                        <a:gd name="T16" fmla="*/ 1243 w 1231"/>
                        <a:gd name="T17" fmla="*/ 1525 h 2560"/>
                        <a:gd name="T18" fmla="*/ 1135 w 1231"/>
                        <a:gd name="T19" fmla="*/ 1969 h 2560"/>
                        <a:gd name="T20" fmla="*/ 915 w 1231"/>
                        <a:gd name="T21" fmla="*/ 2077 h 2560"/>
                        <a:gd name="T22" fmla="*/ 729 w 1231"/>
                        <a:gd name="T23" fmla="*/ 2059 h 2560"/>
                        <a:gd name="T24" fmla="*/ 663 w 1231"/>
                        <a:gd name="T25" fmla="*/ 2251 h 2560"/>
                        <a:gd name="T26" fmla="*/ 533 w 1231"/>
                        <a:gd name="T27" fmla="*/ 2527 h 2560"/>
                        <a:gd name="T28" fmla="*/ 215 w 1231"/>
                        <a:gd name="T29" fmla="*/ 2509 h 2560"/>
                        <a:gd name="T30" fmla="*/ 31 w 1231"/>
                        <a:gd name="T31" fmla="*/ 2227 h 2560"/>
                        <a:gd name="T32" fmla="*/ 25 w 1231"/>
                        <a:gd name="T33" fmla="*/ 1969 h 2560"/>
                        <a:gd name="T34" fmla="*/ 145 w 1231"/>
                        <a:gd name="T35" fmla="*/ 1651 h 2560"/>
                        <a:gd name="T36" fmla="*/ 263 w 1231"/>
                        <a:gd name="T37" fmla="*/ 1513 h 2560"/>
                        <a:gd name="T38" fmla="*/ 221 w 1231"/>
                        <a:gd name="T39" fmla="*/ 1729 h 2560"/>
                        <a:gd name="T40" fmla="*/ 73 w 1231"/>
                        <a:gd name="T41" fmla="*/ 2023 h 2560"/>
                        <a:gd name="T42" fmla="*/ 169 w 1231"/>
                        <a:gd name="T43" fmla="*/ 2323 h 2560"/>
                        <a:gd name="T44" fmla="*/ 443 w 1231"/>
                        <a:gd name="T45" fmla="*/ 2431 h 2560"/>
                        <a:gd name="T46" fmla="*/ 599 w 1231"/>
                        <a:gd name="T47" fmla="*/ 2227 h 2560"/>
                        <a:gd name="T48" fmla="*/ 581 w 1231"/>
                        <a:gd name="T49" fmla="*/ 1807 h 2560"/>
                        <a:gd name="T50" fmla="*/ 497 w 1231"/>
                        <a:gd name="T51" fmla="*/ 1531 h 2560"/>
                        <a:gd name="T52" fmla="*/ 539 w 1231"/>
                        <a:gd name="T53" fmla="*/ 1459 h 2560"/>
                        <a:gd name="T54" fmla="*/ 633 w 1231"/>
                        <a:gd name="T55" fmla="*/ 1633 h 2560"/>
                        <a:gd name="T56" fmla="*/ 729 w 1231"/>
                        <a:gd name="T57" fmla="*/ 1933 h 2560"/>
                        <a:gd name="T58" fmla="*/ 975 w 1231"/>
                        <a:gd name="T59" fmla="*/ 1963 h 2560"/>
                        <a:gd name="T60" fmla="*/ 1147 w 1231"/>
                        <a:gd name="T61" fmla="*/ 1687 h 2560"/>
                        <a:gd name="T62" fmla="*/ 1129 w 1231"/>
                        <a:gd name="T63" fmla="*/ 1273 h 2560"/>
                        <a:gd name="T64" fmla="*/ 891 w 1231"/>
                        <a:gd name="T65" fmla="*/ 1057 h 2560"/>
                        <a:gd name="T66" fmla="*/ 687 w 1231"/>
                        <a:gd name="T67" fmla="*/ 1129 h 2560"/>
                        <a:gd name="T68" fmla="*/ 581 w 1231"/>
                        <a:gd name="T69" fmla="*/ 1117 h 2560"/>
                        <a:gd name="T70" fmla="*/ 627 w 1231"/>
                        <a:gd name="T71" fmla="*/ 1033 h 2560"/>
                        <a:gd name="T72" fmla="*/ 819 w 1231"/>
                        <a:gd name="T73" fmla="*/ 937 h 2560"/>
                        <a:gd name="T74" fmla="*/ 957 w 1231"/>
                        <a:gd name="T75" fmla="*/ 613 h 2560"/>
                        <a:gd name="T76" fmla="*/ 891 w 1231"/>
                        <a:gd name="T77" fmla="*/ 175 h 2560"/>
                        <a:gd name="T78" fmla="*/ 627 w 1231"/>
                        <a:gd name="T79" fmla="*/ 103 h 2560"/>
                        <a:gd name="T80" fmla="*/ 395 w 1231"/>
                        <a:gd name="T81" fmla="*/ 355 h 2560"/>
                        <a:gd name="T82" fmla="*/ 407 w 1231"/>
                        <a:gd name="T83" fmla="*/ 763 h 2560"/>
                        <a:gd name="T84" fmla="*/ 347 w 1231"/>
                        <a:gd name="T85" fmla="*/ 949 h 2560"/>
                        <a:gd name="T86" fmla="*/ 293 w 1231"/>
                        <a:gd name="T87" fmla="*/ 685 h 2560"/>
                        <a:gd name="T88" fmla="*/ 311 w 1231"/>
                        <a:gd name="T89" fmla="*/ 367 h 25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sp>
                  <p:nvSpPr>
                    <p:cNvPr id="58" name="Freeform 11"/>
                    <p:cNvSpPr>
                      <a:spLocks/>
                    </p:cNvSpPr>
                    <p:nvPr/>
                  </p:nvSpPr>
                  <p:spPr bwMode="auto">
                    <a:xfrm>
                      <a:off x="1667" y="367"/>
                      <a:ext cx="865" cy="2065"/>
                    </a:xfrm>
                    <a:custGeom>
                      <a:avLst/>
                      <a:gdLst>
                        <a:gd name="T0" fmla="*/ 785 w 865"/>
                        <a:gd name="T1" fmla="*/ 522 h 2071"/>
                        <a:gd name="T2" fmla="*/ 797 w 865"/>
                        <a:gd name="T3" fmla="*/ 346 h 2071"/>
                        <a:gd name="T4" fmla="*/ 863 w 865"/>
                        <a:gd name="T5" fmla="*/ 202 h 2071"/>
                        <a:gd name="T6" fmla="*/ 809 w 865"/>
                        <a:gd name="T7" fmla="*/ 214 h 2071"/>
                        <a:gd name="T8" fmla="*/ 749 w 865"/>
                        <a:gd name="T9" fmla="*/ 214 h 2071"/>
                        <a:gd name="T10" fmla="*/ 683 w 865"/>
                        <a:gd name="T11" fmla="*/ 116 h 2071"/>
                        <a:gd name="T12" fmla="*/ 611 w 865"/>
                        <a:gd name="T13" fmla="*/ 32 h 2071"/>
                        <a:gd name="T14" fmla="*/ 509 w 865"/>
                        <a:gd name="T15" fmla="*/ 2 h 2071"/>
                        <a:gd name="T16" fmla="*/ 407 w 865"/>
                        <a:gd name="T17" fmla="*/ 20 h 2071"/>
                        <a:gd name="T18" fmla="*/ 281 w 865"/>
                        <a:gd name="T19" fmla="*/ 74 h 2071"/>
                        <a:gd name="T20" fmla="*/ 173 w 865"/>
                        <a:gd name="T21" fmla="*/ 202 h 2071"/>
                        <a:gd name="T22" fmla="*/ 119 w 865"/>
                        <a:gd name="T23" fmla="*/ 400 h 2071"/>
                        <a:gd name="T24" fmla="*/ 131 w 865"/>
                        <a:gd name="T25" fmla="*/ 582 h 2071"/>
                        <a:gd name="T26" fmla="*/ 173 w 865"/>
                        <a:gd name="T27" fmla="*/ 774 h 2071"/>
                        <a:gd name="T28" fmla="*/ 197 w 865"/>
                        <a:gd name="T29" fmla="*/ 872 h 2071"/>
                        <a:gd name="T30" fmla="*/ 167 w 865"/>
                        <a:gd name="T31" fmla="*/ 974 h 2071"/>
                        <a:gd name="T32" fmla="*/ 65 w 865"/>
                        <a:gd name="T33" fmla="*/ 1112 h 2071"/>
                        <a:gd name="T34" fmla="*/ 17 w 865"/>
                        <a:gd name="T35" fmla="*/ 1282 h 2071"/>
                        <a:gd name="T36" fmla="*/ 5 w 865"/>
                        <a:gd name="T37" fmla="*/ 1534 h 2071"/>
                        <a:gd name="T38" fmla="*/ 47 w 865"/>
                        <a:gd name="T39" fmla="*/ 1728 h 2071"/>
                        <a:gd name="T40" fmla="*/ 131 w 865"/>
                        <a:gd name="T41" fmla="*/ 1878 h 2071"/>
                        <a:gd name="T42" fmla="*/ 299 w 865"/>
                        <a:gd name="T43" fmla="*/ 1964 h 2071"/>
                        <a:gd name="T44" fmla="*/ 425 w 865"/>
                        <a:gd name="T45" fmla="*/ 1958 h 2071"/>
                        <a:gd name="T46" fmla="*/ 467 w 865"/>
                        <a:gd name="T47" fmla="*/ 1970 h 2071"/>
                        <a:gd name="T48" fmla="*/ 497 w 865"/>
                        <a:gd name="T49" fmla="*/ 2042 h 2071"/>
                        <a:gd name="T50" fmla="*/ 497 w 865"/>
                        <a:gd name="T51" fmla="*/ 1940 h 2071"/>
                        <a:gd name="T52" fmla="*/ 557 w 865"/>
                        <a:gd name="T53" fmla="*/ 1758 h 2071"/>
                        <a:gd name="T54" fmla="*/ 617 w 865"/>
                        <a:gd name="T55" fmla="*/ 1638 h 2071"/>
                        <a:gd name="T56" fmla="*/ 581 w 865"/>
                        <a:gd name="T57" fmla="*/ 1680 h 2071"/>
                        <a:gd name="T58" fmla="*/ 515 w 865"/>
                        <a:gd name="T59" fmla="*/ 1800 h 2071"/>
                        <a:gd name="T60" fmla="*/ 407 w 865"/>
                        <a:gd name="T61" fmla="*/ 1883 h 2071"/>
                        <a:gd name="T62" fmla="*/ 269 w 865"/>
                        <a:gd name="T63" fmla="*/ 1878 h 2071"/>
                        <a:gd name="T64" fmla="*/ 179 w 865"/>
                        <a:gd name="T65" fmla="*/ 1794 h 2071"/>
                        <a:gd name="T66" fmla="*/ 113 w 865"/>
                        <a:gd name="T67" fmla="*/ 1620 h 2071"/>
                        <a:gd name="T68" fmla="*/ 107 w 865"/>
                        <a:gd name="T69" fmla="*/ 1378 h 2071"/>
                        <a:gd name="T70" fmla="*/ 137 w 865"/>
                        <a:gd name="T71" fmla="*/ 1178 h 2071"/>
                        <a:gd name="T72" fmla="*/ 203 w 865"/>
                        <a:gd name="T73" fmla="*/ 1058 h 2071"/>
                        <a:gd name="T74" fmla="*/ 323 w 865"/>
                        <a:gd name="T75" fmla="*/ 1010 h 2071"/>
                        <a:gd name="T76" fmla="*/ 509 w 865"/>
                        <a:gd name="T77" fmla="*/ 1064 h 2071"/>
                        <a:gd name="T78" fmla="*/ 611 w 865"/>
                        <a:gd name="T79" fmla="*/ 1112 h 2071"/>
                        <a:gd name="T80" fmla="*/ 665 w 865"/>
                        <a:gd name="T81" fmla="*/ 1088 h 2071"/>
                        <a:gd name="T82" fmla="*/ 659 w 865"/>
                        <a:gd name="T83" fmla="*/ 1034 h 2071"/>
                        <a:gd name="T84" fmla="*/ 611 w 865"/>
                        <a:gd name="T85" fmla="*/ 992 h 2071"/>
                        <a:gd name="T86" fmla="*/ 497 w 865"/>
                        <a:gd name="T87" fmla="*/ 968 h 2071"/>
                        <a:gd name="T88" fmla="*/ 323 w 865"/>
                        <a:gd name="T89" fmla="*/ 884 h 2071"/>
                        <a:gd name="T90" fmla="*/ 233 w 865"/>
                        <a:gd name="T91" fmla="*/ 672 h 2071"/>
                        <a:gd name="T92" fmla="*/ 209 w 865"/>
                        <a:gd name="T93" fmla="*/ 412 h 2071"/>
                        <a:gd name="T94" fmla="*/ 317 w 865"/>
                        <a:gd name="T95" fmla="*/ 170 h 2071"/>
                        <a:gd name="T96" fmla="*/ 485 w 865"/>
                        <a:gd name="T97" fmla="*/ 110 h 2071"/>
                        <a:gd name="T98" fmla="*/ 617 w 865"/>
                        <a:gd name="T99" fmla="*/ 164 h 2071"/>
                        <a:gd name="T100" fmla="*/ 707 w 865"/>
                        <a:gd name="T101" fmla="*/ 286 h 2071"/>
                        <a:gd name="T102" fmla="*/ 737 w 865"/>
                        <a:gd name="T103" fmla="*/ 424 h 2071"/>
                        <a:gd name="T104" fmla="*/ 773 w 865"/>
                        <a:gd name="T105" fmla="*/ 594 h 2071"/>
                        <a:gd name="T106" fmla="*/ 809 w 865"/>
                        <a:gd name="T107" fmla="*/ 576 h 2071"/>
                        <a:gd name="T108" fmla="*/ 785 w 865"/>
                        <a:gd name="T109" fmla="*/ 522 h 207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grpSp>
              <p:sp>
                <p:nvSpPr>
                  <p:cNvPr id="51" name="Oval 12"/>
                  <p:cNvSpPr>
                    <a:spLocks noChangeArrowheads="1"/>
                  </p:cNvSpPr>
                  <p:nvPr/>
                </p:nvSpPr>
                <p:spPr bwMode="auto">
                  <a:xfrm>
                    <a:off x="2396" y="1414"/>
                    <a:ext cx="175" cy="247"/>
                  </a:xfrm>
                  <a:prstGeom prst="ellipse">
                    <a:avLst/>
                  </a:prstGeom>
                  <a:solidFill>
                    <a:srgbClr val="E7D6B7"/>
                  </a:solidFill>
                  <a:ln w="9525">
                    <a:noFill/>
                    <a:round/>
                    <a:headEnd/>
                    <a:tailEnd/>
                  </a:ln>
                </p:spPr>
                <p:txBody>
                  <a:bodyPr wrap="none" anchor="ctr"/>
                  <a:lstStyle/>
                  <a:p>
                    <a:endParaRPr lang="en-US"/>
                  </a:p>
                </p:txBody>
              </p:sp>
              <p:sp>
                <p:nvSpPr>
                  <p:cNvPr id="52" name="Freeform 13"/>
                  <p:cNvSpPr>
                    <a:spLocks/>
                  </p:cNvSpPr>
                  <p:nvPr/>
                </p:nvSpPr>
                <p:spPr bwMode="auto">
                  <a:xfrm>
                    <a:off x="2619" y="730"/>
                    <a:ext cx="262" cy="524"/>
                  </a:xfrm>
                  <a:custGeom>
                    <a:avLst/>
                    <a:gdLst>
                      <a:gd name="T0" fmla="*/ 3 w 266"/>
                      <a:gd name="T1" fmla="*/ 495 h 521"/>
                      <a:gd name="T2" fmla="*/ 27 w 266"/>
                      <a:gd name="T3" fmla="*/ 281 h 521"/>
                      <a:gd name="T4" fmla="*/ 103 w 266"/>
                      <a:gd name="T5" fmla="*/ 45 h 521"/>
                      <a:gd name="T6" fmla="*/ 171 w 266"/>
                      <a:gd name="T7" fmla="*/ 3 h 521"/>
                      <a:gd name="T8" fmla="*/ 223 w 266"/>
                      <a:gd name="T9" fmla="*/ 39 h 521"/>
                      <a:gd name="T10" fmla="*/ 245 w 266"/>
                      <a:gd name="T11" fmla="*/ 133 h 521"/>
                      <a:gd name="T12" fmla="*/ 195 w 266"/>
                      <a:gd name="T13" fmla="*/ 281 h 521"/>
                      <a:gd name="T14" fmla="*/ 98 w 266"/>
                      <a:gd name="T15" fmla="*/ 489 h 521"/>
                      <a:gd name="T16" fmla="*/ 41 w 266"/>
                      <a:gd name="T17" fmla="*/ 513 h 521"/>
                      <a:gd name="T18" fmla="*/ 3 w 266"/>
                      <a:gd name="T19" fmla="*/ 495 h 5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sp>
                <p:nvSpPr>
                  <p:cNvPr id="53" name="Freeform 14"/>
                  <p:cNvSpPr>
                    <a:spLocks/>
                  </p:cNvSpPr>
                  <p:nvPr/>
                </p:nvSpPr>
                <p:spPr bwMode="auto">
                  <a:xfrm>
                    <a:off x="2687" y="1588"/>
                    <a:ext cx="398" cy="349"/>
                  </a:xfrm>
                  <a:custGeom>
                    <a:avLst/>
                    <a:gdLst>
                      <a:gd name="T0" fmla="*/ 108 w 392"/>
                      <a:gd name="T1" fmla="*/ 223 h 340"/>
                      <a:gd name="T2" fmla="*/ 16 w 392"/>
                      <a:gd name="T3" fmla="*/ 95 h 340"/>
                      <a:gd name="T4" fmla="*/ 4 w 392"/>
                      <a:gd name="T5" fmla="*/ 49 h 340"/>
                      <a:gd name="T6" fmla="*/ 28 w 392"/>
                      <a:gd name="T7" fmla="*/ 3 h 340"/>
                      <a:gd name="T8" fmla="*/ 138 w 392"/>
                      <a:gd name="T9" fmla="*/ 31 h 340"/>
                      <a:gd name="T10" fmla="*/ 266 w 392"/>
                      <a:gd name="T11" fmla="*/ 83 h 340"/>
                      <a:gd name="T12" fmla="*/ 388 w 392"/>
                      <a:gd name="T13" fmla="*/ 176 h 340"/>
                      <a:gd name="T14" fmla="*/ 412 w 392"/>
                      <a:gd name="T15" fmla="*/ 303 h 340"/>
                      <a:gd name="T16" fmla="*/ 360 w 392"/>
                      <a:gd name="T17" fmla="*/ 370 h 340"/>
                      <a:gd name="T18" fmla="*/ 260 w 392"/>
                      <a:gd name="T19" fmla="*/ 350 h 340"/>
                      <a:gd name="T20" fmla="*/ 108 w 392"/>
                      <a:gd name="T21" fmla="*/ 223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sp>
                <p:nvSpPr>
                  <p:cNvPr id="54" name="Freeform 15"/>
                  <p:cNvSpPr>
                    <a:spLocks/>
                  </p:cNvSpPr>
                  <p:nvPr/>
                </p:nvSpPr>
                <p:spPr bwMode="auto">
                  <a:xfrm>
                    <a:off x="2425" y="1923"/>
                    <a:ext cx="146" cy="567"/>
                  </a:xfrm>
                  <a:custGeom>
                    <a:avLst/>
                    <a:gdLst>
                      <a:gd name="T0" fmla="*/ 15 w 151"/>
                      <a:gd name="T1" fmla="*/ 177 h 558"/>
                      <a:gd name="T2" fmla="*/ 38 w 151"/>
                      <a:gd name="T3" fmla="*/ 43 h 558"/>
                      <a:gd name="T4" fmla="*/ 58 w 151"/>
                      <a:gd name="T5" fmla="*/ 3 h 558"/>
                      <a:gd name="T6" fmla="*/ 95 w 151"/>
                      <a:gd name="T7" fmla="*/ 27 h 558"/>
                      <a:gd name="T8" fmla="*/ 121 w 151"/>
                      <a:gd name="T9" fmla="*/ 177 h 558"/>
                      <a:gd name="T10" fmla="*/ 126 w 151"/>
                      <a:gd name="T11" fmla="*/ 451 h 558"/>
                      <a:gd name="T12" fmla="*/ 84 w 151"/>
                      <a:gd name="T13" fmla="*/ 579 h 558"/>
                      <a:gd name="T14" fmla="*/ 20 w 151"/>
                      <a:gd name="T15" fmla="*/ 547 h 558"/>
                      <a:gd name="T16" fmla="*/ 0 w 151"/>
                      <a:gd name="T17" fmla="*/ 335 h 558"/>
                      <a:gd name="T18" fmla="*/ 15 w 151"/>
                      <a:gd name="T19" fmla="*/ 177 h 5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sp>
                <p:nvSpPr>
                  <p:cNvPr id="55" name="Freeform 16"/>
                  <p:cNvSpPr>
                    <a:spLocks/>
                  </p:cNvSpPr>
                  <p:nvPr/>
                </p:nvSpPr>
                <p:spPr bwMode="auto">
                  <a:xfrm>
                    <a:off x="1910" y="1588"/>
                    <a:ext cx="389" cy="247"/>
                  </a:xfrm>
                  <a:custGeom>
                    <a:avLst/>
                    <a:gdLst>
                      <a:gd name="T0" fmla="*/ 171 w 392"/>
                      <a:gd name="T1" fmla="*/ 57 h 253"/>
                      <a:gd name="T2" fmla="*/ 299 w 392"/>
                      <a:gd name="T3" fmla="*/ 19 h 253"/>
                      <a:gd name="T4" fmla="*/ 355 w 392"/>
                      <a:gd name="T5" fmla="*/ 7 h 253"/>
                      <a:gd name="T6" fmla="*/ 373 w 392"/>
                      <a:gd name="T7" fmla="*/ 57 h 253"/>
                      <a:gd name="T8" fmla="*/ 317 w 392"/>
                      <a:gd name="T9" fmla="*/ 121 h 253"/>
                      <a:gd name="T10" fmla="*/ 189 w 392"/>
                      <a:gd name="T11" fmla="*/ 203 h 253"/>
                      <a:gd name="T12" fmla="*/ 37 w 392"/>
                      <a:gd name="T13" fmla="*/ 224 h 253"/>
                      <a:gd name="T14" fmla="*/ 1 w 392"/>
                      <a:gd name="T15" fmla="*/ 171 h 253"/>
                      <a:gd name="T16" fmla="*/ 43 w 392"/>
                      <a:gd name="T17" fmla="*/ 103 h 253"/>
                      <a:gd name="T18" fmla="*/ 171 w 392"/>
                      <a:gd name="T19" fmla="*/ 57 h 2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sp>
                <p:nvSpPr>
                  <p:cNvPr id="56" name="Freeform 17"/>
                  <p:cNvSpPr>
                    <a:spLocks/>
                  </p:cNvSpPr>
                  <p:nvPr/>
                </p:nvSpPr>
                <p:spPr bwMode="auto">
                  <a:xfrm>
                    <a:off x="2094" y="919"/>
                    <a:ext cx="233" cy="378"/>
                  </a:xfrm>
                  <a:custGeom>
                    <a:avLst/>
                    <a:gdLst>
                      <a:gd name="T0" fmla="*/ 70 w 238"/>
                      <a:gd name="T1" fmla="*/ 249 h 386"/>
                      <a:gd name="T2" fmla="*/ 23 w 238"/>
                      <a:gd name="T3" fmla="*/ 176 h 386"/>
                      <a:gd name="T4" fmla="*/ 0 w 238"/>
                      <a:gd name="T5" fmla="*/ 88 h 386"/>
                      <a:gd name="T6" fmla="*/ 23 w 238"/>
                      <a:gd name="T7" fmla="*/ 12 h 386"/>
                      <a:gd name="T8" fmla="*/ 111 w 238"/>
                      <a:gd name="T9" fmla="*/ 24 h 386"/>
                      <a:gd name="T10" fmla="*/ 164 w 238"/>
                      <a:gd name="T11" fmla="*/ 120 h 386"/>
                      <a:gd name="T12" fmla="*/ 214 w 238"/>
                      <a:gd name="T13" fmla="*/ 282 h 386"/>
                      <a:gd name="T14" fmla="*/ 188 w 238"/>
                      <a:gd name="T15" fmla="*/ 347 h 386"/>
                      <a:gd name="T16" fmla="*/ 155 w 238"/>
                      <a:gd name="T17" fmla="*/ 326 h 386"/>
                      <a:gd name="T18" fmla="*/ 70 w 238"/>
                      <a:gd name="T19" fmla="*/ 249 h 3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grpSp>
            <p:pic>
              <p:nvPicPr>
                <p:cNvPr id="42" name="Picture 18"/>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280" y="144"/>
                  <a:ext cx="186" cy="183"/>
                </a:xfrm>
                <a:prstGeom prst="rect">
                  <a:avLst/>
                </a:prstGeom>
                <a:noFill/>
                <a:ln w="9525">
                  <a:noFill/>
                  <a:miter lim="800000"/>
                  <a:headEnd/>
                  <a:tailEnd/>
                </a:ln>
              </p:spPr>
            </p:pic>
            <p:pic>
              <p:nvPicPr>
                <p:cNvPr id="43" name="Picture 19"/>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74" y="144"/>
                  <a:ext cx="186" cy="183"/>
                </a:xfrm>
                <a:prstGeom prst="rect">
                  <a:avLst/>
                </a:prstGeom>
                <a:noFill/>
                <a:ln w="9525">
                  <a:noFill/>
                  <a:miter lim="800000"/>
                  <a:headEnd/>
                  <a:tailEnd/>
                </a:ln>
              </p:spPr>
            </p:pic>
            <p:pic>
              <p:nvPicPr>
                <p:cNvPr id="44" name="Picture 20"/>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424" y="336"/>
                  <a:ext cx="186" cy="183"/>
                </a:xfrm>
                <a:prstGeom prst="rect">
                  <a:avLst/>
                </a:prstGeom>
                <a:noFill/>
                <a:ln w="9525">
                  <a:noFill/>
                  <a:miter lim="800000"/>
                  <a:headEnd/>
                  <a:tailEnd/>
                </a:ln>
              </p:spPr>
            </p:pic>
            <p:pic>
              <p:nvPicPr>
                <p:cNvPr id="45" name="Picture 21"/>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376" y="576"/>
                  <a:ext cx="186" cy="183"/>
                </a:xfrm>
                <a:prstGeom prst="rect">
                  <a:avLst/>
                </a:prstGeom>
                <a:noFill/>
                <a:ln w="9525">
                  <a:noFill/>
                  <a:miter lim="800000"/>
                  <a:headEnd/>
                  <a:tailEnd/>
                </a:ln>
              </p:spPr>
            </p:pic>
            <p:pic>
              <p:nvPicPr>
                <p:cNvPr id="46" name="Picture 2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74" y="528"/>
                  <a:ext cx="186" cy="183"/>
                </a:xfrm>
                <a:prstGeom prst="rect">
                  <a:avLst/>
                </a:prstGeom>
                <a:noFill/>
                <a:ln w="9525">
                  <a:noFill/>
                  <a:miter lim="800000"/>
                  <a:headEnd/>
                  <a:tailEnd/>
                </a:ln>
              </p:spPr>
            </p:pic>
            <p:pic>
              <p:nvPicPr>
                <p:cNvPr id="47" name="Picture 23"/>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472" y="768"/>
                  <a:ext cx="186" cy="183"/>
                </a:xfrm>
                <a:prstGeom prst="rect">
                  <a:avLst/>
                </a:prstGeom>
                <a:noFill/>
                <a:ln w="9525">
                  <a:noFill/>
                  <a:miter lim="800000"/>
                  <a:headEnd/>
                  <a:tailEnd/>
                </a:ln>
              </p:spPr>
            </p:pic>
            <p:pic>
              <p:nvPicPr>
                <p:cNvPr id="48" name="Picture 2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74" y="1008"/>
                  <a:ext cx="186" cy="183"/>
                </a:xfrm>
                <a:prstGeom prst="rect">
                  <a:avLst/>
                </a:prstGeom>
                <a:noFill/>
                <a:ln w="9525">
                  <a:noFill/>
                  <a:miter lim="800000"/>
                  <a:headEnd/>
                  <a:tailEnd/>
                </a:ln>
              </p:spPr>
            </p:pic>
            <p:pic>
              <p:nvPicPr>
                <p:cNvPr id="49" name="Picture 25"/>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574" y="1248"/>
                  <a:ext cx="186" cy="183"/>
                </a:xfrm>
                <a:prstGeom prst="rect">
                  <a:avLst/>
                </a:prstGeom>
                <a:noFill/>
                <a:ln w="9525">
                  <a:noFill/>
                  <a:miter lim="800000"/>
                  <a:headEnd/>
                  <a:tailEnd/>
                </a:ln>
              </p:spPr>
            </p:pic>
          </p:grpSp>
          <p:grpSp>
            <p:nvGrpSpPr>
              <p:cNvPr id="21" name="Group 26"/>
              <p:cNvGrpSpPr>
                <a:grpSpLocks/>
              </p:cNvGrpSpPr>
              <p:nvPr userDrawn="1"/>
            </p:nvGrpSpPr>
            <p:grpSpPr bwMode="auto">
              <a:xfrm>
                <a:off x="4944" y="1008"/>
                <a:ext cx="522" cy="2967"/>
                <a:chOff x="4944" y="1008"/>
                <a:chExt cx="522" cy="2967"/>
              </a:xfrm>
            </p:grpSpPr>
            <p:pic>
              <p:nvPicPr>
                <p:cNvPr id="22" name="Picture 27"/>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136" y="1008"/>
                  <a:ext cx="186" cy="183"/>
                </a:xfrm>
                <a:prstGeom prst="rect">
                  <a:avLst/>
                </a:prstGeom>
                <a:noFill/>
                <a:ln w="9525">
                  <a:noFill/>
                  <a:miter lim="800000"/>
                  <a:headEnd/>
                  <a:tailEnd/>
                </a:ln>
              </p:spPr>
            </p:pic>
            <p:pic>
              <p:nvPicPr>
                <p:cNvPr id="23" name="Picture 28"/>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184" y="1200"/>
                  <a:ext cx="186" cy="183"/>
                </a:xfrm>
                <a:prstGeom prst="rect">
                  <a:avLst/>
                </a:prstGeom>
                <a:noFill/>
                <a:ln w="9525">
                  <a:noFill/>
                  <a:miter lim="800000"/>
                  <a:headEnd/>
                  <a:tailEnd/>
                </a:ln>
              </p:spPr>
            </p:pic>
            <p:pic>
              <p:nvPicPr>
                <p:cNvPr id="24" name="Picture 29"/>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136" y="1584"/>
                  <a:ext cx="186" cy="183"/>
                </a:xfrm>
                <a:prstGeom prst="rect">
                  <a:avLst/>
                </a:prstGeom>
                <a:noFill/>
                <a:ln w="9525">
                  <a:noFill/>
                  <a:miter lim="800000"/>
                  <a:headEnd/>
                  <a:tailEnd/>
                </a:ln>
              </p:spPr>
            </p:pic>
            <p:pic>
              <p:nvPicPr>
                <p:cNvPr id="25" name="Picture 30"/>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280" y="1728"/>
                  <a:ext cx="186" cy="183"/>
                </a:xfrm>
                <a:prstGeom prst="rect">
                  <a:avLst/>
                </a:prstGeom>
                <a:noFill/>
                <a:ln w="9525">
                  <a:noFill/>
                  <a:miter lim="800000"/>
                  <a:headEnd/>
                  <a:tailEnd/>
                </a:ln>
              </p:spPr>
            </p:pic>
            <p:pic>
              <p:nvPicPr>
                <p:cNvPr id="26" name="Picture 31"/>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040" y="1824"/>
                  <a:ext cx="186" cy="183"/>
                </a:xfrm>
                <a:prstGeom prst="rect">
                  <a:avLst/>
                </a:prstGeom>
                <a:noFill/>
                <a:ln w="9525">
                  <a:noFill/>
                  <a:miter lim="800000"/>
                  <a:headEnd/>
                  <a:tailEnd/>
                </a:ln>
              </p:spPr>
            </p:pic>
            <p:pic>
              <p:nvPicPr>
                <p:cNvPr id="27" name="Picture 3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088" y="2016"/>
                  <a:ext cx="186" cy="183"/>
                </a:xfrm>
                <a:prstGeom prst="rect">
                  <a:avLst/>
                </a:prstGeom>
                <a:noFill/>
                <a:ln w="9525">
                  <a:noFill/>
                  <a:miter lim="800000"/>
                  <a:headEnd/>
                  <a:tailEnd/>
                </a:ln>
              </p:spPr>
            </p:pic>
            <p:pic>
              <p:nvPicPr>
                <p:cNvPr id="28" name="Picture 33"/>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280" y="2064"/>
                  <a:ext cx="186" cy="183"/>
                </a:xfrm>
                <a:prstGeom prst="rect">
                  <a:avLst/>
                </a:prstGeom>
                <a:noFill/>
                <a:ln w="9525">
                  <a:noFill/>
                  <a:miter lim="800000"/>
                  <a:headEnd/>
                  <a:tailEnd/>
                </a:ln>
              </p:spPr>
            </p:pic>
            <p:pic>
              <p:nvPicPr>
                <p:cNvPr id="29" name="Picture 3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232" y="2352"/>
                  <a:ext cx="186" cy="183"/>
                </a:xfrm>
                <a:prstGeom prst="rect">
                  <a:avLst/>
                </a:prstGeom>
                <a:noFill/>
                <a:ln w="9525">
                  <a:noFill/>
                  <a:miter lim="800000"/>
                  <a:headEnd/>
                  <a:tailEnd/>
                </a:ln>
              </p:spPr>
            </p:pic>
            <p:pic>
              <p:nvPicPr>
                <p:cNvPr id="30" name="Picture 35"/>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992" y="2208"/>
                  <a:ext cx="186" cy="183"/>
                </a:xfrm>
                <a:prstGeom prst="rect">
                  <a:avLst/>
                </a:prstGeom>
                <a:noFill/>
                <a:ln w="9525">
                  <a:noFill/>
                  <a:miter lim="800000"/>
                  <a:headEnd/>
                  <a:tailEnd/>
                </a:ln>
              </p:spPr>
            </p:pic>
            <p:pic>
              <p:nvPicPr>
                <p:cNvPr id="31" name="Picture 36"/>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992" y="2448"/>
                  <a:ext cx="186" cy="183"/>
                </a:xfrm>
                <a:prstGeom prst="rect">
                  <a:avLst/>
                </a:prstGeom>
                <a:noFill/>
                <a:ln w="9525">
                  <a:noFill/>
                  <a:miter lim="800000"/>
                  <a:headEnd/>
                  <a:tailEnd/>
                </a:ln>
              </p:spPr>
            </p:pic>
            <p:pic>
              <p:nvPicPr>
                <p:cNvPr id="32" name="Picture 37"/>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136" y="2592"/>
                  <a:ext cx="186" cy="183"/>
                </a:xfrm>
                <a:prstGeom prst="rect">
                  <a:avLst/>
                </a:prstGeom>
                <a:noFill/>
                <a:ln w="9525">
                  <a:noFill/>
                  <a:miter lim="800000"/>
                  <a:headEnd/>
                  <a:tailEnd/>
                </a:ln>
              </p:spPr>
            </p:pic>
            <p:pic>
              <p:nvPicPr>
                <p:cNvPr id="33" name="Picture 38"/>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232" y="1392"/>
                  <a:ext cx="186" cy="183"/>
                </a:xfrm>
                <a:prstGeom prst="rect">
                  <a:avLst/>
                </a:prstGeom>
                <a:noFill/>
                <a:ln w="9525">
                  <a:noFill/>
                  <a:miter lim="800000"/>
                  <a:headEnd/>
                  <a:tailEnd/>
                </a:ln>
              </p:spPr>
            </p:pic>
            <p:pic>
              <p:nvPicPr>
                <p:cNvPr id="34" name="Picture 39"/>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944" y="2736"/>
                  <a:ext cx="186" cy="183"/>
                </a:xfrm>
                <a:prstGeom prst="rect">
                  <a:avLst/>
                </a:prstGeom>
                <a:noFill/>
                <a:ln w="9525">
                  <a:noFill/>
                  <a:miter lim="800000"/>
                  <a:headEnd/>
                  <a:tailEnd/>
                </a:ln>
              </p:spPr>
            </p:pic>
            <p:pic>
              <p:nvPicPr>
                <p:cNvPr id="35" name="Picture 40"/>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992" y="3072"/>
                  <a:ext cx="186" cy="183"/>
                </a:xfrm>
                <a:prstGeom prst="rect">
                  <a:avLst/>
                </a:prstGeom>
                <a:noFill/>
                <a:ln w="9525">
                  <a:noFill/>
                  <a:miter lim="800000"/>
                  <a:headEnd/>
                  <a:tailEnd/>
                </a:ln>
              </p:spPr>
            </p:pic>
            <p:pic>
              <p:nvPicPr>
                <p:cNvPr id="36" name="Picture 41"/>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232" y="3312"/>
                  <a:ext cx="186" cy="183"/>
                </a:xfrm>
                <a:prstGeom prst="rect">
                  <a:avLst/>
                </a:prstGeom>
                <a:noFill/>
                <a:ln w="9525">
                  <a:noFill/>
                  <a:miter lim="800000"/>
                  <a:headEnd/>
                  <a:tailEnd/>
                </a:ln>
              </p:spPr>
            </p:pic>
            <p:pic>
              <p:nvPicPr>
                <p:cNvPr id="37" name="Picture 42"/>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992" y="3408"/>
                  <a:ext cx="186" cy="183"/>
                </a:xfrm>
                <a:prstGeom prst="rect">
                  <a:avLst/>
                </a:prstGeom>
                <a:noFill/>
                <a:ln w="9525">
                  <a:noFill/>
                  <a:miter lim="800000"/>
                  <a:headEnd/>
                  <a:tailEnd/>
                </a:ln>
              </p:spPr>
            </p:pic>
            <p:pic>
              <p:nvPicPr>
                <p:cNvPr id="38" name="Picture 43"/>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088" y="3552"/>
                  <a:ext cx="186" cy="183"/>
                </a:xfrm>
                <a:prstGeom prst="rect">
                  <a:avLst/>
                </a:prstGeom>
                <a:noFill/>
                <a:ln w="9525">
                  <a:noFill/>
                  <a:miter lim="800000"/>
                  <a:headEnd/>
                  <a:tailEnd/>
                </a:ln>
              </p:spPr>
            </p:pic>
            <p:pic>
              <p:nvPicPr>
                <p:cNvPr id="39" name="Picture 44"/>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992" y="3792"/>
                  <a:ext cx="186" cy="183"/>
                </a:xfrm>
                <a:prstGeom prst="rect">
                  <a:avLst/>
                </a:prstGeom>
                <a:noFill/>
                <a:ln w="9525">
                  <a:noFill/>
                  <a:miter lim="800000"/>
                  <a:headEnd/>
                  <a:tailEnd/>
                </a:ln>
              </p:spPr>
            </p:pic>
            <p:pic>
              <p:nvPicPr>
                <p:cNvPr id="40" name="Picture 45"/>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5184" y="3696"/>
                  <a:ext cx="186" cy="183"/>
                </a:xfrm>
                <a:prstGeom prst="rect">
                  <a:avLst/>
                </a:prstGeom>
                <a:noFill/>
                <a:ln w="9525">
                  <a:noFill/>
                  <a:miter lim="800000"/>
                  <a:headEnd/>
                  <a:tailEnd/>
                </a:ln>
              </p:spPr>
            </p:pic>
          </p:grpSp>
        </p:grpSp>
        <p:sp>
          <p:nvSpPr>
            <p:cNvPr id="9" name="Freeform 46"/>
            <p:cNvSpPr>
              <a:spLocks/>
            </p:cNvSpPr>
            <p:nvPr/>
          </p:nvSpPr>
          <p:spPr bwMode="auto">
            <a:xfrm>
              <a:off x="5010" y="3092"/>
              <a:ext cx="750" cy="1222"/>
            </a:xfrm>
            <a:custGeom>
              <a:avLst/>
              <a:gdLst>
                <a:gd name="T0" fmla="*/ 372 w 750"/>
                <a:gd name="T1" fmla="*/ 154 h 1222"/>
                <a:gd name="T2" fmla="*/ 378 w 750"/>
                <a:gd name="T3" fmla="*/ 412 h 1222"/>
                <a:gd name="T4" fmla="*/ 312 w 750"/>
                <a:gd name="T5" fmla="*/ 724 h 1222"/>
                <a:gd name="T6" fmla="*/ 138 w 750"/>
                <a:gd name="T7" fmla="*/ 928 h 1222"/>
                <a:gd name="T8" fmla="*/ 0 w 750"/>
                <a:gd name="T9" fmla="*/ 976 h 1222"/>
                <a:gd name="T10" fmla="*/ 0 w 750"/>
                <a:gd name="T11" fmla="*/ 1222 h 1222"/>
                <a:gd name="T12" fmla="*/ 750 w 750"/>
                <a:gd name="T13" fmla="*/ 1222 h 1222"/>
                <a:gd name="T14" fmla="*/ 750 w 750"/>
                <a:gd name="T15" fmla="*/ 178 h 1222"/>
                <a:gd name="T16" fmla="*/ 372 w 750"/>
                <a:gd name="T17" fmla="*/ 154 h 1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cap="flat" cmpd="sng">
              <a:noFill/>
              <a:prstDash val="solid"/>
              <a:round/>
              <a:headEnd type="none" w="med" len="med"/>
              <a:tailEnd type="none" w="med" len="med"/>
            </a:ln>
          </p:spPr>
          <p:txBody>
            <a:bodyPr wrap="none" anchor="ctr"/>
            <a:lstStyle/>
            <a:p>
              <a:endParaRPr lang="en-US"/>
            </a:p>
          </p:txBody>
        </p:sp>
        <p:sp>
          <p:nvSpPr>
            <p:cNvPr id="10" name="Freeform 47"/>
            <p:cNvSpPr>
              <a:spLocks/>
            </p:cNvSpPr>
            <p:nvPr/>
          </p:nvSpPr>
          <p:spPr bwMode="auto">
            <a:xfrm>
              <a:off x="5001" y="3060"/>
              <a:ext cx="768" cy="1260"/>
            </a:xfrm>
            <a:custGeom>
              <a:avLst/>
              <a:gdLst>
                <a:gd name="T0" fmla="*/ 0 w 768"/>
                <a:gd name="T1" fmla="*/ 1260 h 1260"/>
                <a:gd name="T2" fmla="*/ 0 w 768"/>
                <a:gd name="T3" fmla="*/ 1134 h 1260"/>
                <a:gd name="T4" fmla="*/ 210 w 768"/>
                <a:gd name="T5" fmla="*/ 1032 h 1260"/>
                <a:gd name="T6" fmla="*/ 324 w 768"/>
                <a:gd name="T7" fmla="*/ 918 h 1260"/>
                <a:gd name="T8" fmla="*/ 414 w 768"/>
                <a:gd name="T9" fmla="*/ 714 h 1260"/>
                <a:gd name="T10" fmla="*/ 450 w 768"/>
                <a:gd name="T11" fmla="*/ 456 h 1260"/>
                <a:gd name="T12" fmla="*/ 438 w 768"/>
                <a:gd name="T13" fmla="*/ 258 h 1260"/>
                <a:gd name="T14" fmla="*/ 684 w 768"/>
                <a:gd name="T15" fmla="*/ 0 h 1260"/>
                <a:gd name="T16" fmla="*/ 768 w 768"/>
                <a:gd name="T17" fmla="*/ 18 h 1260"/>
                <a:gd name="T18" fmla="*/ 768 w 768"/>
                <a:gd name="T19" fmla="*/ 1254 h 1260"/>
                <a:gd name="T20" fmla="*/ 0 w 768"/>
                <a:gd name="T21"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a:noFill/>
            </a:ln>
            <a:effectLst/>
          </p:spPr>
          <p:txBody>
            <a:bodyPr wrap="none" anchor="ctr"/>
            <a:lstStyle/>
            <a:p>
              <a:pPr>
                <a:defRPr/>
              </a:pPr>
              <a:endParaRPr lang="en-US">
                <a:latin typeface="Arial" charset="0"/>
                <a:ea typeface="+mn-ea"/>
              </a:endParaRPr>
            </a:p>
          </p:txBody>
        </p:sp>
        <p:sp>
          <p:nvSpPr>
            <p:cNvPr id="11" name="Freeform 48"/>
            <p:cNvSpPr>
              <a:spLocks/>
            </p:cNvSpPr>
            <p:nvPr/>
          </p:nvSpPr>
          <p:spPr bwMode="auto">
            <a:xfrm>
              <a:off x="4994" y="1775"/>
              <a:ext cx="776" cy="2543"/>
            </a:xfrm>
            <a:custGeom>
              <a:avLst/>
              <a:gdLst>
                <a:gd name="T0" fmla="*/ 550 w 776"/>
                <a:gd name="T1" fmla="*/ 115 h 2543"/>
                <a:gd name="T2" fmla="*/ 460 w 776"/>
                <a:gd name="T3" fmla="*/ 529 h 2543"/>
                <a:gd name="T4" fmla="*/ 298 w 776"/>
                <a:gd name="T5" fmla="*/ 925 h 2543"/>
                <a:gd name="T6" fmla="*/ 76 w 776"/>
                <a:gd name="T7" fmla="*/ 1267 h 2543"/>
                <a:gd name="T8" fmla="*/ 4 w 776"/>
                <a:gd name="T9" fmla="*/ 1339 h 2543"/>
                <a:gd name="T10" fmla="*/ 100 w 776"/>
                <a:gd name="T11" fmla="*/ 1351 h 2543"/>
                <a:gd name="T12" fmla="*/ 286 w 776"/>
                <a:gd name="T13" fmla="*/ 1399 h 2543"/>
                <a:gd name="T14" fmla="*/ 394 w 776"/>
                <a:gd name="T15" fmla="*/ 1525 h 2543"/>
                <a:gd name="T16" fmla="*/ 478 w 776"/>
                <a:gd name="T17" fmla="*/ 1705 h 2543"/>
                <a:gd name="T18" fmla="*/ 478 w 776"/>
                <a:gd name="T19" fmla="*/ 1969 h 2543"/>
                <a:gd name="T20" fmla="*/ 370 w 776"/>
                <a:gd name="T21" fmla="*/ 2263 h 2543"/>
                <a:gd name="T22" fmla="*/ 124 w 776"/>
                <a:gd name="T23" fmla="*/ 2479 h 2543"/>
                <a:gd name="T24" fmla="*/ 22 w 776"/>
                <a:gd name="T25" fmla="*/ 2515 h 2543"/>
                <a:gd name="T26" fmla="*/ 196 w 776"/>
                <a:gd name="T27" fmla="*/ 2533 h 2543"/>
                <a:gd name="T28" fmla="*/ 388 w 776"/>
                <a:gd name="T29" fmla="*/ 2455 h 2543"/>
                <a:gd name="T30" fmla="*/ 502 w 776"/>
                <a:gd name="T31" fmla="*/ 2299 h 2543"/>
                <a:gd name="T32" fmla="*/ 598 w 776"/>
                <a:gd name="T33" fmla="*/ 2197 h 2543"/>
                <a:gd name="T34" fmla="*/ 694 w 776"/>
                <a:gd name="T35" fmla="*/ 2197 h 2543"/>
                <a:gd name="T36" fmla="*/ 742 w 776"/>
                <a:gd name="T37" fmla="*/ 2230 h 2543"/>
                <a:gd name="T38" fmla="*/ 712 w 776"/>
                <a:gd name="T39" fmla="*/ 2137 h 2543"/>
                <a:gd name="T40" fmla="*/ 664 w 776"/>
                <a:gd name="T41" fmla="*/ 1807 h 2543"/>
                <a:gd name="T42" fmla="*/ 670 w 776"/>
                <a:gd name="T43" fmla="*/ 1561 h 2543"/>
                <a:gd name="T44" fmla="*/ 718 w 776"/>
                <a:gd name="T45" fmla="*/ 1393 h 2543"/>
                <a:gd name="T46" fmla="*/ 748 w 776"/>
                <a:gd name="T47" fmla="*/ 1219 h 2543"/>
                <a:gd name="T48" fmla="*/ 550 w 776"/>
                <a:gd name="T49" fmla="*/ 115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a:noFill/>
            </a:ln>
            <a:effectLst/>
          </p:spPr>
          <p:txBody>
            <a:bodyPr wrap="none" anchor="ctr"/>
            <a:lstStyle/>
            <a:p>
              <a:pPr>
                <a:defRPr/>
              </a:pPr>
              <a:endParaRPr lang="en-US">
                <a:latin typeface="Arial" charset="0"/>
                <a:ea typeface="+mn-ea"/>
              </a:endParaRPr>
            </a:p>
          </p:txBody>
        </p:sp>
        <p:sp>
          <p:nvSpPr>
            <p:cNvPr id="12" name="Freeform 49" descr="kimonopat1"/>
            <p:cNvSpPr>
              <a:spLocks/>
            </p:cNvSpPr>
            <p:nvPr/>
          </p:nvSpPr>
          <p:spPr bwMode="auto">
            <a:xfrm>
              <a:off x="5046" y="2229"/>
              <a:ext cx="617" cy="1376"/>
            </a:xfrm>
            <a:custGeom>
              <a:avLst/>
              <a:gdLst>
                <a:gd name="T0" fmla="*/ 486 w 617"/>
                <a:gd name="T1" fmla="*/ 3 h 1376"/>
                <a:gd name="T2" fmla="*/ 402 w 617"/>
                <a:gd name="T3" fmla="*/ 381 h 1376"/>
                <a:gd name="T4" fmla="*/ 216 w 617"/>
                <a:gd name="T5" fmla="*/ 777 h 1376"/>
                <a:gd name="T6" fmla="*/ 0 w 617"/>
                <a:gd name="T7" fmla="*/ 1119 h 1376"/>
                <a:gd name="T8" fmla="*/ 102 w 617"/>
                <a:gd name="T9" fmla="*/ 1101 h 1376"/>
                <a:gd name="T10" fmla="*/ 282 w 617"/>
                <a:gd name="T11" fmla="*/ 1119 h 1376"/>
                <a:gd name="T12" fmla="*/ 378 w 617"/>
                <a:gd name="T13" fmla="*/ 1185 h 1376"/>
                <a:gd name="T14" fmla="*/ 432 w 617"/>
                <a:gd name="T15" fmla="*/ 1269 h 1376"/>
                <a:gd name="T16" fmla="*/ 444 w 617"/>
                <a:gd name="T17" fmla="*/ 1365 h 1376"/>
                <a:gd name="T18" fmla="*/ 498 w 617"/>
                <a:gd name="T19" fmla="*/ 1203 h 1376"/>
                <a:gd name="T20" fmla="*/ 564 w 617"/>
                <a:gd name="T21" fmla="*/ 825 h 1376"/>
                <a:gd name="T22" fmla="*/ 606 w 617"/>
                <a:gd name="T23" fmla="*/ 363 h 1376"/>
                <a:gd name="T24" fmla="*/ 486 w 617"/>
                <a:gd name="T25" fmla="*/ 3 h 13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17"/>
                <a:gd name="T40" fmla="*/ 0 h 1376"/>
                <a:gd name="T41" fmla="*/ 617 w 617"/>
                <a:gd name="T42" fmla="*/ 1376 h 13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3" cstate="print"/>
              <a:srcRect/>
              <a:tile tx="0" ty="0" sx="100000" sy="100000" flip="none" algn="tl"/>
            </a:blipFill>
            <a:ln w="9525" cap="flat" cmpd="sng">
              <a:noFill/>
              <a:prstDash val="solid"/>
              <a:round/>
              <a:headEnd/>
              <a:tailEnd/>
            </a:ln>
          </p:spPr>
          <p:txBody>
            <a:bodyPr wrap="none" anchor="ctr"/>
            <a:lstStyle/>
            <a:p>
              <a:endParaRPr lang="en-US"/>
            </a:p>
          </p:txBody>
        </p:sp>
        <p:sp>
          <p:nvSpPr>
            <p:cNvPr id="13" name="Freeform 50" descr="kimonopat1"/>
            <p:cNvSpPr>
              <a:spLocks/>
            </p:cNvSpPr>
            <p:nvPr/>
          </p:nvSpPr>
          <p:spPr bwMode="auto">
            <a:xfrm>
              <a:off x="5193" y="269"/>
              <a:ext cx="576" cy="3180"/>
            </a:xfrm>
            <a:custGeom>
              <a:avLst/>
              <a:gdLst>
                <a:gd name="T0" fmla="*/ 42 w 576"/>
                <a:gd name="T1" fmla="*/ 61 h 3180"/>
                <a:gd name="T2" fmla="*/ 156 w 576"/>
                <a:gd name="T3" fmla="*/ 517 h 3180"/>
                <a:gd name="T4" fmla="*/ 288 w 576"/>
                <a:gd name="T5" fmla="*/ 991 h 3180"/>
                <a:gd name="T6" fmla="*/ 414 w 576"/>
                <a:gd name="T7" fmla="*/ 1435 h 3180"/>
                <a:gd name="T8" fmla="*/ 576 w 576"/>
                <a:gd name="T9" fmla="*/ 1807 h 3180"/>
                <a:gd name="T10" fmla="*/ 576 w 576"/>
                <a:gd name="T11" fmla="*/ 3055 h 3180"/>
                <a:gd name="T12" fmla="*/ 414 w 576"/>
                <a:gd name="T13" fmla="*/ 2557 h 3180"/>
                <a:gd name="T14" fmla="*/ 252 w 576"/>
                <a:gd name="T15" fmla="*/ 1765 h 3180"/>
                <a:gd name="T16" fmla="*/ 126 w 576"/>
                <a:gd name="T17" fmla="*/ 961 h 3180"/>
                <a:gd name="T18" fmla="*/ 12 w 576"/>
                <a:gd name="T19" fmla="*/ 151 h 3180"/>
                <a:gd name="T20" fmla="*/ 42 w 576"/>
                <a:gd name="T21" fmla="*/ 61 h 31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6"/>
                <a:gd name="T34" fmla="*/ 0 h 3180"/>
                <a:gd name="T35" fmla="*/ 576 w 576"/>
                <a:gd name="T36" fmla="*/ 3180 h 31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3" cstate="print"/>
              <a:srcRect/>
              <a:tile tx="0" ty="0" sx="100000" sy="100000" flip="none" algn="tl"/>
            </a:blipFill>
            <a:ln w="9525" cap="flat" cmpd="sng">
              <a:noFill/>
              <a:prstDash val="solid"/>
              <a:round/>
              <a:headEnd/>
              <a:tailEnd/>
            </a:ln>
          </p:spPr>
          <p:txBody>
            <a:bodyPr wrap="none" anchor="ctr"/>
            <a:lstStyle/>
            <a:p>
              <a:endParaRPr lang="en-US"/>
            </a:p>
          </p:txBody>
        </p:sp>
        <p:sp>
          <p:nvSpPr>
            <p:cNvPr id="14" name="Freeform 51"/>
            <p:cNvSpPr>
              <a:spLocks/>
            </p:cNvSpPr>
            <p:nvPr/>
          </p:nvSpPr>
          <p:spPr bwMode="auto">
            <a:xfrm>
              <a:off x="5197" y="165"/>
              <a:ext cx="573" cy="1935"/>
            </a:xfrm>
            <a:custGeom>
              <a:avLst/>
              <a:gdLst>
                <a:gd name="T0" fmla="*/ 69 w 573"/>
                <a:gd name="T1" fmla="*/ 63 h 1935"/>
                <a:gd name="T2" fmla="*/ 207 w 573"/>
                <a:gd name="T3" fmla="*/ 549 h 1935"/>
                <a:gd name="T4" fmla="*/ 381 w 573"/>
                <a:gd name="T5" fmla="*/ 1101 h 1935"/>
                <a:gd name="T6" fmla="*/ 573 w 573"/>
                <a:gd name="T7" fmla="*/ 1575 h 1935"/>
                <a:gd name="T8" fmla="*/ 573 w 573"/>
                <a:gd name="T9" fmla="*/ 1935 h 1935"/>
                <a:gd name="T10" fmla="*/ 321 w 573"/>
                <a:gd name="T11" fmla="*/ 1449 h 1935"/>
                <a:gd name="T12" fmla="*/ 147 w 573"/>
                <a:gd name="T13" fmla="*/ 699 h 1935"/>
                <a:gd name="T14" fmla="*/ 15 w 573"/>
                <a:gd name="T15" fmla="*/ 171 h 1935"/>
                <a:gd name="T16" fmla="*/ 69 w 573"/>
                <a:gd name="T17" fmla="*/ 63 h 19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15" name="Freeform 52"/>
            <p:cNvSpPr>
              <a:spLocks/>
            </p:cNvSpPr>
            <p:nvPr/>
          </p:nvSpPr>
          <p:spPr bwMode="auto">
            <a:xfrm>
              <a:off x="5004" y="0"/>
              <a:ext cx="363"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round/>
              <a:headEnd/>
              <a:tailEnd/>
            </a:ln>
          </p:spPr>
          <p:txBody>
            <a:bodyPr wrap="none" anchor="ctr"/>
            <a:lstStyle/>
            <a:p>
              <a:endParaRPr lang="en-US"/>
            </a:p>
          </p:txBody>
        </p:sp>
        <p:sp>
          <p:nvSpPr>
            <p:cNvPr id="16" name="Freeform 53"/>
            <p:cNvSpPr>
              <a:spLocks/>
            </p:cNvSpPr>
            <p:nvPr/>
          </p:nvSpPr>
          <p:spPr bwMode="auto">
            <a:xfrm>
              <a:off x="5004" y="1"/>
              <a:ext cx="189"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Lst>
              <a:ahLst/>
              <a:cxnLst>
                <a:cxn ang="0">
                  <a:pos x="T0" y="T1"/>
                </a:cxn>
                <a:cxn ang="0">
                  <a:pos x="T2" y="T3"/>
                </a:cxn>
                <a:cxn ang="0">
                  <a:pos x="T4" y="T5"/>
                </a:cxn>
                <a:cxn ang="0">
                  <a:pos x="T6" y="T7"/>
                </a:cxn>
                <a:cxn ang="0">
                  <a:pos x="T8" y="T9"/>
                </a:cxn>
                <a:cxn ang="0">
                  <a:pos x="T10" y="T11"/>
                </a:cxn>
                <a:cxn ang="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a:noFill/>
            </a:ln>
            <a:effectLst/>
          </p:spPr>
          <p:txBody>
            <a:bodyPr wrap="none" anchor="ctr"/>
            <a:lstStyle/>
            <a:p>
              <a:pPr>
                <a:defRPr/>
              </a:pPr>
              <a:endParaRPr lang="en-US">
                <a:latin typeface="Arial" charset="0"/>
                <a:ea typeface="+mn-ea"/>
              </a:endParaRPr>
            </a:p>
          </p:txBody>
        </p:sp>
        <p:sp>
          <p:nvSpPr>
            <p:cNvPr id="17" name="Rectangle 54"/>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miter lim="800000"/>
              <a:headEnd/>
              <a:tailEnd/>
            </a:ln>
          </p:spPr>
          <p:txBody>
            <a:bodyPr wrap="none" anchor="ctr"/>
            <a:lstStyle/>
            <a:p>
              <a:pPr algn="ctr"/>
              <a:endParaRPr kumimoji="1" lang="en-US"/>
            </a:p>
          </p:txBody>
        </p:sp>
        <p:sp>
          <p:nvSpPr>
            <p:cNvPr id="18" name="Freeform 55"/>
            <p:cNvSpPr>
              <a:spLocks/>
            </p:cNvSpPr>
            <p:nvPr/>
          </p:nvSpPr>
          <p:spPr bwMode="auto">
            <a:xfrm>
              <a:off x="5013" y="3924"/>
              <a:ext cx="734" cy="390"/>
            </a:xfrm>
            <a:custGeom>
              <a:avLst/>
              <a:gdLst>
                <a:gd name="T0" fmla="*/ 1 w 692"/>
                <a:gd name="T1" fmla="*/ 357 h 378"/>
                <a:gd name="T2" fmla="*/ 109 w 692"/>
                <a:gd name="T3" fmla="*/ 341 h 378"/>
                <a:gd name="T4" fmla="*/ 241 w 692"/>
                <a:gd name="T5" fmla="*/ 305 h 378"/>
                <a:gd name="T6" fmla="*/ 353 w 692"/>
                <a:gd name="T7" fmla="*/ 209 h 378"/>
                <a:gd name="T8" fmla="*/ 429 w 692"/>
                <a:gd name="T9" fmla="*/ 89 h 378"/>
                <a:gd name="T10" fmla="*/ 493 w 692"/>
                <a:gd name="T11" fmla="*/ 17 h 378"/>
                <a:gd name="T12" fmla="*/ 577 w 692"/>
                <a:gd name="T13" fmla="*/ 1 h 378"/>
                <a:gd name="T14" fmla="*/ 629 w 692"/>
                <a:gd name="T15" fmla="*/ 21 h 378"/>
                <a:gd name="T16" fmla="*/ 673 w 692"/>
                <a:gd name="T17" fmla="*/ 65 h 378"/>
                <a:gd name="T18" fmla="*/ 673 w 692"/>
                <a:gd name="T19" fmla="*/ 137 h 378"/>
                <a:gd name="T20" fmla="*/ 561 w 692"/>
                <a:gd name="T21" fmla="*/ 225 h 378"/>
                <a:gd name="T22" fmla="*/ 425 w 692"/>
                <a:gd name="T23" fmla="*/ 297 h 378"/>
                <a:gd name="T24" fmla="*/ 245 w 692"/>
                <a:gd name="T25" fmla="*/ 357 h 378"/>
                <a:gd name="T26" fmla="*/ 113 w 692"/>
                <a:gd name="T27" fmla="*/ 377 h 378"/>
                <a:gd name="T28" fmla="*/ 1 w 692"/>
                <a:gd name="T29" fmla="*/ 35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a:noFill/>
            </a:ln>
            <a:effectLst/>
          </p:spPr>
          <p:txBody>
            <a:bodyPr wrap="none" anchor="ctr"/>
            <a:lstStyle/>
            <a:p>
              <a:pPr>
                <a:defRPr/>
              </a:pPr>
              <a:endParaRPr lang="en-US">
                <a:latin typeface="Arial" charset="0"/>
                <a:ea typeface="+mn-ea"/>
              </a:endParaRPr>
            </a:p>
          </p:txBody>
        </p:sp>
        <p:sp>
          <p:nvSpPr>
            <p:cNvPr id="19" name="AutoShape 56"/>
            <p:cNvSpPr>
              <a:spLocks noChangeArrowheads="1"/>
            </p:cNvSpPr>
            <p:nvPr/>
          </p:nvSpPr>
          <p:spPr bwMode="hidden">
            <a:xfrm rot="5400000">
              <a:off x="2724" y="2089"/>
              <a:ext cx="4320" cy="142"/>
            </a:xfrm>
            <a:custGeom>
              <a:avLst/>
              <a:gdLst>
                <a:gd name="T0" fmla="*/ 7 w 21600"/>
                <a:gd name="T1" fmla="*/ 0 h 21600"/>
                <a:gd name="T2" fmla="*/ 3 w 21600"/>
                <a:gd name="T3" fmla="*/ 0 h 21600"/>
                <a:gd name="T4" fmla="*/ 0 w 21600"/>
                <a:gd name="T5" fmla="*/ 0 h 21600"/>
                <a:gd name="T6" fmla="*/ 3 w 21600"/>
                <a:gd name="T7" fmla="*/ 0 h 21600"/>
                <a:gd name="T8" fmla="*/ 0 60000 65536"/>
                <a:gd name="T9" fmla="*/ 0 60000 65536"/>
                <a:gd name="T10" fmla="*/ 0 60000 65536"/>
                <a:gd name="T11" fmla="*/ 0 60000 65536"/>
                <a:gd name="T12" fmla="*/ 2105 w 21600"/>
                <a:gd name="T13" fmla="*/ 2130 h 21600"/>
                <a:gd name="T14" fmla="*/ 19495 w 21600"/>
                <a:gd name="T15" fmla="*/ 19470 h 21600"/>
              </a:gdLst>
              <a:ahLst/>
              <a:cxnLst>
                <a:cxn ang="T8">
                  <a:pos x="T0" y="T1"/>
                </a:cxn>
                <a:cxn ang="T9">
                  <a:pos x="T2" y="T3"/>
                </a:cxn>
                <a:cxn ang="T10">
                  <a:pos x="T4" y="T5"/>
                </a:cxn>
                <a:cxn ang="T11">
                  <a:pos x="T6" y="T7"/>
                </a:cxn>
              </a:cxnLst>
              <a:rect l="T12" t="T13" r="T14" b="T15"/>
              <a:pathLst>
                <a:path w="21600" h="21600">
                  <a:moveTo>
                    <a:pt x="0" y="0"/>
                  </a:moveTo>
                  <a:lnTo>
                    <a:pt x="607" y="21600"/>
                  </a:lnTo>
                  <a:lnTo>
                    <a:pt x="20993" y="21600"/>
                  </a:lnTo>
                  <a:lnTo>
                    <a:pt x="21600" y="0"/>
                  </a:lnTo>
                  <a:lnTo>
                    <a:pt x="0" y="0"/>
                  </a:lnTo>
                  <a:close/>
                </a:path>
              </a:pathLst>
            </a:custGeom>
            <a:gradFill rotWithShape="0">
              <a:gsLst>
                <a:gs pos="0">
                  <a:schemeClr val="bg1"/>
                </a:gs>
                <a:gs pos="100000">
                  <a:schemeClr val="bg2"/>
                </a:gs>
              </a:gsLst>
              <a:lin ang="0" scaled="1"/>
            </a:gradFill>
            <a:ln w="9525">
              <a:noFill/>
              <a:miter lim="800000"/>
              <a:headEnd/>
              <a:tailEnd/>
            </a:ln>
          </p:spPr>
          <p:txBody>
            <a:bodyPr rot="10800000" vert="eaVert" wrap="none" anchor="ctr"/>
            <a:lstStyle/>
            <a:p>
              <a:endParaRPr lang="en-US"/>
            </a:p>
          </p:txBody>
        </p:sp>
      </p:grpSp>
      <p:sp>
        <p:nvSpPr>
          <p:cNvPr id="45113" name="Rectangle 57"/>
          <p:cNvSpPr>
            <a:spLocks noGrp="1" noChangeArrowheads="1"/>
          </p:cNvSpPr>
          <p:nvPr>
            <p:ph type="ctrTitle" sz="quarter"/>
          </p:nvPr>
        </p:nvSpPr>
        <p:spPr>
          <a:xfrm>
            <a:off x="685800" y="1370013"/>
            <a:ext cx="6965950" cy="2057400"/>
          </a:xfrm>
        </p:spPr>
        <p:txBody>
          <a:bodyPr/>
          <a:lstStyle>
            <a:lvl1pPr>
              <a:defRPr/>
            </a:lvl1pPr>
          </a:lstStyle>
          <a:p>
            <a:pPr lvl="0"/>
            <a:r>
              <a:rPr lang="en-US" noProof="0"/>
              <a:t>Click to edit Master title style</a:t>
            </a:r>
          </a:p>
        </p:txBody>
      </p:sp>
      <p:sp>
        <p:nvSpPr>
          <p:cNvPr id="45114" name="Rectangle 58"/>
          <p:cNvSpPr>
            <a:spLocks noGrp="1" noChangeArrowheads="1"/>
          </p:cNvSpPr>
          <p:nvPr>
            <p:ph type="subTitle" sz="quarter" idx="1"/>
          </p:nvPr>
        </p:nvSpPr>
        <p:spPr>
          <a:xfrm>
            <a:off x="1727200" y="3886200"/>
            <a:ext cx="5640388" cy="1752600"/>
          </a:xfrm>
        </p:spPr>
        <p:txBody>
          <a:bodyPr/>
          <a:lstStyle>
            <a:lvl1pPr marL="0" indent="0" algn="ctr">
              <a:buFontTx/>
              <a:buNone/>
              <a:defRPr/>
            </a:lvl1pPr>
          </a:lstStyle>
          <a:p>
            <a:pPr lvl="0"/>
            <a:r>
              <a:rPr lang="en-US" noProof="0"/>
              <a:t>Click to edit Master subtitle style</a:t>
            </a:r>
          </a:p>
        </p:txBody>
      </p:sp>
      <p:sp>
        <p:nvSpPr>
          <p:cNvPr id="59" name="Rectangle 59"/>
          <p:cNvSpPr>
            <a:spLocks noGrp="1" noChangeArrowheads="1"/>
          </p:cNvSpPr>
          <p:nvPr>
            <p:ph type="dt" sz="quarter" idx="10"/>
          </p:nvPr>
        </p:nvSpPr>
        <p:spPr/>
        <p:txBody>
          <a:bodyPr/>
          <a:lstStyle>
            <a:lvl1pPr>
              <a:defRPr/>
            </a:lvl1pPr>
          </a:lstStyle>
          <a:p>
            <a:pPr>
              <a:defRPr/>
            </a:pPr>
            <a:endParaRPr lang="en-US"/>
          </a:p>
        </p:txBody>
      </p:sp>
      <p:sp>
        <p:nvSpPr>
          <p:cNvPr id="60" name="Rectangle 60"/>
          <p:cNvSpPr>
            <a:spLocks noGrp="1" noChangeArrowheads="1"/>
          </p:cNvSpPr>
          <p:nvPr>
            <p:ph type="ftr" sz="quarter" idx="11"/>
          </p:nvPr>
        </p:nvSpPr>
        <p:spPr/>
        <p:txBody>
          <a:bodyPr/>
          <a:lstStyle>
            <a:lvl1pPr>
              <a:defRPr/>
            </a:lvl1pPr>
          </a:lstStyle>
          <a:p>
            <a:pPr>
              <a:defRPr/>
            </a:pPr>
            <a:endParaRPr lang="en-US"/>
          </a:p>
        </p:txBody>
      </p:sp>
      <p:sp>
        <p:nvSpPr>
          <p:cNvPr id="61" name="Rectangle 61"/>
          <p:cNvSpPr>
            <a:spLocks noGrp="1" noChangeArrowheads="1"/>
          </p:cNvSpPr>
          <p:nvPr>
            <p:ph type="sldNum" sz="quarter" idx="12"/>
          </p:nvPr>
        </p:nvSpPr>
        <p:spPr/>
        <p:txBody>
          <a:bodyPr/>
          <a:lstStyle>
            <a:lvl1pPr>
              <a:defRPr/>
            </a:lvl1pPr>
          </a:lstStyle>
          <a:p>
            <a:fld id="{70273A99-6EB5-4133-9ADC-BED57A619BC2}" type="slidenum">
              <a:rPr lang="en-US"/>
              <a:pPr/>
              <a:t>‹#›</a:t>
            </a:fld>
            <a:endParaRPr lang="en-US"/>
          </a:p>
        </p:txBody>
      </p:sp>
    </p:spTree>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9"/>
          <p:cNvSpPr>
            <a:spLocks noGrp="1" noChangeArrowheads="1"/>
          </p:cNvSpPr>
          <p:nvPr>
            <p:ph type="dt" sz="half" idx="10"/>
          </p:nvPr>
        </p:nvSpPr>
        <p:spPr>
          <a:ln/>
        </p:spPr>
        <p:txBody>
          <a:bodyPr/>
          <a:lstStyle>
            <a:lvl1pPr>
              <a:defRPr/>
            </a:lvl1pPr>
          </a:lstStyle>
          <a:p>
            <a:pPr>
              <a:defRPr/>
            </a:pPr>
            <a:endParaRPr lang="en-US"/>
          </a:p>
        </p:txBody>
      </p:sp>
      <p:sp>
        <p:nvSpPr>
          <p:cNvPr id="5" name="Rectangle 60"/>
          <p:cNvSpPr>
            <a:spLocks noGrp="1" noChangeArrowheads="1"/>
          </p:cNvSpPr>
          <p:nvPr>
            <p:ph type="ftr" sz="quarter" idx="11"/>
          </p:nvPr>
        </p:nvSpPr>
        <p:spPr>
          <a:ln/>
        </p:spPr>
        <p:txBody>
          <a:bodyPr/>
          <a:lstStyle>
            <a:lvl1pPr>
              <a:defRPr/>
            </a:lvl1pPr>
          </a:lstStyle>
          <a:p>
            <a:pPr>
              <a:defRPr/>
            </a:pPr>
            <a:endParaRPr lang="en-US"/>
          </a:p>
        </p:txBody>
      </p:sp>
      <p:sp>
        <p:nvSpPr>
          <p:cNvPr id="6" name="Rectangle 61"/>
          <p:cNvSpPr>
            <a:spLocks noGrp="1" noChangeArrowheads="1"/>
          </p:cNvSpPr>
          <p:nvPr>
            <p:ph type="sldNum" sz="quarter" idx="12"/>
          </p:nvPr>
        </p:nvSpPr>
        <p:spPr>
          <a:ln/>
        </p:spPr>
        <p:txBody>
          <a:bodyPr/>
          <a:lstStyle>
            <a:lvl1pPr>
              <a:defRPr/>
            </a:lvl1pPr>
          </a:lstStyle>
          <a:p>
            <a:fld id="{B935919C-501D-4111-9B72-DB60B8D9558A}" type="slidenum">
              <a:rPr lang="en-US"/>
              <a:pPr/>
              <a:t>‹#›</a:t>
            </a:fld>
            <a:endParaRPr lang="en-US"/>
          </a:p>
        </p:txBody>
      </p:sp>
    </p:spTree>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9"/>
          <p:cNvSpPr>
            <a:spLocks noGrp="1" noChangeArrowheads="1"/>
          </p:cNvSpPr>
          <p:nvPr>
            <p:ph type="dt" sz="half" idx="10"/>
          </p:nvPr>
        </p:nvSpPr>
        <p:spPr>
          <a:ln/>
        </p:spPr>
        <p:txBody>
          <a:bodyPr/>
          <a:lstStyle>
            <a:lvl1pPr>
              <a:defRPr/>
            </a:lvl1pPr>
          </a:lstStyle>
          <a:p>
            <a:pPr>
              <a:defRPr/>
            </a:pPr>
            <a:endParaRPr lang="en-US"/>
          </a:p>
        </p:txBody>
      </p:sp>
      <p:sp>
        <p:nvSpPr>
          <p:cNvPr id="5" name="Rectangle 60"/>
          <p:cNvSpPr>
            <a:spLocks noGrp="1" noChangeArrowheads="1"/>
          </p:cNvSpPr>
          <p:nvPr>
            <p:ph type="ftr" sz="quarter" idx="11"/>
          </p:nvPr>
        </p:nvSpPr>
        <p:spPr>
          <a:ln/>
        </p:spPr>
        <p:txBody>
          <a:bodyPr/>
          <a:lstStyle>
            <a:lvl1pPr>
              <a:defRPr/>
            </a:lvl1pPr>
          </a:lstStyle>
          <a:p>
            <a:pPr>
              <a:defRPr/>
            </a:pPr>
            <a:endParaRPr lang="en-US"/>
          </a:p>
        </p:txBody>
      </p:sp>
      <p:sp>
        <p:nvSpPr>
          <p:cNvPr id="6" name="Rectangle 61"/>
          <p:cNvSpPr>
            <a:spLocks noGrp="1" noChangeArrowheads="1"/>
          </p:cNvSpPr>
          <p:nvPr>
            <p:ph type="sldNum" sz="quarter" idx="12"/>
          </p:nvPr>
        </p:nvSpPr>
        <p:spPr>
          <a:ln/>
        </p:spPr>
        <p:txBody>
          <a:bodyPr/>
          <a:lstStyle>
            <a:lvl1pPr>
              <a:defRPr/>
            </a:lvl1pPr>
          </a:lstStyle>
          <a:p>
            <a:fld id="{86DFFA61-E30F-40B3-8884-5B9D441BC8C8}" type="slidenum">
              <a:rPr lang="en-US"/>
              <a:pPr/>
              <a:t>‹#›</a:t>
            </a:fld>
            <a:endParaRPr lang="en-US"/>
          </a:p>
        </p:txBody>
      </p:sp>
    </p:spTree>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63525" y="1598613"/>
            <a:ext cx="3616325"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032250" y="1598613"/>
            <a:ext cx="36179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9"/>
          <p:cNvSpPr>
            <a:spLocks noGrp="1" noChangeArrowheads="1"/>
          </p:cNvSpPr>
          <p:nvPr>
            <p:ph type="dt" sz="half" idx="10"/>
          </p:nvPr>
        </p:nvSpPr>
        <p:spPr>
          <a:ln/>
        </p:spPr>
        <p:txBody>
          <a:bodyPr/>
          <a:lstStyle>
            <a:lvl1pPr>
              <a:defRPr/>
            </a:lvl1pPr>
          </a:lstStyle>
          <a:p>
            <a:pPr>
              <a:defRPr/>
            </a:pPr>
            <a:endParaRPr lang="en-US"/>
          </a:p>
        </p:txBody>
      </p:sp>
      <p:sp>
        <p:nvSpPr>
          <p:cNvPr id="6" name="Rectangle 60"/>
          <p:cNvSpPr>
            <a:spLocks noGrp="1" noChangeArrowheads="1"/>
          </p:cNvSpPr>
          <p:nvPr>
            <p:ph type="ftr" sz="quarter" idx="11"/>
          </p:nvPr>
        </p:nvSpPr>
        <p:spPr>
          <a:ln/>
        </p:spPr>
        <p:txBody>
          <a:bodyPr/>
          <a:lstStyle>
            <a:lvl1pPr>
              <a:defRPr/>
            </a:lvl1pPr>
          </a:lstStyle>
          <a:p>
            <a:pPr>
              <a:defRPr/>
            </a:pPr>
            <a:endParaRPr lang="en-US"/>
          </a:p>
        </p:txBody>
      </p:sp>
      <p:sp>
        <p:nvSpPr>
          <p:cNvPr id="7" name="Rectangle 61"/>
          <p:cNvSpPr>
            <a:spLocks noGrp="1" noChangeArrowheads="1"/>
          </p:cNvSpPr>
          <p:nvPr>
            <p:ph type="sldNum" sz="quarter" idx="12"/>
          </p:nvPr>
        </p:nvSpPr>
        <p:spPr>
          <a:ln/>
        </p:spPr>
        <p:txBody>
          <a:bodyPr/>
          <a:lstStyle>
            <a:lvl1pPr>
              <a:defRPr/>
            </a:lvl1pPr>
          </a:lstStyle>
          <a:p>
            <a:fld id="{EE1D315E-C0E1-462E-9ED3-27A67F531960}" type="slidenum">
              <a:rPr lang="en-US"/>
              <a:pPr/>
              <a:t>‹#›</a:t>
            </a:fld>
            <a:endParaRPr lang="en-US"/>
          </a:p>
        </p:txBody>
      </p:sp>
    </p:spTree>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9"/>
          <p:cNvSpPr>
            <a:spLocks noGrp="1" noChangeArrowheads="1"/>
          </p:cNvSpPr>
          <p:nvPr>
            <p:ph type="dt" sz="half" idx="10"/>
          </p:nvPr>
        </p:nvSpPr>
        <p:spPr>
          <a:ln/>
        </p:spPr>
        <p:txBody>
          <a:bodyPr/>
          <a:lstStyle>
            <a:lvl1pPr>
              <a:defRPr/>
            </a:lvl1pPr>
          </a:lstStyle>
          <a:p>
            <a:pPr>
              <a:defRPr/>
            </a:pPr>
            <a:endParaRPr lang="en-US"/>
          </a:p>
        </p:txBody>
      </p:sp>
      <p:sp>
        <p:nvSpPr>
          <p:cNvPr id="8" name="Rectangle 60"/>
          <p:cNvSpPr>
            <a:spLocks noGrp="1" noChangeArrowheads="1"/>
          </p:cNvSpPr>
          <p:nvPr>
            <p:ph type="ftr" sz="quarter" idx="11"/>
          </p:nvPr>
        </p:nvSpPr>
        <p:spPr>
          <a:ln/>
        </p:spPr>
        <p:txBody>
          <a:bodyPr/>
          <a:lstStyle>
            <a:lvl1pPr>
              <a:defRPr/>
            </a:lvl1pPr>
          </a:lstStyle>
          <a:p>
            <a:pPr>
              <a:defRPr/>
            </a:pPr>
            <a:endParaRPr lang="en-US"/>
          </a:p>
        </p:txBody>
      </p:sp>
      <p:sp>
        <p:nvSpPr>
          <p:cNvPr id="9" name="Rectangle 61"/>
          <p:cNvSpPr>
            <a:spLocks noGrp="1" noChangeArrowheads="1"/>
          </p:cNvSpPr>
          <p:nvPr>
            <p:ph type="sldNum" sz="quarter" idx="12"/>
          </p:nvPr>
        </p:nvSpPr>
        <p:spPr>
          <a:ln/>
        </p:spPr>
        <p:txBody>
          <a:bodyPr/>
          <a:lstStyle>
            <a:lvl1pPr>
              <a:defRPr/>
            </a:lvl1pPr>
          </a:lstStyle>
          <a:p>
            <a:fld id="{B14EC890-6123-498E-B70C-E2D1A86F58E3}" type="slidenum">
              <a:rPr lang="en-US"/>
              <a:pPr/>
              <a:t>‹#›</a:t>
            </a:fld>
            <a:endParaRPr lang="en-US"/>
          </a:p>
        </p:txBody>
      </p:sp>
    </p:spTree>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9"/>
          <p:cNvSpPr>
            <a:spLocks noGrp="1" noChangeArrowheads="1"/>
          </p:cNvSpPr>
          <p:nvPr>
            <p:ph type="dt" sz="half" idx="10"/>
          </p:nvPr>
        </p:nvSpPr>
        <p:spPr>
          <a:ln/>
        </p:spPr>
        <p:txBody>
          <a:bodyPr/>
          <a:lstStyle>
            <a:lvl1pPr>
              <a:defRPr/>
            </a:lvl1pPr>
          </a:lstStyle>
          <a:p>
            <a:pPr>
              <a:defRPr/>
            </a:pPr>
            <a:endParaRPr lang="en-US"/>
          </a:p>
        </p:txBody>
      </p:sp>
      <p:sp>
        <p:nvSpPr>
          <p:cNvPr id="4" name="Rectangle 60"/>
          <p:cNvSpPr>
            <a:spLocks noGrp="1" noChangeArrowheads="1"/>
          </p:cNvSpPr>
          <p:nvPr>
            <p:ph type="ftr" sz="quarter" idx="11"/>
          </p:nvPr>
        </p:nvSpPr>
        <p:spPr>
          <a:ln/>
        </p:spPr>
        <p:txBody>
          <a:bodyPr/>
          <a:lstStyle>
            <a:lvl1pPr>
              <a:defRPr/>
            </a:lvl1pPr>
          </a:lstStyle>
          <a:p>
            <a:pPr>
              <a:defRPr/>
            </a:pPr>
            <a:endParaRPr lang="en-US"/>
          </a:p>
        </p:txBody>
      </p:sp>
      <p:sp>
        <p:nvSpPr>
          <p:cNvPr id="5" name="Rectangle 61"/>
          <p:cNvSpPr>
            <a:spLocks noGrp="1" noChangeArrowheads="1"/>
          </p:cNvSpPr>
          <p:nvPr>
            <p:ph type="sldNum" sz="quarter" idx="12"/>
          </p:nvPr>
        </p:nvSpPr>
        <p:spPr>
          <a:ln/>
        </p:spPr>
        <p:txBody>
          <a:bodyPr/>
          <a:lstStyle>
            <a:lvl1pPr>
              <a:defRPr/>
            </a:lvl1pPr>
          </a:lstStyle>
          <a:p>
            <a:fld id="{6F17DFD8-8052-47E0-9334-8B4AEA2435B5}" type="slidenum">
              <a:rPr lang="en-US"/>
              <a:pPr/>
              <a:t>‹#›</a:t>
            </a:fld>
            <a:endParaRPr lang="en-US"/>
          </a:p>
        </p:txBody>
      </p:sp>
    </p:spTree>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9"/>
          <p:cNvSpPr>
            <a:spLocks noGrp="1" noChangeArrowheads="1"/>
          </p:cNvSpPr>
          <p:nvPr>
            <p:ph type="dt" sz="half" idx="10"/>
          </p:nvPr>
        </p:nvSpPr>
        <p:spPr>
          <a:ln/>
        </p:spPr>
        <p:txBody>
          <a:bodyPr/>
          <a:lstStyle>
            <a:lvl1pPr>
              <a:defRPr/>
            </a:lvl1pPr>
          </a:lstStyle>
          <a:p>
            <a:pPr>
              <a:defRPr/>
            </a:pPr>
            <a:endParaRPr lang="en-US"/>
          </a:p>
        </p:txBody>
      </p:sp>
      <p:sp>
        <p:nvSpPr>
          <p:cNvPr id="3" name="Rectangle 60"/>
          <p:cNvSpPr>
            <a:spLocks noGrp="1" noChangeArrowheads="1"/>
          </p:cNvSpPr>
          <p:nvPr>
            <p:ph type="ftr" sz="quarter" idx="11"/>
          </p:nvPr>
        </p:nvSpPr>
        <p:spPr>
          <a:ln/>
        </p:spPr>
        <p:txBody>
          <a:bodyPr/>
          <a:lstStyle>
            <a:lvl1pPr>
              <a:defRPr/>
            </a:lvl1pPr>
          </a:lstStyle>
          <a:p>
            <a:pPr>
              <a:defRPr/>
            </a:pPr>
            <a:endParaRPr lang="en-US"/>
          </a:p>
        </p:txBody>
      </p:sp>
      <p:sp>
        <p:nvSpPr>
          <p:cNvPr id="4" name="Rectangle 61"/>
          <p:cNvSpPr>
            <a:spLocks noGrp="1" noChangeArrowheads="1"/>
          </p:cNvSpPr>
          <p:nvPr>
            <p:ph type="sldNum" sz="quarter" idx="12"/>
          </p:nvPr>
        </p:nvSpPr>
        <p:spPr>
          <a:ln/>
        </p:spPr>
        <p:txBody>
          <a:bodyPr/>
          <a:lstStyle>
            <a:lvl1pPr>
              <a:defRPr/>
            </a:lvl1pPr>
          </a:lstStyle>
          <a:p>
            <a:fld id="{3D0E6DE3-D4BC-46A8-A731-8A47601BE918}" type="slidenum">
              <a:rPr lang="en-US"/>
              <a:pPr/>
              <a:t>‹#›</a:t>
            </a:fld>
            <a:endParaRPr lang="en-US"/>
          </a:p>
        </p:txBody>
      </p:sp>
    </p:spTree>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9"/>
          <p:cNvSpPr>
            <a:spLocks noGrp="1" noChangeArrowheads="1"/>
          </p:cNvSpPr>
          <p:nvPr>
            <p:ph type="dt" sz="half" idx="10"/>
          </p:nvPr>
        </p:nvSpPr>
        <p:spPr>
          <a:ln/>
        </p:spPr>
        <p:txBody>
          <a:bodyPr/>
          <a:lstStyle>
            <a:lvl1pPr>
              <a:defRPr/>
            </a:lvl1pPr>
          </a:lstStyle>
          <a:p>
            <a:pPr>
              <a:defRPr/>
            </a:pPr>
            <a:endParaRPr lang="en-US"/>
          </a:p>
        </p:txBody>
      </p:sp>
      <p:sp>
        <p:nvSpPr>
          <p:cNvPr id="6" name="Rectangle 60"/>
          <p:cNvSpPr>
            <a:spLocks noGrp="1" noChangeArrowheads="1"/>
          </p:cNvSpPr>
          <p:nvPr>
            <p:ph type="ftr" sz="quarter" idx="11"/>
          </p:nvPr>
        </p:nvSpPr>
        <p:spPr>
          <a:ln/>
        </p:spPr>
        <p:txBody>
          <a:bodyPr/>
          <a:lstStyle>
            <a:lvl1pPr>
              <a:defRPr/>
            </a:lvl1pPr>
          </a:lstStyle>
          <a:p>
            <a:pPr>
              <a:defRPr/>
            </a:pPr>
            <a:endParaRPr lang="en-US"/>
          </a:p>
        </p:txBody>
      </p:sp>
      <p:sp>
        <p:nvSpPr>
          <p:cNvPr id="7" name="Rectangle 61"/>
          <p:cNvSpPr>
            <a:spLocks noGrp="1" noChangeArrowheads="1"/>
          </p:cNvSpPr>
          <p:nvPr>
            <p:ph type="sldNum" sz="quarter" idx="12"/>
          </p:nvPr>
        </p:nvSpPr>
        <p:spPr>
          <a:ln/>
        </p:spPr>
        <p:txBody>
          <a:bodyPr/>
          <a:lstStyle>
            <a:lvl1pPr>
              <a:defRPr/>
            </a:lvl1pPr>
          </a:lstStyle>
          <a:p>
            <a:fld id="{D2F37AC1-C264-47FF-9EEC-7EAB91741822}" type="slidenum">
              <a:rPr lang="en-US"/>
              <a:pPr/>
              <a:t>‹#›</a:t>
            </a:fld>
            <a:endParaRPr lang="en-US"/>
          </a:p>
        </p:txBody>
      </p:sp>
    </p:spTree>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9"/>
          <p:cNvSpPr>
            <a:spLocks noGrp="1" noChangeArrowheads="1"/>
          </p:cNvSpPr>
          <p:nvPr>
            <p:ph type="dt" sz="half" idx="10"/>
          </p:nvPr>
        </p:nvSpPr>
        <p:spPr>
          <a:ln/>
        </p:spPr>
        <p:txBody>
          <a:bodyPr/>
          <a:lstStyle>
            <a:lvl1pPr>
              <a:defRPr/>
            </a:lvl1pPr>
          </a:lstStyle>
          <a:p>
            <a:pPr>
              <a:defRPr/>
            </a:pPr>
            <a:endParaRPr lang="en-US"/>
          </a:p>
        </p:txBody>
      </p:sp>
      <p:sp>
        <p:nvSpPr>
          <p:cNvPr id="6" name="Rectangle 60"/>
          <p:cNvSpPr>
            <a:spLocks noGrp="1" noChangeArrowheads="1"/>
          </p:cNvSpPr>
          <p:nvPr>
            <p:ph type="ftr" sz="quarter" idx="11"/>
          </p:nvPr>
        </p:nvSpPr>
        <p:spPr>
          <a:ln/>
        </p:spPr>
        <p:txBody>
          <a:bodyPr/>
          <a:lstStyle>
            <a:lvl1pPr>
              <a:defRPr/>
            </a:lvl1pPr>
          </a:lstStyle>
          <a:p>
            <a:pPr>
              <a:defRPr/>
            </a:pPr>
            <a:endParaRPr lang="en-US"/>
          </a:p>
        </p:txBody>
      </p:sp>
      <p:sp>
        <p:nvSpPr>
          <p:cNvPr id="7" name="Rectangle 61"/>
          <p:cNvSpPr>
            <a:spLocks noGrp="1" noChangeArrowheads="1"/>
          </p:cNvSpPr>
          <p:nvPr>
            <p:ph type="sldNum" sz="quarter" idx="12"/>
          </p:nvPr>
        </p:nvSpPr>
        <p:spPr>
          <a:ln/>
        </p:spPr>
        <p:txBody>
          <a:bodyPr/>
          <a:lstStyle>
            <a:lvl1pPr>
              <a:defRPr/>
            </a:lvl1pPr>
          </a:lstStyle>
          <a:p>
            <a:fld id="{122A667C-DA80-4777-AC72-972C761FD394}" type="slidenum">
              <a:rPr lang="en-US"/>
              <a:pPr/>
              <a:t>‹#›</a:t>
            </a:fld>
            <a:endParaRPr lang="en-US"/>
          </a:p>
        </p:txBody>
      </p:sp>
    </p:spTree>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9"/>
          <p:cNvSpPr>
            <a:spLocks noGrp="1" noChangeArrowheads="1"/>
          </p:cNvSpPr>
          <p:nvPr>
            <p:ph type="dt" sz="half" idx="10"/>
          </p:nvPr>
        </p:nvSpPr>
        <p:spPr>
          <a:ln/>
        </p:spPr>
        <p:txBody>
          <a:bodyPr/>
          <a:lstStyle>
            <a:lvl1pPr>
              <a:defRPr/>
            </a:lvl1pPr>
          </a:lstStyle>
          <a:p>
            <a:pPr>
              <a:defRPr/>
            </a:pPr>
            <a:endParaRPr lang="en-US"/>
          </a:p>
        </p:txBody>
      </p:sp>
      <p:sp>
        <p:nvSpPr>
          <p:cNvPr id="5" name="Rectangle 60"/>
          <p:cNvSpPr>
            <a:spLocks noGrp="1" noChangeArrowheads="1"/>
          </p:cNvSpPr>
          <p:nvPr>
            <p:ph type="ftr" sz="quarter" idx="11"/>
          </p:nvPr>
        </p:nvSpPr>
        <p:spPr>
          <a:ln/>
        </p:spPr>
        <p:txBody>
          <a:bodyPr/>
          <a:lstStyle>
            <a:lvl1pPr>
              <a:defRPr/>
            </a:lvl1pPr>
          </a:lstStyle>
          <a:p>
            <a:pPr>
              <a:defRPr/>
            </a:pPr>
            <a:endParaRPr lang="en-US"/>
          </a:p>
        </p:txBody>
      </p:sp>
      <p:sp>
        <p:nvSpPr>
          <p:cNvPr id="6" name="Rectangle 61"/>
          <p:cNvSpPr>
            <a:spLocks noGrp="1" noChangeArrowheads="1"/>
          </p:cNvSpPr>
          <p:nvPr>
            <p:ph type="sldNum" sz="quarter" idx="12"/>
          </p:nvPr>
        </p:nvSpPr>
        <p:spPr>
          <a:ln/>
        </p:spPr>
        <p:txBody>
          <a:bodyPr/>
          <a:lstStyle>
            <a:lvl1pPr>
              <a:defRPr/>
            </a:lvl1pPr>
          </a:lstStyle>
          <a:p>
            <a:fld id="{237FCF5D-FED2-4C23-A5DA-AAE257A28B2E}" type="slidenum">
              <a:rPr lang="en-US"/>
              <a:pPr/>
              <a:t>‹#›</a:t>
            </a:fld>
            <a:endParaRPr lang="en-US"/>
          </a:p>
        </p:txBody>
      </p:sp>
    </p:spTree>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27713" y="227013"/>
            <a:ext cx="1868487" cy="58689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075" y="227013"/>
            <a:ext cx="5456238" cy="58689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9"/>
          <p:cNvSpPr>
            <a:spLocks noGrp="1" noChangeArrowheads="1"/>
          </p:cNvSpPr>
          <p:nvPr>
            <p:ph type="dt" sz="half" idx="10"/>
          </p:nvPr>
        </p:nvSpPr>
        <p:spPr>
          <a:ln/>
        </p:spPr>
        <p:txBody>
          <a:bodyPr/>
          <a:lstStyle>
            <a:lvl1pPr>
              <a:defRPr/>
            </a:lvl1pPr>
          </a:lstStyle>
          <a:p>
            <a:pPr>
              <a:defRPr/>
            </a:pPr>
            <a:endParaRPr lang="en-US"/>
          </a:p>
        </p:txBody>
      </p:sp>
      <p:sp>
        <p:nvSpPr>
          <p:cNvPr id="5" name="Rectangle 60"/>
          <p:cNvSpPr>
            <a:spLocks noGrp="1" noChangeArrowheads="1"/>
          </p:cNvSpPr>
          <p:nvPr>
            <p:ph type="ftr" sz="quarter" idx="11"/>
          </p:nvPr>
        </p:nvSpPr>
        <p:spPr>
          <a:ln/>
        </p:spPr>
        <p:txBody>
          <a:bodyPr/>
          <a:lstStyle>
            <a:lvl1pPr>
              <a:defRPr/>
            </a:lvl1pPr>
          </a:lstStyle>
          <a:p>
            <a:pPr>
              <a:defRPr/>
            </a:pPr>
            <a:endParaRPr lang="en-US"/>
          </a:p>
        </p:txBody>
      </p:sp>
      <p:sp>
        <p:nvSpPr>
          <p:cNvPr id="6" name="Rectangle 61"/>
          <p:cNvSpPr>
            <a:spLocks noGrp="1" noChangeArrowheads="1"/>
          </p:cNvSpPr>
          <p:nvPr>
            <p:ph type="sldNum" sz="quarter" idx="12"/>
          </p:nvPr>
        </p:nvSpPr>
        <p:spPr>
          <a:ln/>
        </p:spPr>
        <p:txBody>
          <a:bodyPr/>
          <a:lstStyle>
            <a:lvl1pPr>
              <a:defRPr/>
            </a:lvl1pPr>
          </a:lstStyle>
          <a:p>
            <a:fld id="{DF459DAF-8E59-49E6-9E04-ED11F4EAE827}" type="slidenum">
              <a:rPr lang="en-US"/>
              <a:pPr/>
              <a:t>‹#›</a:t>
            </a:fld>
            <a:endParaRPr lang="en-US"/>
          </a:p>
        </p:txBody>
      </p:sp>
    </p:spTree>
  </p:cSld>
  <p:clrMapOvr>
    <a:masterClrMapping/>
  </p:clrMapOvr>
  <p:transition>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2084388" y="296863"/>
            <a:ext cx="6823075" cy="5353050"/>
            <a:chOff x="1313" y="187"/>
            <a:chExt cx="4298" cy="3372"/>
          </a:xfrm>
        </p:grpSpPr>
        <p:grpSp>
          <p:nvGrpSpPr>
            <p:cNvPr id="5" name="Group 3"/>
            <p:cNvGrpSpPr>
              <a:grpSpLocks/>
            </p:cNvGrpSpPr>
            <p:nvPr/>
          </p:nvGrpSpPr>
          <p:grpSpPr bwMode="auto">
            <a:xfrm>
              <a:off x="2194" y="601"/>
              <a:ext cx="596" cy="447"/>
              <a:chOff x="0" y="0"/>
              <a:chExt cx="768" cy="576"/>
            </a:xfrm>
          </p:grpSpPr>
          <p:sp>
            <p:nvSpPr>
              <p:cNvPr id="135" name="Oval 4"/>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p:spPr>
            <p:txBody>
              <a:bodyPr wrap="none" anchor="ctr"/>
              <a:lstStyle/>
              <a:p>
                <a:endParaRPr lang="en-US"/>
              </a:p>
            </p:txBody>
          </p:sp>
          <p:sp>
            <p:nvSpPr>
              <p:cNvPr id="136" name="Oval 5"/>
              <p:cNvSpPr>
                <a:spLocks noChangeArrowheads="1"/>
              </p:cNvSpPr>
              <p:nvPr/>
            </p:nvSpPr>
            <p:spPr bwMode="hidden">
              <a:xfrm>
                <a:off x="276" y="253"/>
                <a:ext cx="186" cy="107"/>
              </a:xfrm>
              <a:prstGeom prst="ellipse">
                <a:avLst/>
              </a:prstGeom>
              <a:gradFill rotWithShape="0">
                <a:gsLst>
                  <a:gs pos="0">
                    <a:schemeClr val="accent1"/>
                  </a:gs>
                  <a:gs pos="100000">
                    <a:schemeClr val="bg2"/>
                  </a:gs>
                </a:gsLst>
                <a:path path="shape">
                  <a:fillToRect l="50000" t="50000" r="50000" b="50000"/>
                </a:path>
              </a:gradFill>
              <a:ln w="9525">
                <a:noFill/>
                <a:round/>
                <a:headEnd/>
                <a:tailEnd/>
              </a:ln>
            </p:spPr>
            <p:txBody>
              <a:bodyPr wrap="none" anchor="ctr"/>
              <a:lstStyle/>
              <a:p>
                <a:endParaRPr lang="en-US"/>
              </a:p>
            </p:txBody>
          </p:sp>
        </p:grpSp>
        <p:grpSp>
          <p:nvGrpSpPr>
            <p:cNvPr id="6" name="Group 6"/>
            <p:cNvGrpSpPr>
              <a:grpSpLocks/>
            </p:cNvGrpSpPr>
            <p:nvPr/>
          </p:nvGrpSpPr>
          <p:grpSpPr bwMode="auto">
            <a:xfrm>
              <a:off x="1313" y="187"/>
              <a:ext cx="4298" cy="3372"/>
              <a:chOff x="0" y="0"/>
              <a:chExt cx="5533" cy="4341"/>
            </a:xfrm>
          </p:grpSpPr>
          <p:grpSp>
            <p:nvGrpSpPr>
              <p:cNvPr id="22" name="Group 7"/>
              <p:cNvGrpSpPr>
                <a:grpSpLocks/>
              </p:cNvGrpSpPr>
              <p:nvPr/>
            </p:nvGrpSpPr>
            <p:grpSpPr bwMode="auto">
              <a:xfrm>
                <a:off x="0" y="0"/>
                <a:ext cx="5470" cy="4341"/>
                <a:chOff x="0" y="0"/>
                <a:chExt cx="5470" cy="4341"/>
              </a:xfrm>
            </p:grpSpPr>
            <p:grpSp>
              <p:nvGrpSpPr>
                <p:cNvPr id="33" name="Group 8"/>
                <p:cNvGrpSpPr>
                  <a:grpSpLocks/>
                </p:cNvGrpSpPr>
                <p:nvPr/>
              </p:nvGrpSpPr>
              <p:grpSpPr bwMode="auto">
                <a:xfrm>
                  <a:off x="1339" y="786"/>
                  <a:ext cx="2919" cy="2151"/>
                  <a:chOff x="1265" y="814"/>
                  <a:chExt cx="2919" cy="2151"/>
                </a:xfrm>
              </p:grpSpPr>
              <p:sp>
                <p:nvSpPr>
                  <p:cNvPr id="133" name="Oval 9"/>
                  <p:cNvSpPr>
                    <a:spLocks noChangeArrowheads="1"/>
                  </p:cNvSpPr>
                  <p:nvPr/>
                </p:nvSpPr>
                <p:spPr bwMode="hidden">
                  <a:xfrm>
                    <a:off x="1265" y="815"/>
                    <a:ext cx="2920" cy="2150"/>
                  </a:xfrm>
                  <a:prstGeom prst="ellipse">
                    <a:avLst/>
                  </a:prstGeom>
                  <a:gradFill rotWithShape="0">
                    <a:gsLst>
                      <a:gs pos="0">
                        <a:schemeClr val="bg2"/>
                      </a:gs>
                      <a:gs pos="100000">
                        <a:schemeClr val="bg1"/>
                      </a:gs>
                    </a:gsLst>
                    <a:path path="shape">
                      <a:fillToRect l="50000" t="50000" r="50000" b="50000"/>
                    </a:path>
                  </a:gradFill>
                  <a:ln w="9525">
                    <a:noFill/>
                    <a:round/>
                    <a:headEnd/>
                    <a:tailEnd/>
                  </a:ln>
                </p:spPr>
                <p:txBody>
                  <a:bodyPr wrap="none" anchor="ctr"/>
                  <a:lstStyle/>
                  <a:p>
                    <a:endParaRPr lang="en-US"/>
                  </a:p>
                </p:txBody>
              </p:sp>
              <p:sp>
                <p:nvSpPr>
                  <p:cNvPr id="134" name="Oval 10"/>
                  <p:cNvSpPr>
                    <a:spLocks noChangeArrowheads="1"/>
                  </p:cNvSpPr>
                  <p:nvPr/>
                </p:nvSpPr>
                <p:spPr bwMode="hidden">
                  <a:xfrm>
                    <a:off x="2380" y="1601"/>
                    <a:ext cx="579" cy="406"/>
                  </a:xfrm>
                  <a:prstGeom prst="ellipse">
                    <a:avLst/>
                  </a:prstGeom>
                  <a:gradFill rotWithShape="0">
                    <a:gsLst>
                      <a:gs pos="0">
                        <a:schemeClr val="accent2"/>
                      </a:gs>
                      <a:gs pos="100000">
                        <a:schemeClr val="bg2"/>
                      </a:gs>
                    </a:gsLst>
                    <a:path path="shape">
                      <a:fillToRect l="50000" t="50000" r="50000" b="50000"/>
                    </a:path>
                  </a:gradFill>
                  <a:ln w="9525">
                    <a:noFill/>
                    <a:round/>
                    <a:headEnd/>
                    <a:tailEnd/>
                  </a:ln>
                </p:spPr>
                <p:txBody>
                  <a:bodyPr wrap="none" anchor="ctr"/>
                  <a:lstStyle/>
                  <a:p>
                    <a:endParaRPr lang="en-US"/>
                  </a:p>
                </p:txBody>
              </p:sp>
            </p:grpSp>
            <p:grpSp>
              <p:nvGrpSpPr>
                <p:cNvPr id="34" name="Group 11"/>
                <p:cNvGrpSpPr>
                  <a:grpSpLocks/>
                </p:cNvGrpSpPr>
                <p:nvPr/>
              </p:nvGrpSpPr>
              <p:grpSpPr bwMode="auto">
                <a:xfrm>
                  <a:off x="0" y="0"/>
                  <a:ext cx="5470" cy="4341"/>
                  <a:chOff x="0" y="0"/>
                  <a:chExt cx="5470" cy="4341"/>
                </a:xfrm>
              </p:grpSpPr>
              <p:grpSp>
                <p:nvGrpSpPr>
                  <p:cNvPr id="35" name="Group 12"/>
                  <p:cNvGrpSpPr>
                    <a:grpSpLocks/>
                  </p:cNvGrpSpPr>
                  <p:nvPr/>
                </p:nvGrpSpPr>
                <p:grpSpPr bwMode="auto">
                  <a:xfrm>
                    <a:off x="3545" y="1502"/>
                    <a:ext cx="1258" cy="2327"/>
                    <a:chOff x="3471" y="1530"/>
                    <a:chExt cx="1258" cy="2327"/>
                  </a:xfrm>
                </p:grpSpPr>
                <p:sp>
                  <p:nvSpPr>
                    <p:cNvPr id="131" name="Freeform 13"/>
                    <p:cNvSpPr>
                      <a:spLocks/>
                    </p:cNvSpPr>
                    <p:nvPr/>
                  </p:nvSpPr>
                  <p:spPr bwMode="hidden">
                    <a:xfrm rot="2711884">
                      <a:off x="2765" y="2236"/>
                      <a:ext cx="1724" cy="312"/>
                    </a:xfrm>
                    <a:custGeom>
                      <a:avLst/>
                      <a:gdLst>
                        <a:gd name="T0" fmla="*/ 0 w 2736"/>
                        <a:gd name="T1" fmla="*/ 46 h 504"/>
                        <a:gd name="T2" fmla="*/ 86 w 2736"/>
                        <a:gd name="T3" fmla="*/ 15 h 504"/>
                        <a:gd name="T4" fmla="*/ 176 w 2736"/>
                        <a:gd name="T5" fmla="*/ 2 h 504"/>
                        <a:gd name="T6" fmla="*/ 272 w 2736"/>
                        <a:gd name="T7" fmla="*/ 2 h 504"/>
                        <a:gd name="T8" fmla="*/ 270 w 2736"/>
                        <a:gd name="T9" fmla="*/ 9 h 504"/>
                        <a:gd name="T10" fmla="*/ 176 w 2736"/>
                        <a:gd name="T11" fmla="*/ 9 h 504"/>
                        <a:gd name="T12" fmla="*/ 65 w 2736"/>
                        <a:gd name="T13" fmla="*/ 27 h 504"/>
                        <a:gd name="T14" fmla="*/ 0 w 2736"/>
                        <a:gd name="T15" fmla="*/ 4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p:spPr>
                  <p:txBody>
                    <a:bodyPr wrap="none" anchor="ctr"/>
                    <a:lstStyle/>
                    <a:p>
                      <a:endParaRPr lang="en-US"/>
                    </a:p>
                  </p:txBody>
                </p:sp>
                <p:sp>
                  <p:nvSpPr>
                    <p:cNvPr id="132" name="Freeform 14"/>
                    <p:cNvSpPr>
                      <a:spLocks/>
                    </p:cNvSpPr>
                    <p:nvPr/>
                  </p:nvSpPr>
                  <p:spPr bwMode="hidden">
                    <a:xfrm rot="2711884">
                      <a:off x="4022" y="3149"/>
                      <a:ext cx="924" cy="490"/>
                    </a:xfrm>
                    <a:custGeom>
                      <a:avLst/>
                      <a:gdLst>
                        <a:gd name="T0" fmla="*/ 1 w 1769"/>
                        <a:gd name="T1" fmla="*/ 1 h 791"/>
                        <a:gd name="T2" fmla="*/ 19 w 1769"/>
                        <a:gd name="T3" fmla="*/ 6 h 791"/>
                        <a:gd name="T4" fmla="*/ 45 w 1769"/>
                        <a:gd name="T5" fmla="*/ 19 h 791"/>
                        <a:gd name="T6" fmla="*/ 63 w 1769"/>
                        <a:gd name="T7" fmla="*/ 40 h 791"/>
                        <a:gd name="T8" fmla="*/ 68 w 1769"/>
                        <a:gd name="T9" fmla="*/ 56 h 791"/>
                        <a:gd name="T10" fmla="*/ 66 w 1769"/>
                        <a:gd name="T11" fmla="*/ 72 h 791"/>
                        <a:gd name="T12" fmla="*/ 62 w 1769"/>
                        <a:gd name="T13" fmla="*/ 58 h 791"/>
                        <a:gd name="T14" fmla="*/ 54 w 1769"/>
                        <a:gd name="T15" fmla="*/ 42 h 791"/>
                        <a:gd name="T16" fmla="*/ 43 w 1769"/>
                        <a:gd name="T17" fmla="*/ 27 h 791"/>
                        <a:gd name="T18" fmla="*/ 22 w 1769"/>
                        <a:gd name="T19" fmla="*/ 14 h 791"/>
                        <a:gd name="T20" fmla="*/ 0 w 1769"/>
                        <a:gd name="T21" fmla="*/ 7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36" name="Group 15"/>
                  <p:cNvGrpSpPr>
                    <a:grpSpLocks/>
                  </p:cNvGrpSpPr>
                  <p:nvPr/>
                </p:nvGrpSpPr>
                <p:grpSpPr bwMode="auto">
                  <a:xfrm>
                    <a:off x="2938" y="1991"/>
                    <a:ext cx="2463" cy="1332"/>
                    <a:chOff x="2864" y="2019"/>
                    <a:chExt cx="2463" cy="1332"/>
                  </a:xfrm>
                </p:grpSpPr>
                <p:sp>
                  <p:nvSpPr>
                    <p:cNvPr id="129" name="Freeform 16"/>
                    <p:cNvSpPr>
                      <a:spLocks/>
                    </p:cNvSpPr>
                    <p:nvPr/>
                  </p:nvSpPr>
                  <p:spPr bwMode="hidden">
                    <a:xfrm rot="2104081">
                      <a:off x="2864" y="2020"/>
                      <a:ext cx="1814" cy="346"/>
                    </a:xfrm>
                    <a:custGeom>
                      <a:avLst/>
                      <a:gdLst>
                        <a:gd name="T0" fmla="*/ 0 w 2736"/>
                        <a:gd name="T1" fmla="*/ 77 h 504"/>
                        <a:gd name="T2" fmla="*/ 111 w 2736"/>
                        <a:gd name="T3" fmla="*/ 26 h 504"/>
                        <a:gd name="T4" fmla="*/ 227 w 2736"/>
                        <a:gd name="T5" fmla="*/ 3 h 504"/>
                        <a:gd name="T6" fmla="*/ 351 w 2736"/>
                        <a:gd name="T7" fmla="*/ 3 h 504"/>
                        <a:gd name="T8" fmla="*/ 348 w 2736"/>
                        <a:gd name="T9" fmla="*/ 16 h 504"/>
                        <a:gd name="T10" fmla="*/ 226 w 2736"/>
                        <a:gd name="T11" fmla="*/ 16 h 504"/>
                        <a:gd name="T12" fmla="*/ 84 w 2736"/>
                        <a:gd name="T13" fmla="*/ 45 h 504"/>
                        <a:gd name="T14" fmla="*/ 0 w 2736"/>
                        <a:gd name="T15" fmla="*/ 7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130" name="Freeform 17"/>
                    <p:cNvSpPr>
                      <a:spLocks/>
                    </p:cNvSpPr>
                    <p:nvPr/>
                  </p:nvSpPr>
                  <p:spPr bwMode="hidden">
                    <a:xfrm rot="2104081">
                      <a:off x="4352" y="2806"/>
                      <a:ext cx="975" cy="545"/>
                    </a:xfrm>
                    <a:custGeom>
                      <a:avLst/>
                      <a:gdLst>
                        <a:gd name="T0" fmla="*/ 1 w 1769"/>
                        <a:gd name="T1" fmla="*/ 1 h 791"/>
                        <a:gd name="T2" fmla="*/ 25 w 1769"/>
                        <a:gd name="T3" fmla="*/ 9 h 791"/>
                        <a:gd name="T4" fmla="*/ 58 w 1769"/>
                        <a:gd name="T5" fmla="*/ 31 h 791"/>
                        <a:gd name="T6" fmla="*/ 82 w 1769"/>
                        <a:gd name="T7" fmla="*/ 67 h 791"/>
                        <a:gd name="T8" fmla="*/ 89 w 1769"/>
                        <a:gd name="T9" fmla="*/ 94 h 791"/>
                        <a:gd name="T10" fmla="*/ 86 w 1769"/>
                        <a:gd name="T11" fmla="*/ 122 h 791"/>
                        <a:gd name="T12" fmla="*/ 81 w 1769"/>
                        <a:gd name="T13" fmla="*/ 99 h 791"/>
                        <a:gd name="T14" fmla="*/ 71 w 1769"/>
                        <a:gd name="T15" fmla="*/ 71 h 791"/>
                        <a:gd name="T16" fmla="*/ 57 w 1769"/>
                        <a:gd name="T17" fmla="*/ 46 h 791"/>
                        <a:gd name="T18" fmla="*/ 29 w 1769"/>
                        <a:gd name="T19" fmla="*/ 23 h 791"/>
                        <a:gd name="T20" fmla="*/ 0 w 1769"/>
                        <a:gd name="T21" fmla="*/ 12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7" name="Group 18"/>
                  <p:cNvGrpSpPr>
                    <a:grpSpLocks/>
                  </p:cNvGrpSpPr>
                  <p:nvPr/>
                </p:nvGrpSpPr>
                <p:grpSpPr bwMode="auto">
                  <a:xfrm>
                    <a:off x="2971" y="1804"/>
                    <a:ext cx="2477" cy="1064"/>
                    <a:chOff x="2897" y="1832"/>
                    <a:chExt cx="2477" cy="1064"/>
                  </a:xfrm>
                </p:grpSpPr>
                <p:sp>
                  <p:nvSpPr>
                    <p:cNvPr id="127" name="Freeform 19"/>
                    <p:cNvSpPr>
                      <a:spLocks/>
                    </p:cNvSpPr>
                    <p:nvPr/>
                  </p:nvSpPr>
                  <p:spPr bwMode="hidden">
                    <a:xfrm rot="1582915">
                      <a:off x="2897" y="1832"/>
                      <a:ext cx="1735" cy="304"/>
                    </a:xfrm>
                    <a:custGeom>
                      <a:avLst/>
                      <a:gdLst>
                        <a:gd name="T0" fmla="*/ 0 w 2736"/>
                        <a:gd name="T1" fmla="*/ 40 h 504"/>
                        <a:gd name="T2" fmla="*/ 89 w 2736"/>
                        <a:gd name="T3" fmla="*/ 13 h 504"/>
                        <a:gd name="T4" fmla="*/ 182 w 2736"/>
                        <a:gd name="T5" fmla="*/ 2 h 504"/>
                        <a:gd name="T6" fmla="*/ 281 w 2736"/>
                        <a:gd name="T7" fmla="*/ 2 h 504"/>
                        <a:gd name="T8" fmla="*/ 279 w 2736"/>
                        <a:gd name="T9" fmla="*/ 8 h 504"/>
                        <a:gd name="T10" fmla="*/ 181 w 2736"/>
                        <a:gd name="T11" fmla="*/ 8 h 504"/>
                        <a:gd name="T12" fmla="*/ 67 w 2736"/>
                        <a:gd name="T13" fmla="*/ 24 h 504"/>
                        <a:gd name="T14" fmla="*/ 0 w 2736"/>
                        <a:gd name="T15" fmla="*/ 4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128" name="Freeform 20"/>
                    <p:cNvSpPr>
                      <a:spLocks/>
                    </p:cNvSpPr>
                    <p:nvPr/>
                  </p:nvSpPr>
                  <p:spPr bwMode="hidden">
                    <a:xfrm rot="1582915">
                      <a:off x="4442" y="2420"/>
                      <a:ext cx="932" cy="476"/>
                    </a:xfrm>
                    <a:custGeom>
                      <a:avLst/>
                      <a:gdLst>
                        <a:gd name="T0" fmla="*/ 1 w 1769"/>
                        <a:gd name="T1" fmla="*/ 1 h 791"/>
                        <a:gd name="T2" fmla="*/ 19 w 1769"/>
                        <a:gd name="T3" fmla="*/ 4 h 791"/>
                        <a:gd name="T4" fmla="*/ 47 w 1769"/>
                        <a:gd name="T5" fmla="*/ 16 h 791"/>
                        <a:gd name="T6" fmla="*/ 65 w 1769"/>
                        <a:gd name="T7" fmla="*/ 34 h 791"/>
                        <a:gd name="T8" fmla="*/ 71 w 1769"/>
                        <a:gd name="T9" fmla="*/ 48 h 791"/>
                        <a:gd name="T10" fmla="*/ 68 w 1769"/>
                        <a:gd name="T11" fmla="*/ 63 h 791"/>
                        <a:gd name="T12" fmla="*/ 64 w 1769"/>
                        <a:gd name="T13" fmla="*/ 50 h 791"/>
                        <a:gd name="T14" fmla="*/ 56 w 1769"/>
                        <a:gd name="T15" fmla="*/ 36 h 791"/>
                        <a:gd name="T16" fmla="*/ 45 w 1769"/>
                        <a:gd name="T17" fmla="*/ 23 h 791"/>
                        <a:gd name="T18" fmla="*/ 24 w 1769"/>
                        <a:gd name="T19" fmla="*/ 12 h 791"/>
                        <a:gd name="T20" fmla="*/ 0 w 1769"/>
                        <a:gd name="T21" fmla="*/ 6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8" name="Group 21"/>
                  <p:cNvGrpSpPr>
                    <a:grpSpLocks/>
                  </p:cNvGrpSpPr>
                  <p:nvPr/>
                </p:nvGrpSpPr>
                <p:grpSpPr bwMode="auto">
                  <a:xfrm>
                    <a:off x="2998" y="1608"/>
                    <a:ext cx="2472" cy="927"/>
                    <a:chOff x="2924" y="1636"/>
                    <a:chExt cx="2472" cy="927"/>
                  </a:xfrm>
                </p:grpSpPr>
                <p:sp>
                  <p:nvSpPr>
                    <p:cNvPr id="125" name="Freeform 22"/>
                    <p:cNvSpPr>
                      <a:spLocks/>
                    </p:cNvSpPr>
                    <p:nvPr/>
                  </p:nvSpPr>
                  <p:spPr bwMode="hidden">
                    <a:xfrm rot="1080363">
                      <a:off x="2924" y="1636"/>
                      <a:ext cx="1677" cy="335"/>
                    </a:xfrm>
                    <a:custGeom>
                      <a:avLst/>
                      <a:gdLst>
                        <a:gd name="T0" fmla="*/ 0 w 2736"/>
                        <a:gd name="T1" fmla="*/ 65 h 504"/>
                        <a:gd name="T2" fmla="*/ 75 w 2736"/>
                        <a:gd name="T3" fmla="*/ 22 h 504"/>
                        <a:gd name="T4" fmla="*/ 154 w 2736"/>
                        <a:gd name="T5" fmla="*/ 3 h 504"/>
                        <a:gd name="T6" fmla="*/ 237 w 2736"/>
                        <a:gd name="T7" fmla="*/ 3 h 504"/>
                        <a:gd name="T8" fmla="*/ 235 w 2736"/>
                        <a:gd name="T9" fmla="*/ 13 h 504"/>
                        <a:gd name="T10" fmla="*/ 153 w 2736"/>
                        <a:gd name="T11" fmla="*/ 13 h 504"/>
                        <a:gd name="T12" fmla="*/ 57 w 2736"/>
                        <a:gd name="T13" fmla="*/ 38 h 504"/>
                        <a:gd name="T14" fmla="*/ 0 w 2736"/>
                        <a:gd name="T15" fmla="*/ 65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126" name="Freeform 23"/>
                    <p:cNvSpPr>
                      <a:spLocks/>
                    </p:cNvSpPr>
                    <p:nvPr/>
                  </p:nvSpPr>
                  <p:spPr bwMode="hidden">
                    <a:xfrm rot="1080363">
                      <a:off x="4495" y="2036"/>
                      <a:ext cx="901" cy="527"/>
                    </a:xfrm>
                    <a:custGeom>
                      <a:avLst/>
                      <a:gdLst>
                        <a:gd name="T0" fmla="*/ 1 w 1769"/>
                        <a:gd name="T1" fmla="*/ 1 h 791"/>
                        <a:gd name="T2" fmla="*/ 17 w 1769"/>
                        <a:gd name="T3" fmla="*/ 7 h 791"/>
                        <a:gd name="T4" fmla="*/ 40 w 1769"/>
                        <a:gd name="T5" fmla="*/ 26 h 791"/>
                        <a:gd name="T6" fmla="*/ 55 w 1769"/>
                        <a:gd name="T7" fmla="*/ 57 h 791"/>
                        <a:gd name="T8" fmla="*/ 60 w 1769"/>
                        <a:gd name="T9" fmla="*/ 80 h 791"/>
                        <a:gd name="T10" fmla="*/ 58 w 1769"/>
                        <a:gd name="T11" fmla="*/ 103 h 791"/>
                        <a:gd name="T12" fmla="*/ 54 w 1769"/>
                        <a:gd name="T13" fmla="*/ 83 h 791"/>
                        <a:gd name="T14" fmla="*/ 47 w 1769"/>
                        <a:gd name="T15" fmla="*/ 59 h 791"/>
                        <a:gd name="T16" fmla="*/ 38 w 1769"/>
                        <a:gd name="T17" fmla="*/ 39 h 791"/>
                        <a:gd name="T18" fmla="*/ 20 w 1769"/>
                        <a:gd name="T19" fmla="*/ 20 h 791"/>
                        <a:gd name="T20" fmla="*/ 0 w 1769"/>
                        <a:gd name="T21" fmla="*/ 10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9" name="Group 24"/>
                  <p:cNvGrpSpPr>
                    <a:grpSpLocks/>
                  </p:cNvGrpSpPr>
                  <p:nvPr/>
                </p:nvGrpSpPr>
                <p:grpSpPr bwMode="auto">
                  <a:xfrm>
                    <a:off x="3032" y="1386"/>
                    <a:ext cx="2342" cy="657"/>
                    <a:chOff x="2958" y="1414"/>
                    <a:chExt cx="2342" cy="657"/>
                  </a:xfrm>
                </p:grpSpPr>
                <p:sp>
                  <p:nvSpPr>
                    <p:cNvPr id="123" name="Freeform 25"/>
                    <p:cNvSpPr>
                      <a:spLocks/>
                    </p:cNvSpPr>
                    <p:nvPr/>
                  </p:nvSpPr>
                  <p:spPr bwMode="hidden">
                    <a:xfrm rot="463793">
                      <a:off x="2958" y="1414"/>
                      <a:ext cx="1545" cy="312"/>
                    </a:xfrm>
                    <a:custGeom>
                      <a:avLst/>
                      <a:gdLst>
                        <a:gd name="T0" fmla="*/ 0 w 2736"/>
                        <a:gd name="T1" fmla="*/ 46 h 504"/>
                        <a:gd name="T2" fmla="*/ 50 w 2736"/>
                        <a:gd name="T3" fmla="*/ 15 h 504"/>
                        <a:gd name="T4" fmla="*/ 102 w 2736"/>
                        <a:gd name="T5" fmla="*/ 2 h 504"/>
                        <a:gd name="T6" fmla="*/ 157 w 2736"/>
                        <a:gd name="T7" fmla="*/ 2 h 504"/>
                        <a:gd name="T8" fmla="*/ 156 w 2736"/>
                        <a:gd name="T9" fmla="*/ 9 h 504"/>
                        <a:gd name="T10" fmla="*/ 101 w 2736"/>
                        <a:gd name="T11" fmla="*/ 9 h 504"/>
                        <a:gd name="T12" fmla="*/ 37 w 2736"/>
                        <a:gd name="T13" fmla="*/ 27 h 504"/>
                        <a:gd name="T14" fmla="*/ 0 w 2736"/>
                        <a:gd name="T15" fmla="*/ 4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124" name="Freeform 26"/>
                    <p:cNvSpPr>
                      <a:spLocks/>
                    </p:cNvSpPr>
                    <p:nvPr/>
                  </p:nvSpPr>
                  <p:spPr bwMode="hidden">
                    <a:xfrm rot="463793">
                      <a:off x="4469" y="1582"/>
                      <a:ext cx="830" cy="489"/>
                    </a:xfrm>
                    <a:custGeom>
                      <a:avLst/>
                      <a:gdLst>
                        <a:gd name="T0" fmla="*/ 0 w 1769"/>
                        <a:gd name="T1" fmla="*/ 1 h 791"/>
                        <a:gd name="T2" fmla="*/ 11 w 1769"/>
                        <a:gd name="T3" fmla="*/ 6 h 791"/>
                        <a:gd name="T4" fmla="*/ 26 w 1769"/>
                        <a:gd name="T5" fmla="*/ 19 h 791"/>
                        <a:gd name="T6" fmla="*/ 37 w 1769"/>
                        <a:gd name="T7" fmla="*/ 39 h 791"/>
                        <a:gd name="T8" fmla="*/ 40 w 1769"/>
                        <a:gd name="T9" fmla="*/ 54 h 791"/>
                        <a:gd name="T10" fmla="*/ 38 w 1769"/>
                        <a:gd name="T11" fmla="*/ 71 h 791"/>
                        <a:gd name="T12" fmla="*/ 36 w 1769"/>
                        <a:gd name="T13" fmla="*/ 57 h 791"/>
                        <a:gd name="T14" fmla="*/ 32 w 1769"/>
                        <a:gd name="T15" fmla="*/ 41 h 791"/>
                        <a:gd name="T16" fmla="*/ 25 w 1769"/>
                        <a:gd name="T17" fmla="*/ 27 h 791"/>
                        <a:gd name="T18" fmla="*/ 13 w 1769"/>
                        <a:gd name="T19" fmla="*/ 14 h 791"/>
                        <a:gd name="T20" fmla="*/ 0 w 1769"/>
                        <a:gd name="T21" fmla="*/ 7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40" name="Group 27"/>
                  <p:cNvGrpSpPr>
                    <a:grpSpLocks/>
                  </p:cNvGrpSpPr>
                  <p:nvPr/>
                </p:nvGrpSpPr>
                <p:grpSpPr bwMode="auto">
                  <a:xfrm>
                    <a:off x="3057" y="1241"/>
                    <a:ext cx="2150" cy="343"/>
                    <a:chOff x="2983" y="1269"/>
                    <a:chExt cx="2150" cy="343"/>
                  </a:xfrm>
                </p:grpSpPr>
                <p:sp>
                  <p:nvSpPr>
                    <p:cNvPr id="121" name="Freeform 28"/>
                    <p:cNvSpPr>
                      <a:spLocks/>
                    </p:cNvSpPr>
                    <p:nvPr/>
                  </p:nvSpPr>
                  <p:spPr bwMode="hidden">
                    <a:xfrm rot="-84182">
                      <a:off x="2983" y="1290"/>
                      <a:ext cx="1404" cy="218"/>
                    </a:xfrm>
                    <a:custGeom>
                      <a:avLst/>
                      <a:gdLst>
                        <a:gd name="T0" fmla="*/ 0 w 2736"/>
                        <a:gd name="T1" fmla="*/ 8 h 504"/>
                        <a:gd name="T2" fmla="*/ 31 w 2736"/>
                        <a:gd name="T3" fmla="*/ 3 h 504"/>
                        <a:gd name="T4" fmla="*/ 63 w 2736"/>
                        <a:gd name="T5" fmla="*/ 0 h 504"/>
                        <a:gd name="T6" fmla="*/ 97 w 2736"/>
                        <a:gd name="T7" fmla="*/ 0 h 504"/>
                        <a:gd name="T8" fmla="*/ 96 w 2736"/>
                        <a:gd name="T9" fmla="*/ 1 h 504"/>
                        <a:gd name="T10" fmla="*/ 63 w 2736"/>
                        <a:gd name="T11" fmla="*/ 1 h 504"/>
                        <a:gd name="T12" fmla="*/ 23 w 2736"/>
                        <a:gd name="T13" fmla="*/ 4 h 504"/>
                        <a:gd name="T14" fmla="*/ 0 w 2736"/>
                        <a:gd name="T15" fmla="*/ 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122" name="Freeform 29"/>
                    <p:cNvSpPr>
                      <a:spLocks/>
                    </p:cNvSpPr>
                    <p:nvPr/>
                  </p:nvSpPr>
                  <p:spPr bwMode="hidden">
                    <a:xfrm rot="-84182">
                      <a:off x="4379" y="1269"/>
                      <a:ext cx="754" cy="342"/>
                    </a:xfrm>
                    <a:custGeom>
                      <a:avLst/>
                      <a:gdLst>
                        <a:gd name="T0" fmla="*/ 0 w 1769"/>
                        <a:gd name="T1" fmla="*/ 0 h 791"/>
                        <a:gd name="T2" fmla="*/ 7 w 1769"/>
                        <a:gd name="T3" fmla="*/ 1 h 791"/>
                        <a:gd name="T4" fmla="*/ 16 w 1769"/>
                        <a:gd name="T5" fmla="*/ 3 h 791"/>
                        <a:gd name="T6" fmla="*/ 23 w 1769"/>
                        <a:gd name="T7" fmla="*/ 6 h 791"/>
                        <a:gd name="T8" fmla="*/ 25 w 1769"/>
                        <a:gd name="T9" fmla="*/ 9 h 791"/>
                        <a:gd name="T10" fmla="*/ 24 w 1769"/>
                        <a:gd name="T11" fmla="*/ 12 h 791"/>
                        <a:gd name="T12" fmla="*/ 22 w 1769"/>
                        <a:gd name="T13" fmla="*/ 10 h 791"/>
                        <a:gd name="T14" fmla="*/ 20 w 1769"/>
                        <a:gd name="T15" fmla="*/ 7 h 791"/>
                        <a:gd name="T16" fmla="*/ 16 w 1769"/>
                        <a:gd name="T17" fmla="*/ 4 h 791"/>
                        <a:gd name="T18" fmla="*/ 8 w 1769"/>
                        <a:gd name="T19" fmla="*/ 3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41" name="Group 30"/>
                  <p:cNvGrpSpPr>
                    <a:grpSpLocks/>
                  </p:cNvGrpSpPr>
                  <p:nvPr/>
                </p:nvGrpSpPr>
                <p:grpSpPr bwMode="auto">
                  <a:xfrm>
                    <a:off x="3012" y="889"/>
                    <a:ext cx="1879" cy="427"/>
                    <a:chOff x="2938" y="917"/>
                    <a:chExt cx="1879" cy="427"/>
                  </a:xfrm>
                </p:grpSpPr>
                <p:sp>
                  <p:nvSpPr>
                    <p:cNvPr id="119" name="Freeform 31"/>
                    <p:cNvSpPr>
                      <a:spLocks/>
                    </p:cNvSpPr>
                    <p:nvPr/>
                  </p:nvSpPr>
                  <p:spPr bwMode="hidden">
                    <a:xfrm rot="-802576">
                      <a:off x="2938" y="1129"/>
                      <a:ext cx="1232" cy="215"/>
                    </a:xfrm>
                    <a:custGeom>
                      <a:avLst/>
                      <a:gdLst>
                        <a:gd name="T0" fmla="*/ 0 w 2736"/>
                        <a:gd name="T1" fmla="*/ 7 h 504"/>
                        <a:gd name="T2" fmla="*/ 16 w 2736"/>
                        <a:gd name="T3" fmla="*/ 3 h 504"/>
                        <a:gd name="T4" fmla="*/ 33 w 2736"/>
                        <a:gd name="T5" fmla="*/ 0 h 504"/>
                        <a:gd name="T6" fmla="*/ 51 w 2736"/>
                        <a:gd name="T7" fmla="*/ 0 h 504"/>
                        <a:gd name="T8" fmla="*/ 50 w 2736"/>
                        <a:gd name="T9" fmla="*/ 1 h 504"/>
                        <a:gd name="T10" fmla="*/ 32 w 2736"/>
                        <a:gd name="T11" fmla="*/ 1 h 504"/>
                        <a:gd name="T12" fmla="*/ 12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120" name="Freeform 32"/>
                    <p:cNvSpPr>
                      <a:spLocks/>
                    </p:cNvSpPr>
                    <p:nvPr/>
                  </p:nvSpPr>
                  <p:spPr bwMode="hidden">
                    <a:xfrm rot="-802576">
                      <a:off x="4155" y="918"/>
                      <a:ext cx="662" cy="337"/>
                    </a:xfrm>
                    <a:custGeom>
                      <a:avLst/>
                      <a:gdLst>
                        <a:gd name="T0" fmla="*/ 0 w 1769"/>
                        <a:gd name="T1" fmla="*/ 0 h 791"/>
                        <a:gd name="T2" fmla="*/ 3 w 1769"/>
                        <a:gd name="T3" fmla="*/ 1 h 791"/>
                        <a:gd name="T4" fmla="*/ 9 w 1769"/>
                        <a:gd name="T5" fmla="*/ 3 h 791"/>
                        <a:gd name="T6" fmla="*/ 12 w 1769"/>
                        <a:gd name="T7" fmla="*/ 6 h 791"/>
                        <a:gd name="T8" fmla="*/ 13 w 1769"/>
                        <a:gd name="T9" fmla="*/ 9 h 791"/>
                        <a:gd name="T10" fmla="*/ 12 w 1769"/>
                        <a:gd name="T11" fmla="*/ 11 h 791"/>
                        <a:gd name="T12" fmla="*/ 12 w 1769"/>
                        <a:gd name="T13" fmla="*/ 9 h 791"/>
                        <a:gd name="T14" fmla="*/ 10 w 1769"/>
                        <a:gd name="T15" fmla="*/ 6 h 791"/>
                        <a:gd name="T16" fmla="*/ 8 w 1769"/>
                        <a:gd name="T17" fmla="*/ 4 h 791"/>
                        <a:gd name="T18" fmla="*/ 4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42" name="Group 33"/>
                  <p:cNvGrpSpPr>
                    <a:grpSpLocks/>
                  </p:cNvGrpSpPr>
                  <p:nvPr/>
                </p:nvGrpSpPr>
                <p:grpSpPr bwMode="auto">
                  <a:xfrm>
                    <a:off x="711" y="1625"/>
                    <a:ext cx="1257" cy="2326"/>
                    <a:chOff x="637" y="1653"/>
                    <a:chExt cx="1257" cy="2326"/>
                  </a:xfrm>
                </p:grpSpPr>
                <p:sp>
                  <p:nvSpPr>
                    <p:cNvPr id="117" name="Freeform 34"/>
                    <p:cNvSpPr>
                      <a:spLocks/>
                    </p:cNvSpPr>
                    <p:nvPr/>
                  </p:nvSpPr>
                  <p:spPr bwMode="hidden">
                    <a:xfrm rot="18888116" flipH="1">
                      <a:off x="876" y="2358"/>
                      <a:ext cx="1724" cy="313"/>
                    </a:xfrm>
                    <a:custGeom>
                      <a:avLst/>
                      <a:gdLst>
                        <a:gd name="T0" fmla="*/ 0 w 2736"/>
                        <a:gd name="T1" fmla="*/ 47 h 504"/>
                        <a:gd name="T2" fmla="*/ 86 w 2736"/>
                        <a:gd name="T3" fmla="*/ 16 h 504"/>
                        <a:gd name="T4" fmla="*/ 176 w 2736"/>
                        <a:gd name="T5" fmla="*/ 2 h 504"/>
                        <a:gd name="T6" fmla="*/ 272 w 2736"/>
                        <a:gd name="T7" fmla="*/ 2 h 504"/>
                        <a:gd name="T8" fmla="*/ 270 w 2736"/>
                        <a:gd name="T9" fmla="*/ 10 h 504"/>
                        <a:gd name="T10" fmla="*/ 176 w 2736"/>
                        <a:gd name="T11" fmla="*/ 10 h 504"/>
                        <a:gd name="T12" fmla="*/ 65 w 2736"/>
                        <a:gd name="T13" fmla="*/ 27 h 504"/>
                        <a:gd name="T14" fmla="*/ 0 w 2736"/>
                        <a:gd name="T15" fmla="*/ 4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118" name="Freeform 35"/>
                    <p:cNvSpPr>
                      <a:spLocks/>
                    </p:cNvSpPr>
                    <p:nvPr/>
                  </p:nvSpPr>
                  <p:spPr bwMode="hidden">
                    <a:xfrm rot="18888116" flipH="1">
                      <a:off x="419" y="3271"/>
                      <a:ext cx="926" cy="490"/>
                    </a:xfrm>
                    <a:custGeom>
                      <a:avLst/>
                      <a:gdLst>
                        <a:gd name="T0" fmla="*/ 1 w 1769"/>
                        <a:gd name="T1" fmla="*/ 1 h 791"/>
                        <a:gd name="T2" fmla="*/ 19 w 1769"/>
                        <a:gd name="T3" fmla="*/ 6 h 791"/>
                        <a:gd name="T4" fmla="*/ 46 w 1769"/>
                        <a:gd name="T5" fmla="*/ 19 h 791"/>
                        <a:gd name="T6" fmla="*/ 63 w 1769"/>
                        <a:gd name="T7" fmla="*/ 40 h 791"/>
                        <a:gd name="T8" fmla="*/ 69 w 1769"/>
                        <a:gd name="T9" fmla="*/ 56 h 791"/>
                        <a:gd name="T10" fmla="*/ 66 w 1769"/>
                        <a:gd name="T11" fmla="*/ 72 h 791"/>
                        <a:gd name="T12" fmla="*/ 62 w 1769"/>
                        <a:gd name="T13" fmla="*/ 58 h 791"/>
                        <a:gd name="T14" fmla="*/ 54 w 1769"/>
                        <a:gd name="T15" fmla="*/ 42 h 791"/>
                        <a:gd name="T16" fmla="*/ 43 w 1769"/>
                        <a:gd name="T17" fmla="*/ 27 h 791"/>
                        <a:gd name="T18" fmla="*/ 23 w 1769"/>
                        <a:gd name="T19" fmla="*/ 14 h 791"/>
                        <a:gd name="T20" fmla="*/ 0 w 1769"/>
                        <a:gd name="T21" fmla="*/ 7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43" name="Group 36"/>
                  <p:cNvGrpSpPr>
                    <a:grpSpLocks/>
                  </p:cNvGrpSpPr>
                  <p:nvPr/>
                </p:nvGrpSpPr>
                <p:grpSpPr bwMode="auto">
                  <a:xfrm>
                    <a:off x="69" y="2168"/>
                    <a:ext cx="2463" cy="1332"/>
                    <a:chOff x="-5" y="2196"/>
                    <a:chExt cx="2463" cy="1332"/>
                  </a:xfrm>
                </p:grpSpPr>
                <p:sp>
                  <p:nvSpPr>
                    <p:cNvPr id="115" name="Freeform 37"/>
                    <p:cNvSpPr>
                      <a:spLocks/>
                    </p:cNvSpPr>
                    <p:nvPr/>
                  </p:nvSpPr>
                  <p:spPr bwMode="hidden">
                    <a:xfrm rot="19495919" flipH="1">
                      <a:off x="644" y="2196"/>
                      <a:ext cx="1814" cy="348"/>
                    </a:xfrm>
                    <a:custGeom>
                      <a:avLst/>
                      <a:gdLst>
                        <a:gd name="T0" fmla="*/ 0 w 2736"/>
                        <a:gd name="T1" fmla="*/ 79 h 504"/>
                        <a:gd name="T2" fmla="*/ 111 w 2736"/>
                        <a:gd name="T3" fmla="*/ 26 h 504"/>
                        <a:gd name="T4" fmla="*/ 227 w 2736"/>
                        <a:gd name="T5" fmla="*/ 4 h 504"/>
                        <a:gd name="T6" fmla="*/ 351 w 2736"/>
                        <a:gd name="T7" fmla="*/ 4 h 504"/>
                        <a:gd name="T8" fmla="*/ 348 w 2736"/>
                        <a:gd name="T9" fmla="*/ 16 h 504"/>
                        <a:gd name="T10" fmla="*/ 226 w 2736"/>
                        <a:gd name="T11" fmla="*/ 16 h 504"/>
                        <a:gd name="T12" fmla="*/ 84 w 2736"/>
                        <a:gd name="T13" fmla="*/ 46 h 504"/>
                        <a:gd name="T14" fmla="*/ 0 w 2736"/>
                        <a:gd name="T15" fmla="*/ 7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116" name="Freeform 38"/>
                    <p:cNvSpPr>
                      <a:spLocks/>
                    </p:cNvSpPr>
                    <p:nvPr/>
                  </p:nvSpPr>
                  <p:spPr bwMode="hidden">
                    <a:xfrm rot="19495919" flipH="1">
                      <a:off x="-4" y="2984"/>
                      <a:ext cx="975" cy="545"/>
                    </a:xfrm>
                    <a:custGeom>
                      <a:avLst/>
                      <a:gdLst>
                        <a:gd name="T0" fmla="*/ 1 w 1769"/>
                        <a:gd name="T1" fmla="*/ 1 h 791"/>
                        <a:gd name="T2" fmla="*/ 25 w 1769"/>
                        <a:gd name="T3" fmla="*/ 9 h 791"/>
                        <a:gd name="T4" fmla="*/ 58 w 1769"/>
                        <a:gd name="T5" fmla="*/ 31 h 791"/>
                        <a:gd name="T6" fmla="*/ 82 w 1769"/>
                        <a:gd name="T7" fmla="*/ 67 h 791"/>
                        <a:gd name="T8" fmla="*/ 89 w 1769"/>
                        <a:gd name="T9" fmla="*/ 94 h 791"/>
                        <a:gd name="T10" fmla="*/ 86 w 1769"/>
                        <a:gd name="T11" fmla="*/ 122 h 791"/>
                        <a:gd name="T12" fmla="*/ 81 w 1769"/>
                        <a:gd name="T13" fmla="*/ 99 h 791"/>
                        <a:gd name="T14" fmla="*/ 71 w 1769"/>
                        <a:gd name="T15" fmla="*/ 71 h 791"/>
                        <a:gd name="T16" fmla="*/ 57 w 1769"/>
                        <a:gd name="T17" fmla="*/ 46 h 791"/>
                        <a:gd name="T18" fmla="*/ 29 w 1769"/>
                        <a:gd name="T19" fmla="*/ 23 h 791"/>
                        <a:gd name="T20" fmla="*/ 0 w 1769"/>
                        <a:gd name="T21" fmla="*/ 12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44" name="Group 39"/>
                  <p:cNvGrpSpPr>
                    <a:grpSpLocks/>
                  </p:cNvGrpSpPr>
                  <p:nvPr/>
                </p:nvGrpSpPr>
                <p:grpSpPr bwMode="auto">
                  <a:xfrm>
                    <a:off x="22" y="1981"/>
                    <a:ext cx="2477" cy="1064"/>
                    <a:chOff x="-52" y="2009"/>
                    <a:chExt cx="2477" cy="1064"/>
                  </a:xfrm>
                </p:grpSpPr>
                <p:sp>
                  <p:nvSpPr>
                    <p:cNvPr id="113" name="Freeform 40"/>
                    <p:cNvSpPr>
                      <a:spLocks/>
                    </p:cNvSpPr>
                    <p:nvPr/>
                  </p:nvSpPr>
                  <p:spPr bwMode="hidden">
                    <a:xfrm rot="20017085" flipH="1">
                      <a:off x="689" y="2009"/>
                      <a:ext cx="1735" cy="304"/>
                    </a:xfrm>
                    <a:custGeom>
                      <a:avLst/>
                      <a:gdLst>
                        <a:gd name="T0" fmla="*/ 0 w 2736"/>
                        <a:gd name="T1" fmla="*/ 40 h 504"/>
                        <a:gd name="T2" fmla="*/ 89 w 2736"/>
                        <a:gd name="T3" fmla="*/ 13 h 504"/>
                        <a:gd name="T4" fmla="*/ 182 w 2736"/>
                        <a:gd name="T5" fmla="*/ 2 h 504"/>
                        <a:gd name="T6" fmla="*/ 281 w 2736"/>
                        <a:gd name="T7" fmla="*/ 2 h 504"/>
                        <a:gd name="T8" fmla="*/ 279 w 2736"/>
                        <a:gd name="T9" fmla="*/ 8 h 504"/>
                        <a:gd name="T10" fmla="*/ 181 w 2736"/>
                        <a:gd name="T11" fmla="*/ 8 h 504"/>
                        <a:gd name="T12" fmla="*/ 67 w 2736"/>
                        <a:gd name="T13" fmla="*/ 24 h 504"/>
                        <a:gd name="T14" fmla="*/ 0 w 2736"/>
                        <a:gd name="T15" fmla="*/ 4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114" name="Freeform 41"/>
                    <p:cNvSpPr>
                      <a:spLocks/>
                    </p:cNvSpPr>
                    <p:nvPr/>
                  </p:nvSpPr>
                  <p:spPr bwMode="hidden">
                    <a:xfrm rot="20017085" flipH="1">
                      <a:off x="-52" y="2596"/>
                      <a:ext cx="932" cy="476"/>
                    </a:xfrm>
                    <a:custGeom>
                      <a:avLst/>
                      <a:gdLst>
                        <a:gd name="T0" fmla="*/ 1 w 1769"/>
                        <a:gd name="T1" fmla="*/ 1 h 791"/>
                        <a:gd name="T2" fmla="*/ 19 w 1769"/>
                        <a:gd name="T3" fmla="*/ 4 h 791"/>
                        <a:gd name="T4" fmla="*/ 47 w 1769"/>
                        <a:gd name="T5" fmla="*/ 16 h 791"/>
                        <a:gd name="T6" fmla="*/ 65 w 1769"/>
                        <a:gd name="T7" fmla="*/ 34 h 791"/>
                        <a:gd name="T8" fmla="*/ 71 w 1769"/>
                        <a:gd name="T9" fmla="*/ 48 h 791"/>
                        <a:gd name="T10" fmla="*/ 68 w 1769"/>
                        <a:gd name="T11" fmla="*/ 63 h 791"/>
                        <a:gd name="T12" fmla="*/ 64 w 1769"/>
                        <a:gd name="T13" fmla="*/ 50 h 791"/>
                        <a:gd name="T14" fmla="*/ 56 w 1769"/>
                        <a:gd name="T15" fmla="*/ 36 h 791"/>
                        <a:gd name="T16" fmla="*/ 45 w 1769"/>
                        <a:gd name="T17" fmla="*/ 23 h 791"/>
                        <a:gd name="T18" fmla="*/ 24 w 1769"/>
                        <a:gd name="T19" fmla="*/ 12 h 791"/>
                        <a:gd name="T20" fmla="*/ 0 w 1769"/>
                        <a:gd name="T21" fmla="*/ 6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grpSp>
              <p:grpSp>
                <p:nvGrpSpPr>
                  <p:cNvPr id="45" name="Group 42"/>
                  <p:cNvGrpSpPr>
                    <a:grpSpLocks/>
                  </p:cNvGrpSpPr>
                  <p:nvPr/>
                </p:nvGrpSpPr>
                <p:grpSpPr bwMode="auto">
                  <a:xfrm>
                    <a:off x="0" y="1785"/>
                    <a:ext cx="2472" cy="927"/>
                    <a:chOff x="-74" y="1813"/>
                    <a:chExt cx="2472" cy="927"/>
                  </a:xfrm>
                </p:grpSpPr>
                <p:sp>
                  <p:nvSpPr>
                    <p:cNvPr id="111" name="Freeform 43"/>
                    <p:cNvSpPr>
                      <a:spLocks/>
                    </p:cNvSpPr>
                    <p:nvPr/>
                  </p:nvSpPr>
                  <p:spPr bwMode="hidden">
                    <a:xfrm rot="20519637" flipH="1">
                      <a:off x="720" y="1814"/>
                      <a:ext cx="1677" cy="335"/>
                    </a:xfrm>
                    <a:custGeom>
                      <a:avLst/>
                      <a:gdLst>
                        <a:gd name="T0" fmla="*/ 0 w 2736"/>
                        <a:gd name="T1" fmla="*/ 65 h 504"/>
                        <a:gd name="T2" fmla="*/ 75 w 2736"/>
                        <a:gd name="T3" fmla="*/ 22 h 504"/>
                        <a:gd name="T4" fmla="*/ 154 w 2736"/>
                        <a:gd name="T5" fmla="*/ 3 h 504"/>
                        <a:gd name="T6" fmla="*/ 237 w 2736"/>
                        <a:gd name="T7" fmla="*/ 3 h 504"/>
                        <a:gd name="T8" fmla="*/ 235 w 2736"/>
                        <a:gd name="T9" fmla="*/ 13 h 504"/>
                        <a:gd name="T10" fmla="*/ 153 w 2736"/>
                        <a:gd name="T11" fmla="*/ 13 h 504"/>
                        <a:gd name="T12" fmla="*/ 57 w 2736"/>
                        <a:gd name="T13" fmla="*/ 38 h 504"/>
                        <a:gd name="T14" fmla="*/ 0 w 2736"/>
                        <a:gd name="T15" fmla="*/ 65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112" name="Freeform 44"/>
                    <p:cNvSpPr>
                      <a:spLocks/>
                    </p:cNvSpPr>
                    <p:nvPr/>
                  </p:nvSpPr>
                  <p:spPr bwMode="hidden">
                    <a:xfrm rot="20519637" flipH="1">
                      <a:off x="-74" y="2214"/>
                      <a:ext cx="901" cy="527"/>
                    </a:xfrm>
                    <a:custGeom>
                      <a:avLst/>
                      <a:gdLst>
                        <a:gd name="T0" fmla="*/ 1 w 1769"/>
                        <a:gd name="T1" fmla="*/ 1 h 791"/>
                        <a:gd name="T2" fmla="*/ 17 w 1769"/>
                        <a:gd name="T3" fmla="*/ 7 h 791"/>
                        <a:gd name="T4" fmla="*/ 40 w 1769"/>
                        <a:gd name="T5" fmla="*/ 26 h 791"/>
                        <a:gd name="T6" fmla="*/ 55 w 1769"/>
                        <a:gd name="T7" fmla="*/ 57 h 791"/>
                        <a:gd name="T8" fmla="*/ 60 w 1769"/>
                        <a:gd name="T9" fmla="*/ 80 h 791"/>
                        <a:gd name="T10" fmla="*/ 58 w 1769"/>
                        <a:gd name="T11" fmla="*/ 103 h 791"/>
                        <a:gd name="T12" fmla="*/ 54 w 1769"/>
                        <a:gd name="T13" fmla="*/ 83 h 791"/>
                        <a:gd name="T14" fmla="*/ 47 w 1769"/>
                        <a:gd name="T15" fmla="*/ 59 h 791"/>
                        <a:gd name="T16" fmla="*/ 38 w 1769"/>
                        <a:gd name="T17" fmla="*/ 39 h 791"/>
                        <a:gd name="T18" fmla="*/ 20 w 1769"/>
                        <a:gd name="T19" fmla="*/ 20 h 791"/>
                        <a:gd name="T20" fmla="*/ 0 w 1769"/>
                        <a:gd name="T21" fmla="*/ 10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grpSp>
              <p:grpSp>
                <p:nvGrpSpPr>
                  <p:cNvPr id="46" name="Group 183"/>
                  <p:cNvGrpSpPr>
                    <a:grpSpLocks/>
                  </p:cNvGrpSpPr>
                  <p:nvPr/>
                </p:nvGrpSpPr>
                <p:grpSpPr bwMode="auto">
                  <a:xfrm>
                    <a:off x="96" y="1563"/>
                    <a:ext cx="2342" cy="657"/>
                    <a:chOff x="22" y="1591"/>
                    <a:chExt cx="2342" cy="657"/>
                  </a:xfrm>
                </p:grpSpPr>
                <p:sp>
                  <p:nvSpPr>
                    <p:cNvPr id="109" name="Freeform 46"/>
                    <p:cNvSpPr>
                      <a:spLocks/>
                    </p:cNvSpPr>
                    <p:nvPr/>
                  </p:nvSpPr>
                  <p:spPr bwMode="hidden">
                    <a:xfrm rot="21136207" flipH="1">
                      <a:off x="819" y="1591"/>
                      <a:ext cx="1545" cy="312"/>
                    </a:xfrm>
                    <a:custGeom>
                      <a:avLst/>
                      <a:gdLst>
                        <a:gd name="T0" fmla="*/ 0 w 2736"/>
                        <a:gd name="T1" fmla="*/ 46 h 504"/>
                        <a:gd name="T2" fmla="*/ 50 w 2736"/>
                        <a:gd name="T3" fmla="*/ 15 h 504"/>
                        <a:gd name="T4" fmla="*/ 102 w 2736"/>
                        <a:gd name="T5" fmla="*/ 2 h 504"/>
                        <a:gd name="T6" fmla="*/ 157 w 2736"/>
                        <a:gd name="T7" fmla="*/ 2 h 504"/>
                        <a:gd name="T8" fmla="*/ 156 w 2736"/>
                        <a:gd name="T9" fmla="*/ 9 h 504"/>
                        <a:gd name="T10" fmla="*/ 101 w 2736"/>
                        <a:gd name="T11" fmla="*/ 9 h 504"/>
                        <a:gd name="T12" fmla="*/ 37 w 2736"/>
                        <a:gd name="T13" fmla="*/ 27 h 504"/>
                        <a:gd name="T14" fmla="*/ 0 w 2736"/>
                        <a:gd name="T15" fmla="*/ 4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110" name="Freeform 47"/>
                    <p:cNvSpPr>
                      <a:spLocks/>
                    </p:cNvSpPr>
                    <p:nvPr/>
                  </p:nvSpPr>
                  <p:spPr bwMode="hidden">
                    <a:xfrm rot="21136207" flipH="1">
                      <a:off x="23" y="1758"/>
                      <a:ext cx="830" cy="489"/>
                    </a:xfrm>
                    <a:custGeom>
                      <a:avLst/>
                      <a:gdLst>
                        <a:gd name="T0" fmla="*/ 0 w 1769"/>
                        <a:gd name="T1" fmla="*/ 1 h 791"/>
                        <a:gd name="T2" fmla="*/ 11 w 1769"/>
                        <a:gd name="T3" fmla="*/ 6 h 791"/>
                        <a:gd name="T4" fmla="*/ 26 w 1769"/>
                        <a:gd name="T5" fmla="*/ 19 h 791"/>
                        <a:gd name="T6" fmla="*/ 37 w 1769"/>
                        <a:gd name="T7" fmla="*/ 39 h 791"/>
                        <a:gd name="T8" fmla="*/ 40 w 1769"/>
                        <a:gd name="T9" fmla="*/ 54 h 791"/>
                        <a:gd name="T10" fmla="*/ 38 w 1769"/>
                        <a:gd name="T11" fmla="*/ 71 h 791"/>
                        <a:gd name="T12" fmla="*/ 36 w 1769"/>
                        <a:gd name="T13" fmla="*/ 57 h 791"/>
                        <a:gd name="T14" fmla="*/ 32 w 1769"/>
                        <a:gd name="T15" fmla="*/ 41 h 791"/>
                        <a:gd name="T16" fmla="*/ 25 w 1769"/>
                        <a:gd name="T17" fmla="*/ 27 h 791"/>
                        <a:gd name="T18" fmla="*/ 13 w 1769"/>
                        <a:gd name="T19" fmla="*/ 14 h 791"/>
                        <a:gd name="T20" fmla="*/ 0 w 1769"/>
                        <a:gd name="T21" fmla="*/ 7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grpSp>
              <p:grpSp>
                <p:nvGrpSpPr>
                  <p:cNvPr id="47" name="Group 48"/>
                  <p:cNvGrpSpPr>
                    <a:grpSpLocks/>
                  </p:cNvGrpSpPr>
                  <p:nvPr/>
                </p:nvGrpSpPr>
                <p:grpSpPr bwMode="auto">
                  <a:xfrm>
                    <a:off x="263" y="1418"/>
                    <a:ext cx="2150" cy="343"/>
                    <a:chOff x="189" y="1446"/>
                    <a:chExt cx="2150" cy="343"/>
                  </a:xfrm>
                </p:grpSpPr>
                <p:sp>
                  <p:nvSpPr>
                    <p:cNvPr id="107" name="Freeform 49"/>
                    <p:cNvSpPr>
                      <a:spLocks/>
                    </p:cNvSpPr>
                    <p:nvPr/>
                  </p:nvSpPr>
                  <p:spPr bwMode="hidden">
                    <a:xfrm rot="84182" flipH="1">
                      <a:off x="934" y="1466"/>
                      <a:ext cx="1404" cy="219"/>
                    </a:xfrm>
                    <a:custGeom>
                      <a:avLst/>
                      <a:gdLst>
                        <a:gd name="T0" fmla="*/ 0 w 2736"/>
                        <a:gd name="T1" fmla="*/ 8 h 504"/>
                        <a:gd name="T2" fmla="*/ 31 w 2736"/>
                        <a:gd name="T3" fmla="*/ 3 h 504"/>
                        <a:gd name="T4" fmla="*/ 63 w 2736"/>
                        <a:gd name="T5" fmla="*/ 0 h 504"/>
                        <a:gd name="T6" fmla="*/ 97 w 2736"/>
                        <a:gd name="T7" fmla="*/ 0 h 504"/>
                        <a:gd name="T8" fmla="*/ 96 w 2736"/>
                        <a:gd name="T9" fmla="*/ 2 h 504"/>
                        <a:gd name="T10" fmla="*/ 63 w 2736"/>
                        <a:gd name="T11" fmla="*/ 2 h 504"/>
                        <a:gd name="T12" fmla="*/ 23 w 2736"/>
                        <a:gd name="T13" fmla="*/ 4 h 504"/>
                        <a:gd name="T14" fmla="*/ 0 w 2736"/>
                        <a:gd name="T15" fmla="*/ 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108" name="Freeform 50"/>
                    <p:cNvSpPr>
                      <a:spLocks/>
                    </p:cNvSpPr>
                    <p:nvPr/>
                  </p:nvSpPr>
                  <p:spPr bwMode="hidden">
                    <a:xfrm rot="84182" flipH="1">
                      <a:off x="189" y="1445"/>
                      <a:ext cx="754" cy="344"/>
                    </a:xfrm>
                    <a:custGeom>
                      <a:avLst/>
                      <a:gdLst>
                        <a:gd name="T0" fmla="*/ 0 w 1769"/>
                        <a:gd name="T1" fmla="*/ 0 h 791"/>
                        <a:gd name="T2" fmla="*/ 7 w 1769"/>
                        <a:gd name="T3" fmla="*/ 1 h 791"/>
                        <a:gd name="T4" fmla="*/ 16 w 1769"/>
                        <a:gd name="T5" fmla="*/ 3 h 791"/>
                        <a:gd name="T6" fmla="*/ 23 w 1769"/>
                        <a:gd name="T7" fmla="*/ 7 h 791"/>
                        <a:gd name="T8" fmla="*/ 25 w 1769"/>
                        <a:gd name="T9" fmla="*/ 10 h 791"/>
                        <a:gd name="T10" fmla="*/ 24 w 1769"/>
                        <a:gd name="T11" fmla="*/ 12 h 791"/>
                        <a:gd name="T12" fmla="*/ 22 w 1769"/>
                        <a:gd name="T13" fmla="*/ 10 h 791"/>
                        <a:gd name="T14" fmla="*/ 20 w 1769"/>
                        <a:gd name="T15" fmla="*/ 7 h 791"/>
                        <a:gd name="T16" fmla="*/ 16 w 1769"/>
                        <a:gd name="T17" fmla="*/ 4 h 791"/>
                        <a:gd name="T18" fmla="*/ 8 w 1769"/>
                        <a:gd name="T19" fmla="*/ 3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grpSp>
              <p:grpSp>
                <p:nvGrpSpPr>
                  <p:cNvPr id="48" name="Group 51"/>
                  <p:cNvGrpSpPr>
                    <a:grpSpLocks/>
                  </p:cNvGrpSpPr>
                  <p:nvPr/>
                </p:nvGrpSpPr>
                <p:grpSpPr bwMode="auto">
                  <a:xfrm>
                    <a:off x="579" y="1066"/>
                    <a:ext cx="1879" cy="427"/>
                    <a:chOff x="505" y="1094"/>
                    <a:chExt cx="1879" cy="427"/>
                  </a:xfrm>
                </p:grpSpPr>
                <p:sp>
                  <p:nvSpPr>
                    <p:cNvPr id="105" name="Freeform 52"/>
                    <p:cNvSpPr>
                      <a:spLocks/>
                    </p:cNvSpPr>
                    <p:nvPr/>
                  </p:nvSpPr>
                  <p:spPr bwMode="hidden">
                    <a:xfrm rot="802576" flipH="1">
                      <a:off x="1152" y="1306"/>
                      <a:ext cx="1232" cy="215"/>
                    </a:xfrm>
                    <a:custGeom>
                      <a:avLst/>
                      <a:gdLst>
                        <a:gd name="T0" fmla="*/ 0 w 2736"/>
                        <a:gd name="T1" fmla="*/ 7 h 504"/>
                        <a:gd name="T2" fmla="*/ 16 w 2736"/>
                        <a:gd name="T3" fmla="*/ 3 h 504"/>
                        <a:gd name="T4" fmla="*/ 33 w 2736"/>
                        <a:gd name="T5" fmla="*/ 0 h 504"/>
                        <a:gd name="T6" fmla="*/ 51 w 2736"/>
                        <a:gd name="T7" fmla="*/ 0 h 504"/>
                        <a:gd name="T8" fmla="*/ 50 w 2736"/>
                        <a:gd name="T9" fmla="*/ 1 h 504"/>
                        <a:gd name="T10" fmla="*/ 32 w 2736"/>
                        <a:gd name="T11" fmla="*/ 1 h 504"/>
                        <a:gd name="T12" fmla="*/ 12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106" name="Freeform 53"/>
                    <p:cNvSpPr>
                      <a:spLocks/>
                    </p:cNvSpPr>
                    <p:nvPr/>
                  </p:nvSpPr>
                  <p:spPr bwMode="hidden">
                    <a:xfrm rot="802576" flipH="1">
                      <a:off x="505" y="1094"/>
                      <a:ext cx="662" cy="339"/>
                    </a:xfrm>
                    <a:custGeom>
                      <a:avLst/>
                      <a:gdLst>
                        <a:gd name="T0" fmla="*/ 0 w 1769"/>
                        <a:gd name="T1" fmla="*/ 0 h 791"/>
                        <a:gd name="T2" fmla="*/ 3 w 1769"/>
                        <a:gd name="T3" fmla="*/ 1 h 791"/>
                        <a:gd name="T4" fmla="*/ 9 w 1769"/>
                        <a:gd name="T5" fmla="*/ 3 h 791"/>
                        <a:gd name="T6" fmla="*/ 12 w 1769"/>
                        <a:gd name="T7" fmla="*/ 6 h 791"/>
                        <a:gd name="T8" fmla="*/ 13 w 1769"/>
                        <a:gd name="T9" fmla="*/ 9 h 791"/>
                        <a:gd name="T10" fmla="*/ 12 w 1769"/>
                        <a:gd name="T11" fmla="*/ 12 h 791"/>
                        <a:gd name="T12" fmla="*/ 12 w 1769"/>
                        <a:gd name="T13" fmla="*/ 9 h 791"/>
                        <a:gd name="T14" fmla="*/ 10 w 1769"/>
                        <a:gd name="T15" fmla="*/ 6 h 791"/>
                        <a:gd name="T16" fmla="*/ 8 w 1769"/>
                        <a:gd name="T17" fmla="*/ 4 h 791"/>
                        <a:gd name="T18" fmla="*/ 4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49" name="Group 54"/>
                  <p:cNvGrpSpPr>
                    <a:grpSpLocks/>
                  </p:cNvGrpSpPr>
                  <p:nvPr/>
                </p:nvGrpSpPr>
                <p:grpSpPr bwMode="auto">
                  <a:xfrm>
                    <a:off x="690" y="871"/>
                    <a:ext cx="1850" cy="554"/>
                    <a:chOff x="616" y="899"/>
                    <a:chExt cx="1850" cy="554"/>
                  </a:xfrm>
                </p:grpSpPr>
                <p:sp>
                  <p:nvSpPr>
                    <p:cNvPr id="103" name="Freeform 55"/>
                    <p:cNvSpPr>
                      <a:spLocks/>
                    </p:cNvSpPr>
                    <p:nvPr/>
                  </p:nvSpPr>
                  <p:spPr bwMode="hidden">
                    <a:xfrm rot="1277471" flipH="1">
                      <a:off x="1233" y="1238"/>
                      <a:ext cx="1233" cy="215"/>
                    </a:xfrm>
                    <a:custGeom>
                      <a:avLst/>
                      <a:gdLst>
                        <a:gd name="T0" fmla="*/ 0 w 2736"/>
                        <a:gd name="T1" fmla="*/ 7 h 504"/>
                        <a:gd name="T2" fmla="*/ 16 w 2736"/>
                        <a:gd name="T3" fmla="*/ 3 h 504"/>
                        <a:gd name="T4" fmla="*/ 33 w 2736"/>
                        <a:gd name="T5" fmla="*/ 0 h 504"/>
                        <a:gd name="T6" fmla="*/ 51 w 2736"/>
                        <a:gd name="T7" fmla="*/ 0 h 504"/>
                        <a:gd name="T8" fmla="*/ 50 w 2736"/>
                        <a:gd name="T9" fmla="*/ 1 h 504"/>
                        <a:gd name="T10" fmla="*/ 33 w 2736"/>
                        <a:gd name="T11" fmla="*/ 1 h 504"/>
                        <a:gd name="T12" fmla="*/ 12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104" name="Freeform 56"/>
                    <p:cNvSpPr>
                      <a:spLocks/>
                    </p:cNvSpPr>
                    <p:nvPr/>
                  </p:nvSpPr>
                  <p:spPr bwMode="hidden">
                    <a:xfrm rot="1277471" flipH="1">
                      <a:off x="616" y="900"/>
                      <a:ext cx="662" cy="337"/>
                    </a:xfrm>
                    <a:custGeom>
                      <a:avLst/>
                      <a:gdLst>
                        <a:gd name="T0" fmla="*/ 0 w 1769"/>
                        <a:gd name="T1" fmla="*/ 0 h 791"/>
                        <a:gd name="T2" fmla="*/ 3 w 1769"/>
                        <a:gd name="T3" fmla="*/ 1 h 791"/>
                        <a:gd name="T4" fmla="*/ 9 w 1769"/>
                        <a:gd name="T5" fmla="*/ 3 h 791"/>
                        <a:gd name="T6" fmla="*/ 12 w 1769"/>
                        <a:gd name="T7" fmla="*/ 6 h 791"/>
                        <a:gd name="T8" fmla="*/ 13 w 1769"/>
                        <a:gd name="T9" fmla="*/ 9 h 791"/>
                        <a:gd name="T10" fmla="*/ 12 w 1769"/>
                        <a:gd name="T11" fmla="*/ 11 h 791"/>
                        <a:gd name="T12" fmla="*/ 12 w 1769"/>
                        <a:gd name="T13" fmla="*/ 9 h 791"/>
                        <a:gd name="T14" fmla="*/ 10 w 1769"/>
                        <a:gd name="T15" fmla="*/ 6 h 791"/>
                        <a:gd name="T16" fmla="*/ 8 w 1769"/>
                        <a:gd name="T17" fmla="*/ 4 h 791"/>
                        <a:gd name="T18" fmla="*/ 4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50" name="Group 57"/>
                  <p:cNvGrpSpPr>
                    <a:grpSpLocks/>
                  </p:cNvGrpSpPr>
                  <p:nvPr/>
                </p:nvGrpSpPr>
                <p:grpSpPr bwMode="auto">
                  <a:xfrm>
                    <a:off x="911" y="589"/>
                    <a:ext cx="1767" cy="743"/>
                    <a:chOff x="911" y="589"/>
                    <a:chExt cx="1767" cy="743"/>
                  </a:xfrm>
                </p:grpSpPr>
                <p:sp>
                  <p:nvSpPr>
                    <p:cNvPr id="101" name="Freeform 58"/>
                    <p:cNvSpPr>
                      <a:spLocks/>
                    </p:cNvSpPr>
                    <p:nvPr/>
                  </p:nvSpPr>
                  <p:spPr bwMode="hidden">
                    <a:xfrm rot="2028410" flipH="1">
                      <a:off x="1446" y="1117"/>
                      <a:ext cx="1232" cy="215"/>
                    </a:xfrm>
                    <a:custGeom>
                      <a:avLst/>
                      <a:gdLst>
                        <a:gd name="T0" fmla="*/ 0 w 2736"/>
                        <a:gd name="T1" fmla="*/ 7 h 504"/>
                        <a:gd name="T2" fmla="*/ 16 w 2736"/>
                        <a:gd name="T3" fmla="*/ 3 h 504"/>
                        <a:gd name="T4" fmla="*/ 33 w 2736"/>
                        <a:gd name="T5" fmla="*/ 0 h 504"/>
                        <a:gd name="T6" fmla="*/ 51 w 2736"/>
                        <a:gd name="T7" fmla="*/ 0 h 504"/>
                        <a:gd name="T8" fmla="*/ 50 w 2736"/>
                        <a:gd name="T9" fmla="*/ 1 h 504"/>
                        <a:gd name="T10" fmla="*/ 32 w 2736"/>
                        <a:gd name="T11" fmla="*/ 1 h 504"/>
                        <a:gd name="T12" fmla="*/ 12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102" name="Freeform 59"/>
                    <p:cNvSpPr>
                      <a:spLocks/>
                    </p:cNvSpPr>
                    <p:nvPr/>
                  </p:nvSpPr>
                  <p:spPr bwMode="hidden">
                    <a:xfrm rot="2028410" flipH="1">
                      <a:off x="911" y="590"/>
                      <a:ext cx="662" cy="337"/>
                    </a:xfrm>
                    <a:custGeom>
                      <a:avLst/>
                      <a:gdLst>
                        <a:gd name="T0" fmla="*/ 0 w 1769"/>
                        <a:gd name="T1" fmla="*/ 0 h 791"/>
                        <a:gd name="T2" fmla="*/ 3 w 1769"/>
                        <a:gd name="T3" fmla="*/ 1 h 791"/>
                        <a:gd name="T4" fmla="*/ 9 w 1769"/>
                        <a:gd name="T5" fmla="*/ 3 h 791"/>
                        <a:gd name="T6" fmla="*/ 12 w 1769"/>
                        <a:gd name="T7" fmla="*/ 6 h 791"/>
                        <a:gd name="T8" fmla="*/ 13 w 1769"/>
                        <a:gd name="T9" fmla="*/ 9 h 791"/>
                        <a:gd name="T10" fmla="*/ 12 w 1769"/>
                        <a:gd name="T11" fmla="*/ 11 h 791"/>
                        <a:gd name="T12" fmla="*/ 12 w 1769"/>
                        <a:gd name="T13" fmla="*/ 9 h 791"/>
                        <a:gd name="T14" fmla="*/ 10 w 1769"/>
                        <a:gd name="T15" fmla="*/ 6 h 791"/>
                        <a:gd name="T16" fmla="*/ 8 w 1769"/>
                        <a:gd name="T17" fmla="*/ 4 h 791"/>
                        <a:gd name="T18" fmla="*/ 4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51" name="Group 60"/>
                  <p:cNvGrpSpPr>
                    <a:grpSpLocks/>
                  </p:cNvGrpSpPr>
                  <p:nvPr/>
                </p:nvGrpSpPr>
                <p:grpSpPr bwMode="auto">
                  <a:xfrm>
                    <a:off x="1120" y="300"/>
                    <a:ext cx="1693" cy="892"/>
                    <a:chOff x="1120" y="300"/>
                    <a:chExt cx="1693" cy="892"/>
                  </a:xfrm>
                </p:grpSpPr>
                <p:sp>
                  <p:nvSpPr>
                    <p:cNvPr id="99" name="Freeform 61"/>
                    <p:cNvSpPr>
                      <a:spLocks/>
                    </p:cNvSpPr>
                    <p:nvPr/>
                  </p:nvSpPr>
                  <p:spPr bwMode="hidden">
                    <a:xfrm rot="2664424" flipH="1">
                      <a:off x="1562" y="977"/>
                      <a:ext cx="1251" cy="215"/>
                    </a:xfrm>
                    <a:custGeom>
                      <a:avLst/>
                      <a:gdLst>
                        <a:gd name="T0" fmla="*/ 0 w 2736"/>
                        <a:gd name="T1" fmla="*/ 7 h 504"/>
                        <a:gd name="T2" fmla="*/ 17 w 2736"/>
                        <a:gd name="T3" fmla="*/ 3 h 504"/>
                        <a:gd name="T4" fmla="*/ 36 w 2736"/>
                        <a:gd name="T5" fmla="*/ 0 h 504"/>
                        <a:gd name="T6" fmla="*/ 55 w 2736"/>
                        <a:gd name="T7" fmla="*/ 0 h 504"/>
                        <a:gd name="T8" fmla="*/ 54 w 2736"/>
                        <a:gd name="T9" fmla="*/ 1 h 504"/>
                        <a:gd name="T10" fmla="*/ 35 w 2736"/>
                        <a:gd name="T11" fmla="*/ 1 h 504"/>
                        <a:gd name="T12" fmla="*/ 13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100" name="Freeform 62"/>
                    <p:cNvSpPr>
                      <a:spLocks/>
                    </p:cNvSpPr>
                    <p:nvPr/>
                  </p:nvSpPr>
                  <p:spPr bwMode="hidden">
                    <a:xfrm rot="2664424" flipH="1">
                      <a:off x="1120" y="300"/>
                      <a:ext cx="672" cy="339"/>
                    </a:xfrm>
                    <a:custGeom>
                      <a:avLst/>
                      <a:gdLst>
                        <a:gd name="T0" fmla="*/ 0 w 1769"/>
                        <a:gd name="T1" fmla="*/ 0 h 791"/>
                        <a:gd name="T2" fmla="*/ 4 w 1769"/>
                        <a:gd name="T3" fmla="*/ 1 h 791"/>
                        <a:gd name="T4" fmla="*/ 9 w 1769"/>
                        <a:gd name="T5" fmla="*/ 3 h 791"/>
                        <a:gd name="T6" fmla="*/ 13 w 1769"/>
                        <a:gd name="T7" fmla="*/ 6 h 791"/>
                        <a:gd name="T8" fmla="*/ 14 w 1769"/>
                        <a:gd name="T9" fmla="*/ 9 h 791"/>
                        <a:gd name="T10" fmla="*/ 13 w 1769"/>
                        <a:gd name="T11" fmla="*/ 12 h 791"/>
                        <a:gd name="T12" fmla="*/ 13 w 1769"/>
                        <a:gd name="T13" fmla="*/ 9 h 791"/>
                        <a:gd name="T14" fmla="*/ 11 w 1769"/>
                        <a:gd name="T15" fmla="*/ 6 h 791"/>
                        <a:gd name="T16" fmla="*/ 9 w 1769"/>
                        <a:gd name="T17" fmla="*/ 4 h 791"/>
                        <a:gd name="T18" fmla="*/ 5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52" name="Group 63"/>
                  <p:cNvGrpSpPr>
                    <a:grpSpLocks/>
                  </p:cNvGrpSpPr>
                  <p:nvPr/>
                </p:nvGrpSpPr>
                <p:grpSpPr bwMode="auto">
                  <a:xfrm>
                    <a:off x="1707" y="76"/>
                    <a:ext cx="778" cy="1512"/>
                    <a:chOff x="1633" y="104"/>
                    <a:chExt cx="778" cy="1512"/>
                  </a:xfrm>
                </p:grpSpPr>
                <p:sp>
                  <p:nvSpPr>
                    <p:cNvPr id="97" name="Freeform 64"/>
                    <p:cNvSpPr>
                      <a:spLocks/>
                    </p:cNvSpPr>
                    <p:nvPr/>
                  </p:nvSpPr>
                  <p:spPr bwMode="hidden">
                    <a:xfrm rot="3473776" flipH="1">
                      <a:off x="1753" y="959"/>
                      <a:ext cx="1101" cy="215"/>
                    </a:xfrm>
                    <a:custGeom>
                      <a:avLst/>
                      <a:gdLst>
                        <a:gd name="T0" fmla="*/ 0 w 2736"/>
                        <a:gd name="T1" fmla="*/ 7 h 504"/>
                        <a:gd name="T2" fmla="*/ 9 w 2736"/>
                        <a:gd name="T3" fmla="*/ 3 h 504"/>
                        <a:gd name="T4" fmla="*/ 19 w 2736"/>
                        <a:gd name="T5" fmla="*/ 0 h 504"/>
                        <a:gd name="T6" fmla="*/ 29 w 2736"/>
                        <a:gd name="T7" fmla="*/ 0 h 504"/>
                        <a:gd name="T8" fmla="*/ 29 w 2736"/>
                        <a:gd name="T9" fmla="*/ 1 h 504"/>
                        <a:gd name="T10" fmla="*/ 19 w 2736"/>
                        <a:gd name="T11" fmla="*/ 1 h 504"/>
                        <a:gd name="T12" fmla="*/ 7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98" name="Freeform 65"/>
                    <p:cNvSpPr>
                      <a:spLocks/>
                    </p:cNvSpPr>
                    <p:nvPr/>
                  </p:nvSpPr>
                  <p:spPr bwMode="hidden">
                    <a:xfrm rot="3473776" flipH="1">
                      <a:off x="1506" y="231"/>
                      <a:ext cx="591" cy="337"/>
                    </a:xfrm>
                    <a:custGeom>
                      <a:avLst/>
                      <a:gdLst>
                        <a:gd name="T0" fmla="*/ 0 w 1769"/>
                        <a:gd name="T1" fmla="*/ 0 h 791"/>
                        <a:gd name="T2" fmla="*/ 2 w 1769"/>
                        <a:gd name="T3" fmla="*/ 1 h 791"/>
                        <a:gd name="T4" fmla="*/ 5 w 1769"/>
                        <a:gd name="T5" fmla="*/ 3 h 791"/>
                        <a:gd name="T6" fmla="*/ 7 w 1769"/>
                        <a:gd name="T7" fmla="*/ 6 h 791"/>
                        <a:gd name="T8" fmla="*/ 7 w 1769"/>
                        <a:gd name="T9" fmla="*/ 9 h 791"/>
                        <a:gd name="T10" fmla="*/ 7 w 1769"/>
                        <a:gd name="T11" fmla="*/ 11 h 791"/>
                        <a:gd name="T12" fmla="*/ 7 w 1769"/>
                        <a:gd name="T13" fmla="*/ 9 h 791"/>
                        <a:gd name="T14" fmla="*/ 6 w 1769"/>
                        <a:gd name="T15" fmla="*/ 6 h 791"/>
                        <a:gd name="T16" fmla="*/ 5 w 1769"/>
                        <a:gd name="T17" fmla="*/ 4 h 791"/>
                        <a:gd name="T18" fmla="*/ 2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53" name="Group 66"/>
                  <p:cNvGrpSpPr>
                    <a:grpSpLocks/>
                  </p:cNvGrpSpPr>
                  <p:nvPr/>
                </p:nvGrpSpPr>
                <p:grpSpPr bwMode="auto">
                  <a:xfrm>
                    <a:off x="2009" y="0"/>
                    <a:ext cx="634" cy="1534"/>
                    <a:chOff x="1935" y="28"/>
                    <a:chExt cx="634" cy="1534"/>
                  </a:xfrm>
                </p:grpSpPr>
                <p:sp>
                  <p:nvSpPr>
                    <p:cNvPr id="95" name="Freeform 67"/>
                    <p:cNvSpPr>
                      <a:spLocks/>
                    </p:cNvSpPr>
                    <p:nvPr/>
                  </p:nvSpPr>
                  <p:spPr bwMode="hidden">
                    <a:xfrm rot="4126480" flipH="1">
                      <a:off x="1931" y="925"/>
                      <a:ext cx="1061" cy="215"/>
                    </a:xfrm>
                    <a:custGeom>
                      <a:avLst/>
                      <a:gdLst>
                        <a:gd name="T0" fmla="*/ 0 w 2736"/>
                        <a:gd name="T1" fmla="*/ 7 h 504"/>
                        <a:gd name="T2" fmla="*/ 7 w 2736"/>
                        <a:gd name="T3" fmla="*/ 3 h 504"/>
                        <a:gd name="T4" fmla="*/ 16 w 2736"/>
                        <a:gd name="T5" fmla="*/ 0 h 504"/>
                        <a:gd name="T6" fmla="*/ 24 w 2736"/>
                        <a:gd name="T7" fmla="*/ 0 h 504"/>
                        <a:gd name="T8" fmla="*/ 24 w 2736"/>
                        <a:gd name="T9" fmla="*/ 1 h 504"/>
                        <a:gd name="T10" fmla="*/ 16 w 2736"/>
                        <a:gd name="T11" fmla="*/ 1 h 504"/>
                        <a:gd name="T12" fmla="*/ 6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96" name="Freeform 68"/>
                    <p:cNvSpPr>
                      <a:spLocks/>
                    </p:cNvSpPr>
                    <p:nvPr/>
                  </p:nvSpPr>
                  <p:spPr bwMode="hidden">
                    <a:xfrm rot="4126480" flipH="1">
                      <a:off x="1819" y="145"/>
                      <a:ext cx="570" cy="337"/>
                    </a:xfrm>
                    <a:custGeom>
                      <a:avLst/>
                      <a:gdLst>
                        <a:gd name="T0" fmla="*/ 0 w 1769"/>
                        <a:gd name="T1" fmla="*/ 0 h 791"/>
                        <a:gd name="T2" fmla="*/ 2 w 1769"/>
                        <a:gd name="T3" fmla="*/ 1 h 791"/>
                        <a:gd name="T4" fmla="*/ 4 w 1769"/>
                        <a:gd name="T5" fmla="*/ 3 h 791"/>
                        <a:gd name="T6" fmla="*/ 5 w 1769"/>
                        <a:gd name="T7" fmla="*/ 6 h 791"/>
                        <a:gd name="T8" fmla="*/ 6 w 1769"/>
                        <a:gd name="T9" fmla="*/ 9 h 791"/>
                        <a:gd name="T10" fmla="*/ 6 w 1769"/>
                        <a:gd name="T11" fmla="*/ 11 h 791"/>
                        <a:gd name="T12" fmla="*/ 5 w 1769"/>
                        <a:gd name="T13" fmla="*/ 9 h 791"/>
                        <a:gd name="T14" fmla="*/ 5 w 1769"/>
                        <a:gd name="T15" fmla="*/ 6 h 791"/>
                        <a:gd name="T16" fmla="*/ 4 w 1769"/>
                        <a:gd name="T17" fmla="*/ 4 h 791"/>
                        <a:gd name="T18" fmla="*/ 2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54" name="Group 69"/>
                  <p:cNvGrpSpPr>
                    <a:grpSpLocks/>
                  </p:cNvGrpSpPr>
                  <p:nvPr/>
                </p:nvGrpSpPr>
                <p:grpSpPr bwMode="auto">
                  <a:xfrm>
                    <a:off x="2896" y="644"/>
                    <a:ext cx="1845" cy="566"/>
                    <a:chOff x="2822" y="672"/>
                    <a:chExt cx="1845" cy="566"/>
                  </a:xfrm>
                </p:grpSpPr>
                <p:sp>
                  <p:nvSpPr>
                    <p:cNvPr id="93" name="Freeform 70"/>
                    <p:cNvSpPr>
                      <a:spLocks/>
                    </p:cNvSpPr>
                    <p:nvPr/>
                  </p:nvSpPr>
                  <p:spPr bwMode="hidden">
                    <a:xfrm rot="-1325434">
                      <a:off x="2823" y="1023"/>
                      <a:ext cx="1233" cy="215"/>
                    </a:xfrm>
                    <a:custGeom>
                      <a:avLst/>
                      <a:gdLst>
                        <a:gd name="T0" fmla="*/ 0 w 2736"/>
                        <a:gd name="T1" fmla="*/ 7 h 504"/>
                        <a:gd name="T2" fmla="*/ 16 w 2736"/>
                        <a:gd name="T3" fmla="*/ 3 h 504"/>
                        <a:gd name="T4" fmla="*/ 33 w 2736"/>
                        <a:gd name="T5" fmla="*/ 0 h 504"/>
                        <a:gd name="T6" fmla="*/ 51 w 2736"/>
                        <a:gd name="T7" fmla="*/ 0 h 504"/>
                        <a:gd name="T8" fmla="*/ 50 w 2736"/>
                        <a:gd name="T9" fmla="*/ 1 h 504"/>
                        <a:gd name="T10" fmla="*/ 33 w 2736"/>
                        <a:gd name="T11" fmla="*/ 1 h 504"/>
                        <a:gd name="T12" fmla="*/ 12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94" name="Freeform 71"/>
                    <p:cNvSpPr>
                      <a:spLocks/>
                    </p:cNvSpPr>
                    <p:nvPr/>
                  </p:nvSpPr>
                  <p:spPr bwMode="hidden">
                    <a:xfrm rot="-1325434">
                      <a:off x="4006" y="672"/>
                      <a:ext cx="662" cy="339"/>
                    </a:xfrm>
                    <a:custGeom>
                      <a:avLst/>
                      <a:gdLst>
                        <a:gd name="T0" fmla="*/ 0 w 1769"/>
                        <a:gd name="T1" fmla="*/ 0 h 791"/>
                        <a:gd name="T2" fmla="*/ 3 w 1769"/>
                        <a:gd name="T3" fmla="*/ 1 h 791"/>
                        <a:gd name="T4" fmla="*/ 9 w 1769"/>
                        <a:gd name="T5" fmla="*/ 3 h 791"/>
                        <a:gd name="T6" fmla="*/ 12 w 1769"/>
                        <a:gd name="T7" fmla="*/ 6 h 791"/>
                        <a:gd name="T8" fmla="*/ 13 w 1769"/>
                        <a:gd name="T9" fmla="*/ 9 h 791"/>
                        <a:gd name="T10" fmla="*/ 12 w 1769"/>
                        <a:gd name="T11" fmla="*/ 12 h 791"/>
                        <a:gd name="T12" fmla="*/ 12 w 1769"/>
                        <a:gd name="T13" fmla="*/ 9 h 791"/>
                        <a:gd name="T14" fmla="*/ 10 w 1769"/>
                        <a:gd name="T15" fmla="*/ 6 h 791"/>
                        <a:gd name="T16" fmla="*/ 8 w 1769"/>
                        <a:gd name="T17" fmla="*/ 4 h 791"/>
                        <a:gd name="T18" fmla="*/ 4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55" name="Group 72"/>
                  <p:cNvGrpSpPr>
                    <a:grpSpLocks/>
                  </p:cNvGrpSpPr>
                  <p:nvPr/>
                </p:nvGrpSpPr>
                <p:grpSpPr bwMode="auto">
                  <a:xfrm>
                    <a:off x="2757" y="417"/>
                    <a:ext cx="1781" cy="717"/>
                    <a:chOff x="2683" y="445"/>
                    <a:chExt cx="1781" cy="717"/>
                  </a:xfrm>
                </p:grpSpPr>
                <p:sp>
                  <p:nvSpPr>
                    <p:cNvPr id="91" name="Freeform 73"/>
                    <p:cNvSpPr>
                      <a:spLocks/>
                    </p:cNvSpPr>
                    <p:nvPr/>
                  </p:nvSpPr>
                  <p:spPr bwMode="hidden">
                    <a:xfrm rot="-1921064">
                      <a:off x="2683" y="947"/>
                      <a:ext cx="1232" cy="215"/>
                    </a:xfrm>
                    <a:custGeom>
                      <a:avLst/>
                      <a:gdLst>
                        <a:gd name="T0" fmla="*/ 0 w 2736"/>
                        <a:gd name="T1" fmla="*/ 7 h 504"/>
                        <a:gd name="T2" fmla="*/ 16 w 2736"/>
                        <a:gd name="T3" fmla="*/ 3 h 504"/>
                        <a:gd name="T4" fmla="*/ 33 w 2736"/>
                        <a:gd name="T5" fmla="*/ 0 h 504"/>
                        <a:gd name="T6" fmla="*/ 51 w 2736"/>
                        <a:gd name="T7" fmla="*/ 0 h 504"/>
                        <a:gd name="T8" fmla="*/ 50 w 2736"/>
                        <a:gd name="T9" fmla="*/ 1 h 504"/>
                        <a:gd name="T10" fmla="*/ 32 w 2736"/>
                        <a:gd name="T11" fmla="*/ 1 h 504"/>
                        <a:gd name="T12" fmla="*/ 12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92" name="Freeform 74"/>
                    <p:cNvSpPr>
                      <a:spLocks/>
                    </p:cNvSpPr>
                    <p:nvPr/>
                  </p:nvSpPr>
                  <p:spPr bwMode="hidden">
                    <a:xfrm rot="-1921064">
                      <a:off x="3802" y="445"/>
                      <a:ext cx="662" cy="339"/>
                    </a:xfrm>
                    <a:custGeom>
                      <a:avLst/>
                      <a:gdLst>
                        <a:gd name="T0" fmla="*/ 0 w 1769"/>
                        <a:gd name="T1" fmla="*/ 0 h 791"/>
                        <a:gd name="T2" fmla="*/ 3 w 1769"/>
                        <a:gd name="T3" fmla="*/ 1 h 791"/>
                        <a:gd name="T4" fmla="*/ 9 w 1769"/>
                        <a:gd name="T5" fmla="*/ 3 h 791"/>
                        <a:gd name="T6" fmla="*/ 12 w 1769"/>
                        <a:gd name="T7" fmla="*/ 6 h 791"/>
                        <a:gd name="T8" fmla="*/ 13 w 1769"/>
                        <a:gd name="T9" fmla="*/ 9 h 791"/>
                        <a:gd name="T10" fmla="*/ 12 w 1769"/>
                        <a:gd name="T11" fmla="*/ 12 h 791"/>
                        <a:gd name="T12" fmla="*/ 12 w 1769"/>
                        <a:gd name="T13" fmla="*/ 9 h 791"/>
                        <a:gd name="T14" fmla="*/ 10 w 1769"/>
                        <a:gd name="T15" fmla="*/ 6 h 791"/>
                        <a:gd name="T16" fmla="*/ 8 w 1769"/>
                        <a:gd name="T17" fmla="*/ 4 h 791"/>
                        <a:gd name="T18" fmla="*/ 4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sp>
                <p:nvSpPr>
                  <p:cNvPr id="56" name="Freeform 75"/>
                  <p:cNvSpPr>
                    <a:spLocks/>
                  </p:cNvSpPr>
                  <p:nvPr/>
                </p:nvSpPr>
                <p:spPr bwMode="hidden">
                  <a:xfrm rot="4578755" flipH="1">
                    <a:off x="2176" y="949"/>
                    <a:ext cx="1026" cy="145"/>
                  </a:xfrm>
                  <a:custGeom>
                    <a:avLst/>
                    <a:gdLst>
                      <a:gd name="T0" fmla="*/ 0 w 2736"/>
                      <a:gd name="T1" fmla="*/ 1 h 504"/>
                      <a:gd name="T2" fmla="*/ 6 w 2736"/>
                      <a:gd name="T3" fmla="*/ 0 h 504"/>
                      <a:gd name="T4" fmla="*/ 13 w 2736"/>
                      <a:gd name="T5" fmla="*/ 0 h 504"/>
                      <a:gd name="T6" fmla="*/ 20 w 2736"/>
                      <a:gd name="T7" fmla="*/ 0 h 504"/>
                      <a:gd name="T8" fmla="*/ 20 w 2736"/>
                      <a:gd name="T9" fmla="*/ 0 h 504"/>
                      <a:gd name="T10" fmla="*/ 13 w 2736"/>
                      <a:gd name="T11" fmla="*/ 0 h 504"/>
                      <a:gd name="T12" fmla="*/ 5 w 2736"/>
                      <a:gd name="T13" fmla="*/ 1 h 504"/>
                      <a:gd name="T14" fmla="*/ 0 w 2736"/>
                      <a:gd name="T15" fmla="*/ 1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p:spPr>
                <p:txBody>
                  <a:bodyPr wrap="none" anchor="ctr"/>
                  <a:lstStyle/>
                  <a:p>
                    <a:endParaRPr lang="en-US"/>
                  </a:p>
                </p:txBody>
              </p:sp>
              <p:sp>
                <p:nvSpPr>
                  <p:cNvPr id="57" name="Freeform 76"/>
                  <p:cNvSpPr>
                    <a:spLocks/>
                  </p:cNvSpPr>
                  <p:nvPr/>
                </p:nvSpPr>
                <p:spPr bwMode="hidden">
                  <a:xfrm rot="4578755" flipH="1">
                    <a:off x="2198" y="196"/>
                    <a:ext cx="552" cy="229"/>
                  </a:xfrm>
                  <a:custGeom>
                    <a:avLst/>
                    <a:gdLst>
                      <a:gd name="T0" fmla="*/ 0 w 1769"/>
                      <a:gd name="T1" fmla="*/ 0 h 791"/>
                      <a:gd name="T2" fmla="*/ 2 w 1769"/>
                      <a:gd name="T3" fmla="*/ 0 h 791"/>
                      <a:gd name="T4" fmla="*/ 3 w 1769"/>
                      <a:gd name="T5" fmla="*/ 0 h 791"/>
                      <a:gd name="T6" fmla="*/ 5 w 1769"/>
                      <a:gd name="T7" fmla="*/ 1 h 791"/>
                      <a:gd name="T8" fmla="*/ 5 w 1769"/>
                      <a:gd name="T9" fmla="*/ 1 h 791"/>
                      <a:gd name="T10" fmla="*/ 5 w 1769"/>
                      <a:gd name="T11" fmla="*/ 2 h 791"/>
                      <a:gd name="T12" fmla="*/ 5 w 1769"/>
                      <a:gd name="T13" fmla="*/ 1 h 791"/>
                      <a:gd name="T14" fmla="*/ 4 w 1769"/>
                      <a:gd name="T15" fmla="*/ 1 h 791"/>
                      <a:gd name="T16" fmla="*/ 3 w 1769"/>
                      <a:gd name="T17" fmla="*/ 1 h 791"/>
                      <a:gd name="T18" fmla="*/ 2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nvGrpSpPr>
                  <p:cNvPr id="58" name="Group 77"/>
                  <p:cNvGrpSpPr>
                    <a:grpSpLocks/>
                  </p:cNvGrpSpPr>
                  <p:nvPr/>
                </p:nvGrpSpPr>
                <p:grpSpPr bwMode="auto">
                  <a:xfrm>
                    <a:off x="2874" y="13"/>
                    <a:ext cx="640" cy="1520"/>
                    <a:chOff x="2800" y="41"/>
                    <a:chExt cx="640" cy="1520"/>
                  </a:xfrm>
                </p:grpSpPr>
                <p:sp>
                  <p:nvSpPr>
                    <p:cNvPr id="89" name="Freeform 78"/>
                    <p:cNvSpPr>
                      <a:spLocks/>
                    </p:cNvSpPr>
                    <p:nvPr/>
                  </p:nvSpPr>
                  <p:spPr bwMode="hidden">
                    <a:xfrm rot="-3857755">
                      <a:off x="2360" y="938"/>
                      <a:ext cx="1062" cy="184"/>
                    </a:xfrm>
                    <a:custGeom>
                      <a:avLst/>
                      <a:gdLst>
                        <a:gd name="T0" fmla="*/ 0 w 2736"/>
                        <a:gd name="T1" fmla="*/ 3 h 504"/>
                        <a:gd name="T2" fmla="*/ 7 w 2736"/>
                        <a:gd name="T3" fmla="*/ 1 h 504"/>
                        <a:gd name="T4" fmla="*/ 16 w 2736"/>
                        <a:gd name="T5" fmla="*/ 0 h 504"/>
                        <a:gd name="T6" fmla="*/ 24 w 2736"/>
                        <a:gd name="T7" fmla="*/ 0 h 504"/>
                        <a:gd name="T8" fmla="*/ 24 w 2736"/>
                        <a:gd name="T9" fmla="*/ 1 h 504"/>
                        <a:gd name="T10" fmla="*/ 16 w 2736"/>
                        <a:gd name="T11" fmla="*/ 1 h 504"/>
                        <a:gd name="T12" fmla="*/ 6 w 2736"/>
                        <a:gd name="T13" fmla="*/ 2 h 504"/>
                        <a:gd name="T14" fmla="*/ 0 w 2736"/>
                        <a:gd name="T15" fmla="*/ 3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90" name="Freeform 79"/>
                    <p:cNvSpPr>
                      <a:spLocks/>
                    </p:cNvSpPr>
                    <p:nvPr/>
                  </p:nvSpPr>
                  <p:spPr bwMode="hidden">
                    <a:xfrm rot="-3857755">
                      <a:off x="3010" y="181"/>
                      <a:ext cx="570" cy="290"/>
                    </a:xfrm>
                    <a:custGeom>
                      <a:avLst/>
                      <a:gdLst>
                        <a:gd name="T0" fmla="*/ 0 w 1769"/>
                        <a:gd name="T1" fmla="*/ 0 h 791"/>
                        <a:gd name="T2" fmla="*/ 2 w 1769"/>
                        <a:gd name="T3" fmla="*/ 0 h 791"/>
                        <a:gd name="T4" fmla="*/ 4 w 1769"/>
                        <a:gd name="T5" fmla="*/ 1 h 791"/>
                        <a:gd name="T6" fmla="*/ 5 w 1769"/>
                        <a:gd name="T7" fmla="*/ 3 h 791"/>
                        <a:gd name="T8" fmla="*/ 6 w 1769"/>
                        <a:gd name="T9" fmla="*/ 4 h 791"/>
                        <a:gd name="T10" fmla="*/ 6 w 1769"/>
                        <a:gd name="T11" fmla="*/ 5 h 791"/>
                        <a:gd name="T12" fmla="*/ 5 w 1769"/>
                        <a:gd name="T13" fmla="*/ 4 h 791"/>
                        <a:gd name="T14" fmla="*/ 5 w 1769"/>
                        <a:gd name="T15" fmla="*/ 3 h 791"/>
                        <a:gd name="T16" fmla="*/ 4 w 1769"/>
                        <a:gd name="T17" fmla="*/ 2 h 791"/>
                        <a:gd name="T18" fmla="*/ 2 w 1769"/>
                        <a:gd name="T19" fmla="*/ 1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59" name="Group 80"/>
                  <p:cNvGrpSpPr>
                    <a:grpSpLocks/>
                  </p:cNvGrpSpPr>
                  <p:nvPr/>
                </p:nvGrpSpPr>
                <p:grpSpPr bwMode="auto">
                  <a:xfrm>
                    <a:off x="3008" y="135"/>
                    <a:ext cx="1017" cy="1464"/>
                    <a:chOff x="2934" y="163"/>
                    <a:chExt cx="1017" cy="1464"/>
                  </a:xfrm>
                </p:grpSpPr>
                <p:sp>
                  <p:nvSpPr>
                    <p:cNvPr id="87" name="Freeform 81"/>
                    <p:cNvSpPr>
                      <a:spLocks/>
                    </p:cNvSpPr>
                    <p:nvPr/>
                  </p:nvSpPr>
                  <p:spPr bwMode="hidden">
                    <a:xfrm rot="-2777260">
                      <a:off x="2492" y="914"/>
                      <a:ext cx="1155" cy="270"/>
                    </a:xfrm>
                    <a:custGeom>
                      <a:avLst/>
                      <a:gdLst>
                        <a:gd name="T0" fmla="*/ 0 w 2736"/>
                        <a:gd name="T1" fmla="*/ 23 h 504"/>
                        <a:gd name="T2" fmla="*/ 11 w 2736"/>
                        <a:gd name="T3" fmla="*/ 8 h 504"/>
                        <a:gd name="T4" fmla="*/ 24 w 2736"/>
                        <a:gd name="T5" fmla="*/ 1 h 504"/>
                        <a:gd name="T6" fmla="*/ 37 w 2736"/>
                        <a:gd name="T7" fmla="*/ 1 h 504"/>
                        <a:gd name="T8" fmla="*/ 37 w 2736"/>
                        <a:gd name="T9" fmla="*/ 5 h 504"/>
                        <a:gd name="T10" fmla="*/ 24 w 2736"/>
                        <a:gd name="T11" fmla="*/ 5 h 504"/>
                        <a:gd name="T12" fmla="*/ 9 w 2736"/>
                        <a:gd name="T13" fmla="*/ 13 h 504"/>
                        <a:gd name="T14" fmla="*/ 0 w 2736"/>
                        <a:gd name="T15" fmla="*/ 23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88" name="Freeform 82"/>
                    <p:cNvSpPr>
                      <a:spLocks/>
                    </p:cNvSpPr>
                    <p:nvPr/>
                  </p:nvSpPr>
                  <p:spPr bwMode="hidden">
                    <a:xfrm rot="-2777260">
                      <a:off x="3429" y="262"/>
                      <a:ext cx="621" cy="424"/>
                    </a:xfrm>
                    <a:custGeom>
                      <a:avLst/>
                      <a:gdLst>
                        <a:gd name="T0" fmla="*/ 0 w 1769"/>
                        <a:gd name="T1" fmla="*/ 1 h 791"/>
                        <a:gd name="T2" fmla="*/ 2 w 1769"/>
                        <a:gd name="T3" fmla="*/ 3 h 791"/>
                        <a:gd name="T4" fmla="*/ 6 w 1769"/>
                        <a:gd name="T5" fmla="*/ 9 h 791"/>
                        <a:gd name="T6" fmla="*/ 9 w 1769"/>
                        <a:gd name="T7" fmla="*/ 19 h 791"/>
                        <a:gd name="T8" fmla="*/ 9 w 1769"/>
                        <a:gd name="T9" fmla="*/ 27 h 791"/>
                        <a:gd name="T10" fmla="*/ 9 w 1769"/>
                        <a:gd name="T11" fmla="*/ 35 h 791"/>
                        <a:gd name="T12" fmla="*/ 8 w 1769"/>
                        <a:gd name="T13" fmla="*/ 28 h 791"/>
                        <a:gd name="T14" fmla="*/ 7 w 1769"/>
                        <a:gd name="T15" fmla="*/ 20 h 791"/>
                        <a:gd name="T16" fmla="*/ 6 w 1769"/>
                        <a:gd name="T17" fmla="*/ 13 h 791"/>
                        <a:gd name="T18" fmla="*/ 3 w 1769"/>
                        <a:gd name="T19" fmla="*/ 6 h 791"/>
                        <a:gd name="T20" fmla="*/ 0 w 1769"/>
                        <a:gd name="T21" fmla="*/ 3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60" name="Group 83"/>
                  <p:cNvGrpSpPr>
                    <a:grpSpLocks/>
                  </p:cNvGrpSpPr>
                  <p:nvPr/>
                </p:nvGrpSpPr>
                <p:grpSpPr bwMode="auto">
                  <a:xfrm>
                    <a:off x="2804" y="4"/>
                    <a:ext cx="243" cy="1448"/>
                    <a:chOff x="2730" y="32"/>
                    <a:chExt cx="243" cy="1448"/>
                  </a:xfrm>
                </p:grpSpPr>
                <p:sp>
                  <p:nvSpPr>
                    <p:cNvPr id="85" name="Freeform 222"/>
                    <p:cNvSpPr>
                      <a:spLocks/>
                    </p:cNvSpPr>
                    <p:nvPr/>
                  </p:nvSpPr>
                  <p:spPr bwMode="hidden">
                    <a:xfrm rot="-4903748">
                      <a:off x="2296" y="960"/>
                      <a:ext cx="954" cy="86"/>
                    </a:xfrm>
                    <a:custGeom>
                      <a:avLst/>
                      <a:gdLst>
                        <a:gd name="T0" fmla="*/ 0 w 2736"/>
                        <a:gd name="T1" fmla="*/ 0 h 504"/>
                        <a:gd name="T2" fmla="*/ 5 w 2736"/>
                        <a:gd name="T3" fmla="*/ 0 h 504"/>
                        <a:gd name="T4" fmla="*/ 9 w 2736"/>
                        <a:gd name="T5" fmla="*/ 0 h 504"/>
                        <a:gd name="T6" fmla="*/ 14 w 2736"/>
                        <a:gd name="T7" fmla="*/ 0 h 504"/>
                        <a:gd name="T8" fmla="*/ 14 w 2736"/>
                        <a:gd name="T9" fmla="*/ 0 h 504"/>
                        <a:gd name="T10" fmla="*/ 9 w 2736"/>
                        <a:gd name="T11" fmla="*/ 0 h 504"/>
                        <a:gd name="T12" fmla="*/ 3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86" name="Freeform 223"/>
                    <p:cNvSpPr>
                      <a:spLocks/>
                    </p:cNvSpPr>
                    <p:nvPr/>
                  </p:nvSpPr>
                  <p:spPr bwMode="hidden">
                    <a:xfrm rot="-4903748">
                      <a:off x="2649" y="220"/>
                      <a:ext cx="512" cy="135"/>
                    </a:xfrm>
                    <a:custGeom>
                      <a:avLst/>
                      <a:gdLst>
                        <a:gd name="T0" fmla="*/ 0 w 1769"/>
                        <a:gd name="T1" fmla="*/ 0 h 791"/>
                        <a:gd name="T2" fmla="*/ 1 w 1769"/>
                        <a:gd name="T3" fmla="*/ 0 h 791"/>
                        <a:gd name="T4" fmla="*/ 2 w 1769"/>
                        <a:gd name="T5" fmla="*/ 0 h 791"/>
                        <a:gd name="T6" fmla="*/ 3 w 1769"/>
                        <a:gd name="T7" fmla="*/ 0 h 791"/>
                        <a:gd name="T8" fmla="*/ 3 w 1769"/>
                        <a:gd name="T9" fmla="*/ 0 h 791"/>
                        <a:gd name="T10" fmla="*/ 3 w 1769"/>
                        <a:gd name="T11" fmla="*/ 0 h 791"/>
                        <a:gd name="T12" fmla="*/ 3 w 1769"/>
                        <a:gd name="T13" fmla="*/ 0 h 791"/>
                        <a:gd name="T14" fmla="*/ 3 w 1769"/>
                        <a:gd name="T15" fmla="*/ 0 h 791"/>
                        <a:gd name="T16" fmla="*/ 2 w 1769"/>
                        <a:gd name="T17" fmla="*/ 0 h 791"/>
                        <a:gd name="T18" fmla="*/ 1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61" name="Group 86"/>
                  <p:cNvGrpSpPr>
                    <a:grpSpLocks/>
                  </p:cNvGrpSpPr>
                  <p:nvPr/>
                </p:nvGrpSpPr>
                <p:grpSpPr bwMode="auto">
                  <a:xfrm>
                    <a:off x="1017" y="1741"/>
                    <a:ext cx="1085" cy="2450"/>
                    <a:chOff x="943" y="1769"/>
                    <a:chExt cx="1085" cy="2450"/>
                  </a:xfrm>
                </p:grpSpPr>
                <p:sp>
                  <p:nvSpPr>
                    <p:cNvPr id="83" name="Freeform 87"/>
                    <p:cNvSpPr>
                      <a:spLocks/>
                    </p:cNvSpPr>
                    <p:nvPr/>
                  </p:nvSpPr>
                  <p:spPr bwMode="hidden">
                    <a:xfrm rot="18335692" flipH="1">
                      <a:off x="1011" y="2475"/>
                      <a:ext cx="1724" cy="312"/>
                    </a:xfrm>
                    <a:custGeom>
                      <a:avLst/>
                      <a:gdLst>
                        <a:gd name="T0" fmla="*/ 0 w 2736"/>
                        <a:gd name="T1" fmla="*/ 46 h 504"/>
                        <a:gd name="T2" fmla="*/ 86 w 2736"/>
                        <a:gd name="T3" fmla="*/ 15 h 504"/>
                        <a:gd name="T4" fmla="*/ 176 w 2736"/>
                        <a:gd name="T5" fmla="*/ 2 h 504"/>
                        <a:gd name="T6" fmla="*/ 272 w 2736"/>
                        <a:gd name="T7" fmla="*/ 2 h 504"/>
                        <a:gd name="T8" fmla="*/ 270 w 2736"/>
                        <a:gd name="T9" fmla="*/ 9 h 504"/>
                        <a:gd name="T10" fmla="*/ 176 w 2736"/>
                        <a:gd name="T11" fmla="*/ 9 h 504"/>
                        <a:gd name="T12" fmla="*/ 65 w 2736"/>
                        <a:gd name="T13" fmla="*/ 27 h 504"/>
                        <a:gd name="T14" fmla="*/ 0 w 2736"/>
                        <a:gd name="T15" fmla="*/ 4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84" name="Freeform 88"/>
                    <p:cNvSpPr>
                      <a:spLocks/>
                    </p:cNvSpPr>
                    <p:nvPr/>
                  </p:nvSpPr>
                  <p:spPr bwMode="hidden">
                    <a:xfrm rot="18335692" flipH="1">
                      <a:off x="726" y="3511"/>
                      <a:ext cx="924" cy="490"/>
                    </a:xfrm>
                    <a:custGeom>
                      <a:avLst/>
                      <a:gdLst>
                        <a:gd name="T0" fmla="*/ 1 w 1769"/>
                        <a:gd name="T1" fmla="*/ 1 h 791"/>
                        <a:gd name="T2" fmla="*/ 19 w 1769"/>
                        <a:gd name="T3" fmla="*/ 6 h 791"/>
                        <a:gd name="T4" fmla="*/ 45 w 1769"/>
                        <a:gd name="T5" fmla="*/ 19 h 791"/>
                        <a:gd name="T6" fmla="*/ 63 w 1769"/>
                        <a:gd name="T7" fmla="*/ 40 h 791"/>
                        <a:gd name="T8" fmla="*/ 68 w 1769"/>
                        <a:gd name="T9" fmla="*/ 56 h 791"/>
                        <a:gd name="T10" fmla="*/ 66 w 1769"/>
                        <a:gd name="T11" fmla="*/ 72 h 791"/>
                        <a:gd name="T12" fmla="*/ 62 w 1769"/>
                        <a:gd name="T13" fmla="*/ 58 h 791"/>
                        <a:gd name="T14" fmla="*/ 54 w 1769"/>
                        <a:gd name="T15" fmla="*/ 42 h 791"/>
                        <a:gd name="T16" fmla="*/ 43 w 1769"/>
                        <a:gd name="T17" fmla="*/ 27 h 791"/>
                        <a:gd name="T18" fmla="*/ 22 w 1769"/>
                        <a:gd name="T19" fmla="*/ 14 h 791"/>
                        <a:gd name="T20" fmla="*/ 0 w 1769"/>
                        <a:gd name="T21" fmla="*/ 7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62" name="Group 89"/>
                  <p:cNvGrpSpPr>
                    <a:grpSpLocks/>
                  </p:cNvGrpSpPr>
                  <p:nvPr/>
                </p:nvGrpSpPr>
                <p:grpSpPr bwMode="auto">
                  <a:xfrm>
                    <a:off x="1529" y="1908"/>
                    <a:ext cx="766" cy="2373"/>
                    <a:chOff x="1455" y="1936"/>
                    <a:chExt cx="766" cy="2373"/>
                  </a:xfrm>
                </p:grpSpPr>
                <p:sp>
                  <p:nvSpPr>
                    <p:cNvPr id="81" name="Freeform 90"/>
                    <p:cNvSpPr>
                      <a:spLocks/>
                    </p:cNvSpPr>
                    <p:nvPr/>
                  </p:nvSpPr>
                  <p:spPr bwMode="hidden">
                    <a:xfrm rot="17542885" flipH="1">
                      <a:off x="1268" y="2578"/>
                      <a:ext cx="1595" cy="312"/>
                    </a:xfrm>
                    <a:custGeom>
                      <a:avLst/>
                      <a:gdLst>
                        <a:gd name="T0" fmla="*/ 0 w 2736"/>
                        <a:gd name="T1" fmla="*/ 46 h 504"/>
                        <a:gd name="T2" fmla="*/ 58 w 2736"/>
                        <a:gd name="T3" fmla="*/ 15 h 504"/>
                        <a:gd name="T4" fmla="*/ 120 w 2736"/>
                        <a:gd name="T5" fmla="*/ 2 h 504"/>
                        <a:gd name="T6" fmla="*/ 184 w 2736"/>
                        <a:gd name="T7" fmla="*/ 2 h 504"/>
                        <a:gd name="T8" fmla="*/ 183 w 2736"/>
                        <a:gd name="T9" fmla="*/ 9 h 504"/>
                        <a:gd name="T10" fmla="*/ 118 w 2736"/>
                        <a:gd name="T11" fmla="*/ 9 h 504"/>
                        <a:gd name="T12" fmla="*/ 44 w 2736"/>
                        <a:gd name="T13" fmla="*/ 27 h 504"/>
                        <a:gd name="T14" fmla="*/ 0 w 2736"/>
                        <a:gd name="T15" fmla="*/ 4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82" name="Freeform 91"/>
                    <p:cNvSpPr>
                      <a:spLocks/>
                    </p:cNvSpPr>
                    <p:nvPr/>
                  </p:nvSpPr>
                  <p:spPr bwMode="hidden">
                    <a:xfrm rot="17542885" flipH="1">
                      <a:off x="1273" y="3635"/>
                      <a:ext cx="856" cy="490"/>
                    </a:xfrm>
                    <a:custGeom>
                      <a:avLst/>
                      <a:gdLst>
                        <a:gd name="T0" fmla="*/ 0 w 1769"/>
                        <a:gd name="T1" fmla="*/ 1 h 791"/>
                        <a:gd name="T2" fmla="*/ 13 w 1769"/>
                        <a:gd name="T3" fmla="*/ 6 h 791"/>
                        <a:gd name="T4" fmla="*/ 30 w 1769"/>
                        <a:gd name="T5" fmla="*/ 19 h 791"/>
                        <a:gd name="T6" fmla="*/ 43 w 1769"/>
                        <a:gd name="T7" fmla="*/ 40 h 791"/>
                        <a:gd name="T8" fmla="*/ 46 w 1769"/>
                        <a:gd name="T9" fmla="*/ 56 h 791"/>
                        <a:gd name="T10" fmla="*/ 45 w 1769"/>
                        <a:gd name="T11" fmla="*/ 72 h 791"/>
                        <a:gd name="T12" fmla="*/ 42 w 1769"/>
                        <a:gd name="T13" fmla="*/ 58 h 791"/>
                        <a:gd name="T14" fmla="*/ 37 w 1769"/>
                        <a:gd name="T15" fmla="*/ 42 h 791"/>
                        <a:gd name="T16" fmla="*/ 30 w 1769"/>
                        <a:gd name="T17" fmla="*/ 27 h 791"/>
                        <a:gd name="T18" fmla="*/ 15 w 1769"/>
                        <a:gd name="T19" fmla="*/ 14 h 791"/>
                        <a:gd name="T20" fmla="*/ 0 w 1769"/>
                        <a:gd name="T21" fmla="*/ 7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63" name="Group 92"/>
                  <p:cNvGrpSpPr>
                    <a:grpSpLocks/>
                  </p:cNvGrpSpPr>
                  <p:nvPr/>
                </p:nvGrpSpPr>
                <p:grpSpPr bwMode="auto">
                  <a:xfrm rot="88588">
                    <a:off x="2061" y="1962"/>
                    <a:ext cx="459" cy="2329"/>
                    <a:chOff x="1956" y="1990"/>
                    <a:chExt cx="492" cy="2604"/>
                  </a:xfrm>
                </p:grpSpPr>
                <p:sp>
                  <p:nvSpPr>
                    <p:cNvPr id="79" name="Freeform 93"/>
                    <p:cNvSpPr>
                      <a:spLocks/>
                    </p:cNvSpPr>
                    <p:nvPr/>
                  </p:nvSpPr>
                  <p:spPr bwMode="hidden">
                    <a:xfrm rot="16782062" flipH="1">
                      <a:off x="1440" y="2694"/>
                      <a:ext cx="1711" cy="301"/>
                    </a:xfrm>
                    <a:custGeom>
                      <a:avLst/>
                      <a:gdLst>
                        <a:gd name="T0" fmla="*/ 0 w 2736"/>
                        <a:gd name="T1" fmla="*/ 39 h 504"/>
                        <a:gd name="T2" fmla="*/ 83 w 2736"/>
                        <a:gd name="T3" fmla="*/ 13 h 504"/>
                        <a:gd name="T4" fmla="*/ 170 w 2736"/>
                        <a:gd name="T5" fmla="*/ 2 h 504"/>
                        <a:gd name="T6" fmla="*/ 261 w 2736"/>
                        <a:gd name="T7" fmla="*/ 2 h 504"/>
                        <a:gd name="T8" fmla="*/ 260 w 2736"/>
                        <a:gd name="T9" fmla="*/ 8 h 504"/>
                        <a:gd name="T10" fmla="*/ 169 w 2736"/>
                        <a:gd name="T11" fmla="*/ 8 h 504"/>
                        <a:gd name="T12" fmla="*/ 63 w 2736"/>
                        <a:gd name="T13" fmla="*/ 22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80" name="Freeform 94"/>
                    <p:cNvSpPr>
                      <a:spLocks/>
                    </p:cNvSpPr>
                    <p:nvPr/>
                  </p:nvSpPr>
                  <p:spPr bwMode="hidden">
                    <a:xfrm rot="16782062" flipH="1">
                      <a:off x="1732" y="3898"/>
                      <a:ext cx="918" cy="472"/>
                    </a:xfrm>
                    <a:custGeom>
                      <a:avLst/>
                      <a:gdLst>
                        <a:gd name="T0" fmla="*/ 1 w 1769"/>
                        <a:gd name="T1" fmla="*/ 1 h 791"/>
                        <a:gd name="T2" fmla="*/ 18 w 1769"/>
                        <a:gd name="T3" fmla="*/ 4 h 791"/>
                        <a:gd name="T4" fmla="*/ 44 w 1769"/>
                        <a:gd name="T5" fmla="*/ 16 h 791"/>
                        <a:gd name="T6" fmla="*/ 61 w 1769"/>
                        <a:gd name="T7" fmla="*/ 33 h 791"/>
                        <a:gd name="T8" fmla="*/ 66 w 1769"/>
                        <a:gd name="T9" fmla="*/ 46 h 791"/>
                        <a:gd name="T10" fmla="*/ 63 w 1769"/>
                        <a:gd name="T11" fmla="*/ 60 h 791"/>
                        <a:gd name="T12" fmla="*/ 60 w 1769"/>
                        <a:gd name="T13" fmla="*/ 48 h 791"/>
                        <a:gd name="T14" fmla="*/ 52 w 1769"/>
                        <a:gd name="T15" fmla="*/ 35 h 791"/>
                        <a:gd name="T16" fmla="*/ 42 w 1769"/>
                        <a:gd name="T17" fmla="*/ 23 h 791"/>
                        <a:gd name="T18" fmla="*/ 22 w 1769"/>
                        <a:gd name="T19" fmla="*/ 11 h 791"/>
                        <a:gd name="T20" fmla="*/ 0 w 1769"/>
                        <a:gd name="T21" fmla="*/ 6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64" name="Group 95"/>
                  <p:cNvGrpSpPr>
                    <a:grpSpLocks/>
                  </p:cNvGrpSpPr>
                  <p:nvPr/>
                </p:nvGrpSpPr>
                <p:grpSpPr bwMode="auto">
                  <a:xfrm>
                    <a:off x="3408" y="1689"/>
                    <a:ext cx="1125" cy="2426"/>
                    <a:chOff x="3334" y="1717"/>
                    <a:chExt cx="1125" cy="2426"/>
                  </a:xfrm>
                </p:grpSpPr>
                <p:sp>
                  <p:nvSpPr>
                    <p:cNvPr id="77" name="Freeform 96"/>
                    <p:cNvSpPr>
                      <a:spLocks/>
                    </p:cNvSpPr>
                    <p:nvPr/>
                  </p:nvSpPr>
                  <p:spPr bwMode="hidden">
                    <a:xfrm rot="3144576">
                      <a:off x="2627" y="2423"/>
                      <a:ext cx="1724" cy="312"/>
                    </a:xfrm>
                    <a:custGeom>
                      <a:avLst/>
                      <a:gdLst>
                        <a:gd name="T0" fmla="*/ 0 w 2736"/>
                        <a:gd name="T1" fmla="*/ 46 h 504"/>
                        <a:gd name="T2" fmla="*/ 86 w 2736"/>
                        <a:gd name="T3" fmla="*/ 15 h 504"/>
                        <a:gd name="T4" fmla="*/ 176 w 2736"/>
                        <a:gd name="T5" fmla="*/ 2 h 504"/>
                        <a:gd name="T6" fmla="*/ 272 w 2736"/>
                        <a:gd name="T7" fmla="*/ 2 h 504"/>
                        <a:gd name="T8" fmla="*/ 270 w 2736"/>
                        <a:gd name="T9" fmla="*/ 9 h 504"/>
                        <a:gd name="T10" fmla="*/ 176 w 2736"/>
                        <a:gd name="T11" fmla="*/ 9 h 504"/>
                        <a:gd name="T12" fmla="*/ 65 w 2736"/>
                        <a:gd name="T13" fmla="*/ 27 h 504"/>
                        <a:gd name="T14" fmla="*/ 0 w 2736"/>
                        <a:gd name="T15" fmla="*/ 4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p:spPr>
                  <p:txBody>
                    <a:bodyPr wrap="none" anchor="ctr"/>
                    <a:lstStyle/>
                    <a:p>
                      <a:endParaRPr lang="en-US"/>
                    </a:p>
                  </p:txBody>
                </p:sp>
                <p:sp>
                  <p:nvSpPr>
                    <p:cNvPr id="78" name="Freeform 97"/>
                    <p:cNvSpPr>
                      <a:spLocks/>
                    </p:cNvSpPr>
                    <p:nvPr/>
                  </p:nvSpPr>
                  <p:spPr bwMode="hidden">
                    <a:xfrm rot="3144576">
                      <a:off x="3751" y="3435"/>
                      <a:ext cx="924" cy="490"/>
                    </a:xfrm>
                    <a:custGeom>
                      <a:avLst/>
                      <a:gdLst>
                        <a:gd name="T0" fmla="*/ 1 w 1769"/>
                        <a:gd name="T1" fmla="*/ 1 h 791"/>
                        <a:gd name="T2" fmla="*/ 19 w 1769"/>
                        <a:gd name="T3" fmla="*/ 6 h 791"/>
                        <a:gd name="T4" fmla="*/ 45 w 1769"/>
                        <a:gd name="T5" fmla="*/ 19 h 791"/>
                        <a:gd name="T6" fmla="*/ 63 w 1769"/>
                        <a:gd name="T7" fmla="*/ 40 h 791"/>
                        <a:gd name="T8" fmla="*/ 68 w 1769"/>
                        <a:gd name="T9" fmla="*/ 56 h 791"/>
                        <a:gd name="T10" fmla="*/ 66 w 1769"/>
                        <a:gd name="T11" fmla="*/ 72 h 791"/>
                        <a:gd name="T12" fmla="*/ 62 w 1769"/>
                        <a:gd name="T13" fmla="*/ 58 h 791"/>
                        <a:gd name="T14" fmla="*/ 54 w 1769"/>
                        <a:gd name="T15" fmla="*/ 42 h 791"/>
                        <a:gd name="T16" fmla="*/ 43 w 1769"/>
                        <a:gd name="T17" fmla="*/ 27 h 791"/>
                        <a:gd name="T18" fmla="*/ 22 w 1769"/>
                        <a:gd name="T19" fmla="*/ 14 h 791"/>
                        <a:gd name="T20" fmla="*/ 0 w 1769"/>
                        <a:gd name="T21" fmla="*/ 7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65" name="Group 98"/>
                  <p:cNvGrpSpPr>
                    <a:grpSpLocks/>
                  </p:cNvGrpSpPr>
                  <p:nvPr/>
                </p:nvGrpSpPr>
                <p:grpSpPr bwMode="auto">
                  <a:xfrm>
                    <a:off x="3255" y="1838"/>
                    <a:ext cx="883" cy="2426"/>
                    <a:chOff x="3181" y="1866"/>
                    <a:chExt cx="883" cy="2426"/>
                  </a:xfrm>
                </p:grpSpPr>
                <p:sp>
                  <p:nvSpPr>
                    <p:cNvPr id="75" name="Freeform 99"/>
                    <p:cNvSpPr>
                      <a:spLocks/>
                    </p:cNvSpPr>
                    <p:nvPr/>
                  </p:nvSpPr>
                  <p:spPr bwMode="hidden">
                    <a:xfrm rot="3745735">
                      <a:off x="2505" y="2542"/>
                      <a:ext cx="1649" cy="299"/>
                    </a:xfrm>
                    <a:custGeom>
                      <a:avLst/>
                      <a:gdLst>
                        <a:gd name="T0" fmla="*/ 0 w 2736"/>
                        <a:gd name="T1" fmla="*/ 37 h 504"/>
                        <a:gd name="T2" fmla="*/ 69 w 2736"/>
                        <a:gd name="T3" fmla="*/ 12 h 504"/>
                        <a:gd name="T4" fmla="*/ 141 w 2736"/>
                        <a:gd name="T5" fmla="*/ 2 h 504"/>
                        <a:gd name="T6" fmla="*/ 218 w 2736"/>
                        <a:gd name="T7" fmla="*/ 2 h 504"/>
                        <a:gd name="T8" fmla="*/ 216 w 2736"/>
                        <a:gd name="T9" fmla="*/ 7 h 504"/>
                        <a:gd name="T10" fmla="*/ 140 w 2736"/>
                        <a:gd name="T11" fmla="*/ 7 h 504"/>
                        <a:gd name="T12" fmla="*/ 52 w 2736"/>
                        <a:gd name="T13" fmla="*/ 21 h 504"/>
                        <a:gd name="T14" fmla="*/ 0 w 2736"/>
                        <a:gd name="T15" fmla="*/ 3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p:spPr>
                  <p:txBody>
                    <a:bodyPr wrap="none" anchor="ctr"/>
                    <a:lstStyle/>
                    <a:p>
                      <a:endParaRPr lang="en-US"/>
                    </a:p>
                  </p:txBody>
                </p:sp>
                <p:sp>
                  <p:nvSpPr>
                    <p:cNvPr id="76" name="Freeform 100"/>
                    <p:cNvSpPr>
                      <a:spLocks/>
                    </p:cNvSpPr>
                    <p:nvPr/>
                  </p:nvSpPr>
                  <p:spPr bwMode="hidden">
                    <a:xfrm rot="3745735">
                      <a:off x="3387" y="3615"/>
                      <a:ext cx="884" cy="469"/>
                    </a:xfrm>
                    <a:custGeom>
                      <a:avLst/>
                      <a:gdLst>
                        <a:gd name="T0" fmla="*/ 0 w 1769"/>
                        <a:gd name="T1" fmla="*/ 1 h 791"/>
                        <a:gd name="T2" fmla="*/ 15 w 1769"/>
                        <a:gd name="T3" fmla="*/ 4 h 791"/>
                        <a:gd name="T4" fmla="*/ 36 w 1769"/>
                        <a:gd name="T5" fmla="*/ 15 h 791"/>
                        <a:gd name="T6" fmla="*/ 50 w 1769"/>
                        <a:gd name="T7" fmla="*/ 31 h 791"/>
                        <a:gd name="T8" fmla="*/ 54 w 1769"/>
                        <a:gd name="T9" fmla="*/ 44 h 791"/>
                        <a:gd name="T10" fmla="*/ 52 w 1769"/>
                        <a:gd name="T11" fmla="*/ 58 h 791"/>
                        <a:gd name="T12" fmla="*/ 49 w 1769"/>
                        <a:gd name="T13" fmla="*/ 46 h 791"/>
                        <a:gd name="T14" fmla="*/ 43 w 1769"/>
                        <a:gd name="T15" fmla="*/ 33 h 791"/>
                        <a:gd name="T16" fmla="*/ 34 w 1769"/>
                        <a:gd name="T17" fmla="*/ 22 h 791"/>
                        <a:gd name="T18" fmla="*/ 18 w 1769"/>
                        <a:gd name="T19" fmla="*/ 11 h 791"/>
                        <a:gd name="T20" fmla="*/ 0 w 1769"/>
                        <a:gd name="T21" fmla="*/ 5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66" name="Group 101"/>
                  <p:cNvGrpSpPr>
                    <a:grpSpLocks/>
                  </p:cNvGrpSpPr>
                  <p:nvPr/>
                </p:nvGrpSpPr>
                <p:grpSpPr bwMode="auto">
                  <a:xfrm>
                    <a:off x="3080" y="1955"/>
                    <a:ext cx="619" cy="2386"/>
                    <a:chOff x="3006" y="1983"/>
                    <a:chExt cx="619" cy="2386"/>
                  </a:xfrm>
                </p:grpSpPr>
                <p:sp>
                  <p:nvSpPr>
                    <p:cNvPr id="73" name="Freeform 102"/>
                    <p:cNvSpPr>
                      <a:spLocks/>
                    </p:cNvSpPr>
                    <p:nvPr/>
                  </p:nvSpPr>
                  <p:spPr bwMode="hidden">
                    <a:xfrm rot="4286818">
                      <a:off x="2328" y="2661"/>
                      <a:ext cx="1600" cy="246"/>
                    </a:xfrm>
                    <a:custGeom>
                      <a:avLst/>
                      <a:gdLst>
                        <a:gd name="T0" fmla="*/ 0 w 2736"/>
                        <a:gd name="T1" fmla="*/ 14 h 504"/>
                        <a:gd name="T2" fmla="*/ 59 w 2736"/>
                        <a:gd name="T3" fmla="*/ 5 h 504"/>
                        <a:gd name="T4" fmla="*/ 122 w 2736"/>
                        <a:gd name="T5" fmla="*/ 0 h 504"/>
                        <a:gd name="T6" fmla="*/ 187 w 2736"/>
                        <a:gd name="T7" fmla="*/ 0 h 504"/>
                        <a:gd name="T8" fmla="*/ 186 w 2736"/>
                        <a:gd name="T9" fmla="*/ 3 h 504"/>
                        <a:gd name="T10" fmla="*/ 120 w 2736"/>
                        <a:gd name="T11" fmla="*/ 3 h 504"/>
                        <a:gd name="T12" fmla="*/ 45 w 2736"/>
                        <a:gd name="T13" fmla="*/ 8 h 504"/>
                        <a:gd name="T14" fmla="*/ 0 w 2736"/>
                        <a:gd name="T15" fmla="*/ 14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p:spPr>
                  <p:txBody>
                    <a:bodyPr wrap="none" anchor="ctr"/>
                    <a:lstStyle/>
                    <a:p>
                      <a:endParaRPr lang="en-US"/>
                    </a:p>
                  </p:txBody>
                </p:sp>
                <p:sp>
                  <p:nvSpPr>
                    <p:cNvPr id="74" name="Freeform 103"/>
                    <p:cNvSpPr>
                      <a:spLocks/>
                    </p:cNvSpPr>
                    <p:nvPr/>
                  </p:nvSpPr>
                  <p:spPr bwMode="hidden">
                    <a:xfrm rot="4286818">
                      <a:off x="3002" y="3747"/>
                      <a:ext cx="859" cy="386"/>
                    </a:xfrm>
                    <a:custGeom>
                      <a:avLst/>
                      <a:gdLst>
                        <a:gd name="T0" fmla="*/ 0 w 1769"/>
                        <a:gd name="T1" fmla="*/ 0 h 791"/>
                        <a:gd name="T2" fmla="*/ 13 w 1769"/>
                        <a:gd name="T3" fmla="*/ 1 h 791"/>
                        <a:gd name="T4" fmla="*/ 32 w 1769"/>
                        <a:gd name="T5" fmla="*/ 5 h 791"/>
                        <a:gd name="T6" fmla="*/ 44 w 1769"/>
                        <a:gd name="T7" fmla="*/ 12 h 791"/>
                        <a:gd name="T8" fmla="*/ 48 w 1769"/>
                        <a:gd name="T9" fmla="*/ 17 h 791"/>
                        <a:gd name="T10" fmla="*/ 46 w 1769"/>
                        <a:gd name="T11" fmla="*/ 21 h 791"/>
                        <a:gd name="T12" fmla="*/ 43 w 1769"/>
                        <a:gd name="T13" fmla="*/ 18 h 791"/>
                        <a:gd name="T14" fmla="*/ 37 w 1769"/>
                        <a:gd name="T15" fmla="*/ 13 h 791"/>
                        <a:gd name="T16" fmla="*/ 30 w 1769"/>
                        <a:gd name="T17" fmla="*/ 8 h 791"/>
                        <a:gd name="T18" fmla="*/ 16 w 1769"/>
                        <a:gd name="T19" fmla="*/ 4 h 791"/>
                        <a:gd name="T20" fmla="*/ 0 w 1769"/>
                        <a:gd name="T21" fmla="*/ 2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p:spPr>
                  <p:txBody>
                    <a:bodyPr wrap="none" anchor="ctr"/>
                    <a:lstStyle/>
                    <a:p>
                      <a:endParaRPr lang="en-US"/>
                    </a:p>
                  </p:txBody>
                </p:sp>
              </p:grpSp>
              <p:grpSp>
                <p:nvGrpSpPr>
                  <p:cNvPr id="67" name="Group 104"/>
                  <p:cNvGrpSpPr>
                    <a:grpSpLocks/>
                  </p:cNvGrpSpPr>
                  <p:nvPr/>
                </p:nvGrpSpPr>
                <p:grpSpPr bwMode="auto">
                  <a:xfrm>
                    <a:off x="2893" y="2073"/>
                    <a:ext cx="405" cy="2219"/>
                    <a:chOff x="2819" y="2101"/>
                    <a:chExt cx="405" cy="2219"/>
                  </a:xfrm>
                </p:grpSpPr>
                <p:sp>
                  <p:nvSpPr>
                    <p:cNvPr id="71" name="Freeform 105"/>
                    <p:cNvSpPr>
                      <a:spLocks/>
                    </p:cNvSpPr>
                    <p:nvPr/>
                  </p:nvSpPr>
                  <p:spPr bwMode="hidden">
                    <a:xfrm rot="4898956">
                      <a:off x="2206" y="2713"/>
                      <a:ext cx="1471" cy="246"/>
                    </a:xfrm>
                    <a:custGeom>
                      <a:avLst/>
                      <a:gdLst>
                        <a:gd name="T0" fmla="*/ 0 w 2736"/>
                        <a:gd name="T1" fmla="*/ 14 h 504"/>
                        <a:gd name="T2" fmla="*/ 39 w 2736"/>
                        <a:gd name="T3" fmla="*/ 5 h 504"/>
                        <a:gd name="T4" fmla="*/ 80 w 2736"/>
                        <a:gd name="T5" fmla="*/ 0 h 504"/>
                        <a:gd name="T6" fmla="*/ 123 w 2736"/>
                        <a:gd name="T7" fmla="*/ 0 h 504"/>
                        <a:gd name="T8" fmla="*/ 122 w 2736"/>
                        <a:gd name="T9" fmla="*/ 3 h 504"/>
                        <a:gd name="T10" fmla="*/ 79 w 2736"/>
                        <a:gd name="T11" fmla="*/ 3 h 504"/>
                        <a:gd name="T12" fmla="*/ 30 w 2736"/>
                        <a:gd name="T13" fmla="*/ 8 h 504"/>
                        <a:gd name="T14" fmla="*/ 0 w 2736"/>
                        <a:gd name="T15" fmla="*/ 14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p:spPr>
                  <p:txBody>
                    <a:bodyPr wrap="none" anchor="ctr"/>
                    <a:lstStyle/>
                    <a:p>
                      <a:endParaRPr lang="en-US"/>
                    </a:p>
                  </p:txBody>
                </p:sp>
                <p:sp>
                  <p:nvSpPr>
                    <p:cNvPr id="72" name="Freeform 106"/>
                    <p:cNvSpPr>
                      <a:spLocks/>
                    </p:cNvSpPr>
                    <p:nvPr/>
                  </p:nvSpPr>
                  <p:spPr bwMode="hidden">
                    <a:xfrm rot="4898956">
                      <a:off x="2636" y="3732"/>
                      <a:ext cx="790" cy="386"/>
                    </a:xfrm>
                    <a:custGeom>
                      <a:avLst/>
                      <a:gdLst>
                        <a:gd name="T0" fmla="*/ 0 w 1769"/>
                        <a:gd name="T1" fmla="*/ 0 h 791"/>
                        <a:gd name="T2" fmla="*/ 8 w 1769"/>
                        <a:gd name="T3" fmla="*/ 1 h 791"/>
                        <a:gd name="T4" fmla="*/ 21 w 1769"/>
                        <a:gd name="T5" fmla="*/ 5 h 791"/>
                        <a:gd name="T6" fmla="*/ 29 w 1769"/>
                        <a:gd name="T7" fmla="*/ 12 h 791"/>
                        <a:gd name="T8" fmla="*/ 31 w 1769"/>
                        <a:gd name="T9" fmla="*/ 17 h 791"/>
                        <a:gd name="T10" fmla="*/ 30 w 1769"/>
                        <a:gd name="T11" fmla="*/ 21 h 791"/>
                        <a:gd name="T12" fmla="*/ 28 w 1769"/>
                        <a:gd name="T13" fmla="*/ 18 h 791"/>
                        <a:gd name="T14" fmla="*/ 25 w 1769"/>
                        <a:gd name="T15" fmla="*/ 13 h 791"/>
                        <a:gd name="T16" fmla="*/ 20 w 1769"/>
                        <a:gd name="T17" fmla="*/ 8 h 791"/>
                        <a:gd name="T18" fmla="*/ 10 w 1769"/>
                        <a:gd name="T19" fmla="*/ 4 h 791"/>
                        <a:gd name="T20" fmla="*/ 0 w 1769"/>
                        <a:gd name="T21" fmla="*/ 2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p:spPr>
                  <p:txBody>
                    <a:bodyPr wrap="none" anchor="ctr"/>
                    <a:lstStyle/>
                    <a:p>
                      <a:endParaRPr lang="en-US"/>
                    </a:p>
                  </p:txBody>
                </p:sp>
              </p:grpSp>
              <p:grpSp>
                <p:nvGrpSpPr>
                  <p:cNvPr id="68" name="Group 107"/>
                  <p:cNvGrpSpPr>
                    <a:grpSpLocks/>
                  </p:cNvGrpSpPr>
                  <p:nvPr/>
                </p:nvGrpSpPr>
                <p:grpSpPr bwMode="auto">
                  <a:xfrm>
                    <a:off x="2372" y="2107"/>
                    <a:ext cx="426" cy="2185"/>
                    <a:chOff x="2287" y="2135"/>
                    <a:chExt cx="426" cy="2185"/>
                  </a:xfrm>
                </p:grpSpPr>
                <p:sp>
                  <p:nvSpPr>
                    <p:cNvPr id="69" name="Freeform 108"/>
                    <p:cNvSpPr>
                      <a:spLocks/>
                    </p:cNvSpPr>
                    <p:nvPr/>
                  </p:nvSpPr>
                  <p:spPr bwMode="hidden">
                    <a:xfrm rot="5755659">
                      <a:off x="1900" y="2760"/>
                      <a:ext cx="1437" cy="188"/>
                    </a:xfrm>
                    <a:custGeom>
                      <a:avLst/>
                      <a:gdLst>
                        <a:gd name="T0" fmla="*/ 0 w 2736"/>
                        <a:gd name="T1" fmla="*/ 4 h 504"/>
                        <a:gd name="T2" fmla="*/ 35 w 2736"/>
                        <a:gd name="T3" fmla="*/ 1 h 504"/>
                        <a:gd name="T4" fmla="*/ 71 w 2736"/>
                        <a:gd name="T5" fmla="*/ 0 h 504"/>
                        <a:gd name="T6" fmla="*/ 110 w 2736"/>
                        <a:gd name="T7" fmla="*/ 0 h 504"/>
                        <a:gd name="T8" fmla="*/ 109 w 2736"/>
                        <a:gd name="T9" fmla="*/ 1 h 504"/>
                        <a:gd name="T10" fmla="*/ 70 w 2736"/>
                        <a:gd name="T11" fmla="*/ 1 h 504"/>
                        <a:gd name="T12" fmla="*/ 26 w 2736"/>
                        <a:gd name="T13" fmla="*/ 2 h 504"/>
                        <a:gd name="T14" fmla="*/ 0 w 2736"/>
                        <a:gd name="T15" fmla="*/ 4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p:spPr>
                  <p:txBody>
                    <a:bodyPr wrap="none" anchor="ctr"/>
                    <a:lstStyle/>
                    <a:p>
                      <a:endParaRPr lang="en-US"/>
                    </a:p>
                  </p:txBody>
                </p:sp>
                <p:sp>
                  <p:nvSpPr>
                    <p:cNvPr id="70" name="Freeform 109"/>
                    <p:cNvSpPr>
                      <a:spLocks/>
                    </p:cNvSpPr>
                    <p:nvPr/>
                  </p:nvSpPr>
                  <p:spPr bwMode="hidden">
                    <a:xfrm rot="5755659">
                      <a:off x="2049" y="3787"/>
                      <a:ext cx="771" cy="295"/>
                    </a:xfrm>
                    <a:custGeom>
                      <a:avLst/>
                      <a:gdLst>
                        <a:gd name="T0" fmla="*/ 0 w 1769"/>
                        <a:gd name="T1" fmla="*/ 0 h 791"/>
                        <a:gd name="T2" fmla="*/ 7 w 1769"/>
                        <a:gd name="T3" fmla="*/ 0 h 791"/>
                        <a:gd name="T4" fmla="*/ 18 w 1769"/>
                        <a:gd name="T5" fmla="*/ 1 h 791"/>
                        <a:gd name="T6" fmla="*/ 25 w 1769"/>
                        <a:gd name="T7" fmla="*/ 3 h 791"/>
                        <a:gd name="T8" fmla="*/ 27 w 1769"/>
                        <a:gd name="T9" fmla="*/ 4 h 791"/>
                        <a:gd name="T10" fmla="*/ 27 w 1769"/>
                        <a:gd name="T11" fmla="*/ 6 h 791"/>
                        <a:gd name="T12" fmla="*/ 25 w 1769"/>
                        <a:gd name="T13" fmla="*/ 4 h 791"/>
                        <a:gd name="T14" fmla="*/ 22 w 1769"/>
                        <a:gd name="T15" fmla="*/ 3 h 791"/>
                        <a:gd name="T16" fmla="*/ 17 w 1769"/>
                        <a:gd name="T17" fmla="*/ 2 h 791"/>
                        <a:gd name="T18" fmla="*/ 9 w 1769"/>
                        <a:gd name="T19" fmla="*/ 1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p:spPr>
                  <p:txBody>
                    <a:bodyPr wrap="none" anchor="ctr"/>
                    <a:lstStyle/>
                    <a:p>
                      <a:endParaRPr lang="en-US"/>
                    </a:p>
                  </p:txBody>
                </p:sp>
              </p:grpSp>
            </p:grpSp>
          </p:grpSp>
          <p:grpSp>
            <p:nvGrpSpPr>
              <p:cNvPr id="23" name="Group 110"/>
              <p:cNvGrpSpPr>
                <a:grpSpLocks/>
              </p:cNvGrpSpPr>
              <p:nvPr/>
            </p:nvGrpSpPr>
            <p:grpSpPr bwMode="auto">
              <a:xfrm>
                <a:off x="74" y="313"/>
                <a:ext cx="5459" cy="3667"/>
                <a:chOff x="74" y="313"/>
                <a:chExt cx="5459" cy="3667"/>
              </a:xfrm>
            </p:grpSpPr>
            <p:grpSp>
              <p:nvGrpSpPr>
                <p:cNvPr id="24" name="Group 111"/>
                <p:cNvGrpSpPr>
                  <a:grpSpLocks/>
                </p:cNvGrpSpPr>
                <p:nvPr/>
              </p:nvGrpSpPr>
              <p:grpSpPr bwMode="auto">
                <a:xfrm>
                  <a:off x="74" y="313"/>
                  <a:ext cx="5459" cy="3667"/>
                  <a:chOff x="74" y="313"/>
                  <a:chExt cx="5459" cy="3667"/>
                </a:xfrm>
              </p:grpSpPr>
              <p:sp>
                <p:nvSpPr>
                  <p:cNvPr id="26" name="Arc 112"/>
                  <p:cNvSpPr>
                    <a:spLocks/>
                  </p:cNvSpPr>
                  <p:nvPr/>
                </p:nvSpPr>
                <p:spPr bwMode="hidden">
                  <a:xfrm flipV="1">
                    <a:off x="2966" y="456"/>
                    <a:ext cx="2567" cy="2047"/>
                  </a:xfrm>
                  <a:custGeom>
                    <a:avLst/>
                    <a:gdLst>
                      <a:gd name="T0" fmla="*/ 0 w 36729"/>
                      <a:gd name="T1" fmla="*/ 0 h 21600"/>
                      <a:gd name="T2" fmla="*/ 0 w 36729"/>
                      <a:gd name="T3" fmla="*/ 0 h 21600"/>
                      <a:gd name="T4" fmla="*/ 0 w 36729"/>
                      <a:gd name="T5" fmla="*/ 0 h 21600"/>
                      <a:gd name="T6" fmla="*/ 0 60000 65536"/>
                      <a:gd name="T7" fmla="*/ 0 60000 65536"/>
                      <a:gd name="T8" fmla="*/ 0 60000 65536"/>
                    </a:gdLst>
                    <a:ahLst/>
                    <a:cxnLst>
                      <a:cxn ang="T6">
                        <a:pos x="T0" y="T1"/>
                      </a:cxn>
                      <a:cxn ang="T7">
                        <a:pos x="T2" y="T3"/>
                      </a:cxn>
                      <a:cxn ang="T8">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lnTo>
                          <a:pt x="36729" y="10451"/>
                        </a:lnTo>
                        <a:close/>
                      </a:path>
                    </a:pathLst>
                  </a:custGeom>
                  <a:noFill/>
                  <a:ln w="9525">
                    <a:solidFill>
                      <a:schemeClr val="accent1"/>
                    </a:solidFill>
                    <a:round/>
                    <a:headEnd/>
                    <a:tailEnd/>
                  </a:ln>
                </p:spPr>
                <p:txBody>
                  <a:bodyPr wrap="none" anchor="ctr"/>
                  <a:lstStyle/>
                  <a:p>
                    <a:endParaRPr lang="en-US"/>
                  </a:p>
                </p:txBody>
              </p:sp>
              <p:sp>
                <p:nvSpPr>
                  <p:cNvPr id="27" name="Arc 113"/>
                  <p:cNvSpPr>
                    <a:spLocks/>
                  </p:cNvSpPr>
                  <p:nvPr/>
                </p:nvSpPr>
                <p:spPr bwMode="hidden">
                  <a:xfrm flipH="1">
                    <a:off x="387" y="1601"/>
                    <a:ext cx="2016" cy="2379"/>
                  </a:xfrm>
                  <a:custGeom>
                    <a:avLst/>
                    <a:gdLst>
                      <a:gd name="T0" fmla="*/ 0 w 30473"/>
                      <a:gd name="T1" fmla="*/ 0 h 22305"/>
                      <a:gd name="T2" fmla="*/ 0 w 30473"/>
                      <a:gd name="T3" fmla="*/ 0 h 22305"/>
                      <a:gd name="T4" fmla="*/ 0 w 30473"/>
                      <a:gd name="T5" fmla="*/ 0 h 22305"/>
                      <a:gd name="T6" fmla="*/ 0 60000 65536"/>
                      <a:gd name="T7" fmla="*/ 0 60000 65536"/>
                      <a:gd name="T8" fmla="*/ 0 60000 65536"/>
                    </a:gdLst>
                    <a:ahLst/>
                    <a:cxnLst>
                      <a:cxn ang="T6">
                        <a:pos x="T0" y="T1"/>
                      </a:cxn>
                      <a:cxn ang="T7">
                        <a:pos x="T2" y="T3"/>
                      </a:cxn>
                      <a:cxn ang="T8">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lnTo>
                          <a:pt x="-1" y="1906"/>
                        </a:lnTo>
                        <a:close/>
                      </a:path>
                    </a:pathLst>
                  </a:custGeom>
                  <a:noFill/>
                  <a:ln w="9525">
                    <a:solidFill>
                      <a:schemeClr val="folHlink"/>
                    </a:solidFill>
                    <a:round/>
                    <a:headEnd/>
                    <a:tailEnd/>
                  </a:ln>
                </p:spPr>
                <p:txBody>
                  <a:bodyPr wrap="none" anchor="ctr"/>
                  <a:lstStyle/>
                  <a:p>
                    <a:endParaRPr lang="en-US"/>
                  </a:p>
                </p:txBody>
              </p:sp>
              <p:sp>
                <p:nvSpPr>
                  <p:cNvPr id="28" name="Arc 114"/>
                  <p:cNvSpPr>
                    <a:spLocks/>
                  </p:cNvSpPr>
                  <p:nvPr/>
                </p:nvSpPr>
                <p:spPr bwMode="hidden">
                  <a:xfrm>
                    <a:off x="3029" y="1181"/>
                    <a:ext cx="1426" cy="2380"/>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p:spPr>
                <p:txBody>
                  <a:bodyPr wrap="none" anchor="ctr"/>
                  <a:lstStyle/>
                  <a:p>
                    <a:endParaRPr lang="en-US"/>
                  </a:p>
                </p:txBody>
              </p:sp>
              <p:sp>
                <p:nvSpPr>
                  <p:cNvPr id="29" name="Arc 115"/>
                  <p:cNvSpPr>
                    <a:spLocks/>
                  </p:cNvSpPr>
                  <p:nvPr/>
                </p:nvSpPr>
                <p:spPr bwMode="hidden">
                  <a:xfrm flipH="1">
                    <a:off x="73" y="812"/>
                    <a:ext cx="2540" cy="2380"/>
                  </a:xfrm>
                  <a:custGeom>
                    <a:avLst/>
                    <a:gdLst>
                      <a:gd name="T0" fmla="*/ 0 w 36830"/>
                      <a:gd name="T1" fmla="*/ 0 h 22305"/>
                      <a:gd name="T2" fmla="*/ 0 w 36830"/>
                      <a:gd name="T3" fmla="*/ 0 h 22305"/>
                      <a:gd name="T4" fmla="*/ 0 w 36830"/>
                      <a:gd name="T5" fmla="*/ 0 h 22305"/>
                      <a:gd name="T6" fmla="*/ 0 60000 65536"/>
                      <a:gd name="T7" fmla="*/ 0 60000 65536"/>
                      <a:gd name="T8" fmla="*/ 0 60000 65536"/>
                    </a:gdLst>
                    <a:ahLst/>
                    <a:cxnLst>
                      <a:cxn ang="T6">
                        <a:pos x="T0" y="T1"/>
                      </a:cxn>
                      <a:cxn ang="T7">
                        <a:pos x="T2" y="T3"/>
                      </a:cxn>
                      <a:cxn ang="T8">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lnTo>
                          <a:pt x="0" y="6283"/>
                        </a:lnTo>
                        <a:close/>
                      </a:path>
                    </a:pathLst>
                  </a:custGeom>
                  <a:noFill/>
                  <a:ln w="9525">
                    <a:solidFill>
                      <a:schemeClr val="folHlink"/>
                    </a:solidFill>
                    <a:round/>
                    <a:headEnd/>
                    <a:tailEnd/>
                  </a:ln>
                </p:spPr>
                <p:txBody>
                  <a:bodyPr wrap="none" anchor="ctr"/>
                  <a:lstStyle/>
                  <a:p>
                    <a:endParaRPr lang="en-US"/>
                  </a:p>
                </p:txBody>
              </p:sp>
              <p:sp>
                <p:nvSpPr>
                  <p:cNvPr id="30" name="Arc 116"/>
                  <p:cNvSpPr>
                    <a:spLocks/>
                  </p:cNvSpPr>
                  <p:nvPr/>
                </p:nvSpPr>
                <p:spPr bwMode="hidden">
                  <a:xfrm flipH="1">
                    <a:off x="789" y="313"/>
                    <a:ext cx="1850" cy="2304"/>
                  </a:xfrm>
                  <a:custGeom>
                    <a:avLst/>
                    <a:gdLst>
                      <a:gd name="T0" fmla="*/ 0 w 31881"/>
                      <a:gd name="T1" fmla="*/ 0 h 21600"/>
                      <a:gd name="T2" fmla="*/ 0 w 31881"/>
                      <a:gd name="T3" fmla="*/ 0 h 21600"/>
                      <a:gd name="T4" fmla="*/ 0 w 31881"/>
                      <a:gd name="T5" fmla="*/ 0 h 21600"/>
                      <a:gd name="T6" fmla="*/ 0 60000 65536"/>
                      <a:gd name="T7" fmla="*/ 0 60000 65536"/>
                      <a:gd name="T8" fmla="*/ 0 60000 65536"/>
                    </a:gdLst>
                    <a:ahLst/>
                    <a:cxnLst>
                      <a:cxn ang="T6">
                        <a:pos x="T0" y="T1"/>
                      </a:cxn>
                      <a:cxn ang="T7">
                        <a:pos x="T2" y="T3"/>
                      </a:cxn>
                      <a:cxn ang="T8">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lnTo>
                          <a:pt x="-1" y="10015"/>
                        </a:lnTo>
                        <a:close/>
                      </a:path>
                    </a:pathLst>
                  </a:custGeom>
                  <a:noFill/>
                  <a:ln w="9525">
                    <a:solidFill>
                      <a:schemeClr val="accent1"/>
                    </a:solidFill>
                    <a:round/>
                    <a:headEnd/>
                    <a:tailEnd/>
                  </a:ln>
                </p:spPr>
                <p:txBody>
                  <a:bodyPr wrap="none" anchor="ctr"/>
                  <a:lstStyle/>
                  <a:p>
                    <a:endParaRPr lang="en-US"/>
                  </a:p>
                </p:txBody>
              </p:sp>
              <p:sp>
                <p:nvSpPr>
                  <p:cNvPr id="31" name="Arc 117"/>
                  <p:cNvSpPr>
                    <a:spLocks/>
                  </p:cNvSpPr>
                  <p:nvPr/>
                </p:nvSpPr>
                <p:spPr bwMode="hidden">
                  <a:xfrm>
                    <a:off x="2763" y="1281"/>
                    <a:ext cx="765" cy="2304"/>
                  </a:xfrm>
                  <a:custGeom>
                    <a:avLst/>
                    <a:gdLst>
                      <a:gd name="T0" fmla="*/ 0 w 31146"/>
                      <a:gd name="T1" fmla="*/ 0 h 21600"/>
                      <a:gd name="T2" fmla="*/ 0 w 31146"/>
                      <a:gd name="T3" fmla="*/ 0 h 21600"/>
                      <a:gd name="T4" fmla="*/ 0 w 31146"/>
                      <a:gd name="T5" fmla="*/ 0 h 21600"/>
                      <a:gd name="T6" fmla="*/ 0 60000 65536"/>
                      <a:gd name="T7" fmla="*/ 0 60000 65536"/>
                      <a:gd name="T8" fmla="*/ 0 60000 65536"/>
                    </a:gdLst>
                    <a:ahLst/>
                    <a:cxnLst>
                      <a:cxn ang="T6">
                        <a:pos x="T0" y="T1"/>
                      </a:cxn>
                      <a:cxn ang="T7">
                        <a:pos x="T2" y="T3"/>
                      </a:cxn>
                      <a:cxn ang="T8">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lnTo>
                          <a:pt x="-1" y="4511"/>
                        </a:lnTo>
                        <a:close/>
                      </a:path>
                    </a:pathLst>
                  </a:custGeom>
                  <a:noFill/>
                  <a:ln w="9525">
                    <a:solidFill>
                      <a:schemeClr val="accent2"/>
                    </a:solidFill>
                    <a:round/>
                    <a:headEnd/>
                    <a:tailEnd/>
                  </a:ln>
                </p:spPr>
                <p:txBody>
                  <a:bodyPr wrap="none" anchor="ctr"/>
                  <a:lstStyle/>
                  <a:p>
                    <a:endParaRPr lang="en-US"/>
                  </a:p>
                </p:txBody>
              </p:sp>
              <p:sp>
                <p:nvSpPr>
                  <p:cNvPr id="32" name="Freeform 118"/>
                  <p:cNvSpPr>
                    <a:spLocks/>
                  </p:cNvSpPr>
                  <p:nvPr/>
                </p:nvSpPr>
                <p:spPr bwMode="hidden">
                  <a:xfrm flipH="1">
                    <a:off x="1800" y="438"/>
                    <a:ext cx="418" cy="1524"/>
                  </a:xfrm>
                  <a:custGeom>
                    <a:avLst/>
                    <a:gdLst>
                      <a:gd name="T0" fmla="*/ 0 w 776"/>
                      <a:gd name="T1" fmla="*/ 7 h 2368"/>
                      <a:gd name="T2" fmla="*/ 11 w 776"/>
                      <a:gd name="T3" fmla="*/ 2 h 2368"/>
                      <a:gd name="T4" fmla="*/ 4 w 776"/>
                      <a:gd name="T5" fmla="*/ 17 h 2368"/>
                      <a:gd name="T6" fmla="*/ 15 w 776"/>
                      <a:gd name="T7" fmla="*/ 17 h 2368"/>
                      <a:gd name="T8" fmla="*/ 9 w 776"/>
                      <a:gd name="T9" fmla="*/ 33 h 2368"/>
                      <a:gd name="T10" fmla="*/ 17 w 776"/>
                      <a:gd name="T11" fmla="*/ 39 h 2368"/>
                      <a:gd name="T12" fmla="*/ 13 w 776"/>
                      <a:gd name="T13" fmla="*/ 50 h 2368"/>
                      <a:gd name="T14" fmla="*/ 22 w 776"/>
                      <a:gd name="T15" fmla="*/ 55 h 2368"/>
                      <a:gd name="T16" fmla="*/ 17 w 776"/>
                      <a:gd name="T17" fmla="*/ 66 h 2368"/>
                      <a:gd name="T18" fmla="*/ 24 w 776"/>
                      <a:gd name="T19" fmla="*/ 71 h 2368"/>
                      <a:gd name="T20" fmla="*/ 22 w 776"/>
                      <a:gd name="T21" fmla="*/ 81 h 2368"/>
                      <a:gd name="T22" fmla="*/ 26 w 776"/>
                      <a:gd name="T23" fmla="*/ 91 h 2368"/>
                      <a:gd name="T24" fmla="*/ 26 w 776"/>
                      <a:gd name="T25" fmla="*/ 102 h 2368"/>
                      <a:gd name="T26" fmla="*/ 31 w 776"/>
                      <a:gd name="T27" fmla="*/ 118 h 2368"/>
                      <a:gd name="T28" fmla="*/ 28 w 776"/>
                      <a:gd name="T29" fmla="*/ 135 h 2368"/>
                      <a:gd name="T30" fmla="*/ 33 w 776"/>
                      <a:gd name="T31" fmla="*/ 145 h 2368"/>
                      <a:gd name="T32" fmla="*/ 31 w 776"/>
                      <a:gd name="T33" fmla="*/ 161 h 2368"/>
                      <a:gd name="T34" fmla="*/ 33 w 776"/>
                      <a:gd name="T35" fmla="*/ 177 h 2368"/>
                      <a:gd name="T36" fmla="*/ 31 w 776"/>
                      <a:gd name="T37" fmla="*/ 187 h 2368"/>
                      <a:gd name="T38" fmla="*/ 35 w 776"/>
                      <a:gd name="T39" fmla="*/ 203 h 2368"/>
                      <a:gd name="T40" fmla="*/ 33 w 776"/>
                      <a:gd name="T41" fmla="*/ 219 h 2368"/>
                      <a:gd name="T42" fmla="*/ 35 w 776"/>
                      <a:gd name="T43" fmla="*/ 240 h 2368"/>
                      <a:gd name="T44" fmla="*/ 33 w 776"/>
                      <a:gd name="T45" fmla="*/ 246 h 2368"/>
                      <a:gd name="T46" fmla="*/ 35 w 776"/>
                      <a:gd name="T47" fmla="*/ 261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p:spPr>
                <p:txBody>
                  <a:bodyPr wrap="none" anchor="ctr"/>
                  <a:lstStyle/>
                  <a:p>
                    <a:endParaRPr lang="en-US"/>
                  </a:p>
                </p:txBody>
              </p:sp>
            </p:grpSp>
            <p:sp>
              <p:nvSpPr>
                <p:cNvPr id="25" name="Freeform 119"/>
                <p:cNvSpPr>
                  <a:spLocks/>
                </p:cNvSpPr>
                <p:nvPr/>
              </p:nvSpPr>
              <p:spPr bwMode="hidden">
                <a:xfrm rot="-1346631">
                  <a:off x="3280" y="1529"/>
                  <a:ext cx="442" cy="837"/>
                </a:xfrm>
                <a:custGeom>
                  <a:avLst/>
                  <a:gdLst>
                    <a:gd name="T0" fmla="*/ 0 w 776"/>
                    <a:gd name="T1" fmla="*/ 0 h 2368"/>
                    <a:gd name="T2" fmla="*/ 14 w 776"/>
                    <a:gd name="T3" fmla="*/ 0 h 2368"/>
                    <a:gd name="T4" fmla="*/ 6 w 776"/>
                    <a:gd name="T5" fmla="*/ 1 h 2368"/>
                    <a:gd name="T6" fmla="*/ 20 w 776"/>
                    <a:gd name="T7" fmla="*/ 1 h 2368"/>
                    <a:gd name="T8" fmla="*/ 11 w 776"/>
                    <a:gd name="T9" fmla="*/ 2 h 2368"/>
                    <a:gd name="T10" fmla="*/ 23 w 776"/>
                    <a:gd name="T11" fmla="*/ 2 h 2368"/>
                    <a:gd name="T12" fmla="*/ 17 w 776"/>
                    <a:gd name="T13" fmla="*/ 2 h 2368"/>
                    <a:gd name="T14" fmla="*/ 28 w 776"/>
                    <a:gd name="T15" fmla="*/ 3 h 2368"/>
                    <a:gd name="T16" fmla="*/ 23 w 776"/>
                    <a:gd name="T17" fmla="*/ 3 h 2368"/>
                    <a:gd name="T18" fmla="*/ 31 w 776"/>
                    <a:gd name="T19" fmla="*/ 4 h 2368"/>
                    <a:gd name="T20" fmla="*/ 28 w 776"/>
                    <a:gd name="T21" fmla="*/ 4 h 2368"/>
                    <a:gd name="T22" fmla="*/ 35 w 776"/>
                    <a:gd name="T23" fmla="*/ 5 h 2368"/>
                    <a:gd name="T24" fmla="*/ 35 w 776"/>
                    <a:gd name="T25" fmla="*/ 5 h 2368"/>
                    <a:gd name="T26" fmla="*/ 40 w 776"/>
                    <a:gd name="T27" fmla="*/ 6 h 2368"/>
                    <a:gd name="T28" fmla="*/ 38 w 776"/>
                    <a:gd name="T29" fmla="*/ 7 h 2368"/>
                    <a:gd name="T30" fmla="*/ 43 w 776"/>
                    <a:gd name="T31" fmla="*/ 7 h 2368"/>
                    <a:gd name="T32" fmla="*/ 40 w 776"/>
                    <a:gd name="T33" fmla="*/ 8 h 2368"/>
                    <a:gd name="T34" fmla="*/ 43 w 776"/>
                    <a:gd name="T35" fmla="*/ 9 h 2368"/>
                    <a:gd name="T36" fmla="*/ 40 w 776"/>
                    <a:gd name="T37" fmla="*/ 10 h 2368"/>
                    <a:gd name="T38" fmla="*/ 46 w 776"/>
                    <a:gd name="T39" fmla="*/ 10 h 2368"/>
                    <a:gd name="T40" fmla="*/ 43 w 776"/>
                    <a:gd name="T41" fmla="*/ 11 h 2368"/>
                    <a:gd name="T42" fmla="*/ 46 w 776"/>
                    <a:gd name="T43" fmla="*/ 12 h 2368"/>
                    <a:gd name="T44" fmla="*/ 43 w 776"/>
                    <a:gd name="T45" fmla="*/ 12 h 2368"/>
                    <a:gd name="T46" fmla="*/ 46 w 776"/>
                    <a:gd name="T47" fmla="*/ 13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p:spPr>
              <p:txBody>
                <a:bodyPr wrap="none" anchor="ctr"/>
                <a:lstStyle/>
                <a:p>
                  <a:endParaRPr lang="en-US"/>
                </a:p>
              </p:txBody>
            </p:sp>
          </p:grpSp>
        </p:grpSp>
        <p:grpSp>
          <p:nvGrpSpPr>
            <p:cNvPr id="7" name="Group 120"/>
            <p:cNvGrpSpPr>
              <a:grpSpLocks/>
            </p:cNvGrpSpPr>
            <p:nvPr/>
          </p:nvGrpSpPr>
          <p:grpSpPr bwMode="auto">
            <a:xfrm>
              <a:off x="1476" y="449"/>
              <a:ext cx="4038" cy="2966"/>
              <a:chOff x="210" y="337"/>
              <a:chExt cx="5198" cy="3818"/>
            </a:xfrm>
          </p:grpSpPr>
          <p:sp>
            <p:nvSpPr>
              <p:cNvPr id="8" name="Freeform 121"/>
              <p:cNvSpPr>
                <a:spLocks/>
              </p:cNvSpPr>
              <p:nvPr/>
            </p:nvSpPr>
            <p:spPr bwMode="hidden">
              <a:xfrm flipH="1">
                <a:off x="1934" y="2382"/>
                <a:ext cx="485" cy="1479"/>
              </a:xfrm>
              <a:custGeom>
                <a:avLst/>
                <a:gdLst>
                  <a:gd name="T0" fmla="*/ 0 w 776"/>
                  <a:gd name="T1" fmla="*/ 6 h 2368"/>
                  <a:gd name="T2" fmla="*/ 23 w 776"/>
                  <a:gd name="T3" fmla="*/ 1 h 2368"/>
                  <a:gd name="T4" fmla="*/ 9 w 776"/>
                  <a:gd name="T5" fmla="*/ 15 h 2368"/>
                  <a:gd name="T6" fmla="*/ 32 w 776"/>
                  <a:gd name="T7" fmla="*/ 15 h 2368"/>
                  <a:gd name="T8" fmla="*/ 18 w 776"/>
                  <a:gd name="T9" fmla="*/ 29 h 2368"/>
                  <a:gd name="T10" fmla="*/ 37 w 776"/>
                  <a:gd name="T11" fmla="*/ 34 h 2368"/>
                  <a:gd name="T12" fmla="*/ 28 w 776"/>
                  <a:gd name="T13" fmla="*/ 42 h 2368"/>
                  <a:gd name="T14" fmla="*/ 46 w 776"/>
                  <a:gd name="T15" fmla="*/ 47 h 2368"/>
                  <a:gd name="T16" fmla="*/ 37 w 776"/>
                  <a:gd name="T17" fmla="*/ 56 h 2368"/>
                  <a:gd name="T18" fmla="*/ 51 w 776"/>
                  <a:gd name="T19" fmla="*/ 61 h 2368"/>
                  <a:gd name="T20" fmla="*/ 46 w 776"/>
                  <a:gd name="T21" fmla="*/ 70 h 2368"/>
                  <a:gd name="T22" fmla="*/ 55 w 776"/>
                  <a:gd name="T23" fmla="*/ 79 h 2368"/>
                  <a:gd name="T24" fmla="*/ 55 w 776"/>
                  <a:gd name="T25" fmla="*/ 88 h 2368"/>
                  <a:gd name="T26" fmla="*/ 64 w 776"/>
                  <a:gd name="T27" fmla="*/ 102 h 2368"/>
                  <a:gd name="T28" fmla="*/ 60 w 776"/>
                  <a:gd name="T29" fmla="*/ 116 h 2368"/>
                  <a:gd name="T30" fmla="*/ 69 w 776"/>
                  <a:gd name="T31" fmla="*/ 125 h 2368"/>
                  <a:gd name="T32" fmla="*/ 64 w 776"/>
                  <a:gd name="T33" fmla="*/ 139 h 2368"/>
                  <a:gd name="T34" fmla="*/ 69 w 776"/>
                  <a:gd name="T35" fmla="*/ 152 h 2368"/>
                  <a:gd name="T36" fmla="*/ 64 w 776"/>
                  <a:gd name="T37" fmla="*/ 161 h 2368"/>
                  <a:gd name="T38" fmla="*/ 74 w 776"/>
                  <a:gd name="T39" fmla="*/ 175 h 2368"/>
                  <a:gd name="T40" fmla="*/ 69 w 776"/>
                  <a:gd name="T41" fmla="*/ 189 h 2368"/>
                  <a:gd name="T42" fmla="*/ 74 w 776"/>
                  <a:gd name="T43" fmla="*/ 207 h 2368"/>
                  <a:gd name="T44" fmla="*/ 69 w 776"/>
                  <a:gd name="T45" fmla="*/ 212 h 2368"/>
                  <a:gd name="T46" fmla="*/ 74 w 776"/>
                  <a:gd name="T47" fmla="*/ 225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p:spPr>
            <p:txBody>
              <a:bodyPr wrap="none" anchor="ctr"/>
              <a:lstStyle/>
              <a:p>
                <a:endParaRPr lang="en-US"/>
              </a:p>
            </p:txBody>
          </p:sp>
          <p:sp>
            <p:nvSpPr>
              <p:cNvPr id="9" name="Arc 122"/>
              <p:cNvSpPr>
                <a:spLocks/>
              </p:cNvSpPr>
              <p:nvPr/>
            </p:nvSpPr>
            <p:spPr bwMode="hidden">
              <a:xfrm flipH="1">
                <a:off x="1054" y="1851"/>
                <a:ext cx="2121" cy="2304"/>
              </a:xfrm>
              <a:custGeom>
                <a:avLst/>
                <a:gdLst>
                  <a:gd name="T0" fmla="*/ 0 w 21600"/>
                  <a:gd name="T1" fmla="*/ 0 h 21602"/>
                  <a:gd name="T2" fmla="*/ 0 w 21600"/>
                  <a:gd name="T3" fmla="*/ 0 h 21602"/>
                  <a:gd name="T4" fmla="*/ 0 w 21600"/>
                  <a:gd name="T5" fmla="*/ 0 h 21602"/>
                  <a:gd name="T6" fmla="*/ 0 60000 65536"/>
                  <a:gd name="T7" fmla="*/ 0 60000 65536"/>
                  <a:gd name="T8" fmla="*/ 0 60000 65536"/>
                </a:gdLst>
                <a:ahLst/>
                <a:cxnLst>
                  <a:cxn ang="T6">
                    <a:pos x="T0" y="T1"/>
                  </a:cxn>
                  <a:cxn ang="T7">
                    <a:pos x="T2" y="T3"/>
                  </a:cxn>
                  <a:cxn ang="T8">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lnTo>
                      <a:pt x="5466" y="0"/>
                    </a:lnTo>
                    <a:close/>
                  </a:path>
                </a:pathLst>
              </a:custGeom>
              <a:noFill/>
              <a:ln w="9525">
                <a:solidFill>
                  <a:schemeClr val="folHlink"/>
                </a:solidFill>
                <a:round/>
                <a:headEnd/>
                <a:tailEnd/>
              </a:ln>
            </p:spPr>
            <p:txBody>
              <a:bodyPr wrap="none" anchor="ctr"/>
              <a:lstStyle/>
              <a:p>
                <a:endParaRPr lang="en-US"/>
              </a:p>
            </p:txBody>
          </p:sp>
          <p:sp>
            <p:nvSpPr>
              <p:cNvPr id="10" name="Arc 123"/>
              <p:cNvSpPr>
                <a:spLocks/>
              </p:cNvSpPr>
              <p:nvPr/>
            </p:nvSpPr>
            <p:spPr bwMode="hidden">
              <a:xfrm flipH="1">
                <a:off x="1266" y="1480"/>
                <a:ext cx="1245" cy="2379"/>
              </a:xfrm>
              <a:custGeom>
                <a:avLst/>
                <a:gdLst>
                  <a:gd name="T0" fmla="*/ 0 w 28940"/>
                  <a:gd name="T1" fmla="*/ 0 h 22305"/>
                  <a:gd name="T2" fmla="*/ 0 w 28940"/>
                  <a:gd name="T3" fmla="*/ 0 h 22305"/>
                  <a:gd name="T4" fmla="*/ 0 w 28940"/>
                  <a:gd name="T5" fmla="*/ 0 h 22305"/>
                  <a:gd name="T6" fmla="*/ 0 60000 65536"/>
                  <a:gd name="T7" fmla="*/ 0 60000 65536"/>
                  <a:gd name="T8" fmla="*/ 0 60000 65536"/>
                </a:gdLst>
                <a:ahLst/>
                <a:cxnLst>
                  <a:cxn ang="T6">
                    <a:pos x="T0" y="T1"/>
                  </a:cxn>
                  <a:cxn ang="T7">
                    <a:pos x="T2" y="T3"/>
                  </a:cxn>
                  <a:cxn ang="T8">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lnTo>
                      <a:pt x="0" y="1285"/>
                    </a:lnTo>
                    <a:close/>
                  </a:path>
                </a:pathLst>
              </a:custGeom>
              <a:noFill/>
              <a:ln w="9525">
                <a:solidFill>
                  <a:schemeClr val="accent1"/>
                </a:solidFill>
                <a:round/>
                <a:headEnd/>
                <a:tailEnd/>
              </a:ln>
            </p:spPr>
            <p:txBody>
              <a:bodyPr wrap="none" anchor="ctr"/>
              <a:lstStyle/>
              <a:p>
                <a:endParaRPr lang="en-US"/>
              </a:p>
            </p:txBody>
          </p:sp>
          <p:sp>
            <p:nvSpPr>
              <p:cNvPr id="11" name="Arc 124"/>
              <p:cNvSpPr>
                <a:spLocks/>
              </p:cNvSpPr>
              <p:nvPr/>
            </p:nvSpPr>
            <p:spPr bwMode="hidden">
              <a:xfrm flipH="1">
                <a:off x="210" y="1169"/>
                <a:ext cx="2376" cy="2379"/>
              </a:xfrm>
              <a:custGeom>
                <a:avLst/>
                <a:gdLst>
                  <a:gd name="T0" fmla="*/ 0 w 34455"/>
                  <a:gd name="T1" fmla="*/ 0 h 22305"/>
                  <a:gd name="T2" fmla="*/ 0 w 34455"/>
                  <a:gd name="T3" fmla="*/ 0 h 22305"/>
                  <a:gd name="T4" fmla="*/ 0 w 34455"/>
                  <a:gd name="T5" fmla="*/ 0 h 22305"/>
                  <a:gd name="T6" fmla="*/ 0 60000 65536"/>
                  <a:gd name="T7" fmla="*/ 0 60000 65536"/>
                  <a:gd name="T8" fmla="*/ 0 60000 65536"/>
                </a:gdLst>
                <a:ahLst/>
                <a:cxnLst>
                  <a:cxn ang="T6">
                    <a:pos x="T0" y="T1"/>
                  </a:cxn>
                  <a:cxn ang="T7">
                    <a:pos x="T2" y="T3"/>
                  </a:cxn>
                  <a:cxn ang="T8">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lnTo>
                      <a:pt x="0" y="4241"/>
                    </a:lnTo>
                    <a:close/>
                  </a:path>
                </a:pathLst>
              </a:custGeom>
              <a:noFill/>
              <a:ln w="9525">
                <a:solidFill>
                  <a:schemeClr val="folHlink"/>
                </a:solidFill>
                <a:round/>
                <a:headEnd/>
                <a:tailEnd/>
              </a:ln>
            </p:spPr>
            <p:txBody>
              <a:bodyPr wrap="none" anchor="ctr"/>
              <a:lstStyle/>
              <a:p>
                <a:endParaRPr lang="en-US"/>
              </a:p>
            </p:txBody>
          </p:sp>
          <p:sp>
            <p:nvSpPr>
              <p:cNvPr id="12" name="Arc 125"/>
              <p:cNvSpPr>
                <a:spLocks/>
              </p:cNvSpPr>
              <p:nvPr/>
            </p:nvSpPr>
            <p:spPr bwMode="hidden">
              <a:xfrm>
                <a:off x="2840" y="1503"/>
                <a:ext cx="381" cy="2379"/>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p:spPr>
            <p:txBody>
              <a:bodyPr wrap="none" anchor="ctr"/>
              <a:lstStyle/>
              <a:p>
                <a:endParaRPr lang="en-US"/>
              </a:p>
            </p:txBody>
          </p:sp>
          <p:sp>
            <p:nvSpPr>
              <p:cNvPr id="13" name="Arc 126"/>
              <p:cNvSpPr>
                <a:spLocks/>
              </p:cNvSpPr>
              <p:nvPr/>
            </p:nvSpPr>
            <p:spPr bwMode="hidden">
              <a:xfrm>
                <a:off x="2940" y="1492"/>
                <a:ext cx="1004" cy="2379"/>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folHlink"/>
                </a:solidFill>
                <a:round/>
                <a:headEnd/>
                <a:tailEnd/>
              </a:ln>
            </p:spPr>
            <p:txBody>
              <a:bodyPr wrap="none" anchor="ctr"/>
              <a:lstStyle/>
              <a:p>
                <a:endParaRPr lang="en-US"/>
              </a:p>
            </p:txBody>
          </p:sp>
          <p:sp>
            <p:nvSpPr>
              <p:cNvPr id="14" name="Freeform 127"/>
              <p:cNvSpPr>
                <a:spLocks/>
              </p:cNvSpPr>
              <p:nvPr/>
            </p:nvSpPr>
            <p:spPr bwMode="hidden">
              <a:xfrm>
                <a:off x="3301" y="2635"/>
                <a:ext cx="485" cy="1479"/>
              </a:xfrm>
              <a:custGeom>
                <a:avLst/>
                <a:gdLst>
                  <a:gd name="T0" fmla="*/ 0 w 776"/>
                  <a:gd name="T1" fmla="*/ 6 h 2368"/>
                  <a:gd name="T2" fmla="*/ 23 w 776"/>
                  <a:gd name="T3" fmla="*/ 1 h 2368"/>
                  <a:gd name="T4" fmla="*/ 9 w 776"/>
                  <a:gd name="T5" fmla="*/ 15 h 2368"/>
                  <a:gd name="T6" fmla="*/ 32 w 776"/>
                  <a:gd name="T7" fmla="*/ 15 h 2368"/>
                  <a:gd name="T8" fmla="*/ 18 w 776"/>
                  <a:gd name="T9" fmla="*/ 29 h 2368"/>
                  <a:gd name="T10" fmla="*/ 37 w 776"/>
                  <a:gd name="T11" fmla="*/ 34 h 2368"/>
                  <a:gd name="T12" fmla="*/ 28 w 776"/>
                  <a:gd name="T13" fmla="*/ 42 h 2368"/>
                  <a:gd name="T14" fmla="*/ 46 w 776"/>
                  <a:gd name="T15" fmla="*/ 47 h 2368"/>
                  <a:gd name="T16" fmla="*/ 37 w 776"/>
                  <a:gd name="T17" fmla="*/ 56 h 2368"/>
                  <a:gd name="T18" fmla="*/ 51 w 776"/>
                  <a:gd name="T19" fmla="*/ 61 h 2368"/>
                  <a:gd name="T20" fmla="*/ 46 w 776"/>
                  <a:gd name="T21" fmla="*/ 70 h 2368"/>
                  <a:gd name="T22" fmla="*/ 55 w 776"/>
                  <a:gd name="T23" fmla="*/ 79 h 2368"/>
                  <a:gd name="T24" fmla="*/ 55 w 776"/>
                  <a:gd name="T25" fmla="*/ 88 h 2368"/>
                  <a:gd name="T26" fmla="*/ 64 w 776"/>
                  <a:gd name="T27" fmla="*/ 102 h 2368"/>
                  <a:gd name="T28" fmla="*/ 60 w 776"/>
                  <a:gd name="T29" fmla="*/ 116 h 2368"/>
                  <a:gd name="T30" fmla="*/ 69 w 776"/>
                  <a:gd name="T31" fmla="*/ 125 h 2368"/>
                  <a:gd name="T32" fmla="*/ 64 w 776"/>
                  <a:gd name="T33" fmla="*/ 139 h 2368"/>
                  <a:gd name="T34" fmla="*/ 69 w 776"/>
                  <a:gd name="T35" fmla="*/ 152 h 2368"/>
                  <a:gd name="T36" fmla="*/ 64 w 776"/>
                  <a:gd name="T37" fmla="*/ 161 h 2368"/>
                  <a:gd name="T38" fmla="*/ 74 w 776"/>
                  <a:gd name="T39" fmla="*/ 175 h 2368"/>
                  <a:gd name="T40" fmla="*/ 69 w 776"/>
                  <a:gd name="T41" fmla="*/ 189 h 2368"/>
                  <a:gd name="T42" fmla="*/ 74 w 776"/>
                  <a:gd name="T43" fmla="*/ 207 h 2368"/>
                  <a:gd name="T44" fmla="*/ 69 w 776"/>
                  <a:gd name="T45" fmla="*/ 212 h 2368"/>
                  <a:gd name="T46" fmla="*/ 74 w 776"/>
                  <a:gd name="T47" fmla="*/ 225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p:spPr>
            <p:txBody>
              <a:bodyPr wrap="none" anchor="ctr"/>
              <a:lstStyle/>
              <a:p>
                <a:endParaRPr lang="en-US"/>
              </a:p>
            </p:txBody>
          </p:sp>
          <p:sp>
            <p:nvSpPr>
              <p:cNvPr id="15" name="Freeform 128"/>
              <p:cNvSpPr>
                <a:spLocks/>
              </p:cNvSpPr>
              <p:nvPr/>
            </p:nvSpPr>
            <p:spPr bwMode="hidden">
              <a:xfrm rot="19660755" flipV="1">
                <a:off x="2546" y="2149"/>
                <a:ext cx="442" cy="838"/>
              </a:xfrm>
              <a:custGeom>
                <a:avLst/>
                <a:gdLst>
                  <a:gd name="T0" fmla="*/ 0 w 776"/>
                  <a:gd name="T1" fmla="*/ 0 h 2368"/>
                  <a:gd name="T2" fmla="*/ 14 w 776"/>
                  <a:gd name="T3" fmla="*/ 0 h 2368"/>
                  <a:gd name="T4" fmla="*/ 6 w 776"/>
                  <a:gd name="T5" fmla="*/ 1 h 2368"/>
                  <a:gd name="T6" fmla="*/ 20 w 776"/>
                  <a:gd name="T7" fmla="*/ 1 h 2368"/>
                  <a:gd name="T8" fmla="*/ 11 w 776"/>
                  <a:gd name="T9" fmla="*/ 2 h 2368"/>
                  <a:gd name="T10" fmla="*/ 23 w 776"/>
                  <a:gd name="T11" fmla="*/ 2 h 2368"/>
                  <a:gd name="T12" fmla="*/ 17 w 776"/>
                  <a:gd name="T13" fmla="*/ 2 h 2368"/>
                  <a:gd name="T14" fmla="*/ 28 w 776"/>
                  <a:gd name="T15" fmla="*/ 3 h 2368"/>
                  <a:gd name="T16" fmla="*/ 23 w 776"/>
                  <a:gd name="T17" fmla="*/ 3 h 2368"/>
                  <a:gd name="T18" fmla="*/ 31 w 776"/>
                  <a:gd name="T19" fmla="*/ 4 h 2368"/>
                  <a:gd name="T20" fmla="*/ 28 w 776"/>
                  <a:gd name="T21" fmla="*/ 4 h 2368"/>
                  <a:gd name="T22" fmla="*/ 35 w 776"/>
                  <a:gd name="T23" fmla="*/ 5 h 2368"/>
                  <a:gd name="T24" fmla="*/ 35 w 776"/>
                  <a:gd name="T25" fmla="*/ 5 h 2368"/>
                  <a:gd name="T26" fmla="*/ 40 w 776"/>
                  <a:gd name="T27" fmla="*/ 6 h 2368"/>
                  <a:gd name="T28" fmla="*/ 38 w 776"/>
                  <a:gd name="T29" fmla="*/ 7 h 2368"/>
                  <a:gd name="T30" fmla="*/ 43 w 776"/>
                  <a:gd name="T31" fmla="*/ 7 h 2368"/>
                  <a:gd name="T32" fmla="*/ 40 w 776"/>
                  <a:gd name="T33" fmla="*/ 8 h 2368"/>
                  <a:gd name="T34" fmla="*/ 43 w 776"/>
                  <a:gd name="T35" fmla="*/ 9 h 2368"/>
                  <a:gd name="T36" fmla="*/ 40 w 776"/>
                  <a:gd name="T37" fmla="*/ 10 h 2368"/>
                  <a:gd name="T38" fmla="*/ 46 w 776"/>
                  <a:gd name="T39" fmla="*/ 10 h 2368"/>
                  <a:gd name="T40" fmla="*/ 43 w 776"/>
                  <a:gd name="T41" fmla="*/ 11 h 2368"/>
                  <a:gd name="T42" fmla="*/ 46 w 776"/>
                  <a:gd name="T43" fmla="*/ 12 h 2368"/>
                  <a:gd name="T44" fmla="*/ 43 w 776"/>
                  <a:gd name="T45" fmla="*/ 12 h 2368"/>
                  <a:gd name="T46" fmla="*/ 46 w 776"/>
                  <a:gd name="T47" fmla="*/ 13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p:spPr>
            <p:txBody>
              <a:bodyPr wrap="none" anchor="ctr"/>
              <a:lstStyle/>
              <a:p>
                <a:endParaRPr lang="en-US"/>
              </a:p>
            </p:txBody>
          </p:sp>
          <p:sp>
            <p:nvSpPr>
              <p:cNvPr id="16" name="Freeform 129"/>
              <p:cNvSpPr>
                <a:spLocks/>
              </p:cNvSpPr>
              <p:nvPr/>
            </p:nvSpPr>
            <p:spPr bwMode="hidden">
              <a:xfrm flipH="1">
                <a:off x="489" y="2503"/>
                <a:ext cx="1085" cy="1524"/>
              </a:xfrm>
              <a:custGeom>
                <a:avLst/>
                <a:gdLst>
                  <a:gd name="T0" fmla="*/ 0 w 776"/>
                  <a:gd name="T1" fmla="*/ 7 h 2368"/>
                  <a:gd name="T2" fmla="*/ 1285 w 776"/>
                  <a:gd name="T3" fmla="*/ 2 h 2368"/>
                  <a:gd name="T4" fmla="*/ 510 w 776"/>
                  <a:gd name="T5" fmla="*/ 17 h 2368"/>
                  <a:gd name="T6" fmla="*/ 1797 w 776"/>
                  <a:gd name="T7" fmla="*/ 17 h 2368"/>
                  <a:gd name="T8" fmla="*/ 1025 w 776"/>
                  <a:gd name="T9" fmla="*/ 33 h 2368"/>
                  <a:gd name="T10" fmla="*/ 2053 w 776"/>
                  <a:gd name="T11" fmla="*/ 39 h 2368"/>
                  <a:gd name="T12" fmla="*/ 1538 w 776"/>
                  <a:gd name="T13" fmla="*/ 50 h 2368"/>
                  <a:gd name="T14" fmla="*/ 2564 w 776"/>
                  <a:gd name="T15" fmla="*/ 55 h 2368"/>
                  <a:gd name="T16" fmla="*/ 2053 w 776"/>
                  <a:gd name="T17" fmla="*/ 66 h 2368"/>
                  <a:gd name="T18" fmla="*/ 2822 w 776"/>
                  <a:gd name="T19" fmla="*/ 71 h 2368"/>
                  <a:gd name="T20" fmla="*/ 2564 w 776"/>
                  <a:gd name="T21" fmla="*/ 81 h 2368"/>
                  <a:gd name="T22" fmla="*/ 3077 w 776"/>
                  <a:gd name="T23" fmla="*/ 91 h 2368"/>
                  <a:gd name="T24" fmla="*/ 3077 w 776"/>
                  <a:gd name="T25" fmla="*/ 102 h 2368"/>
                  <a:gd name="T26" fmla="*/ 3591 w 776"/>
                  <a:gd name="T27" fmla="*/ 118 h 2368"/>
                  <a:gd name="T28" fmla="*/ 3332 w 776"/>
                  <a:gd name="T29" fmla="*/ 135 h 2368"/>
                  <a:gd name="T30" fmla="*/ 3849 w 776"/>
                  <a:gd name="T31" fmla="*/ 145 h 2368"/>
                  <a:gd name="T32" fmla="*/ 3591 w 776"/>
                  <a:gd name="T33" fmla="*/ 161 h 2368"/>
                  <a:gd name="T34" fmla="*/ 3849 w 776"/>
                  <a:gd name="T35" fmla="*/ 177 h 2368"/>
                  <a:gd name="T36" fmla="*/ 3591 w 776"/>
                  <a:gd name="T37" fmla="*/ 187 h 2368"/>
                  <a:gd name="T38" fmla="*/ 4105 w 776"/>
                  <a:gd name="T39" fmla="*/ 203 h 2368"/>
                  <a:gd name="T40" fmla="*/ 3849 w 776"/>
                  <a:gd name="T41" fmla="*/ 219 h 2368"/>
                  <a:gd name="T42" fmla="*/ 4105 w 776"/>
                  <a:gd name="T43" fmla="*/ 240 h 2368"/>
                  <a:gd name="T44" fmla="*/ 3849 w 776"/>
                  <a:gd name="T45" fmla="*/ 246 h 2368"/>
                  <a:gd name="T46" fmla="*/ 4105 w 776"/>
                  <a:gd name="T47" fmla="*/ 261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p:spPr>
            <p:txBody>
              <a:bodyPr wrap="none" anchor="ctr"/>
              <a:lstStyle/>
              <a:p>
                <a:endParaRPr lang="en-US"/>
              </a:p>
            </p:txBody>
          </p:sp>
          <p:sp>
            <p:nvSpPr>
              <p:cNvPr id="17" name="Freeform 130"/>
              <p:cNvSpPr>
                <a:spLocks/>
              </p:cNvSpPr>
              <p:nvPr/>
            </p:nvSpPr>
            <p:spPr bwMode="hidden">
              <a:xfrm flipH="1">
                <a:off x="1000" y="893"/>
                <a:ext cx="695" cy="1524"/>
              </a:xfrm>
              <a:custGeom>
                <a:avLst/>
                <a:gdLst>
                  <a:gd name="T0" fmla="*/ 0 w 776"/>
                  <a:gd name="T1" fmla="*/ 7 h 2368"/>
                  <a:gd name="T2" fmla="*/ 139 w 776"/>
                  <a:gd name="T3" fmla="*/ 2 h 2368"/>
                  <a:gd name="T4" fmla="*/ 56 w 776"/>
                  <a:gd name="T5" fmla="*/ 17 h 2368"/>
                  <a:gd name="T6" fmla="*/ 194 w 776"/>
                  <a:gd name="T7" fmla="*/ 17 h 2368"/>
                  <a:gd name="T8" fmla="*/ 111 w 776"/>
                  <a:gd name="T9" fmla="*/ 33 h 2368"/>
                  <a:gd name="T10" fmla="*/ 221 w 776"/>
                  <a:gd name="T11" fmla="*/ 39 h 2368"/>
                  <a:gd name="T12" fmla="*/ 166 w 776"/>
                  <a:gd name="T13" fmla="*/ 50 h 2368"/>
                  <a:gd name="T14" fmla="*/ 278 w 776"/>
                  <a:gd name="T15" fmla="*/ 55 h 2368"/>
                  <a:gd name="T16" fmla="*/ 221 w 776"/>
                  <a:gd name="T17" fmla="*/ 66 h 2368"/>
                  <a:gd name="T18" fmla="*/ 305 w 776"/>
                  <a:gd name="T19" fmla="*/ 71 h 2368"/>
                  <a:gd name="T20" fmla="*/ 278 w 776"/>
                  <a:gd name="T21" fmla="*/ 81 h 2368"/>
                  <a:gd name="T22" fmla="*/ 333 w 776"/>
                  <a:gd name="T23" fmla="*/ 91 h 2368"/>
                  <a:gd name="T24" fmla="*/ 333 w 776"/>
                  <a:gd name="T25" fmla="*/ 102 h 2368"/>
                  <a:gd name="T26" fmla="*/ 388 w 776"/>
                  <a:gd name="T27" fmla="*/ 118 h 2368"/>
                  <a:gd name="T28" fmla="*/ 361 w 776"/>
                  <a:gd name="T29" fmla="*/ 135 h 2368"/>
                  <a:gd name="T30" fmla="*/ 416 w 776"/>
                  <a:gd name="T31" fmla="*/ 145 h 2368"/>
                  <a:gd name="T32" fmla="*/ 388 w 776"/>
                  <a:gd name="T33" fmla="*/ 161 h 2368"/>
                  <a:gd name="T34" fmla="*/ 416 w 776"/>
                  <a:gd name="T35" fmla="*/ 177 h 2368"/>
                  <a:gd name="T36" fmla="*/ 388 w 776"/>
                  <a:gd name="T37" fmla="*/ 187 h 2368"/>
                  <a:gd name="T38" fmla="*/ 443 w 776"/>
                  <a:gd name="T39" fmla="*/ 203 h 2368"/>
                  <a:gd name="T40" fmla="*/ 416 w 776"/>
                  <a:gd name="T41" fmla="*/ 219 h 2368"/>
                  <a:gd name="T42" fmla="*/ 443 w 776"/>
                  <a:gd name="T43" fmla="*/ 240 h 2368"/>
                  <a:gd name="T44" fmla="*/ 416 w 776"/>
                  <a:gd name="T45" fmla="*/ 246 h 2368"/>
                  <a:gd name="T46" fmla="*/ 443 w 776"/>
                  <a:gd name="T47" fmla="*/ 261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p:spPr>
            <p:txBody>
              <a:bodyPr wrap="none" anchor="ctr"/>
              <a:lstStyle/>
              <a:p>
                <a:endParaRPr lang="en-US"/>
              </a:p>
            </p:txBody>
          </p:sp>
          <p:sp>
            <p:nvSpPr>
              <p:cNvPr id="18" name="Freeform 131"/>
              <p:cNvSpPr>
                <a:spLocks/>
              </p:cNvSpPr>
              <p:nvPr/>
            </p:nvSpPr>
            <p:spPr bwMode="hidden">
              <a:xfrm>
                <a:off x="4401" y="2279"/>
                <a:ext cx="1007" cy="1601"/>
              </a:xfrm>
              <a:custGeom>
                <a:avLst/>
                <a:gdLst>
                  <a:gd name="T0" fmla="*/ 0 w 776"/>
                  <a:gd name="T1" fmla="*/ 9 h 2368"/>
                  <a:gd name="T2" fmla="*/ 882 w 776"/>
                  <a:gd name="T3" fmla="*/ 2 h 2368"/>
                  <a:gd name="T4" fmla="*/ 354 w 776"/>
                  <a:gd name="T5" fmla="*/ 22 h 2368"/>
                  <a:gd name="T6" fmla="*/ 1235 w 776"/>
                  <a:gd name="T7" fmla="*/ 22 h 2368"/>
                  <a:gd name="T8" fmla="*/ 706 w 776"/>
                  <a:gd name="T9" fmla="*/ 43 h 2368"/>
                  <a:gd name="T10" fmla="*/ 1411 w 776"/>
                  <a:gd name="T11" fmla="*/ 50 h 2368"/>
                  <a:gd name="T12" fmla="*/ 1059 w 776"/>
                  <a:gd name="T13" fmla="*/ 64 h 2368"/>
                  <a:gd name="T14" fmla="*/ 1766 w 776"/>
                  <a:gd name="T15" fmla="*/ 70 h 2368"/>
                  <a:gd name="T16" fmla="*/ 1411 w 776"/>
                  <a:gd name="T17" fmla="*/ 84 h 2368"/>
                  <a:gd name="T18" fmla="*/ 1944 w 776"/>
                  <a:gd name="T19" fmla="*/ 91 h 2368"/>
                  <a:gd name="T20" fmla="*/ 1766 w 776"/>
                  <a:gd name="T21" fmla="*/ 104 h 2368"/>
                  <a:gd name="T22" fmla="*/ 2117 w 776"/>
                  <a:gd name="T23" fmla="*/ 118 h 2368"/>
                  <a:gd name="T24" fmla="*/ 2117 w 776"/>
                  <a:gd name="T25" fmla="*/ 131 h 2368"/>
                  <a:gd name="T26" fmla="*/ 2473 w 776"/>
                  <a:gd name="T27" fmla="*/ 151 h 2368"/>
                  <a:gd name="T28" fmla="*/ 2297 w 776"/>
                  <a:gd name="T29" fmla="*/ 172 h 2368"/>
                  <a:gd name="T30" fmla="*/ 2649 w 776"/>
                  <a:gd name="T31" fmla="*/ 185 h 2368"/>
                  <a:gd name="T32" fmla="*/ 2473 w 776"/>
                  <a:gd name="T33" fmla="*/ 206 h 2368"/>
                  <a:gd name="T34" fmla="*/ 2649 w 776"/>
                  <a:gd name="T35" fmla="*/ 226 h 2368"/>
                  <a:gd name="T36" fmla="*/ 2473 w 776"/>
                  <a:gd name="T37" fmla="*/ 239 h 2368"/>
                  <a:gd name="T38" fmla="*/ 2828 w 776"/>
                  <a:gd name="T39" fmla="*/ 260 h 2368"/>
                  <a:gd name="T40" fmla="*/ 2649 w 776"/>
                  <a:gd name="T41" fmla="*/ 280 h 2368"/>
                  <a:gd name="T42" fmla="*/ 2828 w 776"/>
                  <a:gd name="T43" fmla="*/ 308 h 2368"/>
                  <a:gd name="T44" fmla="*/ 2649 w 776"/>
                  <a:gd name="T45" fmla="*/ 314 h 2368"/>
                  <a:gd name="T46" fmla="*/ 2828 w 776"/>
                  <a:gd name="T47" fmla="*/ 335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p:spPr>
            <p:txBody>
              <a:bodyPr wrap="none" anchor="ctr"/>
              <a:lstStyle/>
              <a:p>
                <a:endParaRPr lang="en-US"/>
              </a:p>
            </p:txBody>
          </p:sp>
          <p:sp>
            <p:nvSpPr>
              <p:cNvPr id="19" name="Freeform 132"/>
              <p:cNvSpPr>
                <a:spLocks/>
              </p:cNvSpPr>
              <p:nvPr/>
            </p:nvSpPr>
            <p:spPr bwMode="hidden">
              <a:xfrm>
                <a:off x="3877" y="1470"/>
                <a:ext cx="1519" cy="1067"/>
              </a:xfrm>
              <a:custGeom>
                <a:avLst/>
                <a:gdLst>
                  <a:gd name="T0" fmla="*/ 0 w 776"/>
                  <a:gd name="T1" fmla="*/ 1 h 2368"/>
                  <a:gd name="T2" fmla="*/ 6886 w 776"/>
                  <a:gd name="T3" fmla="*/ 0 h 2368"/>
                  <a:gd name="T4" fmla="*/ 2758 w 776"/>
                  <a:gd name="T5" fmla="*/ 3 h 2368"/>
                  <a:gd name="T6" fmla="*/ 9644 w 776"/>
                  <a:gd name="T7" fmla="*/ 3 h 2368"/>
                  <a:gd name="T8" fmla="*/ 5522 w 776"/>
                  <a:gd name="T9" fmla="*/ 6 h 2368"/>
                  <a:gd name="T10" fmla="*/ 11024 w 776"/>
                  <a:gd name="T11" fmla="*/ 6 h 2368"/>
                  <a:gd name="T12" fmla="*/ 8264 w 776"/>
                  <a:gd name="T13" fmla="*/ 8 h 2368"/>
                  <a:gd name="T14" fmla="*/ 13786 w 776"/>
                  <a:gd name="T15" fmla="*/ 9 h 2368"/>
                  <a:gd name="T16" fmla="*/ 11024 w 776"/>
                  <a:gd name="T17" fmla="*/ 11 h 2368"/>
                  <a:gd name="T18" fmla="*/ 15167 w 776"/>
                  <a:gd name="T19" fmla="*/ 12 h 2368"/>
                  <a:gd name="T20" fmla="*/ 13786 w 776"/>
                  <a:gd name="T21" fmla="*/ 14 h 2368"/>
                  <a:gd name="T22" fmla="*/ 16545 w 776"/>
                  <a:gd name="T23" fmla="*/ 15 h 2368"/>
                  <a:gd name="T24" fmla="*/ 16545 w 776"/>
                  <a:gd name="T25" fmla="*/ 17 h 2368"/>
                  <a:gd name="T26" fmla="*/ 19309 w 776"/>
                  <a:gd name="T27" fmla="*/ 20 h 2368"/>
                  <a:gd name="T28" fmla="*/ 17925 w 776"/>
                  <a:gd name="T29" fmla="*/ 23 h 2368"/>
                  <a:gd name="T30" fmla="*/ 20673 w 776"/>
                  <a:gd name="T31" fmla="*/ 24 h 2368"/>
                  <a:gd name="T32" fmla="*/ 19309 w 776"/>
                  <a:gd name="T33" fmla="*/ 27 h 2368"/>
                  <a:gd name="T34" fmla="*/ 20673 w 776"/>
                  <a:gd name="T35" fmla="*/ 30 h 2368"/>
                  <a:gd name="T36" fmla="*/ 19309 w 776"/>
                  <a:gd name="T37" fmla="*/ 32 h 2368"/>
                  <a:gd name="T38" fmla="*/ 22051 w 776"/>
                  <a:gd name="T39" fmla="*/ 34 h 2368"/>
                  <a:gd name="T40" fmla="*/ 20673 w 776"/>
                  <a:gd name="T41" fmla="*/ 37 h 2368"/>
                  <a:gd name="T42" fmla="*/ 22051 w 776"/>
                  <a:gd name="T43" fmla="*/ 41 h 2368"/>
                  <a:gd name="T44" fmla="*/ 20673 w 776"/>
                  <a:gd name="T45" fmla="*/ 41 h 2368"/>
                  <a:gd name="T46" fmla="*/ 22051 w 776"/>
                  <a:gd name="T47" fmla="*/ 44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p:spPr>
            <p:txBody>
              <a:bodyPr wrap="none" anchor="ctr"/>
              <a:lstStyle/>
              <a:p>
                <a:endParaRPr lang="en-US"/>
              </a:p>
            </p:txBody>
          </p:sp>
          <p:sp>
            <p:nvSpPr>
              <p:cNvPr id="20" name="Freeform 133"/>
              <p:cNvSpPr>
                <a:spLocks/>
              </p:cNvSpPr>
              <p:nvPr/>
            </p:nvSpPr>
            <p:spPr bwMode="hidden">
              <a:xfrm>
                <a:off x="3934" y="337"/>
                <a:ext cx="663" cy="1434"/>
              </a:xfrm>
              <a:custGeom>
                <a:avLst/>
                <a:gdLst>
                  <a:gd name="T0" fmla="*/ 0 w 776"/>
                  <a:gd name="T1" fmla="*/ 5 h 2368"/>
                  <a:gd name="T2" fmla="*/ 109 w 776"/>
                  <a:gd name="T3" fmla="*/ 1 h 2368"/>
                  <a:gd name="T4" fmla="*/ 44 w 776"/>
                  <a:gd name="T5" fmla="*/ 13 h 2368"/>
                  <a:gd name="T6" fmla="*/ 153 w 776"/>
                  <a:gd name="T7" fmla="*/ 13 h 2368"/>
                  <a:gd name="T8" fmla="*/ 88 w 776"/>
                  <a:gd name="T9" fmla="*/ 25 h 2368"/>
                  <a:gd name="T10" fmla="*/ 174 w 776"/>
                  <a:gd name="T11" fmla="*/ 28 h 2368"/>
                  <a:gd name="T12" fmla="*/ 131 w 776"/>
                  <a:gd name="T13" fmla="*/ 36 h 2368"/>
                  <a:gd name="T14" fmla="*/ 218 w 776"/>
                  <a:gd name="T15" fmla="*/ 41 h 2368"/>
                  <a:gd name="T16" fmla="*/ 174 w 776"/>
                  <a:gd name="T17" fmla="*/ 48 h 2368"/>
                  <a:gd name="T18" fmla="*/ 240 w 776"/>
                  <a:gd name="T19" fmla="*/ 52 h 2368"/>
                  <a:gd name="T20" fmla="*/ 218 w 776"/>
                  <a:gd name="T21" fmla="*/ 60 h 2368"/>
                  <a:gd name="T22" fmla="*/ 262 w 776"/>
                  <a:gd name="T23" fmla="*/ 68 h 2368"/>
                  <a:gd name="T24" fmla="*/ 262 w 776"/>
                  <a:gd name="T25" fmla="*/ 76 h 2368"/>
                  <a:gd name="T26" fmla="*/ 306 w 776"/>
                  <a:gd name="T27" fmla="*/ 87 h 2368"/>
                  <a:gd name="T28" fmla="*/ 284 w 776"/>
                  <a:gd name="T29" fmla="*/ 99 h 2368"/>
                  <a:gd name="T30" fmla="*/ 328 w 776"/>
                  <a:gd name="T31" fmla="*/ 107 h 2368"/>
                  <a:gd name="T32" fmla="*/ 306 w 776"/>
                  <a:gd name="T33" fmla="*/ 119 h 2368"/>
                  <a:gd name="T34" fmla="*/ 328 w 776"/>
                  <a:gd name="T35" fmla="*/ 130 h 2368"/>
                  <a:gd name="T36" fmla="*/ 306 w 776"/>
                  <a:gd name="T37" fmla="*/ 138 h 2368"/>
                  <a:gd name="T38" fmla="*/ 349 w 776"/>
                  <a:gd name="T39" fmla="*/ 150 h 2368"/>
                  <a:gd name="T40" fmla="*/ 328 w 776"/>
                  <a:gd name="T41" fmla="*/ 161 h 2368"/>
                  <a:gd name="T42" fmla="*/ 349 w 776"/>
                  <a:gd name="T43" fmla="*/ 177 h 2368"/>
                  <a:gd name="T44" fmla="*/ 328 w 776"/>
                  <a:gd name="T45" fmla="*/ 181 h 2368"/>
                  <a:gd name="T46" fmla="*/ 349 w 776"/>
                  <a:gd name="T47" fmla="*/ 193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p:spPr>
            <p:txBody>
              <a:bodyPr wrap="none" anchor="ctr"/>
              <a:lstStyle/>
              <a:p>
                <a:endParaRPr lang="en-US"/>
              </a:p>
            </p:txBody>
          </p:sp>
          <p:sp>
            <p:nvSpPr>
              <p:cNvPr id="21" name="Freeform 134"/>
              <p:cNvSpPr>
                <a:spLocks/>
              </p:cNvSpPr>
              <p:nvPr/>
            </p:nvSpPr>
            <p:spPr bwMode="hidden">
              <a:xfrm rot="1346631" flipH="1">
                <a:off x="1702" y="1506"/>
                <a:ext cx="442" cy="837"/>
              </a:xfrm>
              <a:custGeom>
                <a:avLst/>
                <a:gdLst>
                  <a:gd name="T0" fmla="*/ 0 w 776"/>
                  <a:gd name="T1" fmla="*/ 0 h 2368"/>
                  <a:gd name="T2" fmla="*/ 14 w 776"/>
                  <a:gd name="T3" fmla="*/ 0 h 2368"/>
                  <a:gd name="T4" fmla="*/ 6 w 776"/>
                  <a:gd name="T5" fmla="*/ 1 h 2368"/>
                  <a:gd name="T6" fmla="*/ 20 w 776"/>
                  <a:gd name="T7" fmla="*/ 1 h 2368"/>
                  <a:gd name="T8" fmla="*/ 11 w 776"/>
                  <a:gd name="T9" fmla="*/ 2 h 2368"/>
                  <a:gd name="T10" fmla="*/ 23 w 776"/>
                  <a:gd name="T11" fmla="*/ 2 h 2368"/>
                  <a:gd name="T12" fmla="*/ 17 w 776"/>
                  <a:gd name="T13" fmla="*/ 2 h 2368"/>
                  <a:gd name="T14" fmla="*/ 28 w 776"/>
                  <a:gd name="T15" fmla="*/ 3 h 2368"/>
                  <a:gd name="T16" fmla="*/ 23 w 776"/>
                  <a:gd name="T17" fmla="*/ 3 h 2368"/>
                  <a:gd name="T18" fmla="*/ 31 w 776"/>
                  <a:gd name="T19" fmla="*/ 4 h 2368"/>
                  <a:gd name="T20" fmla="*/ 28 w 776"/>
                  <a:gd name="T21" fmla="*/ 4 h 2368"/>
                  <a:gd name="T22" fmla="*/ 35 w 776"/>
                  <a:gd name="T23" fmla="*/ 5 h 2368"/>
                  <a:gd name="T24" fmla="*/ 35 w 776"/>
                  <a:gd name="T25" fmla="*/ 5 h 2368"/>
                  <a:gd name="T26" fmla="*/ 40 w 776"/>
                  <a:gd name="T27" fmla="*/ 6 h 2368"/>
                  <a:gd name="T28" fmla="*/ 38 w 776"/>
                  <a:gd name="T29" fmla="*/ 7 h 2368"/>
                  <a:gd name="T30" fmla="*/ 43 w 776"/>
                  <a:gd name="T31" fmla="*/ 7 h 2368"/>
                  <a:gd name="T32" fmla="*/ 40 w 776"/>
                  <a:gd name="T33" fmla="*/ 8 h 2368"/>
                  <a:gd name="T34" fmla="*/ 43 w 776"/>
                  <a:gd name="T35" fmla="*/ 9 h 2368"/>
                  <a:gd name="T36" fmla="*/ 40 w 776"/>
                  <a:gd name="T37" fmla="*/ 10 h 2368"/>
                  <a:gd name="T38" fmla="*/ 46 w 776"/>
                  <a:gd name="T39" fmla="*/ 10 h 2368"/>
                  <a:gd name="T40" fmla="*/ 43 w 776"/>
                  <a:gd name="T41" fmla="*/ 11 h 2368"/>
                  <a:gd name="T42" fmla="*/ 46 w 776"/>
                  <a:gd name="T43" fmla="*/ 12 h 2368"/>
                  <a:gd name="T44" fmla="*/ 43 w 776"/>
                  <a:gd name="T45" fmla="*/ 12 h 2368"/>
                  <a:gd name="T46" fmla="*/ 46 w 776"/>
                  <a:gd name="T47" fmla="*/ 13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p:spPr>
            <p:txBody>
              <a:bodyPr wrap="none" anchor="ctr"/>
              <a:lstStyle/>
              <a:p>
                <a:endParaRPr lang="en-US"/>
              </a:p>
            </p:txBody>
          </p:sp>
        </p:grpSp>
      </p:grpSp>
      <p:sp>
        <p:nvSpPr>
          <p:cNvPr id="51335" name="Rectangle 135"/>
          <p:cNvSpPr>
            <a:spLocks noGrp="1" noChangeArrowheads="1"/>
          </p:cNvSpPr>
          <p:nvPr>
            <p:ph type="ctrTitle" sz="quarter"/>
          </p:nvPr>
        </p:nvSpPr>
        <p:spPr>
          <a:xfrm>
            <a:off x="685800" y="1827213"/>
            <a:ext cx="7772400" cy="1627187"/>
          </a:xfrm>
        </p:spPr>
        <p:txBody>
          <a:bodyPr/>
          <a:lstStyle>
            <a:lvl1pPr>
              <a:defRPr/>
            </a:lvl1pPr>
          </a:lstStyle>
          <a:p>
            <a:pPr lvl="0"/>
            <a:r>
              <a:rPr lang="en-US" noProof="0"/>
              <a:t>Click to edit Master title style</a:t>
            </a:r>
          </a:p>
        </p:txBody>
      </p:sp>
      <p:sp>
        <p:nvSpPr>
          <p:cNvPr id="51336" name="Rectangle 136"/>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pPr lvl="0"/>
            <a:r>
              <a:rPr lang="en-US" noProof="0"/>
              <a:t>Click to edit Master subtitle style</a:t>
            </a:r>
          </a:p>
        </p:txBody>
      </p:sp>
      <p:sp>
        <p:nvSpPr>
          <p:cNvPr id="137" name="Rectangle 137"/>
          <p:cNvSpPr>
            <a:spLocks noGrp="1" noChangeArrowheads="1"/>
          </p:cNvSpPr>
          <p:nvPr>
            <p:ph type="dt" sz="quarter" idx="10"/>
          </p:nvPr>
        </p:nvSpPr>
        <p:spPr/>
        <p:txBody>
          <a:bodyPr/>
          <a:lstStyle>
            <a:lvl1pPr>
              <a:defRPr/>
            </a:lvl1pPr>
          </a:lstStyle>
          <a:p>
            <a:pPr>
              <a:defRPr/>
            </a:pPr>
            <a:endParaRPr lang="en-US"/>
          </a:p>
        </p:txBody>
      </p:sp>
      <p:sp>
        <p:nvSpPr>
          <p:cNvPr id="138" name="Rectangle 138"/>
          <p:cNvSpPr>
            <a:spLocks noGrp="1" noChangeArrowheads="1"/>
          </p:cNvSpPr>
          <p:nvPr>
            <p:ph type="ftr" sz="quarter" idx="11"/>
          </p:nvPr>
        </p:nvSpPr>
        <p:spPr/>
        <p:txBody>
          <a:bodyPr/>
          <a:lstStyle>
            <a:lvl1pPr>
              <a:defRPr/>
            </a:lvl1pPr>
          </a:lstStyle>
          <a:p>
            <a:pPr>
              <a:defRPr/>
            </a:pPr>
            <a:endParaRPr lang="en-US"/>
          </a:p>
        </p:txBody>
      </p:sp>
      <p:sp>
        <p:nvSpPr>
          <p:cNvPr id="139" name="Rectangle 139"/>
          <p:cNvSpPr>
            <a:spLocks noGrp="1" noChangeArrowheads="1"/>
          </p:cNvSpPr>
          <p:nvPr>
            <p:ph type="sldNum" sz="quarter" idx="12"/>
          </p:nvPr>
        </p:nvSpPr>
        <p:spPr/>
        <p:txBody>
          <a:bodyPr/>
          <a:lstStyle>
            <a:lvl1pPr>
              <a:defRPr/>
            </a:lvl1pPr>
          </a:lstStyle>
          <a:p>
            <a:fld id="{7DCDACD8-4963-44A4-986A-3171B32FBA98}" type="slidenum">
              <a:rPr lang="en-US"/>
              <a:pPr/>
              <a:t>‹#›</a:t>
            </a:fld>
            <a:endParaRPr lang="en-US"/>
          </a:p>
        </p:txBody>
      </p:sp>
    </p:spTree>
  </p:cSld>
  <p:clrMapOvr>
    <a:masterClrMapping/>
  </p:clrMapOvr>
  <p:transition>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a:p>
        </p:txBody>
      </p:sp>
      <p:sp>
        <p:nvSpPr>
          <p:cNvPr id="5" name="Rectangle 140"/>
          <p:cNvSpPr>
            <a:spLocks noGrp="1" noChangeArrowheads="1"/>
          </p:cNvSpPr>
          <p:nvPr>
            <p:ph type="ftr" sz="quarter" idx="11"/>
          </p:nvPr>
        </p:nvSpPr>
        <p:spPr>
          <a:ln/>
        </p:spPr>
        <p:txBody>
          <a:bodyPr/>
          <a:lstStyle>
            <a:lvl1pPr>
              <a:defRPr/>
            </a:lvl1pPr>
          </a:lstStyle>
          <a:p>
            <a:pPr>
              <a:defRPr/>
            </a:pPr>
            <a:endParaRPr lang="en-US"/>
          </a:p>
        </p:txBody>
      </p:sp>
      <p:sp>
        <p:nvSpPr>
          <p:cNvPr id="6" name="Rectangle 141"/>
          <p:cNvSpPr>
            <a:spLocks noGrp="1" noChangeArrowheads="1"/>
          </p:cNvSpPr>
          <p:nvPr>
            <p:ph type="sldNum" sz="quarter" idx="12"/>
          </p:nvPr>
        </p:nvSpPr>
        <p:spPr>
          <a:ln/>
        </p:spPr>
        <p:txBody>
          <a:bodyPr/>
          <a:lstStyle>
            <a:lvl1pPr>
              <a:defRPr/>
            </a:lvl1pPr>
          </a:lstStyle>
          <a:p>
            <a:fld id="{299AB300-F74B-48F9-89AA-3D968E14A628}" type="slidenum">
              <a:rPr lang="en-US"/>
              <a:pPr/>
              <a:t>‹#›</a:t>
            </a:fld>
            <a:endParaRPr lang="en-US"/>
          </a:p>
        </p:txBody>
      </p:sp>
    </p:spTree>
  </p:cSld>
  <p:clrMapOvr>
    <a:masterClrMapping/>
  </p:clrMapOvr>
  <p:transition>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a:p>
        </p:txBody>
      </p:sp>
      <p:sp>
        <p:nvSpPr>
          <p:cNvPr id="5" name="Rectangle 140"/>
          <p:cNvSpPr>
            <a:spLocks noGrp="1" noChangeArrowheads="1"/>
          </p:cNvSpPr>
          <p:nvPr>
            <p:ph type="ftr" sz="quarter" idx="11"/>
          </p:nvPr>
        </p:nvSpPr>
        <p:spPr>
          <a:ln/>
        </p:spPr>
        <p:txBody>
          <a:bodyPr/>
          <a:lstStyle>
            <a:lvl1pPr>
              <a:defRPr/>
            </a:lvl1pPr>
          </a:lstStyle>
          <a:p>
            <a:pPr>
              <a:defRPr/>
            </a:pPr>
            <a:endParaRPr lang="en-US"/>
          </a:p>
        </p:txBody>
      </p:sp>
      <p:sp>
        <p:nvSpPr>
          <p:cNvPr id="6" name="Rectangle 141"/>
          <p:cNvSpPr>
            <a:spLocks noGrp="1" noChangeArrowheads="1"/>
          </p:cNvSpPr>
          <p:nvPr>
            <p:ph type="sldNum" sz="quarter" idx="12"/>
          </p:nvPr>
        </p:nvSpPr>
        <p:spPr>
          <a:ln/>
        </p:spPr>
        <p:txBody>
          <a:bodyPr/>
          <a:lstStyle>
            <a:lvl1pPr>
              <a:defRPr/>
            </a:lvl1pPr>
          </a:lstStyle>
          <a:p>
            <a:fld id="{D3DD6003-7E53-46F5-B8B3-E0D41B60A16E}" type="slidenum">
              <a:rPr lang="en-US"/>
              <a:pPr/>
              <a:t>‹#›</a:t>
            </a:fld>
            <a:endParaRPr lang="en-US"/>
          </a:p>
        </p:txBody>
      </p:sp>
    </p:spTree>
  </p:cSld>
  <p:clrMapOvr>
    <a:masterClrMapping/>
  </p:clrMapOvr>
  <p:transition>
    <p:random/>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9"/>
          <p:cNvSpPr>
            <a:spLocks noGrp="1" noChangeArrowheads="1"/>
          </p:cNvSpPr>
          <p:nvPr>
            <p:ph type="dt" sz="half" idx="10"/>
          </p:nvPr>
        </p:nvSpPr>
        <p:spPr>
          <a:ln/>
        </p:spPr>
        <p:txBody>
          <a:bodyPr/>
          <a:lstStyle>
            <a:lvl1pPr>
              <a:defRPr/>
            </a:lvl1pPr>
          </a:lstStyle>
          <a:p>
            <a:pPr>
              <a:defRPr/>
            </a:pPr>
            <a:endParaRPr lang="en-US"/>
          </a:p>
        </p:txBody>
      </p:sp>
      <p:sp>
        <p:nvSpPr>
          <p:cNvPr id="6" name="Rectangle 140"/>
          <p:cNvSpPr>
            <a:spLocks noGrp="1" noChangeArrowheads="1"/>
          </p:cNvSpPr>
          <p:nvPr>
            <p:ph type="ftr" sz="quarter" idx="11"/>
          </p:nvPr>
        </p:nvSpPr>
        <p:spPr>
          <a:ln/>
        </p:spPr>
        <p:txBody>
          <a:bodyPr/>
          <a:lstStyle>
            <a:lvl1pPr>
              <a:defRPr/>
            </a:lvl1pPr>
          </a:lstStyle>
          <a:p>
            <a:pPr>
              <a:defRPr/>
            </a:pPr>
            <a:endParaRPr lang="en-US"/>
          </a:p>
        </p:txBody>
      </p:sp>
      <p:sp>
        <p:nvSpPr>
          <p:cNvPr id="7" name="Rectangle 141"/>
          <p:cNvSpPr>
            <a:spLocks noGrp="1" noChangeArrowheads="1"/>
          </p:cNvSpPr>
          <p:nvPr>
            <p:ph type="sldNum" sz="quarter" idx="12"/>
          </p:nvPr>
        </p:nvSpPr>
        <p:spPr>
          <a:ln/>
        </p:spPr>
        <p:txBody>
          <a:bodyPr/>
          <a:lstStyle>
            <a:lvl1pPr>
              <a:defRPr/>
            </a:lvl1pPr>
          </a:lstStyle>
          <a:p>
            <a:fld id="{62309CA9-36FE-4DD0-BA33-9627876B9F13}" type="slidenum">
              <a:rPr lang="en-US"/>
              <a:pPr/>
              <a:t>‹#›</a:t>
            </a:fld>
            <a:endParaRPr lang="en-US"/>
          </a:p>
        </p:txBody>
      </p:sp>
    </p:spTree>
  </p:cSld>
  <p:clrMapOvr>
    <a:masterClrMapping/>
  </p:clrMapOvr>
  <p:transition>
    <p:random/>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9"/>
          <p:cNvSpPr>
            <a:spLocks noGrp="1" noChangeArrowheads="1"/>
          </p:cNvSpPr>
          <p:nvPr>
            <p:ph type="dt" sz="half" idx="10"/>
          </p:nvPr>
        </p:nvSpPr>
        <p:spPr>
          <a:ln/>
        </p:spPr>
        <p:txBody>
          <a:bodyPr/>
          <a:lstStyle>
            <a:lvl1pPr>
              <a:defRPr/>
            </a:lvl1pPr>
          </a:lstStyle>
          <a:p>
            <a:pPr>
              <a:defRPr/>
            </a:pPr>
            <a:endParaRPr lang="en-US"/>
          </a:p>
        </p:txBody>
      </p:sp>
      <p:sp>
        <p:nvSpPr>
          <p:cNvPr id="8" name="Rectangle 140"/>
          <p:cNvSpPr>
            <a:spLocks noGrp="1" noChangeArrowheads="1"/>
          </p:cNvSpPr>
          <p:nvPr>
            <p:ph type="ftr" sz="quarter" idx="11"/>
          </p:nvPr>
        </p:nvSpPr>
        <p:spPr>
          <a:ln/>
        </p:spPr>
        <p:txBody>
          <a:bodyPr/>
          <a:lstStyle>
            <a:lvl1pPr>
              <a:defRPr/>
            </a:lvl1pPr>
          </a:lstStyle>
          <a:p>
            <a:pPr>
              <a:defRPr/>
            </a:pPr>
            <a:endParaRPr lang="en-US"/>
          </a:p>
        </p:txBody>
      </p:sp>
      <p:sp>
        <p:nvSpPr>
          <p:cNvPr id="9" name="Rectangle 141"/>
          <p:cNvSpPr>
            <a:spLocks noGrp="1" noChangeArrowheads="1"/>
          </p:cNvSpPr>
          <p:nvPr>
            <p:ph type="sldNum" sz="quarter" idx="12"/>
          </p:nvPr>
        </p:nvSpPr>
        <p:spPr>
          <a:ln/>
        </p:spPr>
        <p:txBody>
          <a:bodyPr/>
          <a:lstStyle>
            <a:lvl1pPr>
              <a:defRPr/>
            </a:lvl1pPr>
          </a:lstStyle>
          <a:p>
            <a:fld id="{9CF217B2-F2E0-4BCA-86CD-059A2B89610D}" type="slidenum">
              <a:rPr lang="en-US"/>
              <a:pPr/>
              <a:t>‹#›</a:t>
            </a:fld>
            <a:endParaRPr lang="en-US"/>
          </a:p>
        </p:txBody>
      </p:sp>
    </p:spTree>
  </p:cSld>
  <p:clrMapOvr>
    <a:masterClrMapping/>
  </p:clrMapOvr>
  <p:transition>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9"/>
          <p:cNvSpPr>
            <a:spLocks noGrp="1" noChangeArrowheads="1"/>
          </p:cNvSpPr>
          <p:nvPr>
            <p:ph type="dt" sz="half" idx="10"/>
          </p:nvPr>
        </p:nvSpPr>
        <p:spPr>
          <a:ln/>
        </p:spPr>
        <p:txBody>
          <a:bodyPr/>
          <a:lstStyle>
            <a:lvl1pPr>
              <a:defRPr/>
            </a:lvl1pPr>
          </a:lstStyle>
          <a:p>
            <a:pPr>
              <a:defRPr/>
            </a:pPr>
            <a:endParaRPr lang="en-US"/>
          </a:p>
        </p:txBody>
      </p:sp>
      <p:sp>
        <p:nvSpPr>
          <p:cNvPr id="4" name="Rectangle 140"/>
          <p:cNvSpPr>
            <a:spLocks noGrp="1" noChangeArrowheads="1"/>
          </p:cNvSpPr>
          <p:nvPr>
            <p:ph type="ftr" sz="quarter" idx="11"/>
          </p:nvPr>
        </p:nvSpPr>
        <p:spPr>
          <a:ln/>
        </p:spPr>
        <p:txBody>
          <a:bodyPr/>
          <a:lstStyle>
            <a:lvl1pPr>
              <a:defRPr/>
            </a:lvl1pPr>
          </a:lstStyle>
          <a:p>
            <a:pPr>
              <a:defRPr/>
            </a:pPr>
            <a:endParaRPr lang="en-US"/>
          </a:p>
        </p:txBody>
      </p:sp>
      <p:sp>
        <p:nvSpPr>
          <p:cNvPr id="5" name="Rectangle 141"/>
          <p:cNvSpPr>
            <a:spLocks noGrp="1" noChangeArrowheads="1"/>
          </p:cNvSpPr>
          <p:nvPr>
            <p:ph type="sldNum" sz="quarter" idx="12"/>
          </p:nvPr>
        </p:nvSpPr>
        <p:spPr>
          <a:ln/>
        </p:spPr>
        <p:txBody>
          <a:bodyPr/>
          <a:lstStyle>
            <a:lvl1pPr>
              <a:defRPr/>
            </a:lvl1pPr>
          </a:lstStyle>
          <a:p>
            <a:fld id="{EA2776BF-2CD5-4410-9EB4-66CD6D90B674}" type="slidenum">
              <a:rPr lang="en-US"/>
              <a:pPr/>
              <a:t>‹#›</a:t>
            </a:fld>
            <a:endParaRPr lang="en-US"/>
          </a:p>
        </p:txBody>
      </p:sp>
    </p:spTree>
  </p:cSld>
  <p:clrMapOvr>
    <a:masterClrMapping/>
  </p:clrMapOvr>
  <p:transition>
    <p:random/>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9"/>
          <p:cNvSpPr>
            <a:spLocks noGrp="1" noChangeArrowheads="1"/>
          </p:cNvSpPr>
          <p:nvPr>
            <p:ph type="dt" sz="half" idx="10"/>
          </p:nvPr>
        </p:nvSpPr>
        <p:spPr>
          <a:ln/>
        </p:spPr>
        <p:txBody>
          <a:bodyPr/>
          <a:lstStyle>
            <a:lvl1pPr>
              <a:defRPr/>
            </a:lvl1pPr>
          </a:lstStyle>
          <a:p>
            <a:pPr>
              <a:defRPr/>
            </a:pPr>
            <a:endParaRPr lang="en-US"/>
          </a:p>
        </p:txBody>
      </p:sp>
      <p:sp>
        <p:nvSpPr>
          <p:cNvPr id="3" name="Rectangle 140"/>
          <p:cNvSpPr>
            <a:spLocks noGrp="1" noChangeArrowheads="1"/>
          </p:cNvSpPr>
          <p:nvPr>
            <p:ph type="ftr" sz="quarter" idx="11"/>
          </p:nvPr>
        </p:nvSpPr>
        <p:spPr>
          <a:ln/>
        </p:spPr>
        <p:txBody>
          <a:bodyPr/>
          <a:lstStyle>
            <a:lvl1pPr>
              <a:defRPr/>
            </a:lvl1pPr>
          </a:lstStyle>
          <a:p>
            <a:pPr>
              <a:defRPr/>
            </a:pPr>
            <a:endParaRPr lang="en-US"/>
          </a:p>
        </p:txBody>
      </p:sp>
      <p:sp>
        <p:nvSpPr>
          <p:cNvPr id="4" name="Rectangle 141"/>
          <p:cNvSpPr>
            <a:spLocks noGrp="1" noChangeArrowheads="1"/>
          </p:cNvSpPr>
          <p:nvPr>
            <p:ph type="sldNum" sz="quarter" idx="12"/>
          </p:nvPr>
        </p:nvSpPr>
        <p:spPr>
          <a:ln/>
        </p:spPr>
        <p:txBody>
          <a:bodyPr/>
          <a:lstStyle>
            <a:lvl1pPr>
              <a:defRPr/>
            </a:lvl1pPr>
          </a:lstStyle>
          <a:p>
            <a:fld id="{357E4987-4EAD-435A-9A0C-5A3092F328E8}" type="slidenum">
              <a:rPr lang="en-US"/>
              <a:pPr/>
              <a:t>‹#›</a:t>
            </a:fld>
            <a:endParaRPr lang="en-US"/>
          </a:p>
        </p:txBody>
      </p:sp>
    </p:spTree>
  </p:cSld>
  <p:clrMapOvr>
    <a:masterClrMapping/>
  </p:clrMapOvr>
  <p:transition>
    <p:random/>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9"/>
          <p:cNvSpPr>
            <a:spLocks noGrp="1" noChangeArrowheads="1"/>
          </p:cNvSpPr>
          <p:nvPr>
            <p:ph type="dt" sz="half" idx="10"/>
          </p:nvPr>
        </p:nvSpPr>
        <p:spPr>
          <a:ln/>
        </p:spPr>
        <p:txBody>
          <a:bodyPr/>
          <a:lstStyle>
            <a:lvl1pPr>
              <a:defRPr/>
            </a:lvl1pPr>
          </a:lstStyle>
          <a:p>
            <a:pPr>
              <a:defRPr/>
            </a:pPr>
            <a:endParaRPr lang="en-US"/>
          </a:p>
        </p:txBody>
      </p:sp>
      <p:sp>
        <p:nvSpPr>
          <p:cNvPr id="6" name="Rectangle 140"/>
          <p:cNvSpPr>
            <a:spLocks noGrp="1" noChangeArrowheads="1"/>
          </p:cNvSpPr>
          <p:nvPr>
            <p:ph type="ftr" sz="quarter" idx="11"/>
          </p:nvPr>
        </p:nvSpPr>
        <p:spPr>
          <a:ln/>
        </p:spPr>
        <p:txBody>
          <a:bodyPr/>
          <a:lstStyle>
            <a:lvl1pPr>
              <a:defRPr/>
            </a:lvl1pPr>
          </a:lstStyle>
          <a:p>
            <a:pPr>
              <a:defRPr/>
            </a:pPr>
            <a:endParaRPr lang="en-US"/>
          </a:p>
        </p:txBody>
      </p:sp>
      <p:sp>
        <p:nvSpPr>
          <p:cNvPr id="7" name="Rectangle 141"/>
          <p:cNvSpPr>
            <a:spLocks noGrp="1" noChangeArrowheads="1"/>
          </p:cNvSpPr>
          <p:nvPr>
            <p:ph type="sldNum" sz="quarter" idx="12"/>
          </p:nvPr>
        </p:nvSpPr>
        <p:spPr>
          <a:ln/>
        </p:spPr>
        <p:txBody>
          <a:bodyPr/>
          <a:lstStyle>
            <a:lvl1pPr>
              <a:defRPr/>
            </a:lvl1pPr>
          </a:lstStyle>
          <a:p>
            <a:fld id="{342218A5-8DEA-4C60-AE0A-6FBBB56A97B0}" type="slidenum">
              <a:rPr lang="en-US"/>
              <a:pPr/>
              <a:t>‹#›</a:t>
            </a:fld>
            <a:endParaRPr lang="en-US"/>
          </a:p>
        </p:txBody>
      </p:sp>
    </p:spTree>
  </p:cSld>
  <p:clrMapOvr>
    <a:masterClrMapping/>
  </p:clrMapOvr>
  <p:transition>
    <p:random/>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39"/>
          <p:cNvSpPr>
            <a:spLocks noGrp="1" noChangeArrowheads="1"/>
          </p:cNvSpPr>
          <p:nvPr>
            <p:ph type="dt" sz="half" idx="10"/>
          </p:nvPr>
        </p:nvSpPr>
        <p:spPr>
          <a:ln/>
        </p:spPr>
        <p:txBody>
          <a:bodyPr/>
          <a:lstStyle>
            <a:lvl1pPr>
              <a:defRPr/>
            </a:lvl1pPr>
          </a:lstStyle>
          <a:p>
            <a:pPr>
              <a:defRPr/>
            </a:pPr>
            <a:endParaRPr lang="en-US"/>
          </a:p>
        </p:txBody>
      </p:sp>
      <p:sp>
        <p:nvSpPr>
          <p:cNvPr id="6" name="Rectangle 140"/>
          <p:cNvSpPr>
            <a:spLocks noGrp="1" noChangeArrowheads="1"/>
          </p:cNvSpPr>
          <p:nvPr>
            <p:ph type="ftr" sz="quarter" idx="11"/>
          </p:nvPr>
        </p:nvSpPr>
        <p:spPr>
          <a:ln/>
        </p:spPr>
        <p:txBody>
          <a:bodyPr/>
          <a:lstStyle>
            <a:lvl1pPr>
              <a:defRPr/>
            </a:lvl1pPr>
          </a:lstStyle>
          <a:p>
            <a:pPr>
              <a:defRPr/>
            </a:pPr>
            <a:endParaRPr lang="en-US"/>
          </a:p>
        </p:txBody>
      </p:sp>
      <p:sp>
        <p:nvSpPr>
          <p:cNvPr id="7" name="Rectangle 141"/>
          <p:cNvSpPr>
            <a:spLocks noGrp="1" noChangeArrowheads="1"/>
          </p:cNvSpPr>
          <p:nvPr>
            <p:ph type="sldNum" sz="quarter" idx="12"/>
          </p:nvPr>
        </p:nvSpPr>
        <p:spPr>
          <a:ln/>
        </p:spPr>
        <p:txBody>
          <a:bodyPr/>
          <a:lstStyle>
            <a:lvl1pPr>
              <a:defRPr/>
            </a:lvl1pPr>
          </a:lstStyle>
          <a:p>
            <a:fld id="{FE21D4F5-5996-46AC-8DDE-C9F7B6398407}" type="slidenum">
              <a:rPr lang="en-US"/>
              <a:pPr/>
              <a:t>‹#›</a:t>
            </a:fld>
            <a:endParaRPr lang="en-US"/>
          </a:p>
        </p:txBody>
      </p:sp>
    </p:spTree>
  </p:cSld>
  <p:clrMapOvr>
    <a:masterClrMapping/>
  </p:clrMapOvr>
  <p:transition>
    <p:random/>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a:p>
        </p:txBody>
      </p:sp>
      <p:sp>
        <p:nvSpPr>
          <p:cNvPr id="5" name="Rectangle 140"/>
          <p:cNvSpPr>
            <a:spLocks noGrp="1" noChangeArrowheads="1"/>
          </p:cNvSpPr>
          <p:nvPr>
            <p:ph type="ftr" sz="quarter" idx="11"/>
          </p:nvPr>
        </p:nvSpPr>
        <p:spPr>
          <a:ln/>
        </p:spPr>
        <p:txBody>
          <a:bodyPr/>
          <a:lstStyle>
            <a:lvl1pPr>
              <a:defRPr/>
            </a:lvl1pPr>
          </a:lstStyle>
          <a:p>
            <a:pPr>
              <a:defRPr/>
            </a:pPr>
            <a:endParaRPr lang="en-US"/>
          </a:p>
        </p:txBody>
      </p:sp>
      <p:sp>
        <p:nvSpPr>
          <p:cNvPr id="6" name="Rectangle 141"/>
          <p:cNvSpPr>
            <a:spLocks noGrp="1" noChangeArrowheads="1"/>
          </p:cNvSpPr>
          <p:nvPr>
            <p:ph type="sldNum" sz="quarter" idx="12"/>
          </p:nvPr>
        </p:nvSpPr>
        <p:spPr>
          <a:ln/>
        </p:spPr>
        <p:txBody>
          <a:bodyPr/>
          <a:lstStyle>
            <a:lvl1pPr>
              <a:defRPr/>
            </a:lvl1pPr>
          </a:lstStyle>
          <a:p>
            <a:fld id="{02D57143-16B7-4961-9A94-EF230769DCA4}" type="slidenum">
              <a:rPr lang="en-US"/>
              <a:pPr/>
              <a:t>‹#›</a:t>
            </a:fld>
            <a:endParaRPr lang="en-US"/>
          </a:p>
        </p:txBody>
      </p:sp>
    </p:spTree>
  </p:cSld>
  <p:clrMapOvr>
    <a:masterClrMapping/>
  </p:clrMapOvr>
  <p:transition>
    <p:random/>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1625"/>
            <a:ext cx="1943100" cy="57943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301625"/>
            <a:ext cx="5676900" cy="57943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9"/>
          <p:cNvSpPr>
            <a:spLocks noGrp="1" noChangeArrowheads="1"/>
          </p:cNvSpPr>
          <p:nvPr>
            <p:ph type="dt" sz="half" idx="10"/>
          </p:nvPr>
        </p:nvSpPr>
        <p:spPr>
          <a:ln/>
        </p:spPr>
        <p:txBody>
          <a:bodyPr/>
          <a:lstStyle>
            <a:lvl1pPr>
              <a:defRPr/>
            </a:lvl1pPr>
          </a:lstStyle>
          <a:p>
            <a:pPr>
              <a:defRPr/>
            </a:pPr>
            <a:endParaRPr lang="en-US"/>
          </a:p>
        </p:txBody>
      </p:sp>
      <p:sp>
        <p:nvSpPr>
          <p:cNvPr id="5" name="Rectangle 140"/>
          <p:cNvSpPr>
            <a:spLocks noGrp="1" noChangeArrowheads="1"/>
          </p:cNvSpPr>
          <p:nvPr>
            <p:ph type="ftr" sz="quarter" idx="11"/>
          </p:nvPr>
        </p:nvSpPr>
        <p:spPr>
          <a:ln/>
        </p:spPr>
        <p:txBody>
          <a:bodyPr/>
          <a:lstStyle>
            <a:lvl1pPr>
              <a:defRPr/>
            </a:lvl1pPr>
          </a:lstStyle>
          <a:p>
            <a:pPr>
              <a:defRPr/>
            </a:pPr>
            <a:endParaRPr lang="en-US"/>
          </a:p>
        </p:txBody>
      </p:sp>
      <p:sp>
        <p:nvSpPr>
          <p:cNvPr id="6" name="Rectangle 141"/>
          <p:cNvSpPr>
            <a:spLocks noGrp="1" noChangeArrowheads="1"/>
          </p:cNvSpPr>
          <p:nvPr>
            <p:ph type="sldNum" sz="quarter" idx="12"/>
          </p:nvPr>
        </p:nvSpPr>
        <p:spPr>
          <a:ln/>
        </p:spPr>
        <p:txBody>
          <a:bodyPr/>
          <a:lstStyle>
            <a:lvl1pPr>
              <a:defRPr/>
            </a:lvl1pPr>
          </a:lstStyle>
          <a:p>
            <a:fld id="{C8338B88-6859-4E0E-A9F9-4E020F4A89B0}" type="slidenum">
              <a:rPr lang="en-US"/>
              <a:pPr/>
              <a:t>‹#›</a:t>
            </a:fld>
            <a:endParaRPr 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w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5.png"/><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Arial" charset="0"/>
                <a:ea typeface="+mn-ea"/>
                <a:cs typeface="+mn-cs"/>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Arial" charset="0"/>
                <a:ea typeface="+mn-ea"/>
                <a:cs typeface="+mn-cs"/>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vl1pPr>
          </a:lstStyle>
          <a:p>
            <a:fld id="{1B09F319-8D9B-4D71-BB1C-5DF3E495ACE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Lst>
  <p:transition>
    <p:random/>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314" name="Group 2"/>
          <p:cNvGrpSpPr>
            <a:grpSpLocks/>
          </p:cNvGrpSpPr>
          <p:nvPr/>
        </p:nvGrpSpPr>
        <p:grpSpPr bwMode="auto">
          <a:xfrm>
            <a:off x="0" y="0"/>
            <a:ext cx="9159875" cy="6870700"/>
            <a:chOff x="0" y="0"/>
            <a:chExt cx="5770" cy="4328"/>
          </a:xfrm>
        </p:grpSpPr>
        <p:sp>
          <p:nvSpPr>
            <p:cNvPr id="13320" name="Rectangle 3"/>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w="9525">
              <a:noFill/>
              <a:miter lim="800000"/>
              <a:headEnd/>
              <a:tailEnd/>
            </a:ln>
          </p:spPr>
          <p:txBody>
            <a:bodyPr wrap="none" anchor="ctr"/>
            <a:lstStyle/>
            <a:p>
              <a:pPr algn="ctr"/>
              <a:endParaRPr kumimoji="1" lang="en-US"/>
            </a:p>
          </p:txBody>
        </p:sp>
        <p:sp>
          <p:nvSpPr>
            <p:cNvPr id="13321" name="Rectangle 4"/>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w="9525">
              <a:noFill/>
              <a:miter lim="800000"/>
              <a:headEnd/>
              <a:tailEnd/>
            </a:ln>
          </p:spPr>
          <p:txBody>
            <a:bodyPr wrap="none" anchor="ctr"/>
            <a:lstStyle/>
            <a:p>
              <a:pPr algn="ctr"/>
              <a:endParaRPr kumimoji="1" lang="en-US"/>
            </a:p>
          </p:txBody>
        </p:sp>
        <p:sp>
          <p:nvSpPr>
            <p:cNvPr id="44037" name="Rectangle 5"/>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a:noFill/>
            </a:ln>
            <a:effectLst/>
          </p:spPr>
          <p:txBody>
            <a:bodyPr wrap="none" anchor="ctr"/>
            <a:lstStyle/>
            <a:p>
              <a:pPr algn="ctr">
                <a:defRPr/>
              </a:pPr>
              <a:endParaRPr kumimoji="1" lang="en-US">
                <a:latin typeface="Arial" charset="0"/>
                <a:ea typeface="+mn-ea"/>
              </a:endParaRPr>
            </a:p>
          </p:txBody>
        </p:sp>
        <p:grpSp>
          <p:nvGrpSpPr>
            <p:cNvPr id="13323" name="Group 6"/>
            <p:cNvGrpSpPr>
              <a:grpSpLocks/>
            </p:cNvGrpSpPr>
            <p:nvPr/>
          </p:nvGrpSpPr>
          <p:grpSpPr bwMode="auto">
            <a:xfrm>
              <a:off x="4944" y="1"/>
              <a:ext cx="816" cy="3974"/>
              <a:chOff x="4944" y="1"/>
              <a:chExt cx="816" cy="3974"/>
            </a:xfrm>
          </p:grpSpPr>
          <p:grpSp>
            <p:nvGrpSpPr>
              <p:cNvPr id="13335" name="Group 7"/>
              <p:cNvGrpSpPr>
                <a:grpSpLocks/>
              </p:cNvGrpSpPr>
              <p:nvPr userDrawn="1"/>
            </p:nvGrpSpPr>
            <p:grpSpPr bwMode="auto">
              <a:xfrm>
                <a:off x="5280" y="1"/>
                <a:ext cx="480" cy="1430"/>
                <a:chOff x="5280" y="1"/>
                <a:chExt cx="480" cy="1430"/>
              </a:xfrm>
            </p:grpSpPr>
            <p:grpSp>
              <p:nvGrpSpPr>
                <p:cNvPr id="13356" name="Group 8"/>
                <p:cNvGrpSpPr>
                  <a:grpSpLocks/>
                </p:cNvGrpSpPr>
                <p:nvPr userDrawn="1"/>
              </p:nvGrpSpPr>
              <p:grpSpPr bwMode="auto">
                <a:xfrm rot="-5400000">
                  <a:off x="5484" y="0"/>
                  <a:ext cx="174" cy="176"/>
                  <a:chOff x="1657" y="323"/>
                  <a:chExt cx="1691" cy="2560"/>
                </a:xfrm>
              </p:grpSpPr>
              <p:grpSp>
                <p:nvGrpSpPr>
                  <p:cNvPr id="13365" name="Group 9"/>
                  <p:cNvGrpSpPr>
                    <a:grpSpLocks/>
                  </p:cNvGrpSpPr>
                  <p:nvPr/>
                </p:nvGrpSpPr>
                <p:grpSpPr bwMode="auto">
                  <a:xfrm>
                    <a:off x="1657" y="323"/>
                    <a:ext cx="1691" cy="2560"/>
                    <a:chOff x="1657" y="323"/>
                    <a:chExt cx="1691" cy="2560"/>
                  </a:xfrm>
                </p:grpSpPr>
                <p:sp>
                  <p:nvSpPr>
                    <p:cNvPr id="13372" name="Freeform 10"/>
                    <p:cNvSpPr>
                      <a:spLocks/>
                    </p:cNvSpPr>
                    <p:nvPr/>
                  </p:nvSpPr>
                  <p:spPr bwMode="auto">
                    <a:xfrm>
                      <a:off x="2133" y="323"/>
                      <a:ext cx="1234" cy="2560"/>
                    </a:xfrm>
                    <a:custGeom>
                      <a:avLst/>
                      <a:gdLst>
                        <a:gd name="T0" fmla="*/ 341 w 1231"/>
                        <a:gd name="T1" fmla="*/ 283 h 2560"/>
                        <a:gd name="T2" fmla="*/ 419 w 1231"/>
                        <a:gd name="T3" fmla="*/ 115 h 2560"/>
                        <a:gd name="T4" fmla="*/ 587 w 1231"/>
                        <a:gd name="T5" fmla="*/ 7 h 2560"/>
                        <a:gd name="T6" fmla="*/ 903 w 1231"/>
                        <a:gd name="T7" fmla="*/ 61 h 2560"/>
                        <a:gd name="T8" fmla="*/ 1063 w 1231"/>
                        <a:gd name="T9" fmla="*/ 349 h 2560"/>
                        <a:gd name="T10" fmla="*/ 987 w 1231"/>
                        <a:gd name="T11" fmla="*/ 769 h 2560"/>
                        <a:gd name="T12" fmla="*/ 951 w 1231"/>
                        <a:gd name="T13" fmla="*/ 943 h 2560"/>
                        <a:gd name="T14" fmla="*/ 1117 w 1231"/>
                        <a:gd name="T15" fmla="*/ 1075 h 2560"/>
                        <a:gd name="T16" fmla="*/ 1243 w 1231"/>
                        <a:gd name="T17" fmla="*/ 1525 h 2560"/>
                        <a:gd name="T18" fmla="*/ 1135 w 1231"/>
                        <a:gd name="T19" fmla="*/ 1969 h 2560"/>
                        <a:gd name="T20" fmla="*/ 915 w 1231"/>
                        <a:gd name="T21" fmla="*/ 2077 h 2560"/>
                        <a:gd name="T22" fmla="*/ 729 w 1231"/>
                        <a:gd name="T23" fmla="*/ 2059 h 2560"/>
                        <a:gd name="T24" fmla="*/ 663 w 1231"/>
                        <a:gd name="T25" fmla="*/ 2251 h 2560"/>
                        <a:gd name="T26" fmla="*/ 533 w 1231"/>
                        <a:gd name="T27" fmla="*/ 2527 h 2560"/>
                        <a:gd name="T28" fmla="*/ 215 w 1231"/>
                        <a:gd name="T29" fmla="*/ 2509 h 2560"/>
                        <a:gd name="T30" fmla="*/ 31 w 1231"/>
                        <a:gd name="T31" fmla="*/ 2227 h 2560"/>
                        <a:gd name="T32" fmla="*/ 25 w 1231"/>
                        <a:gd name="T33" fmla="*/ 1969 h 2560"/>
                        <a:gd name="T34" fmla="*/ 145 w 1231"/>
                        <a:gd name="T35" fmla="*/ 1651 h 2560"/>
                        <a:gd name="T36" fmla="*/ 263 w 1231"/>
                        <a:gd name="T37" fmla="*/ 1513 h 2560"/>
                        <a:gd name="T38" fmla="*/ 221 w 1231"/>
                        <a:gd name="T39" fmla="*/ 1729 h 2560"/>
                        <a:gd name="T40" fmla="*/ 73 w 1231"/>
                        <a:gd name="T41" fmla="*/ 2023 h 2560"/>
                        <a:gd name="T42" fmla="*/ 169 w 1231"/>
                        <a:gd name="T43" fmla="*/ 2323 h 2560"/>
                        <a:gd name="T44" fmla="*/ 443 w 1231"/>
                        <a:gd name="T45" fmla="*/ 2431 h 2560"/>
                        <a:gd name="T46" fmla="*/ 599 w 1231"/>
                        <a:gd name="T47" fmla="*/ 2227 h 2560"/>
                        <a:gd name="T48" fmla="*/ 581 w 1231"/>
                        <a:gd name="T49" fmla="*/ 1807 h 2560"/>
                        <a:gd name="T50" fmla="*/ 497 w 1231"/>
                        <a:gd name="T51" fmla="*/ 1531 h 2560"/>
                        <a:gd name="T52" fmla="*/ 539 w 1231"/>
                        <a:gd name="T53" fmla="*/ 1459 h 2560"/>
                        <a:gd name="T54" fmla="*/ 633 w 1231"/>
                        <a:gd name="T55" fmla="*/ 1633 h 2560"/>
                        <a:gd name="T56" fmla="*/ 729 w 1231"/>
                        <a:gd name="T57" fmla="*/ 1933 h 2560"/>
                        <a:gd name="T58" fmla="*/ 975 w 1231"/>
                        <a:gd name="T59" fmla="*/ 1963 h 2560"/>
                        <a:gd name="T60" fmla="*/ 1147 w 1231"/>
                        <a:gd name="T61" fmla="*/ 1687 h 2560"/>
                        <a:gd name="T62" fmla="*/ 1129 w 1231"/>
                        <a:gd name="T63" fmla="*/ 1273 h 2560"/>
                        <a:gd name="T64" fmla="*/ 891 w 1231"/>
                        <a:gd name="T65" fmla="*/ 1057 h 2560"/>
                        <a:gd name="T66" fmla="*/ 687 w 1231"/>
                        <a:gd name="T67" fmla="*/ 1129 h 2560"/>
                        <a:gd name="T68" fmla="*/ 581 w 1231"/>
                        <a:gd name="T69" fmla="*/ 1117 h 2560"/>
                        <a:gd name="T70" fmla="*/ 627 w 1231"/>
                        <a:gd name="T71" fmla="*/ 1033 h 2560"/>
                        <a:gd name="T72" fmla="*/ 819 w 1231"/>
                        <a:gd name="T73" fmla="*/ 937 h 2560"/>
                        <a:gd name="T74" fmla="*/ 957 w 1231"/>
                        <a:gd name="T75" fmla="*/ 613 h 2560"/>
                        <a:gd name="T76" fmla="*/ 891 w 1231"/>
                        <a:gd name="T77" fmla="*/ 175 h 2560"/>
                        <a:gd name="T78" fmla="*/ 627 w 1231"/>
                        <a:gd name="T79" fmla="*/ 103 h 2560"/>
                        <a:gd name="T80" fmla="*/ 395 w 1231"/>
                        <a:gd name="T81" fmla="*/ 355 h 2560"/>
                        <a:gd name="T82" fmla="*/ 407 w 1231"/>
                        <a:gd name="T83" fmla="*/ 763 h 2560"/>
                        <a:gd name="T84" fmla="*/ 347 w 1231"/>
                        <a:gd name="T85" fmla="*/ 949 h 2560"/>
                        <a:gd name="T86" fmla="*/ 293 w 1231"/>
                        <a:gd name="T87" fmla="*/ 685 h 2560"/>
                        <a:gd name="T88" fmla="*/ 311 w 1231"/>
                        <a:gd name="T89" fmla="*/ 367 h 25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sp>
                  <p:nvSpPr>
                    <p:cNvPr id="13373" name="Freeform 11"/>
                    <p:cNvSpPr>
                      <a:spLocks/>
                    </p:cNvSpPr>
                    <p:nvPr/>
                  </p:nvSpPr>
                  <p:spPr bwMode="auto">
                    <a:xfrm>
                      <a:off x="1667" y="367"/>
                      <a:ext cx="865" cy="2065"/>
                    </a:xfrm>
                    <a:custGeom>
                      <a:avLst/>
                      <a:gdLst>
                        <a:gd name="T0" fmla="*/ 785 w 865"/>
                        <a:gd name="T1" fmla="*/ 522 h 2071"/>
                        <a:gd name="T2" fmla="*/ 797 w 865"/>
                        <a:gd name="T3" fmla="*/ 346 h 2071"/>
                        <a:gd name="T4" fmla="*/ 863 w 865"/>
                        <a:gd name="T5" fmla="*/ 202 h 2071"/>
                        <a:gd name="T6" fmla="*/ 809 w 865"/>
                        <a:gd name="T7" fmla="*/ 214 h 2071"/>
                        <a:gd name="T8" fmla="*/ 749 w 865"/>
                        <a:gd name="T9" fmla="*/ 214 h 2071"/>
                        <a:gd name="T10" fmla="*/ 683 w 865"/>
                        <a:gd name="T11" fmla="*/ 116 h 2071"/>
                        <a:gd name="T12" fmla="*/ 611 w 865"/>
                        <a:gd name="T13" fmla="*/ 32 h 2071"/>
                        <a:gd name="T14" fmla="*/ 509 w 865"/>
                        <a:gd name="T15" fmla="*/ 2 h 2071"/>
                        <a:gd name="T16" fmla="*/ 407 w 865"/>
                        <a:gd name="T17" fmla="*/ 20 h 2071"/>
                        <a:gd name="T18" fmla="*/ 281 w 865"/>
                        <a:gd name="T19" fmla="*/ 74 h 2071"/>
                        <a:gd name="T20" fmla="*/ 173 w 865"/>
                        <a:gd name="T21" fmla="*/ 202 h 2071"/>
                        <a:gd name="T22" fmla="*/ 119 w 865"/>
                        <a:gd name="T23" fmla="*/ 400 h 2071"/>
                        <a:gd name="T24" fmla="*/ 131 w 865"/>
                        <a:gd name="T25" fmla="*/ 582 h 2071"/>
                        <a:gd name="T26" fmla="*/ 173 w 865"/>
                        <a:gd name="T27" fmla="*/ 774 h 2071"/>
                        <a:gd name="T28" fmla="*/ 197 w 865"/>
                        <a:gd name="T29" fmla="*/ 872 h 2071"/>
                        <a:gd name="T30" fmla="*/ 167 w 865"/>
                        <a:gd name="T31" fmla="*/ 974 h 2071"/>
                        <a:gd name="T32" fmla="*/ 65 w 865"/>
                        <a:gd name="T33" fmla="*/ 1112 h 2071"/>
                        <a:gd name="T34" fmla="*/ 17 w 865"/>
                        <a:gd name="T35" fmla="*/ 1282 h 2071"/>
                        <a:gd name="T36" fmla="*/ 5 w 865"/>
                        <a:gd name="T37" fmla="*/ 1534 h 2071"/>
                        <a:gd name="T38" fmla="*/ 47 w 865"/>
                        <a:gd name="T39" fmla="*/ 1728 h 2071"/>
                        <a:gd name="T40" fmla="*/ 131 w 865"/>
                        <a:gd name="T41" fmla="*/ 1878 h 2071"/>
                        <a:gd name="T42" fmla="*/ 299 w 865"/>
                        <a:gd name="T43" fmla="*/ 1964 h 2071"/>
                        <a:gd name="T44" fmla="*/ 425 w 865"/>
                        <a:gd name="T45" fmla="*/ 1958 h 2071"/>
                        <a:gd name="T46" fmla="*/ 467 w 865"/>
                        <a:gd name="T47" fmla="*/ 1970 h 2071"/>
                        <a:gd name="T48" fmla="*/ 497 w 865"/>
                        <a:gd name="T49" fmla="*/ 2042 h 2071"/>
                        <a:gd name="T50" fmla="*/ 497 w 865"/>
                        <a:gd name="T51" fmla="*/ 1940 h 2071"/>
                        <a:gd name="T52" fmla="*/ 557 w 865"/>
                        <a:gd name="T53" fmla="*/ 1758 h 2071"/>
                        <a:gd name="T54" fmla="*/ 617 w 865"/>
                        <a:gd name="T55" fmla="*/ 1638 h 2071"/>
                        <a:gd name="T56" fmla="*/ 581 w 865"/>
                        <a:gd name="T57" fmla="*/ 1680 h 2071"/>
                        <a:gd name="T58" fmla="*/ 515 w 865"/>
                        <a:gd name="T59" fmla="*/ 1800 h 2071"/>
                        <a:gd name="T60" fmla="*/ 407 w 865"/>
                        <a:gd name="T61" fmla="*/ 1883 h 2071"/>
                        <a:gd name="T62" fmla="*/ 269 w 865"/>
                        <a:gd name="T63" fmla="*/ 1878 h 2071"/>
                        <a:gd name="T64" fmla="*/ 179 w 865"/>
                        <a:gd name="T65" fmla="*/ 1794 h 2071"/>
                        <a:gd name="T66" fmla="*/ 113 w 865"/>
                        <a:gd name="T67" fmla="*/ 1620 h 2071"/>
                        <a:gd name="T68" fmla="*/ 107 w 865"/>
                        <a:gd name="T69" fmla="*/ 1378 h 2071"/>
                        <a:gd name="T70" fmla="*/ 137 w 865"/>
                        <a:gd name="T71" fmla="*/ 1178 h 2071"/>
                        <a:gd name="T72" fmla="*/ 203 w 865"/>
                        <a:gd name="T73" fmla="*/ 1058 h 2071"/>
                        <a:gd name="T74" fmla="*/ 323 w 865"/>
                        <a:gd name="T75" fmla="*/ 1010 h 2071"/>
                        <a:gd name="T76" fmla="*/ 509 w 865"/>
                        <a:gd name="T77" fmla="*/ 1064 h 2071"/>
                        <a:gd name="T78" fmla="*/ 611 w 865"/>
                        <a:gd name="T79" fmla="*/ 1112 h 2071"/>
                        <a:gd name="T80" fmla="*/ 665 w 865"/>
                        <a:gd name="T81" fmla="*/ 1088 h 2071"/>
                        <a:gd name="T82" fmla="*/ 659 w 865"/>
                        <a:gd name="T83" fmla="*/ 1034 h 2071"/>
                        <a:gd name="T84" fmla="*/ 611 w 865"/>
                        <a:gd name="T85" fmla="*/ 992 h 2071"/>
                        <a:gd name="T86" fmla="*/ 497 w 865"/>
                        <a:gd name="T87" fmla="*/ 968 h 2071"/>
                        <a:gd name="T88" fmla="*/ 323 w 865"/>
                        <a:gd name="T89" fmla="*/ 884 h 2071"/>
                        <a:gd name="T90" fmla="*/ 233 w 865"/>
                        <a:gd name="T91" fmla="*/ 672 h 2071"/>
                        <a:gd name="T92" fmla="*/ 209 w 865"/>
                        <a:gd name="T93" fmla="*/ 412 h 2071"/>
                        <a:gd name="T94" fmla="*/ 317 w 865"/>
                        <a:gd name="T95" fmla="*/ 170 h 2071"/>
                        <a:gd name="T96" fmla="*/ 485 w 865"/>
                        <a:gd name="T97" fmla="*/ 110 h 2071"/>
                        <a:gd name="T98" fmla="*/ 617 w 865"/>
                        <a:gd name="T99" fmla="*/ 164 h 2071"/>
                        <a:gd name="T100" fmla="*/ 707 w 865"/>
                        <a:gd name="T101" fmla="*/ 286 h 2071"/>
                        <a:gd name="T102" fmla="*/ 737 w 865"/>
                        <a:gd name="T103" fmla="*/ 424 h 2071"/>
                        <a:gd name="T104" fmla="*/ 773 w 865"/>
                        <a:gd name="T105" fmla="*/ 594 h 2071"/>
                        <a:gd name="T106" fmla="*/ 809 w 865"/>
                        <a:gd name="T107" fmla="*/ 576 h 2071"/>
                        <a:gd name="T108" fmla="*/ 785 w 865"/>
                        <a:gd name="T109" fmla="*/ 522 h 207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grpSp>
              <p:sp>
                <p:nvSpPr>
                  <p:cNvPr id="13366" name="Oval 12"/>
                  <p:cNvSpPr>
                    <a:spLocks noChangeArrowheads="1"/>
                  </p:cNvSpPr>
                  <p:nvPr/>
                </p:nvSpPr>
                <p:spPr bwMode="auto">
                  <a:xfrm>
                    <a:off x="2396" y="1414"/>
                    <a:ext cx="175" cy="247"/>
                  </a:xfrm>
                  <a:prstGeom prst="ellipse">
                    <a:avLst/>
                  </a:prstGeom>
                  <a:solidFill>
                    <a:srgbClr val="E7D6B7"/>
                  </a:solidFill>
                  <a:ln w="9525">
                    <a:noFill/>
                    <a:round/>
                    <a:headEnd/>
                    <a:tailEnd/>
                  </a:ln>
                </p:spPr>
                <p:txBody>
                  <a:bodyPr wrap="none" anchor="ctr"/>
                  <a:lstStyle/>
                  <a:p>
                    <a:endParaRPr lang="en-US"/>
                  </a:p>
                </p:txBody>
              </p:sp>
              <p:sp>
                <p:nvSpPr>
                  <p:cNvPr id="13367" name="Freeform 13"/>
                  <p:cNvSpPr>
                    <a:spLocks/>
                  </p:cNvSpPr>
                  <p:nvPr/>
                </p:nvSpPr>
                <p:spPr bwMode="auto">
                  <a:xfrm>
                    <a:off x="2619" y="730"/>
                    <a:ext cx="262" cy="524"/>
                  </a:xfrm>
                  <a:custGeom>
                    <a:avLst/>
                    <a:gdLst>
                      <a:gd name="T0" fmla="*/ 3 w 266"/>
                      <a:gd name="T1" fmla="*/ 495 h 521"/>
                      <a:gd name="T2" fmla="*/ 27 w 266"/>
                      <a:gd name="T3" fmla="*/ 281 h 521"/>
                      <a:gd name="T4" fmla="*/ 103 w 266"/>
                      <a:gd name="T5" fmla="*/ 45 h 521"/>
                      <a:gd name="T6" fmla="*/ 171 w 266"/>
                      <a:gd name="T7" fmla="*/ 3 h 521"/>
                      <a:gd name="T8" fmla="*/ 223 w 266"/>
                      <a:gd name="T9" fmla="*/ 39 h 521"/>
                      <a:gd name="T10" fmla="*/ 245 w 266"/>
                      <a:gd name="T11" fmla="*/ 133 h 521"/>
                      <a:gd name="T12" fmla="*/ 195 w 266"/>
                      <a:gd name="T13" fmla="*/ 281 h 521"/>
                      <a:gd name="T14" fmla="*/ 98 w 266"/>
                      <a:gd name="T15" fmla="*/ 489 h 521"/>
                      <a:gd name="T16" fmla="*/ 41 w 266"/>
                      <a:gd name="T17" fmla="*/ 513 h 521"/>
                      <a:gd name="T18" fmla="*/ 3 w 266"/>
                      <a:gd name="T19" fmla="*/ 495 h 5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sp>
                <p:nvSpPr>
                  <p:cNvPr id="13368" name="Freeform 14"/>
                  <p:cNvSpPr>
                    <a:spLocks/>
                  </p:cNvSpPr>
                  <p:nvPr/>
                </p:nvSpPr>
                <p:spPr bwMode="auto">
                  <a:xfrm>
                    <a:off x="2687" y="1588"/>
                    <a:ext cx="398" cy="349"/>
                  </a:xfrm>
                  <a:custGeom>
                    <a:avLst/>
                    <a:gdLst>
                      <a:gd name="T0" fmla="*/ 108 w 392"/>
                      <a:gd name="T1" fmla="*/ 223 h 340"/>
                      <a:gd name="T2" fmla="*/ 16 w 392"/>
                      <a:gd name="T3" fmla="*/ 95 h 340"/>
                      <a:gd name="T4" fmla="*/ 4 w 392"/>
                      <a:gd name="T5" fmla="*/ 49 h 340"/>
                      <a:gd name="T6" fmla="*/ 28 w 392"/>
                      <a:gd name="T7" fmla="*/ 3 h 340"/>
                      <a:gd name="T8" fmla="*/ 138 w 392"/>
                      <a:gd name="T9" fmla="*/ 31 h 340"/>
                      <a:gd name="T10" fmla="*/ 266 w 392"/>
                      <a:gd name="T11" fmla="*/ 83 h 340"/>
                      <a:gd name="T12" fmla="*/ 388 w 392"/>
                      <a:gd name="T13" fmla="*/ 176 h 340"/>
                      <a:gd name="T14" fmla="*/ 412 w 392"/>
                      <a:gd name="T15" fmla="*/ 303 h 340"/>
                      <a:gd name="T16" fmla="*/ 360 w 392"/>
                      <a:gd name="T17" fmla="*/ 370 h 340"/>
                      <a:gd name="T18" fmla="*/ 260 w 392"/>
                      <a:gd name="T19" fmla="*/ 350 h 340"/>
                      <a:gd name="T20" fmla="*/ 108 w 392"/>
                      <a:gd name="T21" fmla="*/ 223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sp>
                <p:nvSpPr>
                  <p:cNvPr id="13369" name="Freeform 15"/>
                  <p:cNvSpPr>
                    <a:spLocks/>
                  </p:cNvSpPr>
                  <p:nvPr/>
                </p:nvSpPr>
                <p:spPr bwMode="auto">
                  <a:xfrm>
                    <a:off x="2425" y="1923"/>
                    <a:ext cx="146" cy="567"/>
                  </a:xfrm>
                  <a:custGeom>
                    <a:avLst/>
                    <a:gdLst>
                      <a:gd name="T0" fmla="*/ 15 w 151"/>
                      <a:gd name="T1" fmla="*/ 177 h 558"/>
                      <a:gd name="T2" fmla="*/ 38 w 151"/>
                      <a:gd name="T3" fmla="*/ 43 h 558"/>
                      <a:gd name="T4" fmla="*/ 58 w 151"/>
                      <a:gd name="T5" fmla="*/ 3 h 558"/>
                      <a:gd name="T6" fmla="*/ 95 w 151"/>
                      <a:gd name="T7" fmla="*/ 27 h 558"/>
                      <a:gd name="T8" fmla="*/ 121 w 151"/>
                      <a:gd name="T9" fmla="*/ 177 h 558"/>
                      <a:gd name="T10" fmla="*/ 126 w 151"/>
                      <a:gd name="T11" fmla="*/ 451 h 558"/>
                      <a:gd name="T12" fmla="*/ 84 w 151"/>
                      <a:gd name="T13" fmla="*/ 579 h 558"/>
                      <a:gd name="T14" fmla="*/ 20 w 151"/>
                      <a:gd name="T15" fmla="*/ 547 h 558"/>
                      <a:gd name="T16" fmla="*/ 0 w 151"/>
                      <a:gd name="T17" fmla="*/ 335 h 558"/>
                      <a:gd name="T18" fmla="*/ 15 w 151"/>
                      <a:gd name="T19" fmla="*/ 177 h 5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sp>
                <p:nvSpPr>
                  <p:cNvPr id="13370" name="Freeform 16"/>
                  <p:cNvSpPr>
                    <a:spLocks/>
                  </p:cNvSpPr>
                  <p:nvPr/>
                </p:nvSpPr>
                <p:spPr bwMode="auto">
                  <a:xfrm>
                    <a:off x="1910" y="1588"/>
                    <a:ext cx="389" cy="247"/>
                  </a:xfrm>
                  <a:custGeom>
                    <a:avLst/>
                    <a:gdLst>
                      <a:gd name="T0" fmla="*/ 171 w 392"/>
                      <a:gd name="T1" fmla="*/ 57 h 253"/>
                      <a:gd name="T2" fmla="*/ 299 w 392"/>
                      <a:gd name="T3" fmla="*/ 19 h 253"/>
                      <a:gd name="T4" fmla="*/ 355 w 392"/>
                      <a:gd name="T5" fmla="*/ 7 h 253"/>
                      <a:gd name="T6" fmla="*/ 373 w 392"/>
                      <a:gd name="T7" fmla="*/ 57 h 253"/>
                      <a:gd name="T8" fmla="*/ 317 w 392"/>
                      <a:gd name="T9" fmla="*/ 121 h 253"/>
                      <a:gd name="T10" fmla="*/ 189 w 392"/>
                      <a:gd name="T11" fmla="*/ 203 h 253"/>
                      <a:gd name="T12" fmla="*/ 37 w 392"/>
                      <a:gd name="T13" fmla="*/ 224 h 253"/>
                      <a:gd name="T14" fmla="*/ 1 w 392"/>
                      <a:gd name="T15" fmla="*/ 171 h 253"/>
                      <a:gd name="T16" fmla="*/ 43 w 392"/>
                      <a:gd name="T17" fmla="*/ 103 h 253"/>
                      <a:gd name="T18" fmla="*/ 171 w 392"/>
                      <a:gd name="T19" fmla="*/ 57 h 2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sp>
                <p:nvSpPr>
                  <p:cNvPr id="13371" name="Freeform 17"/>
                  <p:cNvSpPr>
                    <a:spLocks/>
                  </p:cNvSpPr>
                  <p:nvPr/>
                </p:nvSpPr>
                <p:spPr bwMode="auto">
                  <a:xfrm>
                    <a:off x="2094" y="919"/>
                    <a:ext cx="233" cy="378"/>
                  </a:xfrm>
                  <a:custGeom>
                    <a:avLst/>
                    <a:gdLst>
                      <a:gd name="T0" fmla="*/ 70 w 238"/>
                      <a:gd name="T1" fmla="*/ 249 h 386"/>
                      <a:gd name="T2" fmla="*/ 23 w 238"/>
                      <a:gd name="T3" fmla="*/ 176 h 386"/>
                      <a:gd name="T4" fmla="*/ 0 w 238"/>
                      <a:gd name="T5" fmla="*/ 88 h 386"/>
                      <a:gd name="T6" fmla="*/ 23 w 238"/>
                      <a:gd name="T7" fmla="*/ 12 h 386"/>
                      <a:gd name="T8" fmla="*/ 111 w 238"/>
                      <a:gd name="T9" fmla="*/ 24 h 386"/>
                      <a:gd name="T10" fmla="*/ 164 w 238"/>
                      <a:gd name="T11" fmla="*/ 120 h 386"/>
                      <a:gd name="T12" fmla="*/ 214 w 238"/>
                      <a:gd name="T13" fmla="*/ 282 h 386"/>
                      <a:gd name="T14" fmla="*/ 188 w 238"/>
                      <a:gd name="T15" fmla="*/ 347 h 386"/>
                      <a:gd name="T16" fmla="*/ 155 w 238"/>
                      <a:gd name="T17" fmla="*/ 326 h 386"/>
                      <a:gd name="T18" fmla="*/ 70 w 238"/>
                      <a:gd name="T19" fmla="*/ 249 h 3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en-US"/>
                  </a:p>
                </p:txBody>
              </p:sp>
            </p:grpSp>
            <p:pic>
              <p:nvPicPr>
                <p:cNvPr id="13357" name="Picture 18"/>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280" y="144"/>
                  <a:ext cx="186" cy="183"/>
                </a:xfrm>
                <a:prstGeom prst="rect">
                  <a:avLst/>
                </a:prstGeom>
                <a:noFill/>
                <a:ln w="9525">
                  <a:noFill/>
                  <a:miter lim="800000"/>
                  <a:headEnd/>
                  <a:tailEnd/>
                </a:ln>
              </p:spPr>
            </p:pic>
            <p:pic>
              <p:nvPicPr>
                <p:cNvPr id="13358" name="Picture 19"/>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574" y="144"/>
                  <a:ext cx="186" cy="183"/>
                </a:xfrm>
                <a:prstGeom prst="rect">
                  <a:avLst/>
                </a:prstGeom>
                <a:noFill/>
                <a:ln w="9525">
                  <a:noFill/>
                  <a:miter lim="800000"/>
                  <a:headEnd/>
                  <a:tailEnd/>
                </a:ln>
              </p:spPr>
            </p:pic>
            <p:pic>
              <p:nvPicPr>
                <p:cNvPr id="13359" name="Picture 20"/>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424" y="336"/>
                  <a:ext cx="186" cy="183"/>
                </a:xfrm>
                <a:prstGeom prst="rect">
                  <a:avLst/>
                </a:prstGeom>
                <a:noFill/>
                <a:ln w="9525">
                  <a:noFill/>
                  <a:miter lim="800000"/>
                  <a:headEnd/>
                  <a:tailEnd/>
                </a:ln>
              </p:spPr>
            </p:pic>
            <p:pic>
              <p:nvPicPr>
                <p:cNvPr id="13360" name="Picture 21"/>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376" y="576"/>
                  <a:ext cx="186" cy="183"/>
                </a:xfrm>
                <a:prstGeom prst="rect">
                  <a:avLst/>
                </a:prstGeom>
                <a:noFill/>
                <a:ln w="9525">
                  <a:noFill/>
                  <a:miter lim="800000"/>
                  <a:headEnd/>
                  <a:tailEnd/>
                </a:ln>
              </p:spPr>
            </p:pic>
            <p:pic>
              <p:nvPicPr>
                <p:cNvPr id="13361" name="Picture 22"/>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574" y="528"/>
                  <a:ext cx="186" cy="183"/>
                </a:xfrm>
                <a:prstGeom prst="rect">
                  <a:avLst/>
                </a:prstGeom>
                <a:noFill/>
                <a:ln w="9525">
                  <a:noFill/>
                  <a:miter lim="800000"/>
                  <a:headEnd/>
                  <a:tailEnd/>
                </a:ln>
              </p:spPr>
            </p:pic>
            <p:pic>
              <p:nvPicPr>
                <p:cNvPr id="13362" name="Picture 23"/>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472" y="768"/>
                  <a:ext cx="186" cy="183"/>
                </a:xfrm>
                <a:prstGeom prst="rect">
                  <a:avLst/>
                </a:prstGeom>
                <a:noFill/>
                <a:ln w="9525">
                  <a:noFill/>
                  <a:miter lim="800000"/>
                  <a:headEnd/>
                  <a:tailEnd/>
                </a:ln>
              </p:spPr>
            </p:pic>
            <p:pic>
              <p:nvPicPr>
                <p:cNvPr id="13363" name="Picture 24"/>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574" y="1008"/>
                  <a:ext cx="186" cy="183"/>
                </a:xfrm>
                <a:prstGeom prst="rect">
                  <a:avLst/>
                </a:prstGeom>
                <a:noFill/>
                <a:ln w="9525">
                  <a:noFill/>
                  <a:miter lim="800000"/>
                  <a:headEnd/>
                  <a:tailEnd/>
                </a:ln>
              </p:spPr>
            </p:pic>
            <p:pic>
              <p:nvPicPr>
                <p:cNvPr id="13364" name="Picture 25"/>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574" y="1248"/>
                  <a:ext cx="186" cy="183"/>
                </a:xfrm>
                <a:prstGeom prst="rect">
                  <a:avLst/>
                </a:prstGeom>
                <a:noFill/>
                <a:ln w="9525">
                  <a:noFill/>
                  <a:miter lim="800000"/>
                  <a:headEnd/>
                  <a:tailEnd/>
                </a:ln>
              </p:spPr>
            </p:pic>
          </p:grpSp>
          <p:grpSp>
            <p:nvGrpSpPr>
              <p:cNvPr id="13336" name="Group 26"/>
              <p:cNvGrpSpPr>
                <a:grpSpLocks/>
              </p:cNvGrpSpPr>
              <p:nvPr userDrawn="1"/>
            </p:nvGrpSpPr>
            <p:grpSpPr bwMode="auto">
              <a:xfrm>
                <a:off x="4944" y="1008"/>
                <a:ext cx="522" cy="2967"/>
                <a:chOff x="4944" y="1008"/>
                <a:chExt cx="522" cy="2967"/>
              </a:xfrm>
            </p:grpSpPr>
            <p:pic>
              <p:nvPicPr>
                <p:cNvPr id="13337" name="Picture 27"/>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136" y="1008"/>
                  <a:ext cx="186" cy="183"/>
                </a:xfrm>
                <a:prstGeom prst="rect">
                  <a:avLst/>
                </a:prstGeom>
                <a:noFill/>
                <a:ln w="9525">
                  <a:noFill/>
                  <a:miter lim="800000"/>
                  <a:headEnd/>
                  <a:tailEnd/>
                </a:ln>
              </p:spPr>
            </p:pic>
            <p:pic>
              <p:nvPicPr>
                <p:cNvPr id="13338" name="Picture 28"/>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184" y="1200"/>
                  <a:ext cx="186" cy="183"/>
                </a:xfrm>
                <a:prstGeom prst="rect">
                  <a:avLst/>
                </a:prstGeom>
                <a:noFill/>
                <a:ln w="9525">
                  <a:noFill/>
                  <a:miter lim="800000"/>
                  <a:headEnd/>
                  <a:tailEnd/>
                </a:ln>
              </p:spPr>
            </p:pic>
            <p:pic>
              <p:nvPicPr>
                <p:cNvPr id="13339" name="Picture 29"/>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136" y="1584"/>
                  <a:ext cx="186" cy="183"/>
                </a:xfrm>
                <a:prstGeom prst="rect">
                  <a:avLst/>
                </a:prstGeom>
                <a:noFill/>
                <a:ln w="9525">
                  <a:noFill/>
                  <a:miter lim="800000"/>
                  <a:headEnd/>
                  <a:tailEnd/>
                </a:ln>
              </p:spPr>
            </p:pic>
            <p:pic>
              <p:nvPicPr>
                <p:cNvPr id="13340" name="Picture 30"/>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280" y="1728"/>
                  <a:ext cx="186" cy="183"/>
                </a:xfrm>
                <a:prstGeom prst="rect">
                  <a:avLst/>
                </a:prstGeom>
                <a:noFill/>
                <a:ln w="9525">
                  <a:noFill/>
                  <a:miter lim="800000"/>
                  <a:headEnd/>
                  <a:tailEnd/>
                </a:ln>
              </p:spPr>
            </p:pic>
            <p:pic>
              <p:nvPicPr>
                <p:cNvPr id="13341" name="Picture 31"/>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040" y="1824"/>
                  <a:ext cx="186" cy="183"/>
                </a:xfrm>
                <a:prstGeom prst="rect">
                  <a:avLst/>
                </a:prstGeom>
                <a:noFill/>
                <a:ln w="9525">
                  <a:noFill/>
                  <a:miter lim="800000"/>
                  <a:headEnd/>
                  <a:tailEnd/>
                </a:ln>
              </p:spPr>
            </p:pic>
            <p:pic>
              <p:nvPicPr>
                <p:cNvPr id="13342" name="Picture 32"/>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088" y="2016"/>
                  <a:ext cx="186" cy="183"/>
                </a:xfrm>
                <a:prstGeom prst="rect">
                  <a:avLst/>
                </a:prstGeom>
                <a:noFill/>
                <a:ln w="9525">
                  <a:noFill/>
                  <a:miter lim="800000"/>
                  <a:headEnd/>
                  <a:tailEnd/>
                </a:ln>
              </p:spPr>
            </p:pic>
            <p:pic>
              <p:nvPicPr>
                <p:cNvPr id="13343" name="Picture 33"/>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280" y="2064"/>
                  <a:ext cx="186" cy="183"/>
                </a:xfrm>
                <a:prstGeom prst="rect">
                  <a:avLst/>
                </a:prstGeom>
                <a:noFill/>
                <a:ln w="9525">
                  <a:noFill/>
                  <a:miter lim="800000"/>
                  <a:headEnd/>
                  <a:tailEnd/>
                </a:ln>
              </p:spPr>
            </p:pic>
            <p:pic>
              <p:nvPicPr>
                <p:cNvPr id="13344" name="Picture 34"/>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232" y="2352"/>
                  <a:ext cx="186" cy="183"/>
                </a:xfrm>
                <a:prstGeom prst="rect">
                  <a:avLst/>
                </a:prstGeom>
                <a:noFill/>
                <a:ln w="9525">
                  <a:noFill/>
                  <a:miter lim="800000"/>
                  <a:headEnd/>
                  <a:tailEnd/>
                </a:ln>
              </p:spPr>
            </p:pic>
            <p:pic>
              <p:nvPicPr>
                <p:cNvPr id="13345" name="Picture 35"/>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4992" y="2208"/>
                  <a:ext cx="186" cy="183"/>
                </a:xfrm>
                <a:prstGeom prst="rect">
                  <a:avLst/>
                </a:prstGeom>
                <a:noFill/>
                <a:ln w="9525">
                  <a:noFill/>
                  <a:miter lim="800000"/>
                  <a:headEnd/>
                  <a:tailEnd/>
                </a:ln>
              </p:spPr>
            </p:pic>
            <p:pic>
              <p:nvPicPr>
                <p:cNvPr id="13346" name="Picture 36"/>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4992" y="2448"/>
                  <a:ext cx="186" cy="183"/>
                </a:xfrm>
                <a:prstGeom prst="rect">
                  <a:avLst/>
                </a:prstGeom>
                <a:noFill/>
                <a:ln w="9525">
                  <a:noFill/>
                  <a:miter lim="800000"/>
                  <a:headEnd/>
                  <a:tailEnd/>
                </a:ln>
              </p:spPr>
            </p:pic>
            <p:pic>
              <p:nvPicPr>
                <p:cNvPr id="13347" name="Picture 37"/>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136" y="2592"/>
                  <a:ext cx="186" cy="183"/>
                </a:xfrm>
                <a:prstGeom prst="rect">
                  <a:avLst/>
                </a:prstGeom>
                <a:noFill/>
                <a:ln w="9525">
                  <a:noFill/>
                  <a:miter lim="800000"/>
                  <a:headEnd/>
                  <a:tailEnd/>
                </a:ln>
              </p:spPr>
            </p:pic>
            <p:pic>
              <p:nvPicPr>
                <p:cNvPr id="13348" name="Picture 38"/>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232" y="1392"/>
                  <a:ext cx="186" cy="183"/>
                </a:xfrm>
                <a:prstGeom prst="rect">
                  <a:avLst/>
                </a:prstGeom>
                <a:noFill/>
                <a:ln w="9525">
                  <a:noFill/>
                  <a:miter lim="800000"/>
                  <a:headEnd/>
                  <a:tailEnd/>
                </a:ln>
              </p:spPr>
            </p:pic>
            <p:pic>
              <p:nvPicPr>
                <p:cNvPr id="13349" name="Picture 39"/>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4944" y="2736"/>
                  <a:ext cx="186" cy="183"/>
                </a:xfrm>
                <a:prstGeom prst="rect">
                  <a:avLst/>
                </a:prstGeom>
                <a:noFill/>
                <a:ln w="9525">
                  <a:noFill/>
                  <a:miter lim="800000"/>
                  <a:headEnd/>
                  <a:tailEnd/>
                </a:ln>
              </p:spPr>
            </p:pic>
            <p:pic>
              <p:nvPicPr>
                <p:cNvPr id="13350" name="Picture 40"/>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4992" y="3072"/>
                  <a:ext cx="186" cy="183"/>
                </a:xfrm>
                <a:prstGeom prst="rect">
                  <a:avLst/>
                </a:prstGeom>
                <a:noFill/>
                <a:ln w="9525">
                  <a:noFill/>
                  <a:miter lim="800000"/>
                  <a:headEnd/>
                  <a:tailEnd/>
                </a:ln>
              </p:spPr>
            </p:pic>
            <p:pic>
              <p:nvPicPr>
                <p:cNvPr id="13351" name="Picture 41"/>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232" y="3312"/>
                  <a:ext cx="186" cy="183"/>
                </a:xfrm>
                <a:prstGeom prst="rect">
                  <a:avLst/>
                </a:prstGeom>
                <a:noFill/>
                <a:ln w="9525">
                  <a:noFill/>
                  <a:miter lim="800000"/>
                  <a:headEnd/>
                  <a:tailEnd/>
                </a:ln>
              </p:spPr>
            </p:pic>
            <p:pic>
              <p:nvPicPr>
                <p:cNvPr id="13352" name="Picture 42"/>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4992" y="3408"/>
                  <a:ext cx="186" cy="183"/>
                </a:xfrm>
                <a:prstGeom prst="rect">
                  <a:avLst/>
                </a:prstGeom>
                <a:noFill/>
                <a:ln w="9525">
                  <a:noFill/>
                  <a:miter lim="800000"/>
                  <a:headEnd/>
                  <a:tailEnd/>
                </a:ln>
              </p:spPr>
            </p:pic>
            <p:pic>
              <p:nvPicPr>
                <p:cNvPr id="13353" name="Picture 43"/>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088" y="3552"/>
                  <a:ext cx="186" cy="183"/>
                </a:xfrm>
                <a:prstGeom prst="rect">
                  <a:avLst/>
                </a:prstGeom>
                <a:noFill/>
                <a:ln w="9525">
                  <a:noFill/>
                  <a:miter lim="800000"/>
                  <a:headEnd/>
                  <a:tailEnd/>
                </a:ln>
              </p:spPr>
            </p:pic>
            <p:pic>
              <p:nvPicPr>
                <p:cNvPr id="13354" name="Picture 44"/>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4992" y="3792"/>
                  <a:ext cx="186" cy="183"/>
                </a:xfrm>
                <a:prstGeom prst="rect">
                  <a:avLst/>
                </a:prstGeom>
                <a:noFill/>
                <a:ln w="9525">
                  <a:noFill/>
                  <a:miter lim="800000"/>
                  <a:headEnd/>
                  <a:tailEnd/>
                </a:ln>
              </p:spPr>
            </p:pic>
            <p:pic>
              <p:nvPicPr>
                <p:cNvPr id="13355" name="Picture 45"/>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5184" y="3696"/>
                  <a:ext cx="186" cy="183"/>
                </a:xfrm>
                <a:prstGeom prst="rect">
                  <a:avLst/>
                </a:prstGeom>
                <a:noFill/>
                <a:ln w="9525">
                  <a:noFill/>
                  <a:miter lim="800000"/>
                  <a:headEnd/>
                  <a:tailEnd/>
                </a:ln>
              </p:spPr>
            </p:pic>
          </p:grpSp>
        </p:grpSp>
        <p:sp>
          <p:nvSpPr>
            <p:cNvPr id="13324" name="Freeform 46"/>
            <p:cNvSpPr>
              <a:spLocks/>
            </p:cNvSpPr>
            <p:nvPr/>
          </p:nvSpPr>
          <p:spPr bwMode="auto">
            <a:xfrm>
              <a:off x="5010" y="3092"/>
              <a:ext cx="750" cy="1222"/>
            </a:xfrm>
            <a:custGeom>
              <a:avLst/>
              <a:gdLst>
                <a:gd name="T0" fmla="*/ 372 w 750"/>
                <a:gd name="T1" fmla="*/ 154 h 1222"/>
                <a:gd name="T2" fmla="*/ 378 w 750"/>
                <a:gd name="T3" fmla="*/ 412 h 1222"/>
                <a:gd name="T4" fmla="*/ 312 w 750"/>
                <a:gd name="T5" fmla="*/ 724 h 1222"/>
                <a:gd name="T6" fmla="*/ 138 w 750"/>
                <a:gd name="T7" fmla="*/ 928 h 1222"/>
                <a:gd name="T8" fmla="*/ 0 w 750"/>
                <a:gd name="T9" fmla="*/ 976 h 1222"/>
                <a:gd name="T10" fmla="*/ 0 w 750"/>
                <a:gd name="T11" fmla="*/ 1222 h 1222"/>
                <a:gd name="T12" fmla="*/ 750 w 750"/>
                <a:gd name="T13" fmla="*/ 1222 h 1222"/>
                <a:gd name="T14" fmla="*/ 750 w 750"/>
                <a:gd name="T15" fmla="*/ 178 h 1222"/>
                <a:gd name="T16" fmla="*/ 372 w 750"/>
                <a:gd name="T17" fmla="*/ 154 h 1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cap="flat" cmpd="sng">
              <a:noFill/>
              <a:prstDash val="solid"/>
              <a:round/>
              <a:headEnd type="none" w="med" len="med"/>
              <a:tailEnd type="none" w="med" len="med"/>
            </a:ln>
          </p:spPr>
          <p:txBody>
            <a:bodyPr wrap="none" anchor="ctr"/>
            <a:lstStyle/>
            <a:p>
              <a:endParaRPr lang="en-US"/>
            </a:p>
          </p:txBody>
        </p:sp>
        <p:sp>
          <p:nvSpPr>
            <p:cNvPr id="44079" name="Freeform 47"/>
            <p:cNvSpPr>
              <a:spLocks/>
            </p:cNvSpPr>
            <p:nvPr/>
          </p:nvSpPr>
          <p:spPr bwMode="auto">
            <a:xfrm>
              <a:off x="5001" y="3060"/>
              <a:ext cx="768" cy="1260"/>
            </a:xfrm>
            <a:custGeom>
              <a:avLst/>
              <a:gdLst>
                <a:gd name="T0" fmla="*/ 0 w 768"/>
                <a:gd name="T1" fmla="*/ 1260 h 1260"/>
                <a:gd name="T2" fmla="*/ 0 w 768"/>
                <a:gd name="T3" fmla="*/ 1134 h 1260"/>
                <a:gd name="T4" fmla="*/ 210 w 768"/>
                <a:gd name="T5" fmla="*/ 1032 h 1260"/>
                <a:gd name="T6" fmla="*/ 324 w 768"/>
                <a:gd name="T7" fmla="*/ 918 h 1260"/>
                <a:gd name="T8" fmla="*/ 414 w 768"/>
                <a:gd name="T9" fmla="*/ 714 h 1260"/>
                <a:gd name="T10" fmla="*/ 450 w 768"/>
                <a:gd name="T11" fmla="*/ 456 h 1260"/>
                <a:gd name="T12" fmla="*/ 438 w 768"/>
                <a:gd name="T13" fmla="*/ 258 h 1260"/>
                <a:gd name="T14" fmla="*/ 684 w 768"/>
                <a:gd name="T15" fmla="*/ 0 h 1260"/>
                <a:gd name="T16" fmla="*/ 768 w 768"/>
                <a:gd name="T17" fmla="*/ 18 h 1260"/>
                <a:gd name="T18" fmla="*/ 768 w 768"/>
                <a:gd name="T19" fmla="*/ 1254 h 1260"/>
                <a:gd name="T20" fmla="*/ 0 w 768"/>
                <a:gd name="T21" fmla="*/ 1260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a:noFill/>
            </a:ln>
            <a:effectLst/>
          </p:spPr>
          <p:txBody>
            <a:bodyPr wrap="none" anchor="ctr"/>
            <a:lstStyle/>
            <a:p>
              <a:pPr>
                <a:defRPr/>
              </a:pPr>
              <a:endParaRPr lang="en-US">
                <a:latin typeface="Arial" charset="0"/>
                <a:ea typeface="+mn-ea"/>
              </a:endParaRPr>
            </a:p>
          </p:txBody>
        </p:sp>
        <p:sp>
          <p:nvSpPr>
            <p:cNvPr id="44080" name="Freeform 48"/>
            <p:cNvSpPr>
              <a:spLocks/>
            </p:cNvSpPr>
            <p:nvPr/>
          </p:nvSpPr>
          <p:spPr bwMode="auto">
            <a:xfrm>
              <a:off x="4994" y="1775"/>
              <a:ext cx="776" cy="2543"/>
            </a:xfrm>
            <a:custGeom>
              <a:avLst/>
              <a:gdLst>
                <a:gd name="T0" fmla="*/ 550 w 776"/>
                <a:gd name="T1" fmla="*/ 115 h 2543"/>
                <a:gd name="T2" fmla="*/ 460 w 776"/>
                <a:gd name="T3" fmla="*/ 529 h 2543"/>
                <a:gd name="T4" fmla="*/ 298 w 776"/>
                <a:gd name="T5" fmla="*/ 925 h 2543"/>
                <a:gd name="T6" fmla="*/ 76 w 776"/>
                <a:gd name="T7" fmla="*/ 1267 h 2543"/>
                <a:gd name="T8" fmla="*/ 4 w 776"/>
                <a:gd name="T9" fmla="*/ 1339 h 2543"/>
                <a:gd name="T10" fmla="*/ 100 w 776"/>
                <a:gd name="T11" fmla="*/ 1351 h 2543"/>
                <a:gd name="T12" fmla="*/ 286 w 776"/>
                <a:gd name="T13" fmla="*/ 1399 h 2543"/>
                <a:gd name="T14" fmla="*/ 394 w 776"/>
                <a:gd name="T15" fmla="*/ 1525 h 2543"/>
                <a:gd name="T16" fmla="*/ 478 w 776"/>
                <a:gd name="T17" fmla="*/ 1705 h 2543"/>
                <a:gd name="T18" fmla="*/ 478 w 776"/>
                <a:gd name="T19" fmla="*/ 1969 h 2543"/>
                <a:gd name="T20" fmla="*/ 370 w 776"/>
                <a:gd name="T21" fmla="*/ 2263 h 2543"/>
                <a:gd name="T22" fmla="*/ 124 w 776"/>
                <a:gd name="T23" fmla="*/ 2479 h 2543"/>
                <a:gd name="T24" fmla="*/ 22 w 776"/>
                <a:gd name="T25" fmla="*/ 2515 h 2543"/>
                <a:gd name="T26" fmla="*/ 196 w 776"/>
                <a:gd name="T27" fmla="*/ 2533 h 2543"/>
                <a:gd name="T28" fmla="*/ 388 w 776"/>
                <a:gd name="T29" fmla="*/ 2455 h 2543"/>
                <a:gd name="T30" fmla="*/ 502 w 776"/>
                <a:gd name="T31" fmla="*/ 2299 h 2543"/>
                <a:gd name="T32" fmla="*/ 598 w 776"/>
                <a:gd name="T33" fmla="*/ 2197 h 2543"/>
                <a:gd name="T34" fmla="*/ 694 w 776"/>
                <a:gd name="T35" fmla="*/ 2197 h 2543"/>
                <a:gd name="T36" fmla="*/ 742 w 776"/>
                <a:gd name="T37" fmla="*/ 2230 h 2543"/>
                <a:gd name="T38" fmla="*/ 712 w 776"/>
                <a:gd name="T39" fmla="*/ 2137 h 2543"/>
                <a:gd name="T40" fmla="*/ 664 w 776"/>
                <a:gd name="T41" fmla="*/ 1807 h 2543"/>
                <a:gd name="T42" fmla="*/ 670 w 776"/>
                <a:gd name="T43" fmla="*/ 1561 h 2543"/>
                <a:gd name="T44" fmla="*/ 718 w 776"/>
                <a:gd name="T45" fmla="*/ 1393 h 2543"/>
                <a:gd name="T46" fmla="*/ 748 w 776"/>
                <a:gd name="T47" fmla="*/ 1219 h 2543"/>
                <a:gd name="T48" fmla="*/ 550 w 776"/>
                <a:gd name="T49" fmla="*/ 115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a:noFill/>
            </a:ln>
            <a:effectLst/>
          </p:spPr>
          <p:txBody>
            <a:bodyPr wrap="none" anchor="ctr"/>
            <a:lstStyle/>
            <a:p>
              <a:pPr>
                <a:defRPr/>
              </a:pPr>
              <a:endParaRPr lang="en-US">
                <a:latin typeface="Arial" charset="0"/>
                <a:ea typeface="+mn-ea"/>
              </a:endParaRPr>
            </a:p>
          </p:txBody>
        </p:sp>
        <p:sp>
          <p:nvSpPr>
            <p:cNvPr id="13327" name="Freeform 49" descr="kimonopat1"/>
            <p:cNvSpPr>
              <a:spLocks/>
            </p:cNvSpPr>
            <p:nvPr/>
          </p:nvSpPr>
          <p:spPr bwMode="auto">
            <a:xfrm>
              <a:off x="5046" y="2229"/>
              <a:ext cx="617" cy="1376"/>
            </a:xfrm>
            <a:custGeom>
              <a:avLst/>
              <a:gdLst>
                <a:gd name="T0" fmla="*/ 486 w 617"/>
                <a:gd name="T1" fmla="*/ 3 h 1376"/>
                <a:gd name="T2" fmla="*/ 402 w 617"/>
                <a:gd name="T3" fmla="*/ 381 h 1376"/>
                <a:gd name="T4" fmla="*/ 216 w 617"/>
                <a:gd name="T5" fmla="*/ 777 h 1376"/>
                <a:gd name="T6" fmla="*/ 0 w 617"/>
                <a:gd name="T7" fmla="*/ 1119 h 1376"/>
                <a:gd name="T8" fmla="*/ 102 w 617"/>
                <a:gd name="T9" fmla="*/ 1101 h 1376"/>
                <a:gd name="T10" fmla="*/ 282 w 617"/>
                <a:gd name="T11" fmla="*/ 1119 h 1376"/>
                <a:gd name="T12" fmla="*/ 378 w 617"/>
                <a:gd name="T13" fmla="*/ 1185 h 1376"/>
                <a:gd name="T14" fmla="*/ 432 w 617"/>
                <a:gd name="T15" fmla="*/ 1269 h 1376"/>
                <a:gd name="T16" fmla="*/ 444 w 617"/>
                <a:gd name="T17" fmla="*/ 1365 h 1376"/>
                <a:gd name="T18" fmla="*/ 498 w 617"/>
                <a:gd name="T19" fmla="*/ 1203 h 1376"/>
                <a:gd name="T20" fmla="*/ 564 w 617"/>
                <a:gd name="T21" fmla="*/ 825 h 1376"/>
                <a:gd name="T22" fmla="*/ 606 w 617"/>
                <a:gd name="T23" fmla="*/ 363 h 1376"/>
                <a:gd name="T24" fmla="*/ 486 w 617"/>
                <a:gd name="T25" fmla="*/ 3 h 13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17"/>
                <a:gd name="T40" fmla="*/ 0 h 1376"/>
                <a:gd name="T41" fmla="*/ 617 w 617"/>
                <a:gd name="T42" fmla="*/ 1376 h 137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14" cstate="print"/>
              <a:srcRect/>
              <a:tile tx="0" ty="0" sx="100000" sy="100000" flip="none" algn="tl"/>
            </a:blipFill>
            <a:ln w="9525" cap="flat" cmpd="sng">
              <a:noFill/>
              <a:prstDash val="solid"/>
              <a:round/>
              <a:headEnd/>
              <a:tailEnd/>
            </a:ln>
          </p:spPr>
          <p:txBody>
            <a:bodyPr wrap="none" anchor="ctr"/>
            <a:lstStyle/>
            <a:p>
              <a:endParaRPr lang="en-US"/>
            </a:p>
          </p:txBody>
        </p:sp>
        <p:sp>
          <p:nvSpPr>
            <p:cNvPr id="13328" name="Freeform 50" descr="kimonopat1"/>
            <p:cNvSpPr>
              <a:spLocks/>
            </p:cNvSpPr>
            <p:nvPr/>
          </p:nvSpPr>
          <p:spPr bwMode="auto">
            <a:xfrm>
              <a:off x="5193" y="269"/>
              <a:ext cx="576" cy="3180"/>
            </a:xfrm>
            <a:custGeom>
              <a:avLst/>
              <a:gdLst>
                <a:gd name="T0" fmla="*/ 42 w 576"/>
                <a:gd name="T1" fmla="*/ 61 h 3180"/>
                <a:gd name="T2" fmla="*/ 156 w 576"/>
                <a:gd name="T3" fmla="*/ 517 h 3180"/>
                <a:gd name="T4" fmla="*/ 288 w 576"/>
                <a:gd name="T5" fmla="*/ 991 h 3180"/>
                <a:gd name="T6" fmla="*/ 414 w 576"/>
                <a:gd name="T7" fmla="*/ 1435 h 3180"/>
                <a:gd name="T8" fmla="*/ 576 w 576"/>
                <a:gd name="T9" fmla="*/ 1807 h 3180"/>
                <a:gd name="T10" fmla="*/ 576 w 576"/>
                <a:gd name="T11" fmla="*/ 3055 h 3180"/>
                <a:gd name="T12" fmla="*/ 414 w 576"/>
                <a:gd name="T13" fmla="*/ 2557 h 3180"/>
                <a:gd name="T14" fmla="*/ 252 w 576"/>
                <a:gd name="T15" fmla="*/ 1765 h 3180"/>
                <a:gd name="T16" fmla="*/ 126 w 576"/>
                <a:gd name="T17" fmla="*/ 961 h 3180"/>
                <a:gd name="T18" fmla="*/ 12 w 576"/>
                <a:gd name="T19" fmla="*/ 151 h 3180"/>
                <a:gd name="T20" fmla="*/ 42 w 576"/>
                <a:gd name="T21" fmla="*/ 61 h 31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6"/>
                <a:gd name="T34" fmla="*/ 0 h 3180"/>
                <a:gd name="T35" fmla="*/ 576 w 576"/>
                <a:gd name="T36" fmla="*/ 3180 h 31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14" cstate="print"/>
              <a:srcRect/>
              <a:tile tx="0" ty="0" sx="100000" sy="100000" flip="none" algn="tl"/>
            </a:blipFill>
            <a:ln w="9525" cap="flat" cmpd="sng">
              <a:noFill/>
              <a:prstDash val="solid"/>
              <a:round/>
              <a:headEnd/>
              <a:tailEnd/>
            </a:ln>
          </p:spPr>
          <p:txBody>
            <a:bodyPr wrap="none" anchor="ctr"/>
            <a:lstStyle/>
            <a:p>
              <a:endParaRPr lang="en-US"/>
            </a:p>
          </p:txBody>
        </p:sp>
        <p:sp>
          <p:nvSpPr>
            <p:cNvPr id="13329" name="Freeform 51"/>
            <p:cNvSpPr>
              <a:spLocks/>
            </p:cNvSpPr>
            <p:nvPr/>
          </p:nvSpPr>
          <p:spPr bwMode="auto">
            <a:xfrm>
              <a:off x="5197" y="165"/>
              <a:ext cx="573" cy="1935"/>
            </a:xfrm>
            <a:custGeom>
              <a:avLst/>
              <a:gdLst>
                <a:gd name="T0" fmla="*/ 69 w 573"/>
                <a:gd name="T1" fmla="*/ 63 h 1935"/>
                <a:gd name="T2" fmla="*/ 207 w 573"/>
                <a:gd name="T3" fmla="*/ 549 h 1935"/>
                <a:gd name="T4" fmla="*/ 381 w 573"/>
                <a:gd name="T5" fmla="*/ 1101 h 1935"/>
                <a:gd name="T6" fmla="*/ 573 w 573"/>
                <a:gd name="T7" fmla="*/ 1575 h 1935"/>
                <a:gd name="T8" fmla="*/ 573 w 573"/>
                <a:gd name="T9" fmla="*/ 1935 h 1935"/>
                <a:gd name="T10" fmla="*/ 321 w 573"/>
                <a:gd name="T11" fmla="*/ 1449 h 1935"/>
                <a:gd name="T12" fmla="*/ 147 w 573"/>
                <a:gd name="T13" fmla="*/ 699 h 1935"/>
                <a:gd name="T14" fmla="*/ 15 w 573"/>
                <a:gd name="T15" fmla="*/ 171 h 1935"/>
                <a:gd name="T16" fmla="*/ 69 w 573"/>
                <a:gd name="T17" fmla="*/ 63 h 19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13330" name="Freeform 52"/>
            <p:cNvSpPr>
              <a:spLocks/>
            </p:cNvSpPr>
            <p:nvPr/>
          </p:nvSpPr>
          <p:spPr bwMode="auto">
            <a:xfrm>
              <a:off x="5004" y="0"/>
              <a:ext cx="363"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round/>
              <a:headEnd/>
              <a:tailEnd/>
            </a:ln>
          </p:spPr>
          <p:txBody>
            <a:bodyPr wrap="none" anchor="ctr"/>
            <a:lstStyle/>
            <a:p>
              <a:endParaRPr lang="en-US"/>
            </a:p>
          </p:txBody>
        </p:sp>
        <p:sp>
          <p:nvSpPr>
            <p:cNvPr id="44085" name="Freeform 53"/>
            <p:cNvSpPr>
              <a:spLocks/>
            </p:cNvSpPr>
            <p:nvPr/>
          </p:nvSpPr>
          <p:spPr bwMode="auto">
            <a:xfrm>
              <a:off x="5004" y="1"/>
              <a:ext cx="189"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Lst>
              <a:ahLst/>
              <a:cxnLst>
                <a:cxn ang="0">
                  <a:pos x="T0" y="T1"/>
                </a:cxn>
                <a:cxn ang="0">
                  <a:pos x="T2" y="T3"/>
                </a:cxn>
                <a:cxn ang="0">
                  <a:pos x="T4" y="T5"/>
                </a:cxn>
                <a:cxn ang="0">
                  <a:pos x="T6" y="T7"/>
                </a:cxn>
                <a:cxn ang="0">
                  <a:pos x="T8" y="T9"/>
                </a:cxn>
                <a:cxn ang="0">
                  <a:pos x="T10" y="T11"/>
                </a:cxn>
                <a:cxn ang="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a:noFill/>
            </a:ln>
            <a:effectLst/>
          </p:spPr>
          <p:txBody>
            <a:bodyPr wrap="none" anchor="ctr"/>
            <a:lstStyle/>
            <a:p>
              <a:pPr>
                <a:defRPr/>
              </a:pPr>
              <a:endParaRPr lang="en-US">
                <a:latin typeface="Arial" charset="0"/>
                <a:ea typeface="+mn-ea"/>
              </a:endParaRPr>
            </a:p>
          </p:txBody>
        </p:sp>
        <p:sp>
          <p:nvSpPr>
            <p:cNvPr id="13332" name="Rectangle 54"/>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miter lim="800000"/>
              <a:headEnd/>
              <a:tailEnd/>
            </a:ln>
          </p:spPr>
          <p:txBody>
            <a:bodyPr wrap="none" anchor="ctr"/>
            <a:lstStyle/>
            <a:p>
              <a:pPr algn="ctr"/>
              <a:endParaRPr kumimoji="1" lang="en-US"/>
            </a:p>
          </p:txBody>
        </p:sp>
        <p:sp>
          <p:nvSpPr>
            <p:cNvPr id="44087" name="Freeform 55"/>
            <p:cNvSpPr>
              <a:spLocks/>
            </p:cNvSpPr>
            <p:nvPr/>
          </p:nvSpPr>
          <p:spPr bwMode="auto">
            <a:xfrm>
              <a:off x="5013" y="3924"/>
              <a:ext cx="734" cy="390"/>
            </a:xfrm>
            <a:custGeom>
              <a:avLst/>
              <a:gdLst>
                <a:gd name="T0" fmla="*/ 1 w 692"/>
                <a:gd name="T1" fmla="*/ 357 h 378"/>
                <a:gd name="T2" fmla="*/ 109 w 692"/>
                <a:gd name="T3" fmla="*/ 341 h 378"/>
                <a:gd name="T4" fmla="*/ 241 w 692"/>
                <a:gd name="T5" fmla="*/ 305 h 378"/>
                <a:gd name="T6" fmla="*/ 353 w 692"/>
                <a:gd name="T7" fmla="*/ 209 h 378"/>
                <a:gd name="T8" fmla="*/ 429 w 692"/>
                <a:gd name="T9" fmla="*/ 89 h 378"/>
                <a:gd name="T10" fmla="*/ 493 w 692"/>
                <a:gd name="T11" fmla="*/ 17 h 378"/>
                <a:gd name="T12" fmla="*/ 577 w 692"/>
                <a:gd name="T13" fmla="*/ 1 h 378"/>
                <a:gd name="T14" fmla="*/ 629 w 692"/>
                <a:gd name="T15" fmla="*/ 21 h 378"/>
                <a:gd name="T16" fmla="*/ 673 w 692"/>
                <a:gd name="T17" fmla="*/ 65 h 378"/>
                <a:gd name="T18" fmla="*/ 673 w 692"/>
                <a:gd name="T19" fmla="*/ 137 h 378"/>
                <a:gd name="T20" fmla="*/ 561 w 692"/>
                <a:gd name="T21" fmla="*/ 225 h 378"/>
                <a:gd name="T22" fmla="*/ 425 w 692"/>
                <a:gd name="T23" fmla="*/ 297 h 378"/>
                <a:gd name="T24" fmla="*/ 245 w 692"/>
                <a:gd name="T25" fmla="*/ 357 h 378"/>
                <a:gd name="T26" fmla="*/ 113 w 692"/>
                <a:gd name="T27" fmla="*/ 377 h 378"/>
                <a:gd name="T28" fmla="*/ 1 w 692"/>
                <a:gd name="T29" fmla="*/ 357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a:noFill/>
            </a:ln>
            <a:effectLst/>
          </p:spPr>
          <p:txBody>
            <a:bodyPr wrap="none" anchor="ctr"/>
            <a:lstStyle/>
            <a:p>
              <a:pPr>
                <a:defRPr/>
              </a:pPr>
              <a:endParaRPr lang="en-US">
                <a:latin typeface="Arial" charset="0"/>
                <a:ea typeface="+mn-ea"/>
              </a:endParaRPr>
            </a:p>
          </p:txBody>
        </p:sp>
        <p:sp>
          <p:nvSpPr>
            <p:cNvPr id="13334" name="AutoShape 56"/>
            <p:cNvSpPr>
              <a:spLocks noChangeArrowheads="1"/>
            </p:cNvSpPr>
            <p:nvPr/>
          </p:nvSpPr>
          <p:spPr bwMode="hidden">
            <a:xfrm rot="5400000">
              <a:off x="2724" y="2089"/>
              <a:ext cx="4320" cy="142"/>
            </a:xfrm>
            <a:custGeom>
              <a:avLst/>
              <a:gdLst>
                <a:gd name="T0" fmla="*/ 7 w 21600"/>
                <a:gd name="T1" fmla="*/ 0 h 21600"/>
                <a:gd name="T2" fmla="*/ 3 w 21600"/>
                <a:gd name="T3" fmla="*/ 0 h 21600"/>
                <a:gd name="T4" fmla="*/ 0 w 21600"/>
                <a:gd name="T5" fmla="*/ 0 h 21600"/>
                <a:gd name="T6" fmla="*/ 3 w 21600"/>
                <a:gd name="T7" fmla="*/ 0 h 21600"/>
                <a:gd name="T8" fmla="*/ 0 60000 65536"/>
                <a:gd name="T9" fmla="*/ 0 60000 65536"/>
                <a:gd name="T10" fmla="*/ 0 60000 65536"/>
                <a:gd name="T11" fmla="*/ 0 60000 65536"/>
                <a:gd name="T12" fmla="*/ 2105 w 21600"/>
                <a:gd name="T13" fmla="*/ 2130 h 21600"/>
                <a:gd name="T14" fmla="*/ 19495 w 21600"/>
                <a:gd name="T15" fmla="*/ 19470 h 21600"/>
              </a:gdLst>
              <a:ahLst/>
              <a:cxnLst>
                <a:cxn ang="T8">
                  <a:pos x="T0" y="T1"/>
                </a:cxn>
                <a:cxn ang="T9">
                  <a:pos x="T2" y="T3"/>
                </a:cxn>
                <a:cxn ang="T10">
                  <a:pos x="T4" y="T5"/>
                </a:cxn>
                <a:cxn ang="T11">
                  <a:pos x="T6" y="T7"/>
                </a:cxn>
              </a:cxnLst>
              <a:rect l="T12" t="T13" r="T14" b="T15"/>
              <a:pathLst>
                <a:path w="21600" h="21600">
                  <a:moveTo>
                    <a:pt x="0" y="0"/>
                  </a:moveTo>
                  <a:lnTo>
                    <a:pt x="607" y="21600"/>
                  </a:lnTo>
                  <a:lnTo>
                    <a:pt x="20993" y="21600"/>
                  </a:lnTo>
                  <a:lnTo>
                    <a:pt x="21600" y="0"/>
                  </a:lnTo>
                  <a:lnTo>
                    <a:pt x="0" y="0"/>
                  </a:lnTo>
                  <a:close/>
                </a:path>
              </a:pathLst>
            </a:custGeom>
            <a:gradFill rotWithShape="0">
              <a:gsLst>
                <a:gs pos="0">
                  <a:schemeClr val="bg1"/>
                </a:gs>
                <a:gs pos="100000">
                  <a:schemeClr val="bg2"/>
                </a:gs>
              </a:gsLst>
              <a:lin ang="0" scaled="1"/>
            </a:gradFill>
            <a:ln w="9525">
              <a:noFill/>
              <a:miter lim="800000"/>
              <a:headEnd/>
              <a:tailEnd/>
            </a:ln>
          </p:spPr>
          <p:txBody>
            <a:bodyPr rot="10800000" vert="eaVert" wrap="none" anchor="ctr"/>
            <a:lstStyle/>
            <a:p>
              <a:endParaRPr lang="en-US"/>
            </a:p>
          </p:txBody>
        </p:sp>
      </p:grpSp>
      <p:sp>
        <p:nvSpPr>
          <p:cNvPr id="13315" name="Rectangle 57"/>
          <p:cNvSpPr>
            <a:spLocks noGrp="1" noChangeArrowheads="1"/>
          </p:cNvSpPr>
          <p:nvPr>
            <p:ph type="title"/>
          </p:nvPr>
        </p:nvSpPr>
        <p:spPr bwMode="auto">
          <a:xfrm>
            <a:off x="219075" y="227013"/>
            <a:ext cx="747712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6" name="Rectangle 58"/>
          <p:cNvSpPr>
            <a:spLocks noGrp="1" noChangeArrowheads="1"/>
          </p:cNvSpPr>
          <p:nvPr>
            <p:ph type="body" idx="1"/>
          </p:nvPr>
        </p:nvSpPr>
        <p:spPr bwMode="auto">
          <a:xfrm>
            <a:off x="263525" y="1598613"/>
            <a:ext cx="7386638" cy="4497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4091" name="Rectangle 59"/>
          <p:cNvSpPr>
            <a:spLocks noGrp="1" noChangeArrowheads="1"/>
          </p:cNvSpPr>
          <p:nvPr>
            <p:ph type="dt" sz="half" idx="2"/>
          </p:nvPr>
        </p:nvSpPr>
        <p:spPr bwMode="auto">
          <a:xfrm>
            <a:off x="301625" y="6242050"/>
            <a:ext cx="1782763"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000">
                <a:latin typeface="Arial" charset="0"/>
                <a:ea typeface="+mn-ea"/>
                <a:cs typeface="+mn-cs"/>
              </a:defRPr>
            </a:lvl1pPr>
          </a:lstStyle>
          <a:p>
            <a:pPr>
              <a:defRPr/>
            </a:pPr>
            <a:endParaRPr lang="en-US"/>
          </a:p>
        </p:txBody>
      </p:sp>
      <p:sp>
        <p:nvSpPr>
          <p:cNvPr id="44092" name="Rectangle 60"/>
          <p:cNvSpPr>
            <a:spLocks noGrp="1" noChangeArrowheads="1"/>
          </p:cNvSpPr>
          <p:nvPr>
            <p:ph type="ftr" sz="quarter" idx="3"/>
          </p:nvPr>
        </p:nvSpPr>
        <p:spPr bwMode="auto">
          <a:xfrm>
            <a:off x="2257425" y="6248400"/>
            <a:ext cx="3455988"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000">
                <a:latin typeface="Arial" charset="0"/>
                <a:ea typeface="+mn-ea"/>
                <a:cs typeface="+mn-cs"/>
              </a:defRPr>
            </a:lvl1pPr>
          </a:lstStyle>
          <a:p>
            <a:pPr>
              <a:defRPr/>
            </a:pPr>
            <a:endParaRPr lang="en-US"/>
          </a:p>
        </p:txBody>
      </p:sp>
      <p:sp>
        <p:nvSpPr>
          <p:cNvPr id="44093" name="Rectangle 61"/>
          <p:cNvSpPr>
            <a:spLocks noGrp="1" noChangeArrowheads="1"/>
          </p:cNvSpPr>
          <p:nvPr>
            <p:ph type="sldNum" sz="quarter" idx="4"/>
          </p:nvPr>
        </p:nvSpPr>
        <p:spPr bwMode="auto">
          <a:xfrm>
            <a:off x="5867400" y="6248400"/>
            <a:ext cx="1755775" cy="474663"/>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000"/>
            </a:lvl1pPr>
          </a:lstStyle>
          <a:p>
            <a:fld id="{F1200133-1E50-489F-A533-D8261D29646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975" r:id="rId1"/>
    <p:sldLayoutId id="2147483945" r:id="rId2"/>
    <p:sldLayoutId id="2147483946" r:id="rId3"/>
    <p:sldLayoutId id="2147483947" r:id="rId4"/>
    <p:sldLayoutId id="2147483948" r:id="rId5"/>
    <p:sldLayoutId id="2147483949" r:id="rId6"/>
    <p:sldLayoutId id="2147483950" r:id="rId7"/>
    <p:sldLayoutId id="2147483951" r:id="rId8"/>
    <p:sldLayoutId id="2147483952" r:id="rId9"/>
    <p:sldLayoutId id="2147483953" r:id="rId10"/>
    <p:sldLayoutId id="2147483954" r:id="rId11"/>
  </p:sldLayoutIdLst>
  <p:transition>
    <p:random/>
  </p:transition>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Arial"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Blip>
          <a:blip r:embed="rId15"/>
        </a:buBlip>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SzPct val="80000"/>
        <a:buBlip>
          <a:blip r:embed="rId16"/>
        </a:buBlip>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SzPct val="70000"/>
        <a:buBlip>
          <a:blip r:embed="rId17"/>
        </a:buBlip>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7890" name="Group 2"/>
          <p:cNvGrpSpPr>
            <a:grpSpLocks/>
          </p:cNvGrpSpPr>
          <p:nvPr/>
        </p:nvGrpSpPr>
        <p:grpSpPr bwMode="auto">
          <a:xfrm>
            <a:off x="6303963" y="0"/>
            <a:ext cx="2840037" cy="3254375"/>
            <a:chOff x="3115" y="0"/>
            <a:chExt cx="2170" cy="2486"/>
          </a:xfrm>
        </p:grpSpPr>
        <p:grpSp>
          <p:nvGrpSpPr>
            <p:cNvPr id="37896" name="Group 3"/>
            <p:cNvGrpSpPr>
              <a:grpSpLocks/>
            </p:cNvGrpSpPr>
            <p:nvPr/>
          </p:nvGrpSpPr>
          <p:grpSpPr bwMode="auto">
            <a:xfrm>
              <a:off x="4080" y="1910"/>
              <a:ext cx="768" cy="576"/>
              <a:chOff x="0" y="0"/>
              <a:chExt cx="768" cy="576"/>
            </a:xfrm>
          </p:grpSpPr>
          <p:sp>
            <p:nvSpPr>
              <p:cNvPr id="38028" name="Oval 4"/>
              <p:cNvSpPr>
                <a:spLocks noChangeArrowheads="1"/>
              </p:cNvSpPr>
              <p:nvPr/>
            </p:nvSpPr>
            <p:spPr bwMode="hidden">
              <a:xfrm>
                <a:off x="1"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p:spPr>
            <p:txBody>
              <a:bodyPr wrap="none" anchor="ctr"/>
              <a:lstStyle/>
              <a:p>
                <a:endParaRPr lang="en-US"/>
              </a:p>
            </p:txBody>
          </p:sp>
          <p:sp>
            <p:nvSpPr>
              <p:cNvPr id="38029" name="Oval 5"/>
              <p:cNvSpPr>
                <a:spLocks noChangeArrowheads="1"/>
              </p:cNvSpPr>
              <p:nvPr/>
            </p:nvSpPr>
            <p:spPr bwMode="hidden">
              <a:xfrm>
                <a:off x="276" y="252"/>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p:spPr>
            <p:txBody>
              <a:bodyPr wrap="none" anchor="ctr"/>
              <a:lstStyle/>
              <a:p>
                <a:endParaRPr lang="en-US"/>
              </a:p>
            </p:txBody>
          </p:sp>
        </p:grpSp>
        <p:grpSp>
          <p:nvGrpSpPr>
            <p:cNvPr id="37897" name="Group 6"/>
            <p:cNvGrpSpPr>
              <a:grpSpLocks/>
            </p:cNvGrpSpPr>
            <p:nvPr/>
          </p:nvGrpSpPr>
          <p:grpSpPr bwMode="auto">
            <a:xfrm>
              <a:off x="4257" y="1103"/>
              <a:ext cx="768" cy="576"/>
              <a:chOff x="0" y="0"/>
              <a:chExt cx="768" cy="576"/>
            </a:xfrm>
          </p:grpSpPr>
          <p:sp>
            <p:nvSpPr>
              <p:cNvPr id="38026" name="Oval 7"/>
              <p:cNvSpPr>
                <a:spLocks noChangeArrowheads="1"/>
              </p:cNvSpPr>
              <p:nvPr/>
            </p:nvSpPr>
            <p:spPr bwMode="hidden">
              <a:xfrm>
                <a:off x="-1" y="1"/>
                <a:ext cx="769" cy="576"/>
              </a:xfrm>
              <a:prstGeom prst="ellipse">
                <a:avLst/>
              </a:prstGeom>
              <a:gradFill rotWithShape="0">
                <a:gsLst>
                  <a:gs pos="0">
                    <a:schemeClr val="bg2"/>
                  </a:gs>
                  <a:gs pos="100000">
                    <a:schemeClr val="bg1"/>
                  </a:gs>
                </a:gsLst>
                <a:path path="shape">
                  <a:fillToRect l="50000" t="50000" r="50000" b="50000"/>
                </a:path>
              </a:gradFill>
              <a:ln w="9525">
                <a:noFill/>
                <a:round/>
                <a:headEnd/>
                <a:tailEnd/>
              </a:ln>
            </p:spPr>
            <p:txBody>
              <a:bodyPr wrap="none" anchor="ctr"/>
              <a:lstStyle/>
              <a:p>
                <a:endParaRPr lang="en-US"/>
              </a:p>
            </p:txBody>
          </p:sp>
          <p:sp>
            <p:nvSpPr>
              <p:cNvPr id="38027" name="Oval 8"/>
              <p:cNvSpPr>
                <a:spLocks noChangeArrowheads="1"/>
              </p:cNvSpPr>
              <p:nvPr/>
            </p:nvSpPr>
            <p:spPr bwMode="hidden">
              <a:xfrm>
                <a:off x="276" y="253"/>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p:spPr>
            <p:txBody>
              <a:bodyPr wrap="none" anchor="ctr"/>
              <a:lstStyle/>
              <a:p>
                <a:endParaRPr lang="en-US"/>
              </a:p>
            </p:txBody>
          </p:sp>
        </p:grpSp>
        <p:grpSp>
          <p:nvGrpSpPr>
            <p:cNvPr id="37898" name="Group 9"/>
            <p:cNvGrpSpPr>
              <a:grpSpLocks/>
            </p:cNvGrpSpPr>
            <p:nvPr/>
          </p:nvGrpSpPr>
          <p:grpSpPr bwMode="auto">
            <a:xfrm>
              <a:off x="3134" y="0"/>
              <a:ext cx="768" cy="576"/>
              <a:chOff x="0" y="0"/>
              <a:chExt cx="768" cy="576"/>
            </a:xfrm>
          </p:grpSpPr>
          <p:sp>
            <p:nvSpPr>
              <p:cNvPr id="38024" name="Oval 10"/>
              <p:cNvSpPr>
                <a:spLocks noChangeArrowheads="1"/>
              </p:cNvSpPr>
              <p:nvPr/>
            </p:nvSpPr>
            <p:spPr bwMode="hidden">
              <a:xfrm>
                <a:off x="0" y="0"/>
                <a:ext cx="768" cy="576"/>
              </a:xfrm>
              <a:prstGeom prst="ellipse">
                <a:avLst/>
              </a:prstGeom>
              <a:gradFill rotWithShape="0">
                <a:gsLst>
                  <a:gs pos="0">
                    <a:schemeClr val="bg2"/>
                  </a:gs>
                  <a:gs pos="100000">
                    <a:schemeClr val="bg1"/>
                  </a:gs>
                </a:gsLst>
                <a:path path="shape">
                  <a:fillToRect l="50000" t="50000" r="50000" b="50000"/>
                </a:path>
              </a:gradFill>
              <a:ln w="9525">
                <a:noFill/>
                <a:round/>
                <a:headEnd/>
                <a:tailEnd/>
              </a:ln>
            </p:spPr>
            <p:txBody>
              <a:bodyPr wrap="none" anchor="ctr"/>
              <a:lstStyle/>
              <a:p>
                <a:endParaRPr lang="en-US"/>
              </a:p>
            </p:txBody>
          </p:sp>
          <p:sp>
            <p:nvSpPr>
              <p:cNvPr id="38025" name="Oval 11"/>
              <p:cNvSpPr>
                <a:spLocks noChangeArrowheads="1"/>
              </p:cNvSpPr>
              <p:nvPr/>
            </p:nvSpPr>
            <p:spPr bwMode="hidden">
              <a:xfrm>
                <a:off x="276" y="252"/>
                <a:ext cx="186" cy="108"/>
              </a:xfrm>
              <a:prstGeom prst="ellipse">
                <a:avLst/>
              </a:prstGeom>
              <a:gradFill rotWithShape="0">
                <a:gsLst>
                  <a:gs pos="0">
                    <a:schemeClr val="accent1"/>
                  </a:gs>
                  <a:gs pos="100000">
                    <a:schemeClr val="bg2"/>
                  </a:gs>
                </a:gsLst>
                <a:path path="shape">
                  <a:fillToRect l="50000" t="50000" r="50000" b="50000"/>
                </a:path>
              </a:gradFill>
              <a:ln w="9525">
                <a:noFill/>
                <a:round/>
                <a:headEnd/>
                <a:tailEnd/>
              </a:ln>
            </p:spPr>
            <p:txBody>
              <a:bodyPr wrap="none" anchor="ctr"/>
              <a:lstStyle/>
              <a:p>
                <a:endParaRPr lang="en-US"/>
              </a:p>
            </p:txBody>
          </p:sp>
        </p:grpSp>
        <p:grpSp>
          <p:nvGrpSpPr>
            <p:cNvPr id="37899" name="Group 12"/>
            <p:cNvGrpSpPr>
              <a:grpSpLocks/>
            </p:cNvGrpSpPr>
            <p:nvPr/>
          </p:nvGrpSpPr>
          <p:grpSpPr bwMode="auto">
            <a:xfrm>
              <a:off x="3115" y="0"/>
              <a:ext cx="2170" cy="1702"/>
              <a:chOff x="3115" y="0"/>
              <a:chExt cx="2170" cy="1702"/>
            </a:xfrm>
          </p:grpSpPr>
          <p:grpSp>
            <p:nvGrpSpPr>
              <p:cNvPr id="37900" name="Group 13"/>
              <p:cNvGrpSpPr>
                <a:grpSpLocks/>
              </p:cNvGrpSpPr>
              <p:nvPr/>
            </p:nvGrpSpPr>
            <p:grpSpPr bwMode="auto">
              <a:xfrm>
                <a:off x="3640" y="308"/>
                <a:ext cx="1145" cy="844"/>
                <a:chOff x="1265" y="814"/>
                <a:chExt cx="2919" cy="2151"/>
              </a:xfrm>
            </p:grpSpPr>
            <p:sp>
              <p:nvSpPr>
                <p:cNvPr id="38022" name="Oval 14"/>
                <p:cNvSpPr>
                  <a:spLocks noChangeArrowheads="1"/>
                </p:cNvSpPr>
                <p:nvPr/>
              </p:nvSpPr>
              <p:spPr bwMode="hidden">
                <a:xfrm>
                  <a:off x="1266" y="814"/>
                  <a:ext cx="2919" cy="2151"/>
                </a:xfrm>
                <a:prstGeom prst="ellipse">
                  <a:avLst/>
                </a:prstGeom>
                <a:gradFill rotWithShape="0">
                  <a:gsLst>
                    <a:gs pos="0">
                      <a:schemeClr val="bg2"/>
                    </a:gs>
                    <a:gs pos="100000">
                      <a:schemeClr val="bg1"/>
                    </a:gs>
                  </a:gsLst>
                  <a:path path="shape">
                    <a:fillToRect l="50000" t="50000" r="50000" b="50000"/>
                  </a:path>
                </a:gradFill>
                <a:ln w="9525">
                  <a:noFill/>
                  <a:round/>
                  <a:headEnd/>
                  <a:tailEnd/>
                </a:ln>
              </p:spPr>
              <p:txBody>
                <a:bodyPr wrap="none" anchor="ctr"/>
                <a:lstStyle/>
                <a:p>
                  <a:endParaRPr lang="en-US"/>
                </a:p>
              </p:txBody>
            </p:sp>
            <p:sp>
              <p:nvSpPr>
                <p:cNvPr id="38023" name="Oval 15"/>
                <p:cNvSpPr>
                  <a:spLocks noChangeArrowheads="1"/>
                </p:cNvSpPr>
                <p:nvPr/>
              </p:nvSpPr>
              <p:spPr bwMode="hidden">
                <a:xfrm>
                  <a:off x="2382" y="1602"/>
                  <a:ext cx="578" cy="405"/>
                </a:xfrm>
                <a:prstGeom prst="ellipse">
                  <a:avLst/>
                </a:prstGeom>
                <a:gradFill rotWithShape="0">
                  <a:gsLst>
                    <a:gs pos="0">
                      <a:schemeClr val="accent2"/>
                    </a:gs>
                    <a:gs pos="100000">
                      <a:schemeClr val="bg2"/>
                    </a:gs>
                  </a:gsLst>
                  <a:path path="shape">
                    <a:fillToRect l="50000" t="50000" r="50000" b="50000"/>
                  </a:path>
                </a:gradFill>
                <a:ln w="9525">
                  <a:noFill/>
                  <a:round/>
                  <a:headEnd/>
                  <a:tailEnd/>
                </a:ln>
              </p:spPr>
              <p:txBody>
                <a:bodyPr wrap="none" anchor="ctr"/>
                <a:lstStyle/>
                <a:p>
                  <a:endParaRPr lang="en-US"/>
                </a:p>
              </p:txBody>
            </p:sp>
          </p:grpSp>
          <p:grpSp>
            <p:nvGrpSpPr>
              <p:cNvPr id="37901" name="Group 16"/>
              <p:cNvGrpSpPr>
                <a:grpSpLocks/>
              </p:cNvGrpSpPr>
              <p:nvPr/>
            </p:nvGrpSpPr>
            <p:grpSpPr bwMode="auto">
              <a:xfrm>
                <a:off x="3115" y="0"/>
                <a:ext cx="2145" cy="1702"/>
                <a:chOff x="3115" y="0"/>
                <a:chExt cx="2145" cy="1702"/>
              </a:xfrm>
            </p:grpSpPr>
            <p:grpSp>
              <p:nvGrpSpPr>
                <p:cNvPr id="37924" name="Group 17"/>
                <p:cNvGrpSpPr>
                  <a:grpSpLocks/>
                </p:cNvGrpSpPr>
                <p:nvPr/>
              </p:nvGrpSpPr>
              <p:grpSpPr bwMode="auto">
                <a:xfrm>
                  <a:off x="4505" y="589"/>
                  <a:ext cx="493" cy="912"/>
                  <a:chOff x="3471" y="1530"/>
                  <a:chExt cx="1258" cy="2327"/>
                </a:xfrm>
              </p:grpSpPr>
              <p:sp>
                <p:nvSpPr>
                  <p:cNvPr id="38020" name="Freeform 18"/>
                  <p:cNvSpPr>
                    <a:spLocks/>
                  </p:cNvSpPr>
                  <p:nvPr/>
                </p:nvSpPr>
                <p:spPr bwMode="hidden">
                  <a:xfrm rot="2711884">
                    <a:off x="2767" y="2235"/>
                    <a:ext cx="1720" cy="313"/>
                  </a:xfrm>
                  <a:custGeom>
                    <a:avLst/>
                    <a:gdLst>
                      <a:gd name="T0" fmla="*/ 0 w 2736"/>
                      <a:gd name="T1" fmla="*/ 47 h 504"/>
                      <a:gd name="T2" fmla="*/ 85 w 2736"/>
                      <a:gd name="T3" fmla="*/ 16 h 504"/>
                      <a:gd name="T4" fmla="*/ 175 w 2736"/>
                      <a:gd name="T5" fmla="*/ 2 h 504"/>
                      <a:gd name="T6" fmla="*/ 269 w 2736"/>
                      <a:gd name="T7" fmla="*/ 2 h 504"/>
                      <a:gd name="T8" fmla="*/ 268 w 2736"/>
                      <a:gd name="T9" fmla="*/ 10 h 504"/>
                      <a:gd name="T10" fmla="*/ 174 w 2736"/>
                      <a:gd name="T11" fmla="*/ 10 h 504"/>
                      <a:gd name="T12" fmla="*/ 64 w 2736"/>
                      <a:gd name="T13" fmla="*/ 27 h 504"/>
                      <a:gd name="T14" fmla="*/ 0 w 2736"/>
                      <a:gd name="T15" fmla="*/ 4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p:spPr>
                <p:txBody>
                  <a:bodyPr wrap="none" anchor="ctr"/>
                  <a:lstStyle/>
                  <a:p>
                    <a:endParaRPr lang="en-US"/>
                  </a:p>
                </p:txBody>
              </p:sp>
              <p:sp>
                <p:nvSpPr>
                  <p:cNvPr id="38021" name="Freeform 19"/>
                  <p:cNvSpPr>
                    <a:spLocks/>
                  </p:cNvSpPr>
                  <p:nvPr/>
                </p:nvSpPr>
                <p:spPr bwMode="hidden">
                  <a:xfrm rot="2711884">
                    <a:off x="4021" y="3148"/>
                    <a:ext cx="925" cy="489"/>
                  </a:xfrm>
                  <a:custGeom>
                    <a:avLst/>
                    <a:gdLst>
                      <a:gd name="T0" fmla="*/ 1 w 1769"/>
                      <a:gd name="T1" fmla="*/ 1 h 791"/>
                      <a:gd name="T2" fmla="*/ 19 w 1769"/>
                      <a:gd name="T3" fmla="*/ 6 h 791"/>
                      <a:gd name="T4" fmla="*/ 45 w 1769"/>
                      <a:gd name="T5" fmla="*/ 19 h 791"/>
                      <a:gd name="T6" fmla="*/ 63 w 1769"/>
                      <a:gd name="T7" fmla="*/ 40 h 791"/>
                      <a:gd name="T8" fmla="*/ 68 w 1769"/>
                      <a:gd name="T9" fmla="*/ 55 h 791"/>
                      <a:gd name="T10" fmla="*/ 66 w 1769"/>
                      <a:gd name="T11" fmla="*/ 72 h 791"/>
                      <a:gd name="T12" fmla="*/ 62 w 1769"/>
                      <a:gd name="T13" fmla="*/ 57 h 791"/>
                      <a:gd name="T14" fmla="*/ 54 w 1769"/>
                      <a:gd name="T15" fmla="*/ 41 h 791"/>
                      <a:gd name="T16" fmla="*/ 43 w 1769"/>
                      <a:gd name="T17" fmla="*/ 27 h 791"/>
                      <a:gd name="T18" fmla="*/ 22 w 1769"/>
                      <a:gd name="T19" fmla="*/ 14 h 791"/>
                      <a:gd name="T20" fmla="*/ 0 w 1769"/>
                      <a:gd name="T21" fmla="*/ 7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37925" name="Group 20"/>
                <p:cNvGrpSpPr>
                  <a:grpSpLocks/>
                </p:cNvGrpSpPr>
                <p:nvPr/>
              </p:nvGrpSpPr>
              <p:grpSpPr bwMode="auto">
                <a:xfrm>
                  <a:off x="4267" y="781"/>
                  <a:ext cx="966" cy="522"/>
                  <a:chOff x="2864" y="2019"/>
                  <a:chExt cx="2463" cy="1332"/>
                </a:xfrm>
              </p:grpSpPr>
              <p:sp>
                <p:nvSpPr>
                  <p:cNvPr id="38018" name="Freeform 21"/>
                  <p:cNvSpPr>
                    <a:spLocks/>
                  </p:cNvSpPr>
                  <p:nvPr/>
                </p:nvSpPr>
                <p:spPr bwMode="hidden">
                  <a:xfrm rot="2104081">
                    <a:off x="2865" y="2019"/>
                    <a:ext cx="1812" cy="347"/>
                  </a:xfrm>
                  <a:custGeom>
                    <a:avLst/>
                    <a:gdLst>
                      <a:gd name="T0" fmla="*/ 0 w 2736"/>
                      <a:gd name="T1" fmla="*/ 78 h 504"/>
                      <a:gd name="T2" fmla="*/ 110 w 2736"/>
                      <a:gd name="T3" fmla="*/ 26 h 504"/>
                      <a:gd name="T4" fmla="*/ 226 w 2736"/>
                      <a:gd name="T5" fmla="*/ 4 h 504"/>
                      <a:gd name="T6" fmla="*/ 349 w 2736"/>
                      <a:gd name="T7" fmla="*/ 4 h 504"/>
                      <a:gd name="T8" fmla="*/ 347 w 2736"/>
                      <a:gd name="T9" fmla="*/ 16 h 504"/>
                      <a:gd name="T10" fmla="*/ 225 w 2736"/>
                      <a:gd name="T11" fmla="*/ 16 h 504"/>
                      <a:gd name="T12" fmla="*/ 83 w 2736"/>
                      <a:gd name="T13" fmla="*/ 45 h 504"/>
                      <a:gd name="T14" fmla="*/ 0 w 2736"/>
                      <a:gd name="T15" fmla="*/ 7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38019" name="Freeform 22"/>
                  <p:cNvSpPr>
                    <a:spLocks/>
                  </p:cNvSpPr>
                  <p:nvPr/>
                </p:nvSpPr>
                <p:spPr bwMode="hidden">
                  <a:xfrm rot="2104081">
                    <a:off x="4352" y="2805"/>
                    <a:ext cx="974" cy="545"/>
                  </a:xfrm>
                  <a:custGeom>
                    <a:avLst/>
                    <a:gdLst>
                      <a:gd name="T0" fmla="*/ 1 w 1769"/>
                      <a:gd name="T1" fmla="*/ 1 h 791"/>
                      <a:gd name="T2" fmla="*/ 25 w 1769"/>
                      <a:gd name="T3" fmla="*/ 9 h 791"/>
                      <a:gd name="T4" fmla="*/ 58 w 1769"/>
                      <a:gd name="T5" fmla="*/ 31 h 791"/>
                      <a:gd name="T6" fmla="*/ 81 w 1769"/>
                      <a:gd name="T7" fmla="*/ 67 h 791"/>
                      <a:gd name="T8" fmla="*/ 89 w 1769"/>
                      <a:gd name="T9" fmla="*/ 94 h 791"/>
                      <a:gd name="T10" fmla="*/ 85 w 1769"/>
                      <a:gd name="T11" fmla="*/ 122 h 791"/>
                      <a:gd name="T12" fmla="*/ 80 w 1769"/>
                      <a:gd name="T13" fmla="*/ 99 h 791"/>
                      <a:gd name="T14" fmla="*/ 70 w 1769"/>
                      <a:gd name="T15" fmla="*/ 71 h 791"/>
                      <a:gd name="T16" fmla="*/ 56 w 1769"/>
                      <a:gd name="T17" fmla="*/ 46 h 791"/>
                      <a:gd name="T18" fmla="*/ 29 w 1769"/>
                      <a:gd name="T19" fmla="*/ 23 h 791"/>
                      <a:gd name="T20" fmla="*/ 0 w 1769"/>
                      <a:gd name="T21" fmla="*/ 12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7926" name="Group 23"/>
                <p:cNvGrpSpPr>
                  <a:grpSpLocks/>
                </p:cNvGrpSpPr>
                <p:nvPr/>
              </p:nvGrpSpPr>
              <p:grpSpPr bwMode="auto">
                <a:xfrm>
                  <a:off x="4280" y="707"/>
                  <a:ext cx="971" cy="417"/>
                  <a:chOff x="2897" y="1832"/>
                  <a:chExt cx="2477" cy="1064"/>
                </a:xfrm>
              </p:grpSpPr>
              <p:sp>
                <p:nvSpPr>
                  <p:cNvPr id="38016" name="Freeform 24"/>
                  <p:cNvSpPr>
                    <a:spLocks/>
                  </p:cNvSpPr>
                  <p:nvPr/>
                </p:nvSpPr>
                <p:spPr bwMode="hidden">
                  <a:xfrm rot="1582915">
                    <a:off x="2896" y="1832"/>
                    <a:ext cx="1736" cy="303"/>
                  </a:xfrm>
                  <a:custGeom>
                    <a:avLst/>
                    <a:gdLst>
                      <a:gd name="T0" fmla="*/ 0 w 2736"/>
                      <a:gd name="T1" fmla="*/ 40 h 504"/>
                      <a:gd name="T2" fmla="*/ 89 w 2736"/>
                      <a:gd name="T3" fmla="*/ 13 h 504"/>
                      <a:gd name="T4" fmla="*/ 183 w 2736"/>
                      <a:gd name="T5" fmla="*/ 2 h 504"/>
                      <a:gd name="T6" fmla="*/ 282 w 2736"/>
                      <a:gd name="T7" fmla="*/ 2 h 504"/>
                      <a:gd name="T8" fmla="*/ 280 w 2736"/>
                      <a:gd name="T9" fmla="*/ 8 h 504"/>
                      <a:gd name="T10" fmla="*/ 181 w 2736"/>
                      <a:gd name="T11" fmla="*/ 8 h 504"/>
                      <a:gd name="T12" fmla="*/ 67 w 2736"/>
                      <a:gd name="T13" fmla="*/ 23 h 504"/>
                      <a:gd name="T14" fmla="*/ 0 w 2736"/>
                      <a:gd name="T15" fmla="*/ 4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38017" name="Freeform 25"/>
                  <p:cNvSpPr>
                    <a:spLocks/>
                  </p:cNvSpPr>
                  <p:nvPr/>
                </p:nvSpPr>
                <p:spPr bwMode="hidden">
                  <a:xfrm rot="1582915">
                    <a:off x="4443" y="2420"/>
                    <a:ext cx="931" cy="477"/>
                  </a:xfrm>
                  <a:custGeom>
                    <a:avLst/>
                    <a:gdLst>
                      <a:gd name="T0" fmla="*/ 1 w 1769"/>
                      <a:gd name="T1" fmla="*/ 1 h 791"/>
                      <a:gd name="T2" fmla="*/ 19 w 1769"/>
                      <a:gd name="T3" fmla="*/ 5 h 791"/>
                      <a:gd name="T4" fmla="*/ 47 w 1769"/>
                      <a:gd name="T5" fmla="*/ 16 h 791"/>
                      <a:gd name="T6" fmla="*/ 65 w 1769"/>
                      <a:gd name="T7" fmla="*/ 34 h 791"/>
                      <a:gd name="T8" fmla="*/ 71 w 1769"/>
                      <a:gd name="T9" fmla="*/ 48 h 791"/>
                      <a:gd name="T10" fmla="*/ 68 w 1769"/>
                      <a:gd name="T11" fmla="*/ 63 h 791"/>
                      <a:gd name="T12" fmla="*/ 64 w 1769"/>
                      <a:gd name="T13" fmla="*/ 50 h 791"/>
                      <a:gd name="T14" fmla="*/ 56 w 1769"/>
                      <a:gd name="T15" fmla="*/ 36 h 791"/>
                      <a:gd name="T16" fmla="*/ 45 w 1769"/>
                      <a:gd name="T17" fmla="*/ 24 h 791"/>
                      <a:gd name="T18" fmla="*/ 24 w 1769"/>
                      <a:gd name="T19" fmla="*/ 12 h 791"/>
                      <a:gd name="T20" fmla="*/ 0 w 1769"/>
                      <a:gd name="T21" fmla="*/ 6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7927" name="Group 26"/>
                <p:cNvGrpSpPr>
                  <a:grpSpLocks/>
                </p:cNvGrpSpPr>
                <p:nvPr/>
              </p:nvGrpSpPr>
              <p:grpSpPr bwMode="auto">
                <a:xfrm>
                  <a:off x="4291" y="630"/>
                  <a:ext cx="969" cy="364"/>
                  <a:chOff x="2924" y="1636"/>
                  <a:chExt cx="2472" cy="927"/>
                </a:xfrm>
              </p:grpSpPr>
              <p:sp>
                <p:nvSpPr>
                  <p:cNvPr id="38014" name="Freeform 27"/>
                  <p:cNvSpPr>
                    <a:spLocks/>
                  </p:cNvSpPr>
                  <p:nvPr/>
                </p:nvSpPr>
                <p:spPr bwMode="hidden">
                  <a:xfrm rot="1080363">
                    <a:off x="2922" y="1634"/>
                    <a:ext cx="1677" cy="334"/>
                  </a:xfrm>
                  <a:custGeom>
                    <a:avLst/>
                    <a:gdLst>
                      <a:gd name="T0" fmla="*/ 0 w 2736"/>
                      <a:gd name="T1" fmla="*/ 64 h 504"/>
                      <a:gd name="T2" fmla="*/ 75 w 2736"/>
                      <a:gd name="T3" fmla="*/ 21 h 504"/>
                      <a:gd name="T4" fmla="*/ 154 w 2736"/>
                      <a:gd name="T5" fmla="*/ 3 h 504"/>
                      <a:gd name="T6" fmla="*/ 237 w 2736"/>
                      <a:gd name="T7" fmla="*/ 3 h 504"/>
                      <a:gd name="T8" fmla="*/ 235 w 2736"/>
                      <a:gd name="T9" fmla="*/ 13 h 504"/>
                      <a:gd name="T10" fmla="*/ 153 w 2736"/>
                      <a:gd name="T11" fmla="*/ 13 h 504"/>
                      <a:gd name="T12" fmla="*/ 57 w 2736"/>
                      <a:gd name="T13" fmla="*/ 37 h 504"/>
                      <a:gd name="T14" fmla="*/ 0 w 2736"/>
                      <a:gd name="T15" fmla="*/ 64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38015" name="Freeform 28"/>
                  <p:cNvSpPr>
                    <a:spLocks/>
                  </p:cNvSpPr>
                  <p:nvPr/>
                </p:nvSpPr>
                <p:spPr bwMode="hidden">
                  <a:xfrm rot="1080363">
                    <a:off x="4494" y="2036"/>
                    <a:ext cx="900" cy="525"/>
                  </a:xfrm>
                  <a:custGeom>
                    <a:avLst/>
                    <a:gdLst>
                      <a:gd name="T0" fmla="*/ 1 w 1769"/>
                      <a:gd name="T1" fmla="*/ 1 h 791"/>
                      <a:gd name="T2" fmla="*/ 17 w 1769"/>
                      <a:gd name="T3" fmla="*/ 7 h 791"/>
                      <a:gd name="T4" fmla="*/ 40 w 1769"/>
                      <a:gd name="T5" fmla="*/ 25 h 791"/>
                      <a:gd name="T6" fmla="*/ 55 w 1769"/>
                      <a:gd name="T7" fmla="*/ 56 h 791"/>
                      <a:gd name="T8" fmla="*/ 60 w 1769"/>
                      <a:gd name="T9" fmla="*/ 79 h 791"/>
                      <a:gd name="T10" fmla="*/ 57 w 1769"/>
                      <a:gd name="T11" fmla="*/ 102 h 791"/>
                      <a:gd name="T12" fmla="*/ 54 w 1769"/>
                      <a:gd name="T13" fmla="*/ 82 h 791"/>
                      <a:gd name="T14" fmla="*/ 47 w 1769"/>
                      <a:gd name="T15" fmla="*/ 58 h 791"/>
                      <a:gd name="T16" fmla="*/ 38 w 1769"/>
                      <a:gd name="T17" fmla="*/ 38 h 791"/>
                      <a:gd name="T18" fmla="*/ 20 w 1769"/>
                      <a:gd name="T19" fmla="*/ 19 h 791"/>
                      <a:gd name="T20" fmla="*/ 0 w 1769"/>
                      <a:gd name="T21" fmla="*/ 10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7928" name="Group 29"/>
                <p:cNvGrpSpPr>
                  <a:grpSpLocks/>
                </p:cNvGrpSpPr>
                <p:nvPr/>
              </p:nvGrpSpPr>
              <p:grpSpPr bwMode="auto">
                <a:xfrm>
                  <a:off x="4304" y="543"/>
                  <a:ext cx="918" cy="258"/>
                  <a:chOff x="2958" y="1414"/>
                  <a:chExt cx="2342" cy="657"/>
                </a:xfrm>
              </p:grpSpPr>
              <p:sp>
                <p:nvSpPr>
                  <p:cNvPr id="38012" name="Freeform 30"/>
                  <p:cNvSpPr>
                    <a:spLocks/>
                  </p:cNvSpPr>
                  <p:nvPr/>
                </p:nvSpPr>
                <p:spPr bwMode="hidden">
                  <a:xfrm rot="463793">
                    <a:off x="2957" y="1415"/>
                    <a:ext cx="1544" cy="312"/>
                  </a:xfrm>
                  <a:custGeom>
                    <a:avLst/>
                    <a:gdLst>
                      <a:gd name="T0" fmla="*/ 0 w 2736"/>
                      <a:gd name="T1" fmla="*/ 46 h 504"/>
                      <a:gd name="T2" fmla="*/ 49 w 2736"/>
                      <a:gd name="T3" fmla="*/ 15 h 504"/>
                      <a:gd name="T4" fmla="*/ 102 w 2736"/>
                      <a:gd name="T5" fmla="*/ 2 h 504"/>
                      <a:gd name="T6" fmla="*/ 157 w 2736"/>
                      <a:gd name="T7" fmla="*/ 2 h 504"/>
                      <a:gd name="T8" fmla="*/ 156 w 2736"/>
                      <a:gd name="T9" fmla="*/ 9 h 504"/>
                      <a:gd name="T10" fmla="*/ 101 w 2736"/>
                      <a:gd name="T11" fmla="*/ 9 h 504"/>
                      <a:gd name="T12" fmla="*/ 37 w 2736"/>
                      <a:gd name="T13" fmla="*/ 27 h 504"/>
                      <a:gd name="T14" fmla="*/ 0 w 2736"/>
                      <a:gd name="T15" fmla="*/ 4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38013" name="Freeform 31"/>
                  <p:cNvSpPr>
                    <a:spLocks/>
                  </p:cNvSpPr>
                  <p:nvPr/>
                </p:nvSpPr>
                <p:spPr bwMode="hidden">
                  <a:xfrm rot="463793">
                    <a:off x="4470" y="1581"/>
                    <a:ext cx="829" cy="488"/>
                  </a:xfrm>
                  <a:custGeom>
                    <a:avLst/>
                    <a:gdLst>
                      <a:gd name="T0" fmla="*/ 0 w 1769"/>
                      <a:gd name="T1" fmla="*/ 1 h 791"/>
                      <a:gd name="T2" fmla="*/ 11 w 1769"/>
                      <a:gd name="T3" fmla="*/ 6 h 791"/>
                      <a:gd name="T4" fmla="*/ 26 w 1769"/>
                      <a:gd name="T5" fmla="*/ 19 h 791"/>
                      <a:gd name="T6" fmla="*/ 37 w 1769"/>
                      <a:gd name="T7" fmla="*/ 39 h 791"/>
                      <a:gd name="T8" fmla="*/ 40 w 1769"/>
                      <a:gd name="T9" fmla="*/ 54 h 791"/>
                      <a:gd name="T10" fmla="*/ 38 w 1769"/>
                      <a:gd name="T11" fmla="*/ 70 h 791"/>
                      <a:gd name="T12" fmla="*/ 36 w 1769"/>
                      <a:gd name="T13" fmla="*/ 57 h 791"/>
                      <a:gd name="T14" fmla="*/ 31 w 1769"/>
                      <a:gd name="T15" fmla="*/ 41 h 791"/>
                      <a:gd name="T16" fmla="*/ 25 w 1769"/>
                      <a:gd name="T17" fmla="*/ 27 h 791"/>
                      <a:gd name="T18" fmla="*/ 13 w 1769"/>
                      <a:gd name="T19" fmla="*/ 14 h 791"/>
                      <a:gd name="T20" fmla="*/ 0 w 1769"/>
                      <a:gd name="T21" fmla="*/ 7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7929" name="Group 32"/>
                <p:cNvGrpSpPr>
                  <a:grpSpLocks/>
                </p:cNvGrpSpPr>
                <p:nvPr/>
              </p:nvGrpSpPr>
              <p:grpSpPr bwMode="auto">
                <a:xfrm>
                  <a:off x="4314" y="487"/>
                  <a:ext cx="843" cy="134"/>
                  <a:chOff x="2983" y="1269"/>
                  <a:chExt cx="2150" cy="343"/>
                </a:xfrm>
              </p:grpSpPr>
              <p:sp>
                <p:nvSpPr>
                  <p:cNvPr id="38010" name="Freeform 33"/>
                  <p:cNvSpPr>
                    <a:spLocks/>
                  </p:cNvSpPr>
                  <p:nvPr/>
                </p:nvSpPr>
                <p:spPr bwMode="hidden">
                  <a:xfrm rot="-84182">
                    <a:off x="2982" y="1286"/>
                    <a:ext cx="1404" cy="220"/>
                  </a:xfrm>
                  <a:custGeom>
                    <a:avLst/>
                    <a:gdLst>
                      <a:gd name="T0" fmla="*/ 0 w 2736"/>
                      <a:gd name="T1" fmla="*/ 8 h 504"/>
                      <a:gd name="T2" fmla="*/ 31 w 2736"/>
                      <a:gd name="T3" fmla="*/ 3 h 504"/>
                      <a:gd name="T4" fmla="*/ 63 w 2736"/>
                      <a:gd name="T5" fmla="*/ 0 h 504"/>
                      <a:gd name="T6" fmla="*/ 97 w 2736"/>
                      <a:gd name="T7" fmla="*/ 0 h 504"/>
                      <a:gd name="T8" fmla="*/ 96 w 2736"/>
                      <a:gd name="T9" fmla="*/ 2 h 504"/>
                      <a:gd name="T10" fmla="*/ 63 w 2736"/>
                      <a:gd name="T11" fmla="*/ 2 h 504"/>
                      <a:gd name="T12" fmla="*/ 23 w 2736"/>
                      <a:gd name="T13" fmla="*/ 4 h 504"/>
                      <a:gd name="T14" fmla="*/ 0 w 2736"/>
                      <a:gd name="T15" fmla="*/ 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38011" name="Freeform 34"/>
                  <p:cNvSpPr>
                    <a:spLocks/>
                  </p:cNvSpPr>
                  <p:nvPr/>
                </p:nvSpPr>
                <p:spPr bwMode="hidden">
                  <a:xfrm rot="-84182">
                    <a:off x="4377" y="1267"/>
                    <a:ext cx="755" cy="345"/>
                  </a:xfrm>
                  <a:custGeom>
                    <a:avLst/>
                    <a:gdLst>
                      <a:gd name="T0" fmla="*/ 0 w 1769"/>
                      <a:gd name="T1" fmla="*/ 0 h 791"/>
                      <a:gd name="T2" fmla="*/ 7 w 1769"/>
                      <a:gd name="T3" fmla="*/ 1 h 791"/>
                      <a:gd name="T4" fmla="*/ 16 w 1769"/>
                      <a:gd name="T5" fmla="*/ 3 h 791"/>
                      <a:gd name="T6" fmla="*/ 23 w 1769"/>
                      <a:gd name="T7" fmla="*/ 7 h 791"/>
                      <a:gd name="T8" fmla="*/ 25 w 1769"/>
                      <a:gd name="T9" fmla="*/ 10 h 791"/>
                      <a:gd name="T10" fmla="*/ 24 w 1769"/>
                      <a:gd name="T11" fmla="*/ 12 h 791"/>
                      <a:gd name="T12" fmla="*/ 22 w 1769"/>
                      <a:gd name="T13" fmla="*/ 10 h 791"/>
                      <a:gd name="T14" fmla="*/ 20 w 1769"/>
                      <a:gd name="T15" fmla="*/ 7 h 791"/>
                      <a:gd name="T16" fmla="*/ 16 w 1769"/>
                      <a:gd name="T17" fmla="*/ 4 h 791"/>
                      <a:gd name="T18" fmla="*/ 8 w 1769"/>
                      <a:gd name="T19" fmla="*/ 3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7930" name="Group 35"/>
                <p:cNvGrpSpPr>
                  <a:grpSpLocks/>
                </p:cNvGrpSpPr>
                <p:nvPr/>
              </p:nvGrpSpPr>
              <p:grpSpPr bwMode="auto">
                <a:xfrm>
                  <a:off x="4296" y="349"/>
                  <a:ext cx="737" cy="167"/>
                  <a:chOff x="2938" y="917"/>
                  <a:chExt cx="1879" cy="427"/>
                </a:xfrm>
              </p:grpSpPr>
              <p:sp>
                <p:nvSpPr>
                  <p:cNvPr id="38008" name="Freeform 36"/>
                  <p:cNvSpPr>
                    <a:spLocks/>
                  </p:cNvSpPr>
                  <p:nvPr/>
                </p:nvSpPr>
                <p:spPr bwMode="hidden">
                  <a:xfrm rot="-802576">
                    <a:off x="2936" y="1128"/>
                    <a:ext cx="1234" cy="214"/>
                  </a:xfrm>
                  <a:custGeom>
                    <a:avLst/>
                    <a:gdLst>
                      <a:gd name="T0" fmla="*/ 0 w 2736"/>
                      <a:gd name="T1" fmla="*/ 7 h 504"/>
                      <a:gd name="T2" fmla="*/ 16 w 2736"/>
                      <a:gd name="T3" fmla="*/ 3 h 504"/>
                      <a:gd name="T4" fmla="*/ 33 w 2736"/>
                      <a:gd name="T5" fmla="*/ 0 h 504"/>
                      <a:gd name="T6" fmla="*/ 51 w 2736"/>
                      <a:gd name="T7" fmla="*/ 0 h 504"/>
                      <a:gd name="T8" fmla="*/ 51 w 2736"/>
                      <a:gd name="T9" fmla="*/ 1 h 504"/>
                      <a:gd name="T10" fmla="*/ 33 w 2736"/>
                      <a:gd name="T11" fmla="*/ 1 h 504"/>
                      <a:gd name="T12" fmla="*/ 12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38009" name="Freeform 37"/>
                  <p:cNvSpPr>
                    <a:spLocks/>
                  </p:cNvSpPr>
                  <p:nvPr/>
                </p:nvSpPr>
                <p:spPr bwMode="hidden">
                  <a:xfrm rot="-802576">
                    <a:off x="4154" y="918"/>
                    <a:ext cx="662" cy="335"/>
                  </a:xfrm>
                  <a:custGeom>
                    <a:avLst/>
                    <a:gdLst>
                      <a:gd name="T0" fmla="*/ 0 w 1769"/>
                      <a:gd name="T1" fmla="*/ 0 h 791"/>
                      <a:gd name="T2" fmla="*/ 3 w 1769"/>
                      <a:gd name="T3" fmla="*/ 1 h 791"/>
                      <a:gd name="T4" fmla="*/ 9 w 1769"/>
                      <a:gd name="T5" fmla="*/ 3 h 791"/>
                      <a:gd name="T6" fmla="*/ 12 w 1769"/>
                      <a:gd name="T7" fmla="*/ 6 h 791"/>
                      <a:gd name="T8" fmla="*/ 13 w 1769"/>
                      <a:gd name="T9" fmla="*/ 8 h 791"/>
                      <a:gd name="T10" fmla="*/ 12 w 1769"/>
                      <a:gd name="T11" fmla="*/ 11 h 791"/>
                      <a:gd name="T12" fmla="*/ 12 w 1769"/>
                      <a:gd name="T13" fmla="*/ 8 h 791"/>
                      <a:gd name="T14" fmla="*/ 10 w 1769"/>
                      <a:gd name="T15" fmla="*/ 6 h 791"/>
                      <a:gd name="T16" fmla="*/ 8 w 1769"/>
                      <a:gd name="T17" fmla="*/ 4 h 791"/>
                      <a:gd name="T18" fmla="*/ 4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7931" name="Group 38"/>
                <p:cNvGrpSpPr>
                  <a:grpSpLocks/>
                </p:cNvGrpSpPr>
                <p:nvPr/>
              </p:nvGrpSpPr>
              <p:grpSpPr bwMode="auto">
                <a:xfrm>
                  <a:off x="3394" y="637"/>
                  <a:ext cx="493" cy="912"/>
                  <a:chOff x="637" y="1653"/>
                  <a:chExt cx="1257" cy="2326"/>
                </a:xfrm>
              </p:grpSpPr>
              <p:sp>
                <p:nvSpPr>
                  <p:cNvPr id="38006" name="Freeform 39"/>
                  <p:cNvSpPr>
                    <a:spLocks/>
                  </p:cNvSpPr>
                  <p:nvPr/>
                </p:nvSpPr>
                <p:spPr bwMode="hidden">
                  <a:xfrm rot="18888116" flipH="1">
                    <a:off x="875" y="2357"/>
                    <a:ext cx="1723" cy="312"/>
                  </a:xfrm>
                  <a:custGeom>
                    <a:avLst/>
                    <a:gdLst>
                      <a:gd name="T0" fmla="*/ 0 w 2736"/>
                      <a:gd name="T1" fmla="*/ 46 h 504"/>
                      <a:gd name="T2" fmla="*/ 86 w 2736"/>
                      <a:gd name="T3" fmla="*/ 15 h 504"/>
                      <a:gd name="T4" fmla="*/ 176 w 2736"/>
                      <a:gd name="T5" fmla="*/ 2 h 504"/>
                      <a:gd name="T6" fmla="*/ 271 w 2736"/>
                      <a:gd name="T7" fmla="*/ 2 h 504"/>
                      <a:gd name="T8" fmla="*/ 270 w 2736"/>
                      <a:gd name="T9" fmla="*/ 9 h 504"/>
                      <a:gd name="T10" fmla="*/ 175 w 2736"/>
                      <a:gd name="T11" fmla="*/ 9 h 504"/>
                      <a:gd name="T12" fmla="*/ 65 w 2736"/>
                      <a:gd name="T13" fmla="*/ 27 h 504"/>
                      <a:gd name="T14" fmla="*/ 0 w 2736"/>
                      <a:gd name="T15" fmla="*/ 4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8007" name="Freeform 40"/>
                  <p:cNvSpPr>
                    <a:spLocks/>
                  </p:cNvSpPr>
                  <p:nvPr/>
                </p:nvSpPr>
                <p:spPr bwMode="hidden">
                  <a:xfrm rot="18888116" flipH="1">
                    <a:off x="419" y="3271"/>
                    <a:ext cx="925" cy="489"/>
                  </a:xfrm>
                  <a:custGeom>
                    <a:avLst/>
                    <a:gdLst>
                      <a:gd name="T0" fmla="*/ 1 w 1769"/>
                      <a:gd name="T1" fmla="*/ 1 h 791"/>
                      <a:gd name="T2" fmla="*/ 19 w 1769"/>
                      <a:gd name="T3" fmla="*/ 6 h 791"/>
                      <a:gd name="T4" fmla="*/ 45 w 1769"/>
                      <a:gd name="T5" fmla="*/ 19 h 791"/>
                      <a:gd name="T6" fmla="*/ 63 w 1769"/>
                      <a:gd name="T7" fmla="*/ 40 h 791"/>
                      <a:gd name="T8" fmla="*/ 68 w 1769"/>
                      <a:gd name="T9" fmla="*/ 55 h 791"/>
                      <a:gd name="T10" fmla="*/ 66 w 1769"/>
                      <a:gd name="T11" fmla="*/ 72 h 791"/>
                      <a:gd name="T12" fmla="*/ 62 w 1769"/>
                      <a:gd name="T13" fmla="*/ 57 h 791"/>
                      <a:gd name="T14" fmla="*/ 54 w 1769"/>
                      <a:gd name="T15" fmla="*/ 41 h 791"/>
                      <a:gd name="T16" fmla="*/ 43 w 1769"/>
                      <a:gd name="T17" fmla="*/ 27 h 791"/>
                      <a:gd name="T18" fmla="*/ 22 w 1769"/>
                      <a:gd name="T19" fmla="*/ 14 h 791"/>
                      <a:gd name="T20" fmla="*/ 0 w 1769"/>
                      <a:gd name="T21" fmla="*/ 7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37932" name="Group 41"/>
                <p:cNvGrpSpPr>
                  <a:grpSpLocks/>
                </p:cNvGrpSpPr>
                <p:nvPr/>
              </p:nvGrpSpPr>
              <p:grpSpPr bwMode="auto">
                <a:xfrm>
                  <a:off x="3142" y="850"/>
                  <a:ext cx="966" cy="522"/>
                  <a:chOff x="-5" y="2196"/>
                  <a:chExt cx="2463" cy="1332"/>
                </a:xfrm>
              </p:grpSpPr>
              <p:sp>
                <p:nvSpPr>
                  <p:cNvPr id="38004" name="Freeform 42"/>
                  <p:cNvSpPr>
                    <a:spLocks/>
                  </p:cNvSpPr>
                  <p:nvPr/>
                </p:nvSpPr>
                <p:spPr bwMode="hidden">
                  <a:xfrm rot="19495919" flipH="1">
                    <a:off x="644" y="2196"/>
                    <a:ext cx="1812" cy="347"/>
                  </a:xfrm>
                  <a:custGeom>
                    <a:avLst/>
                    <a:gdLst>
                      <a:gd name="T0" fmla="*/ 0 w 2736"/>
                      <a:gd name="T1" fmla="*/ 78 h 504"/>
                      <a:gd name="T2" fmla="*/ 110 w 2736"/>
                      <a:gd name="T3" fmla="*/ 26 h 504"/>
                      <a:gd name="T4" fmla="*/ 226 w 2736"/>
                      <a:gd name="T5" fmla="*/ 4 h 504"/>
                      <a:gd name="T6" fmla="*/ 349 w 2736"/>
                      <a:gd name="T7" fmla="*/ 4 h 504"/>
                      <a:gd name="T8" fmla="*/ 347 w 2736"/>
                      <a:gd name="T9" fmla="*/ 16 h 504"/>
                      <a:gd name="T10" fmla="*/ 225 w 2736"/>
                      <a:gd name="T11" fmla="*/ 16 h 504"/>
                      <a:gd name="T12" fmla="*/ 83 w 2736"/>
                      <a:gd name="T13" fmla="*/ 45 h 504"/>
                      <a:gd name="T14" fmla="*/ 0 w 2736"/>
                      <a:gd name="T15" fmla="*/ 7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8005" name="Freeform 43"/>
                  <p:cNvSpPr>
                    <a:spLocks/>
                  </p:cNvSpPr>
                  <p:nvPr/>
                </p:nvSpPr>
                <p:spPr bwMode="hidden">
                  <a:xfrm rot="19495919" flipH="1">
                    <a:off x="-6" y="2982"/>
                    <a:ext cx="974" cy="545"/>
                  </a:xfrm>
                  <a:custGeom>
                    <a:avLst/>
                    <a:gdLst>
                      <a:gd name="T0" fmla="*/ 1 w 1769"/>
                      <a:gd name="T1" fmla="*/ 1 h 791"/>
                      <a:gd name="T2" fmla="*/ 25 w 1769"/>
                      <a:gd name="T3" fmla="*/ 9 h 791"/>
                      <a:gd name="T4" fmla="*/ 58 w 1769"/>
                      <a:gd name="T5" fmla="*/ 31 h 791"/>
                      <a:gd name="T6" fmla="*/ 81 w 1769"/>
                      <a:gd name="T7" fmla="*/ 67 h 791"/>
                      <a:gd name="T8" fmla="*/ 89 w 1769"/>
                      <a:gd name="T9" fmla="*/ 94 h 791"/>
                      <a:gd name="T10" fmla="*/ 85 w 1769"/>
                      <a:gd name="T11" fmla="*/ 122 h 791"/>
                      <a:gd name="T12" fmla="*/ 80 w 1769"/>
                      <a:gd name="T13" fmla="*/ 99 h 791"/>
                      <a:gd name="T14" fmla="*/ 70 w 1769"/>
                      <a:gd name="T15" fmla="*/ 71 h 791"/>
                      <a:gd name="T16" fmla="*/ 56 w 1769"/>
                      <a:gd name="T17" fmla="*/ 46 h 791"/>
                      <a:gd name="T18" fmla="*/ 29 w 1769"/>
                      <a:gd name="T19" fmla="*/ 23 h 791"/>
                      <a:gd name="T20" fmla="*/ 0 w 1769"/>
                      <a:gd name="T21" fmla="*/ 12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37933" name="Group 44"/>
                <p:cNvGrpSpPr>
                  <a:grpSpLocks/>
                </p:cNvGrpSpPr>
                <p:nvPr/>
              </p:nvGrpSpPr>
              <p:grpSpPr bwMode="auto">
                <a:xfrm>
                  <a:off x="3124" y="777"/>
                  <a:ext cx="971" cy="417"/>
                  <a:chOff x="-52" y="2009"/>
                  <a:chExt cx="2477" cy="1064"/>
                </a:xfrm>
              </p:grpSpPr>
              <p:sp>
                <p:nvSpPr>
                  <p:cNvPr id="38002" name="Freeform 45"/>
                  <p:cNvSpPr>
                    <a:spLocks/>
                  </p:cNvSpPr>
                  <p:nvPr/>
                </p:nvSpPr>
                <p:spPr bwMode="hidden">
                  <a:xfrm rot="20017085" flipH="1">
                    <a:off x="689" y="2010"/>
                    <a:ext cx="1736" cy="303"/>
                  </a:xfrm>
                  <a:custGeom>
                    <a:avLst/>
                    <a:gdLst>
                      <a:gd name="T0" fmla="*/ 0 w 2736"/>
                      <a:gd name="T1" fmla="*/ 40 h 504"/>
                      <a:gd name="T2" fmla="*/ 89 w 2736"/>
                      <a:gd name="T3" fmla="*/ 13 h 504"/>
                      <a:gd name="T4" fmla="*/ 183 w 2736"/>
                      <a:gd name="T5" fmla="*/ 2 h 504"/>
                      <a:gd name="T6" fmla="*/ 282 w 2736"/>
                      <a:gd name="T7" fmla="*/ 2 h 504"/>
                      <a:gd name="T8" fmla="*/ 280 w 2736"/>
                      <a:gd name="T9" fmla="*/ 8 h 504"/>
                      <a:gd name="T10" fmla="*/ 181 w 2736"/>
                      <a:gd name="T11" fmla="*/ 8 h 504"/>
                      <a:gd name="T12" fmla="*/ 67 w 2736"/>
                      <a:gd name="T13" fmla="*/ 23 h 504"/>
                      <a:gd name="T14" fmla="*/ 0 w 2736"/>
                      <a:gd name="T15" fmla="*/ 4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8003" name="Freeform 46"/>
                  <p:cNvSpPr>
                    <a:spLocks/>
                  </p:cNvSpPr>
                  <p:nvPr/>
                </p:nvSpPr>
                <p:spPr bwMode="hidden">
                  <a:xfrm rot="20017085" flipH="1">
                    <a:off x="-53" y="2598"/>
                    <a:ext cx="931" cy="473"/>
                  </a:xfrm>
                  <a:custGeom>
                    <a:avLst/>
                    <a:gdLst>
                      <a:gd name="T0" fmla="*/ 1 w 1769"/>
                      <a:gd name="T1" fmla="*/ 1 h 791"/>
                      <a:gd name="T2" fmla="*/ 19 w 1769"/>
                      <a:gd name="T3" fmla="*/ 4 h 791"/>
                      <a:gd name="T4" fmla="*/ 47 w 1769"/>
                      <a:gd name="T5" fmla="*/ 16 h 791"/>
                      <a:gd name="T6" fmla="*/ 65 w 1769"/>
                      <a:gd name="T7" fmla="*/ 33 h 791"/>
                      <a:gd name="T8" fmla="*/ 71 w 1769"/>
                      <a:gd name="T9" fmla="*/ 47 h 791"/>
                      <a:gd name="T10" fmla="*/ 68 w 1769"/>
                      <a:gd name="T11" fmla="*/ 60 h 791"/>
                      <a:gd name="T12" fmla="*/ 64 w 1769"/>
                      <a:gd name="T13" fmla="*/ 48 h 791"/>
                      <a:gd name="T14" fmla="*/ 56 w 1769"/>
                      <a:gd name="T15" fmla="*/ 35 h 791"/>
                      <a:gd name="T16" fmla="*/ 45 w 1769"/>
                      <a:gd name="T17" fmla="*/ 23 h 791"/>
                      <a:gd name="T18" fmla="*/ 24 w 1769"/>
                      <a:gd name="T19" fmla="*/ 11 h 791"/>
                      <a:gd name="T20" fmla="*/ 0 w 1769"/>
                      <a:gd name="T21" fmla="*/ 6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grpSp>
            <p:grpSp>
              <p:nvGrpSpPr>
                <p:cNvPr id="37934" name="Group 47"/>
                <p:cNvGrpSpPr>
                  <a:grpSpLocks/>
                </p:cNvGrpSpPr>
                <p:nvPr/>
              </p:nvGrpSpPr>
              <p:grpSpPr bwMode="auto">
                <a:xfrm>
                  <a:off x="3115" y="700"/>
                  <a:ext cx="969" cy="363"/>
                  <a:chOff x="-74" y="1813"/>
                  <a:chExt cx="2472" cy="927"/>
                </a:xfrm>
              </p:grpSpPr>
              <p:sp>
                <p:nvSpPr>
                  <p:cNvPr id="38000" name="Freeform 48"/>
                  <p:cNvSpPr>
                    <a:spLocks/>
                  </p:cNvSpPr>
                  <p:nvPr/>
                </p:nvSpPr>
                <p:spPr bwMode="hidden">
                  <a:xfrm rot="20519637" flipH="1">
                    <a:off x="721" y="1812"/>
                    <a:ext cx="1677" cy="334"/>
                  </a:xfrm>
                  <a:custGeom>
                    <a:avLst/>
                    <a:gdLst>
                      <a:gd name="T0" fmla="*/ 0 w 2736"/>
                      <a:gd name="T1" fmla="*/ 64 h 504"/>
                      <a:gd name="T2" fmla="*/ 75 w 2736"/>
                      <a:gd name="T3" fmla="*/ 21 h 504"/>
                      <a:gd name="T4" fmla="*/ 154 w 2736"/>
                      <a:gd name="T5" fmla="*/ 3 h 504"/>
                      <a:gd name="T6" fmla="*/ 237 w 2736"/>
                      <a:gd name="T7" fmla="*/ 3 h 504"/>
                      <a:gd name="T8" fmla="*/ 235 w 2736"/>
                      <a:gd name="T9" fmla="*/ 13 h 504"/>
                      <a:gd name="T10" fmla="*/ 153 w 2736"/>
                      <a:gd name="T11" fmla="*/ 13 h 504"/>
                      <a:gd name="T12" fmla="*/ 57 w 2736"/>
                      <a:gd name="T13" fmla="*/ 37 h 504"/>
                      <a:gd name="T14" fmla="*/ 0 w 2736"/>
                      <a:gd name="T15" fmla="*/ 64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8001" name="Freeform 49"/>
                  <p:cNvSpPr>
                    <a:spLocks/>
                  </p:cNvSpPr>
                  <p:nvPr/>
                </p:nvSpPr>
                <p:spPr bwMode="hidden">
                  <a:xfrm rot="20519637" flipH="1">
                    <a:off x="-74" y="2212"/>
                    <a:ext cx="900" cy="526"/>
                  </a:xfrm>
                  <a:custGeom>
                    <a:avLst/>
                    <a:gdLst>
                      <a:gd name="T0" fmla="*/ 1 w 1769"/>
                      <a:gd name="T1" fmla="*/ 1 h 791"/>
                      <a:gd name="T2" fmla="*/ 17 w 1769"/>
                      <a:gd name="T3" fmla="*/ 7 h 791"/>
                      <a:gd name="T4" fmla="*/ 40 w 1769"/>
                      <a:gd name="T5" fmla="*/ 26 h 791"/>
                      <a:gd name="T6" fmla="*/ 55 w 1769"/>
                      <a:gd name="T7" fmla="*/ 56 h 791"/>
                      <a:gd name="T8" fmla="*/ 60 w 1769"/>
                      <a:gd name="T9" fmla="*/ 79 h 791"/>
                      <a:gd name="T10" fmla="*/ 57 w 1769"/>
                      <a:gd name="T11" fmla="*/ 102 h 791"/>
                      <a:gd name="T12" fmla="*/ 54 w 1769"/>
                      <a:gd name="T13" fmla="*/ 82 h 791"/>
                      <a:gd name="T14" fmla="*/ 47 w 1769"/>
                      <a:gd name="T15" fmla="*/ 59 h 791"/>
                      <a:gd name="T16" fmla="*/ 38 w 1769"/>
                      <a:gd name="T17" fmla="*/ 39 h 791"/>
                      <a:gd name="T18" fmla="*/ 20 w 1769"/>
                      <a:gd name="T19" fmla="*/ 20 h 791"/>
                      <a:gd name="T20" fmla="*/ 0 w 1769"/>
                      <a:gd name="T21" fmla="*/ 10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grpSp>
            <p:grpSp>
              <p:nvGrpSpPr>
                <p:cNvPr id="37935" name="Group 50"/>
                <p:cNvGrpSpPr>
                  <a:grpSpLocks/>
                </p:cNvGrpSpPr>
                <p:nvPr/>
              </p:nvGrpSpPr>
              <p:grpSpPr bwMode="auto">
                <a:xfrm>
                  <a:off x="3153" y="613"/>
                  <a:ext cx="918" cy="257"/>
                  <a:chOff x="22" y="1591"/>
                  <a:chExt cx="2342" cy="657"/>
                </a:xfrm>
              </p:grpSpPr>
              <p:sp>
                <p:nvSpPr>
                  <p:cNvPr id="37998" name="Freeform 51"/>
                  <p:cNvSpPr>
                    <a:spLocks/>
                  </p:cNvSpPr>
                  <p:nvPr/>
                </p:nvSpPr>
                <p:spPr bwMode="hidden">
                  <a:xfrm rot="21136207" flipH="1">
                    <a:off x="819" y="1589"/>
                    <a:ext cx="1544" cy="313"/>
                  </a:xfrm>
                  <a:custGeom>
                    <a:avLst/>
                    <a:gdLst>
                      <a:gd name="T0" fmla="*/ 0 w 2736"/>
                      <a:gd name="T1" fmla="*/ 47 h 504"/>
                      <a:gd name="T2" fmla="*/ 49 w 2736"/>
                      <a:gd name="T3" fmla="*/ 16 h 504"/>
                      <a:gd name="T4" fmla="*/ 102 w 2736"/>
                      <a:gd name="T5" fmla="*/ 2 h 504"/>
                      <a:gd name="T6" fmla="*/ 157 w 2736"/>
                      <a:gd name="T7" fmla="*/ 2 h 504"/>
                      <a:gd name="T8" fmla="*/ 156 w 2736"/>
                      <a:gd name="T9" fmla="*/ 10 h 504"/>
                      <a:gd name="T10" fmla="*/ 101 w 2736"/>
                      <a:gd name="T11" fmla="*/ 10 h 504"/>
                      <a:gd name="T12" fmla="*/ 37 w 2736"/>
                      <a:gd name="T13" fmla="*/ 27 h 504"/>
                      <a:gd name="T14" fmla="*/ 0 w 2736"/>
                      <a:gd name="T15" fmla="*/ 4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7999" name="Freeform 52"/>
                  <p:cNvSpPr>
                    <a:spLocks/>
                  </p:cNvSpPr>
                  <p:nvPr/>
                </p:nvSpPr>
                <p:spPr bwMode="hidden">
                  <a:xfrm rot="21136207" flipH="1">
                    <a:off x="21" y="1757"/>
                    <a:ext cx="829" cy="490"/>
                  </a:xfrm>
                  <a:custGeom>
                    <a:avLst/>
                    <a:gdLst>
                      <a:gd name="T0" fmla="*/ 0 w 1769"/>
                      <a:gd name="T1" fmla="*/ 1 h 791"/>
                      <a:gd name="T2" fmla="*/ 11 w 1769"/>
                      <a:gd name="T3" fmla="*/ 6 h 791"/>
                      <a:gd name="T4" fmla="*/ 26 w 1769"/>
                      <a:gd name="T5" fmla="*/ 19 h 791"/>
                      <a:gd name="T6" fmla="*/ 37 w 1769"/>
                      <a:gd name="T7" fmla="*/ 39 h 791"/>
                      <a:gd name="T8" fmla="*/ 40 w 1769"/>
                      <a:gd name="T9" fmla="*/ 55 h 791"/>
                      <a:gd name="T10" fmla="*/ 38 w 1769"/>
                      <a:gd name="T11" fmla="*/ 72 h 791"/>
                      <a:gd name="T12" fmla="*/ 36 w 1769"/>
                      <a:gd name="T13" fmla="*/ 58 h 791"/>
                      <a:gd name="T14" fmla="*/ 31 w 1769"/>
                      <a:gd name="T15" fmla="*/ 42 h 791"/>
                      <a:gd name="T16" fmla="*/ 25 w 1769"/>
                      <a:gd name="T17" fmla="*/ 27 h 791"/>
                      <a:gd name="T18" fmla="*/ 13 w 1769"/>
                      <a:gd name="T19" fmla="*/ 14 h 791"/>
                      <a:gd name="T20" fmla="*/ 0 w 1769"/>
                      <a:gd name="T21" fmla="*/ 7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grpSp>
            <p:grpSp>
              <p:nvGrpSpPr>
                <p:cNvPr id="37936" name="Group 53"/>
                <p:cNvGrpSpPr>
                  <a:grpSpLocks/>
                </p:cNvGrpSpPr>
                <p:nvPr/>
              </p:nvGrpSpPr>
              <p:grpSpPr bwMode="auto">
                <a:xfrm>
                  <a:off x="3218" y="556"/>
                  <a:ext cx="843" cy="134"/>
                  <a:chOff x="189" y="1446"/>
                  <a:chExt cx="2150" cy="343"/>
                </a:xfrm>
              </p:grpSpPr>
              <p:sp>
                <p:nvSpPr>
                  <p:cNvPr id="37996" name="Freeform 54"/>
                  <p:cNvSpPr>
                    <a:spLocks/>
                  </p:cNvSpPr>
                  <p:nvPr/>
                </p:nvSpPr>
                <p:spPr bwMode="hidden">
                  <a:xfrm rot="84182" flipH="1">
                    <a:off x="935" y="1463"/>
                    <a:ext cx="1404" cy="220"/>
                  </a:xfrm>
                  <a:custGeom>
                    <a:avLst/>
                    <a:gdLst>
                      <a:gd name="T0" fmla="*/ 0 w 2736"/>
                      <a:gd name="T1" fmla="*/ 8 h 504"/>
                      <a:gd name="T2" fmla="*/ 31 w 2736"/>
                      <a:gd name="T3" fmla="*/ 3 h 504"/>
                      <a:gd name="T4" fmla="*/ 63 w 2736"/>
                      <a:gd name="T5" fmla="*/ 0 h 504"/>
                      <a:gd name="T6" fmla="*/ 97 w 2736"/>
                      <a:gd name="T7" fmla="*/ 0 h 504"/>
                      <a:gd name="T8" fmla="*/ 96 w 2736"/>
                      <a:gd name="T9" fmla="*/ 2 h 504"/>
                      <a:gd name="T10" fmla="*/ 63 w 2736"/>
                      <a:gd name="T11" fmla="*/ 2 h 504"/>
                      <a:gd name="T12" fmla="*/ 23 w 2736"/>
                      <a:gd name="T13" fmla="*/ 4 h 504"/>
                      <a:gd name="T14" fmla="*/ 0 w 2736"/>
                      <a:gd name="T15" fmla="*/ 8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7997" name="Freeform 55"/>
                  <p:cNvSpPr>
                    <a:spLocks/>
                  </p:cNvSpPr>
                  <p:nvPr/>
                </p:nvSpPr>
                <p:spPr bwMode="hidden">
                  <a:xfrm rot="84182" flipH="1">
                    <a:off x="189" y="1444"/>
                    <a:ext cx="755" cy="345"/>
                  </a:xfrm>
                  <a:custGeom>
                    <a:avLst/>
                    <a:gdLst>
                      <a:gd name="T0" fmla="*/ 0 w 1769"/>
                      <a:gd name="T1" fmla="*/ 0 h 791"/>
                      <a:gd name="T2" fmla="*/ 7 w 1769"/>
                      <a:gd name="T3" fmla="*/ 1 h 791"/>
                      <a:gd name="T4" fmla="*/ 16 w 1769"/>
                      <a:gd name="T5" fmla="*/ 3 h 791"/>
                      <a:gd name="T6" fmla="*/ 23 w 1769"/>
                      <a:gd name="T7" fmla="*/ 7 h 791"/>
                      <a:gd name="T8" fmla="*/ 25 w 1769"/>
                      <a:gd name="T9" fmla="*/ 10 h 791"/>
                      <a:gd name="T10" fmla="*/ 24 w 1769"/>
                      <a:gd name="T11" fmla="*/ 12 h 791"/>
                      <a:gd name="T12" fmla="*/ 22 w 1769"/>
                      <a:gd name="T13" fmla="*/ 10 h 791"/>
                      <a:gd name="T14" fmla="*/ 20 w 1769"/>
                      <a:gd name="T15" fmla="*/ 7 h 791"/>
                      <a:gd name="T16" fmla="*/ 16 w 1769"/>
                      <a:gd name="T17" fmla="*/ 4 h 791"/>
                      <a:gd name="T18" fmla="*/ 8 w 1769"/>
                      <a:gd name="T19" fmla="*/ 3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grpSp>
            <p:grpSp>
              <p:nvGrpSpPr>
                <p:cNvPr id="37937" name="Group 56"/>
                <p:cNvGrpSpPr>
                  <a:grpSpLocks/>
                </p:cNvGrpSpPr>
                <p:nvPr/>
              </p:nvGrpSpPr>
              <p:grpSpPr bwMode="auto">
                <a:xfrm>
                  <a:off x="3342" y="418"/>
                  <a:ext cx="737" cy="167"/>
                  <a:chOff x="505" y="1094"/>
                  <a:chExt cx="1879" cy="427"/>
                </a:xfrm>
              </p:grpSpPr>
              <p:sp>
                <p:nvSpPr>
                  <p:cNvPr id="37994" name="Freeform 57"/>
                  <p:cNvSpPr>
                    <a:spLocks/>
                  </p:cNvSpPr>
                  <p:nvPr/>
                </p:nvSpPr>
                <p:spPr bwMode="hidden">
                  <a:xfrm rot="802576" flipH="1">
                    <a:off x="1151" y="1306"/>
                    <a:ext cx="1234" cy="214"/>
                  </a:xfrm>
                  <a:custGeom>
                    <a:avLst/>
                    <a:gdLst>
                      <a:gd name="T0" fmla="*/ 0 w 2736"/>
                      <a:gd name="T1" fmla="*/ 7 h 504"/>
                      <a:gd name="T2" fmla="*/ 16 w 2736"/>
                      <a:gd name="T3" fmla="*/ 3 h 504"/>
                      <a:gd name="T4" fmla="*/ 33 w 2736"/>
                      <a:gd name="T5" fmla="*/ 0 h 504"/>
                      <a:gd name="T6" fmla="*/ 51 w 2736"/>
                      <a:gd name="T7" fmla="*/ 0 h 504"/>
                      <a:gd name="T8" fmla="*/ 51 w 2736"/>
                      <a:gd name="T9" fmla="*/ 1 h 504"/>
                      <a:gd name="T10" fmla="*/ 33 w 2736"/>
                      <a:gd name="T11" fmla="*/ 1 h 504"/>
                      <a:gd name="T12" fmla="*/ 12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7995" name="Freeform 58"/>
                  <p:cNvSpPr>
                    <a:spLocks/>
                  </p:cNvSpPr>
                  <p:nvPr/>
                </p:nvSpPr>
                <p:spPr bwMode="hidden">
                  <a:xfrm rot="802576" flipH="1">
                    <a:off x="505" y="1095"/>
                    <a:ext cx="662" cy="335"/>
                  </a:xfrm>
                  <a:custGeom>
                    <a:avLst/>
                    <a:gdLst>
                      <a:gd name="T0" fmla="*/ 0 w 1769"/>
                      <a:gd name="T1" fmla="*/ 0 h 791"/>
                      <a:gd name="T2" fmla="*/ 3 w 1769"/>
                      <a:gd name="T3" fmla="*/ 1 h 791"/>
                      <a:gd name="T4" fmla="*/ 9 w 1769"/>
                      <a:gd name="T5" fmla="*/ 3 h 791"/>
                      <a:gd name="T6" fmla="*/ 12 w 1769"/>
                      <a:gd name="T7" fmla="*/ 6 h 791"/>
                      <a:gd name="T8" fmla="*/ 13 w 1769"/>
                      <a:gd name="T9" fmla="*/ 8 h 791"/>
                      <a:gd name="T10" fmla="*/ 12 w 1769"/>
                      <a:gd name="T11" fmla="*/ 11 h 791"/>
                      <a:gd name="T12" fmla="*/ 12 w 1769"/>
                      <a:gd name="T13" fmla="*/ 8 h 791"/>
                      <a:gd name="T14" fmla="*/ 10 w 1769"/>
                      <a:gd name="T15" fmla="*/ 6 h 791"/>
                      <a:gd name="T16" fmla="*/ 8 w 1769"/>
                      <a:gd name="T17" fmla="*/ 4 h 791"/>
                      <a:gd name="T18" fmla="*/ 4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37938" name="Group 59"/>
                <p:cNvGrpSpPr>
                  <a:grpSpLocks/>
                </p:cNvGrpSpPr>
                <p:nvPr/>
              </p:nvGrpSpPr>
              <p:grpSpPr bwMode="auto">
                <a:xfrm>
                  <a:off x="3386" y="341"/>
                  <a:ext cx="725" cy="218"/>
                  <a:chOff x="616" y="899"/>
                  <a:chExt cx="1850" cy="554"/>
                </a:xfrm>
              </p:grpSpPr>
              <p:sp>
                <p:nvSpPr>
                  <p:cNvPr id="37992" name="Freeform 60"/>
                  <p:cNvSpPr>
                    <a:spLocks/>
                  </p:cNvSpPr>
                  <p:nvPr/>
                </p:nvSpPr>
                <p:spPr bwMode="hidden">
                  <a:xfrm rot="1277471" flipH="1">
                    <a:off x="1231" y="1237"/>
                    <a:ext cx="1235" cy="216"/>
                  </a:xfrm>
                  <a:custGeom>
                    <a:avLst/>
                    <a:gdLst>
                      <a:gd name="T0" fmla="*/ 0 w 2736"/>
                      <a:gd name="T1" fmla="*/ 7 h 504"/>
                      <a:gd name="T2" fmla="*/ 16 w 2736"/>
                      <a:gd name="T3" fmla="*/ 3 h 504"/>
                      <a:gd name="T4" fmla="*/ 33 w 2736"/>
                      <a:gd name="T5" fmla="*/ 0 h 504"/>
                      <a:gd name="T6" fmla="*/ 51 w 2736"/>
                      <a:gd name="T7" fmla="*/ 0 h 504"/>
                      <a:gd name="T8" fmla="*/ 51 w 2736"/>
                      <a:gd name="T9" fmla="*/ 1 h 504"/>
                      <a:gd name="T10" fmla="*/ 33 w 2736"/>
                      <a:gd name="T11" fmla="*/ 1 h 504"/>
                      <a:gd name="T12" fmla="*/ 12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7993" name="Freeform 61"/>
                  <p:cNvSpPr>
                    <a:spLocks/>
                  </p:cNvSpPr>
                  <p:nvPr/>
                </p:nvSpPr>
                <p:spPr bwMode="hidden">
                  <a:xfrm rot="1277471" flipH="1">
                    <a:off x="615" y="898"/>
                    <a:ext cx="662" cy="339"/>
                  </a:xfrm>
                  <a:custGeom>
                    <a:avLst/>
                    <a:gdLst>
                      <a:gd name="T0" fmla="*/ 0 w 1769"/>
                      <a:gd name="T1" fmla="*/ 0 h 791"/>
                      <a:gd name="T2" fmla="*/ 3 w 1769"/>
                      <a:gd name="T3" fmla="*/ 1 h 791"/>
                      <a:gd name="T4" fmla="*/ 9 w 1769"/>
                      <a:gd name="T5" fmla="*/ 3 h 791"/>
                      <a:gd name="T6" fmla="*/ 12 w 1769"/>
                      <a:gd name="T7" fmla="*/ 6 h 791"/>
                      <a:gd name="T8" fmla="*/ 13 w 1769"/>
                      <a:gd name="T9" fmla="*/ 9 h 791"/>
                      <a:gd name="T10" fmla="*/ 12 w 1769"/>
                      <a:gd name="T11" fmla="*/ 12 h 791"/>
                      <a:gd name="T12" fmla="*/ 12 w 1769"/>
                      <a:gd name="T13" fmla="*/ 9 h 791"/>
                      <a:gd name="T14" fmla="*/ 10 w 1769"/>
                      <a:gd name="T15" fmla="*/ 6 h 791"/>
                      <a:gd name="T16" fmla="*/ 8 w 1769"/>
                      <a:gd name="T17" fmla="*/ 4 h 791"/>
                      <a:gd name="T18" fmla="*/ 4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37939" name="Group 62"/>
                <p:cNvGrpSpPr>
                  <a:grpSpLocks/>
                </p:cNvGrpSpPr>
                <p:nvPr/>
              </p:nvGrpSpPr>
              <p:grpSpPr bwMode="auto">
                <a:xfrm>
                  <a:off x="3472" y="231"/>
                  <a:ext cx="693" cy="291"/>
                  <a:chOff x="3472" y="231"/>
                  <a:chExt cx="693" cy="291"/>
                </a:xfrm>
              </p:grpSpPr>
              <p:sp>
                <p:nvSpPr>
                  <p:cNvPr id="37990" name="Freeform 63"/>
                  <p:cNvSpPr>
                    <a:spLocks/>
                  </p:cNvSpPr>
                  <p:nvPr/>
                </p:nvSpPr>
                <p:spPr bwMode="hidden">
                  <a:xfrm rot="2028410" flipH="1">
                    <a:off x="3680" y="438"/>
                    <a:ext cx="484" cy="84"/>
                  </a:xfrm>
                  <a:custGeom>
                    <a:avLst/>
                    <a:gdLst>
                      <a:gd name="T0" fmla="*/ 0 w 2736"/>
                      <a:gd name="T1" fmla="*/ 0 h 504"/>
                      <a:gd name="T2" fmla="*/ 0 w 2736"/>
                      <a:gd name="T3" fmla="*/ 0 h 504"/>
                      <a:gd name="T4" fmla="*/ 0 w 2736"/>
                      <a:gd name="T5" fmla="*/ 0 h 504"/>
                      <a:gd name="T6" fmla="*/ 1 w 2736"/>
                      <a:gd name="T7" fmla="*/ 0 h 504"/>
                      <a:gd name="T8" fmla="*/ 1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7991" name="Freeform 64"/>
                  <p:cNvSpPr>
                    <a:spLocks/>
                  </p:cNvSpPr>
                  <p:nvPr/>
                </p:nvSpPr>
                <p:spPr bwMode="hidden">
                  <a:xfrm rot="2028410" flipH="1">
                    <a:off x="3472" y="230"/>
                    <a:ext cx="260" cy="132"/>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37940" name="Group 65"/>
                <p:cNvGrpSpPr>
                  <a:grpSpLocks/>
                </p:cNvGrpSpPr>
                <p:nvPr/>
              </p:nvGrpSpPr>
              <p:grpSpPr bwMode="auto">
                <a:xfrm>
                  <a:off x="3554" y="118"/>
                  <a:ext cx="664" cy="349"/>
                  <a:chOff x="3554" y="118"/>
                  <a:chExt cx="664" cy="349"/>
                </a:xfrm>
              </p:grpSpPr>
              <p:sp>
                <p:nvSpPr>
                  <p:cNvPr id="37988" name="Freeform 66"/>
                  <p:cNvSpPr>
                    <a:spLocks/>
                  </p:cNvSpPr>
                  <p:nvPr/>
                </p:nvSpPr>
                <p:spPr bwMode="hidden">
                  <a:xfrm rot="2664424" flipH="1">
                    <a:off x="3728" y="383"/>
                    <a:ext cx="490" cy="84"/>
                  </a:xfrm>
                  <a:custGeom>
                    <a:avLst/>
                    <a:gdLst>
                      <a:gd name="T0" fmla="*/ 0 w 2736"/>
                      <a:gd name="T1" fmla="*/ 0 h 504"/>
                      <a:gd name="T2" fmla="*/ 0 w 2736"/>
                      <a:gd name="T3" fmla="*/ 0 h 504"/>
                      <a:gd name="T4" fmla="*/ 0 w 2736"/>
                      <a:gd name="T5" fmla="*/ 0 h 504"/>
                      <a:gd name="T6" fmla="*/ 1 w 2736"/>
                      <a:gd name="T7" fmla="*/ 0 h 504"/>
                      <a:gd name="T8" fmla="*/ 1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7989" name="Freeform 67"/>
                  <p:cNvSpPr>
                    <a:spLocks/>
                  </p:cNvSpPr>
                  <p:nvPr/>
                </p:nvSpPr>
                <p:spPr bwMode="hidden">
                  <a:xfrm rot="2664424" flipH="1">
                    <a:off x="3554" y="118"/>
                    <a:ext cx="263" cy="132"/>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37941" name="Group 68"/>
                <p:cNvGrpSpPr>
                  <a:grpSpLocks/>
                </p:cNvGrpSpPr>
                <p:nvPr/>
              </p:nvGrpSpPr>
              <p:grpSpPr bwMode="auto">
                <a:xfrm>
                  <a:off x="3784" y="30"/>
                  <a:ext cx="305" cy="593"/>
                  <a:chOff x="1633" y="104"/>
                  <a:chExt cx="778" cy="1512"/>
                </a:xfrm>
              </p:grpSpPr>
              <p:sp>
                <p:nvSpPr>
                  <p:cNvPr id="37986" name="Freeform 69"/>
                  <p:cNvSpPr>
                    <a:spLocks/>
                  </p:cNvSpPr>
                  <p:nvPr/>
                </p:nvSpPr>
                <p:spPr bwMode="hidden">
                  <a:xfrm rot="3473776" flipH="1">
                    <a:off x="1752" y="958"/>
                    <a:ext cx="1101" cy="217"/>
                  </a:xfrm>
                  <a:custGeom>
                    <a:avLst/>
                    <a:gdLst>
                      <a:gd name="T0" fmla="*/ 0 w 2736"/>
                      <a:gd name="T1" fmla="*/ 7 h 504"/>
                      <a:gd name="T2" fmla="*/ 9 w 2736"/>
                      <a:gd name="T3" fmla="*/ 3 h 504"/>
                      <a:gd name="T4" fmla="*/ 19 w 2736"/>
                      <a:gd name="T5" fmla="*/ 0 h 504"/>
                      <a:gd name="T6" fmla="*/ 29 w 2736"/>
                      <a:gd name="T7" fmla="*/ 0 h 504"/>
                      <a:gd name="T8" fmla="*/ 29 w 2736"/>
                      <a:gd name="T9" fmla="*/ 1 h 504"/>
                      <a:gd name="T10" fmla="*/ 19 w 2736"/>
                      <a:gd name="T11" fmla="*/ 1 h 504"/>
                      <a:gd name="T12" fmla="*/ 7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7987" name="Freeform 70"/>
                  <p:cNvSpPr>
                    <a:spLocks/>
                  </p:cNvSpPr>
                  <p:nvPr/>
                </p:nvSpPr>
                <p:spPr bwMode="hidden">
                  <a:xfrm rot="3473776" flipH="1">
                    <a:off x="1505" y="231"/>
                    <a:ext cx="591" cy="337"/>
                  </a:xfrm>
                  <a:custGeom>
                    <a:avLst/>
                    <a:gdLst>
                      <a:gd name="T0" fmla="*/ 0 w 1769"/>
                      <a:gd name="T1" fmla="*/ 0 h 791"/>
                      <a:gd name="T2" fmla="*/ 2 w 1769"/>
                      <a:gd name="T3" fmla="*/ 1 h 791"/>
                      <a:gd name="T4" fmla="*/ 5 w 1769"/>
                      <a:gd name="T5" fmla="*/ 3 h 791"/>
                      <a:gd name="T6" fmla="*/ 7 w 1769"/>
                      <a:gd name="T7" fmla="*/ 6 h 791"/>
                      <a:gd name="T8" fmla="*/ 7 w 1769"/>
                      <a:gd name="T9" fmla="*/ 9 h 791"/>
                      <a:gd name="T10" fmla="*/ 7 w 1769"/>
                      <a:gd name="T11" fmla="*/ 11 h 791"/>
                      <a:gd name="T12" fmla="*/ 7 w 1769"/>
                      <a:gd name="T13" fmla="*/ 9 h 791"/>
                      <a:gd name="T14" fmla="*/ 6 w 1769"/>
                      <a:gd name="T15" fmla="*/ 6 h 791"/>
                      <a:gd name="T16" fmla="*/ 5 w 1769"/>
                      <a:gd name="T17" fmla="*/ 4 h 791"/>
                      <a:gd name="T18" fmla="*/ 2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37942" name="Group 71"/>
                <p:cNvGrpSpPr>
                  <a:grpSpLocks/>
                </p:cNvGrpSpPr>
                <p:nvPr/>
              </p:nvGrpSpPr>
              <p:grpSpPr bwMode="auto">
                <a:xfrm>
                  <a:off x="3903" y="0"/>
                  <a:ext cx="248" cy="601"/>
                  <a:chOff x="1935" y="28"/>
                  <a:chExt cx="634" cy="1534"/>
                </a:xfrm>
              </p:grpSpPr>
              <p:sp>
                <p:nvSpPr>
                  <p:cNvPr id="37984" name="Freeform 72"/>
                  <p:cNvSpPr>
                    <a:spLocks/>
                  </p:cNvSpPr>
                  <p:nvPr/>
                </p:nvSpPr>
                <p:spPr bwMode="hidden">
                  <a:xfrm rot="4126480" flipH="1">
                    <a:off x="1932" y="924"/>
                    <a:ext cx="1059" cy="214"/>
                  </a:xfrm>
                  <a:custGeom>
                    <a:avLst/>
                    <a:gdLst>
                      <a:gd name="T0" fmla="*/ 0 w 2736"/>
                      <a:gd name="T1" fmla="*/ 7 h 504"/>
                      <a:gd name="T2" fmla="*/ 7 w 2736"/>
                      <a:gd name="T3" fmla="*/ 3 h 504"/>
                      <a:gd name="T4" fmla="*/ 15 w 2736"/>
                      <a:gd name="T5" fmla="*/ 0 h 504"/>
                      <a:gd name="T6" fmla="*/ 24 w 2736"/>
                      <a:gd name="T7" fmla="*/ 0 h 504"/>
                      <a:gd name="T8" fmla="*/ 24 w 2736"/>
                      <a:gd name="T9" fmla="*/ 1 h 504"/>
                      <a:gd name="T10" fmla="*/ 15 w 2736"/>
                      <a:gd name="T11" fmla="*/ 1 h 504"/>
                      <a:gd name="T12" fmla="*/ 6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7985" name="Freeform 73"/>
                  <p:cNvSpPr>
                    <a:spLocks/>
                  </p:cNvSpPr>
                  <p:nvPr/>
                </p:nvSpPr>
                <p:spPr bwMode="hidden">
                  <a:xfrm rot="4126480" flipH="1">
                    <a:off x="1820" y="144"/>
                    <a:ext cx="570" cy="338"/>
                  </a:xfrm>
                  <a:custGeom>
                    <a:avLst/>
                    <a:gdLst>
                      <a:gd name="T0" fmla="*/ 0 w 1769"/>
                      <a:gd name="T1" fmla="*/ 0 h 791"/>
                      <a:gd name="T2" fmla="*/ 2 w 1769"/>
                      <a:gd name="T3" fmla="*/ 1 h 791"/>
                      <a:gd name="T4" fmla="*/ 4 w 1769"/>
                      <a:gd name="T5" fmla="*/ 3 h 791"/>
                      <a:gd name="T6" fmla="*/ 5 w 1769"/>
                      <a:gd name="T7" fmla="*/ 6 h 791"/>
                      <a:gd name="T8" fmla="*/ 6 w 1769"/>
                      <a:gd name="T9" fmla="*/ 9 h 791"/>
                      <a:gd name="T10" fmla="*/ 6 w 1769"/>
                      <a:gd name="T11" fmla="*/ 11 h 791"/>
                      <a:gd name="T12" fmla="*/ 5 w 1769"/>
                      <a:gd name="T13" fmla="*/ 9 h 791"/>
                      <a:gd name="T14" fmla="*/ 5 w 1769"/>
                      <a:gd name="T15" fmla="*/ 6 h 791"/>
                      <a:gd name="T16" fmla="*/ 4 w 1769"/>
                      <a:gd name="T17" fmla="*/ 4 h 791"/>
                      <a:gd name="T18" fmla="*/ 2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grpSp>
              <p:nvGrpSpPr>
                <p:cNvPr id="37943" name="Group 74"/>
                <p:cNvGrpSpPr>
                  <a:grpSpLocks/>
                </p:cNvGrpSpPr>
                <p:nvPr/>
              </p:nvGrpSpPr>
              <p:grpSpPr bwMode="auto">
                <a:xfrm>
                  <a:off x="4251" y="252"/>
                  <a:ext cx="723" cy="222"/>
                  <a:chOff x="2822" y="672"/>
                  <a:chExt cx="1845" cy="566"/>
                </a:xfrm>
              </p:grpSpPr>
              <p:sp>
                <p:nvSpPr>
                  <p:cNvPr id="37982" name="Freeform 75"/>
                  <p:cNvSpPr>
                    <a:spLocks/>
                  </p:cNvSpPr>
                  <p:nvPr/>
                </p:nvSpPr>
                <p:spPr bwMode="hidden">
                  <a:xfrm rot="-1325434">
                    <a:off x="2820" y="1022"/>
                    <a:ext cx="1232" cy="216"/>
                  </a:xfrm>
                  <a:custGeom>
                    <a:avLst/>
                    <a:gdLst>
                      <a:gd name="T0" fmla="*/ 0 w 2736"/>
                      <a:gd name="T1" fmla="*/ 7 h 504"/>
                      <a:gd name="T2" fmla="*/ 16 w 2736"/>
                      <a:gd name="T3" fmla="*/ 3 h 504"/>
                      <a:gd name="T4" fmla="*/ 33 w 2736"/>
                      <a:gd name="T5" fmla="*/ 0 h 504"/>
                      <a:gd name="T6" fmla="*/ 51 w 2736"/>
                      <a:gd name="T7" fmla="*/ 0 h 504"/>
                      <a:gd name="T8" fmla="*/ 50 w 2736"/>
                      <a:gd name="T9" fmla="*/ 1 h 504"/>
                      <a:gd name="T10" fmla="*/ 32 w 2736"/>
                      <a:gd name="T11" fmla="*/ 1 h 504"/>
                      <a:gd name="T12" fmla="*/ 12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37983" name="Freeform 76"/>
                  <p:cNvSpPr>
                    <a:spLocks/>
                  </p:cNvSpPr>
                  <p:nvPr/>
                </p:nvSpPr>
                <p:spPr bwMode="hidden">
                  <a:xfrm rot="-1325434">
                    <a:off x="4003" y="673"/>
                    <a:ext cx="662" cy="337"/>
                  </a:xfrm>
                  <a:custGeom>
                    <a:avLst/>
                    <a:gdLst>
                      <a:gd name="T0" fmla="*/ 0 w 1769"/>
                      <a:gd name="T1" fmla="*/ 0 h 791"/>
                      <a:gd name="T2" fmla="*/ 3 w 1769"/>
                      <a:gd name="T3" fmla="*/ 1 h 791"/>
                      <a:gd name="T4" fmla="*/ 9 w 1769"/>
                      <a:gd name="T5" fmla="*/ 3 h 791"/>
                      <a:gd name="T6" fmla="*/ 12 w 1769"/>
                      <a:gd name="T7" fmla="*/ 6 h 791"/>
                      <a:gd name="T8" fmla="*/ 13 w 1769"/>
                      <a:gd name="T9" fmla="*/ 9 h 791"/>
                      <a:gd name="T10" fmla="*/ 12 w 1769"/>
                      <a:gd name="T11" fmla="*/ 11 h 791"/>
                      <a:gd name="T12" fmla="*/ 12 w 1769"/>
                      <a:gd name="T13" fmla="*/ 9 h 791"/>
                      <a:gd name="T14" fmla="*/ 10 w 1769"/>
                      <a:gd name="T15" fmla="*/ 6 h 791"/>
                      <a:gd name="T16" fmla="*/ 8 w 1769"/>
                      <a:gd name="T17" fmla="*/ 4 h 791"/>
                      <a:gd name="T18" fmla="*/ 4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7944" name="Group 77"/>
                <p:cNvGrpSpPr>
                  <a:grpSpLocks/>
                </p:cNvGrpSpPr>
                <p:nvPr/>
              </p:nvGrpSpPr>
              <p:grpSpPr bwMode="auto">
                <a:xfrm>
                  <a:off x="4196" y="163"/>
                  <a:ext cx="699" cy="282"/>
                  <a:chOff x="2683" y="445"/>
                  <a:chExt cx="1781" cy="717"/>
                </a:xfrm>
              </p:grpSpPr>
              <p:sp>
                <p:nvSpPr>
                  <p:cNvPr id="37980" name="Freeform 78"/>
                  <p:cNvSpPr>
                    <a:spLocks/>
                  </p:cNvSpPr>
                  <p:nvPr/>
                </p:nvSpPr>
                <p:spPr bwMode="hidden">
                  <a:xfrm rot="-1921064">
                    <a:off x="2682" y="946"/>
                    <a:ext cx="1233" cy="216"/>
                  </a:xfrm>
                  <a:custGeom>
                    <a:avLst/>
                    <a:gdLst>
                      <a:gd name="T0" fmla="*/ 0 w 2736"/>
                      <a:gd name="T1" fmla="*/ 7 h 504"/>
                      <a:gd name="T2" fmla="*/ 16 w 2736"/>
                      <a:gd name="T3" fmla="*/ 3 h 504"/>
                      <a:gd name="T4" fmla="*/ 33 w 2736"/>
                      <a:gd name="T5" fmla="*/ 0 h 504"/>
                      <a:gd name="T6" fmla="*/ 51 w 2736"/>
                      <a:gd name="T7" fmla="*/ 0 h 504"/>
                      <a:gd name="T8" fmla="*/ 50 w 2736"/>
                      <a:gd name="T9" fmla="*/ 1 h 504"/>
                      <a:gd name="T10" fmla="*/ 33 w 2736"/>
                      <a:gd name="T11" fmla="*/ 1 h 504"/>
                      <a:gd name="T12" fmla="*/ 12 w 2736"/>
                      <a:gd name="T13" fmla="*/ 4 h 504"/>
                      <a:gd name="T14" fmla="*/ 0 w 2736"/>
                      <a:gd name="T15" fmla="*/ 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37981" name="Freeform 79"/>
                  <p:cNvSpPr>
                    <a:spLocks/>
                  </p:cNvSpPr>
                  <p:nvPr/>
                </p:nvSpPr>
                <p:spPr bwMode="hidden">
                  <a:xfrm rot="-1921064">
                    <a:off x="3801" y="444"/>
                    <a:ext cx="661" cy="339"/>
                  </a:xfrm>
                  <a:custGeom>
                    <a:avLst/>
                    <a:gdLst>
                      <a:gd name="T0" fmla="*/ 0 w 1769"/>
                      <a:gd name="T1" fmla="*/ 0 h 791"/>
                      <a:gd name="T2" fmla="*/ 3 w 1769"/>
                      <a:gd name="T3" fmla="*/ 1 h 791"/>
                      <a:gd name="T4" fmla="*/ 9 w 1769"/>
                      <a:gd name="T5" fmla="*/ 3 h 791"/>
                      <a:gd name="T6" fmla="*/ 12 w 1769"/>
                      <a:gd name="T7" fmla="*/ 6 h 791"/>
                      <a:gd name="T8" fmla="*/ 13 w 1769"/>
                      <a:gd name="T9" fmla="*/ 9 h 791"/>
                      <a:gd name="T10" fmla="*/ 12 w 1769"/>
                      <a:gd name="T11" fmla="*/ 12 h 791"/>
                      <a:gd name="T12" fmla="*/ 12 w 1769"/>
                      <a:gd name="T13" fmla="*/ 9 h 791"/>
                      <a:gd name="T14" fmla="*/ 10 w 1769"/>
                      <a:gd name="T15" fmla="*/ 6 h 791"/>
                      <a:gd name="T16" fmla="*/ 8 w 1769"/>
                      <a:gd name="T17" fmla="*/ 4 h 791"/>
                      <a:gd name="T18" fmla="*/ 4 w 1769"/>
                      <a:gd name="T19" fmla="*/ 2 h 791"/>
                      <a:gd name="T20" fmla="*/ 0 w 1769"/>
                      <a:gd name="T21" fmla="*/ 1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sp>
              <p:nvSpPr>
                <p:cNvPr id="37945" name="Freeform 80"/>
                <p:cNvSpPr>
                  <a:spLocks/>
                </p:cNvSpPr>
                <p:nvPr/>
              </p:nvSpPr>
              <p:spPr bwMode="hidden">
                <a:xfrm rot="4578755" flipH="1">
                  <a:off x="3968" y="372"/>
                  <a:ext cx="403" cy="57"/>
                </a:xfrm>
                <a:custGeom>
                  <a:avLst/>
                  <a:gdLst>
                    <a:gd name="T0" fmla="*/ 0 w 2736"/>
                    <a:gd name="T1" fmla="*/ 0 h 504"/>
                    <a:gd name="T2" fmla="*/ 0 w 2736"/>
                    <a:gd name="T3" fmla="*/ 0 h 504"/>
                    <a:gd name="T4" fmla="*/ 0 w 2736"/>
                    <a:gd name="T5" fmla="*/ 0 h 504"/>
                    <a:gd name="T6" fmla="*/ 0 w 2736"/>
                    <a:gd name="T7" fmla="*/ 0 h 504"/>
                    <a:gd name="T8" fmla="*/ 0 w 2736"/>
                    <a:gd name="T9" fmla="*/ 0 h 504"/>
                    <a:gd name="T10" fmla="*/ 0 w 2736"/>
                    <a:gd name="T11" fmla="*/ 0 h 504"/>
                    <a:gd name="T12" fmla="*/ 0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a:noFill/>
                  <a:round/>
                  <a:headEnd/>
                  <a:tailEnd/>
                </a:ln>
              </p:spPr>
              <p:txBody>
                <a:bodyPr wrap="none" anchor="ctr"/>
                <a:lstStyle/>
                <a:p>
                  <a:endParaRPr lang="en-US"/>
                </a:p>
              </p:txBody>
            </p:sp>
            <p:sp>
              <p:nvSpPr>
                <p:cNvPr id="37946" name="Freeform 81"/>
                <p:cNvSpPr>
                  <a:spLocks/>
                </p:cNvSpPr>
                <p:nvPr/>
              </p:nvSpPr>
              <p:spPr bwMode="hidden">
                <a:xfrm rot="4578755" flipH="1">
                  <a:off x="3977" y="77"/>
                  <a:ext cx="216" cy="91"/>
                </a:xfrm>
                <a:custGeom>
                  <a:avLst/>
                  <a:gdLst>
                    <a:gd name="T0" fmla="*/ 0 w 1769"/>
                    <a:gd name="T1" fmla="*/ 0 h 791"/>
                    <a:gd name="T2" fmla="*/ 0 w 1769"/>
                    <a:gd name="T3" fmla="*/ 0 h 791"/>
                    <a:gd name="T4" fmla="*/ 0 w 1769"/>
                    <a:gd name="T5" fmla="*/ 0 h 791"/>
                    <a:gd name="T6" fmla="*/ 0 w 1769"/>
                    <a:gd name="T7" fmla="*/ 0 h 791"/>
                    <a:gd name="T8" fmla="*/ 0 w 1769"/>
                    <a:gd name="T9" fmla="*/ 0 h 791"/>
                    <a:gd name="T10" fmla="*/ 0 w 1769"/>
                    <a:gd name="T11" fmla="*/ 0 h 791"/>
                    <a:gd name="T12" fmla="*/ 0 w 1769"/>
                    <a:gd name="T13" fmla="*/ 0 h 791"/>
                    <a:gd name="T14" fmla="*/ 0 w 1769"/>
                    <a:gd name="T15" fmla="*/ 0 h 791"/>
                    <a:gd name="T16" fmla="*/ 0 w 1769"/>
                    <a:gd name="T17" fmla="*/ 0 h 791"/>
                    <a:gd name="T18" fmla="*/ 0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bg1"/>
                    </a:gs>
                    <a:gs pos="100000">
                      <a:schemeClr val="folHlink"/>
                    </a:gs>
                  </a:gsLst>
                  <a:lin ang="0" scaled="1"/>
                </a:gradFill>
                <a:ln w="9525">
                  <a:noFill/>
                  <a:round/>
                  <a:headEnd/>
                  <a:tailEnd/>
                </a:ln>
              </p:spPr>
              <p:txBody>
                <a:bodyPr wrap="none" anchor="ctr"/>
                <a:lstStyle/>
                <a:p>
                  <a:endParaRPr lang="en-US"/>
                </a:p>
              </p:txBody>
            </p:sp>
            <p:grpSp>
              <p:nvGrpSpPr>
                <p:cNvPr id="37947" name="Group 82"/>
                <p:cNvGrpSpPr>
                  <a:grpSpLocks/>
                </p:cNvGrpSpPr>
                <p:nvPr/>
              </p:nvGrpSpPr>
              <p:grpSpPr bwMode="auto">
                <a:xfrm>
                  <a:off x="4242" y="5"/>
                  <a:ext cx="251" cy="596"/>
                  <a:chOff x="2800" y="41"/>
                  <a:chExt cx="640" cy="1520"/>
                </a:xfrm>
              </p:grpSpPr>
              <p:sp>
                <p:nvSpPr>
                  <p:cNvPr id="37978" name="Freeform 83"/>
                  <p:cNvSpPr>
                    <a:spLocks/>
                  </p:cNvSpPr>
                  <p:nvPr/>
                </p:nvSpPr>
                <p:spPr bwMode="hidden">
                  <a:xfrm rot="-3857755">
                    <a:off x="2362" y="936"/>
                    <a:ext cx="1061" cy="186"/>
                  </a:xfrm>
                  <a:custGeom>
                    <a:avLst/>
                    <a:gdLst>
                      <a:gd name="T0" fmla="*/ 0 w 2736"/>
                      <a:gd name="T1" fmla="*/ 3 h 504"/>
                      <a:gd name="T2" fmla="*/ 7 w 2736"/>
                      <a:gd name="T3" fmla="*/ 1 h 504"/>
                      <a:gd name="T4" fmla="*/ 16 w 2736"/>
                      <a:gd name="T5" fmla="*/ 0 h 504"/>
                      <a:gd name="T6" fmla="*/ 24 w 2736"/>
                      <a:gd name="T7" fmla="*/ 0 h 504"/>
                      <a:gd name="T8" fmla="*/ 24 w 2736"/>
                      <a:gd name="T9" fmla="*/ 1 h 504"/>
                      <a:gd name="T10" fmla="*/ 16 w 2736"/>
                      <a:gd name="T11" fmla="*/ 1 h 504"/>
                      <a:gd name="T12" fmla="*/ 6 w 2736"/>
                      <a:gd name="T13" fmla="*/ 2 h 504"/>
                      <a:gd name="T14" fmla="*/ 0 w 2736"/>
                      <a:gd name="T15" fmla="*/ 3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37979" name="Freeform 84"/>
                  <p:cNvSpPr>
                    <a:spLocks/>
                  </p:cNvSpPr>
                  <p:nvPr/>
                </p:nvSpPr>
                <p:spPr bwMode="hidden">
                  <a:xfrm rot="-3857755">
                    <a:off x="3011" y="181"/>
                    <a:ext cx="569" cy="288"/>
                  </a:xfrm>
                  <a:custGeom>
                    <a:avLst/>
                    <a:gdLst>
                      <a:gd name="T0" fmla="*/ 0 w 1769"/>
                      <a:gd name="T1" fmla="*/ 0 h 791"/>
                      <a:gd name="T2" fmla="*/ 2 w 1769"/>
                      <a:gd name="T3" fmla="*/ 0 h 791"/>
                      <a:gd name="T4" fmla="*/ 4 w 1769"/>
                      <a:gd name="T5" fmla="*/ 1 h 791"/>
                      <a:gd name="T6" fmla="*/ 5 w 1769"/>
                      <a:gd name="T7" fmla="*/ 3 h 791"/>
                      <a:gd name="T8" fmla="*/ 6 w 1769"/>
                      <a:gd name="T9" fmla="*/ 4 h 791"/>
                      <a:gd name="T10" fmla="*/ 6 w 1769"/>
                      <a:gd name="T11" fmla="*/ 5 h 791"/>
                      <a:gd name="T12" fmla="*/ 5 w 1769"/>
                      <a:gd name="T13" fmla="*/ 4 h 791"/>
                      <a:gd name="T14" fmla="*/ 5 w 1769"/>
                      <a:gd name="T15" fmla="*/ 3 h 791"/>
                      <a:gd name="T16" fmla="*/ 4 w 1769"/>
                      <a:gd name="T17" fmla="*/ 2 h 791"/>
                      <a:gd name="T18" fmla="*/ 2 w 1769"/>
                      <a:gd name="T19" fmla="*/ 1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7948" name="Group 85"/>
                <p:cNvGrpSpPr>
                  <a:grpSpLocks/>
                </p:cNvGrpSpPr>
                <p:nvPr/>
              </p:nvGrpSpPr>
              <p:grpSpPr bwMode="auto">
                <a:xfrm>
                  <a:off x="4295" y="53"/>
                  <a:ext cx="398" cy="574"/>
                  <a:chOff x="2934" y="163"/>
                  <a:chExt cx="1017" cy="1464"/>
                </a:xfrm>
              </p:grpSpPr>
              <p:sp>
                <p:nvSpPr>
                  <p:cNvPr id="37976" name="Freeform 86"/>
                  <p:cNvSpPr>
                    <a:spLocks/>
                  </p:cNvSpPr>
                  <p:nvPr/>
                </p:nvSpPr>
                <p:spPr bwMode="hidden">
                  <a:xfrm rot="-2777260">
                    <a:off x="2493" y="915"/>
                    <a:ext cx="1154" cy="270"/>
                  </a:xfrm>
                  <a:custGeom>
                    <a:avLst/>
                    <a:gdLst>
                      <a:gd name="T0" fmla="*/ 0 w 2736"/>
                      <a:gd name="T1" fmla="*/ 23 h 504"/>
                      <a:gd name="T2" fmla="*/ 11 w 2736"/>
                      <a:gd name="T3" fmla="*/ 8 h 504"/>
                      <a:gd name="T4" fmla="*/ 24 w 2736"/>
                      <a:gd name="T5" fmla="*/ 1 h 504"/>
                      <a:gd name="T6" fmla="*/ 36 w 2736"/>
                      <a:gd name="T7" fmla="*/ 1 h 504"/>
                      <a:gd name="T8" fmla="*/ 36 w 2736"/>
                      <a:gd name="T9" fmla="*/ 5 h 504"/>
                      <a:gd name="T10" fmla="*/ 24 w 2736"/>
                      <a:gd name="T11" fmla="*/ 5 h 504"/>
                      <a:gd name="T12" fmla="*/ 9 w 2736"/>
                      <a:gd name="T13" fmla="*/ 13 h 504"/>
                      <a:gd name="T14" fmla="*/ 0 w 2736"/>
                      <a:gd name="T15" fmla="*/ 23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37977" name="Freeform 87"/>
                  <p:cNvSpPr>
                    <a:spLocks/>
                  </p:cNvSpPr>
                  <p:nvPr/>
                </p:nvSpPr>
                <p:spPr bwMode="hidden">
                  <a:xfrm rot="-2777260">
                    <a:off x="3431" y="262"/>
                    <a:ext cx="619" cy="422"/>
                  </a:xfrm>
                  <a:custGeom>
                    <a:avLst/>
                    <a:gdLst>
                      <a:gd name="T0" fmla="*/ 0 w 1769"/>
                      <a:gd name="T1" fmla="*/ 1 h 791"/>
                      <a:gd name="T2" fmla="*/ 2 w 1769"/>
                      <a:gd name="T3" fmla="*/ 3 h 791"/>
                      <a:gd name="T4" fmla="*/ 6 w 1769"/>
                      <a:gd name="T5" fmla="*/ 9 h 791"/>
                      <a:gd name="T6" fmla="*/ 8 w 1769"/>
                      <a:gd name="T7" fmla="*/ 19 h 791"/>
                      <a:gd name="T8" fmla="*/ 9 w 1769"/>
                      <a:gd name="T9" fmla="*/ 27 h 791"/>
                      <a:gd name="T10" fmla="*/ 9 w 1769"/>
                      <a:gd name="T11" fmla="*/ 34 h 791"/>
                      <a:gd name="T12" fmla="*/ 8 w 1769"/>
                      <a:gd name="T13" fmla="*/ 27 h 791"/>
                      <a:gd name="T14" fmla="*/ 7 w 1769"/>
                      <a:gd name="T15" fmla="*/ 20 h 791"/>
                      <a:gd name="T16" fmla="*/ 6 w 1769"/>
                      <a:gd name="T17" fmla="*/ 13 h 791"/>
                      <a:gd name="T18" fmla="*/ 3 w 1769"/>
                      <a:gd name="T19" fmla="*/ 6 h 791"/>
                      <a:gd name="T20" fmla="*/ 0 w 1769"/>
                      <a:gd name="T21" fmla="*/ 3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7949" name="Group 88"/>
                <p:cNvGrpSpPr>
                  <a:grpSpLocks/>
                </p:cNvGrpSpPr>
                <p:nvPr/>
              </p:nvGrpSpPr>
              <p:grpSpPr bwMode="auto">
                <a:xfrm>
                  <a:off x="4215" y="2"/>
                  <a:ext cx="95" cy="567"/>
                  <a:chOff x="2730" y="32"/>
                  <a:chExt cx="243" cy="1448"/>
                </a:xfrm>
              </p:grpSpPr>
              <p:sp>
                <p:nvSpPr>
                  <p:cNvPr id="37974" name="Freeform 89"/>
                  <p:cNvSpPr>
                    <a:spLocks/>
                  </p:cNvSpPr>
                  <p:nvPr/>
                </p:nvSpPr>
                <p:spPr bwMode="hidden">
                  <a:xfrm rot="-4903748">
                    <a:off x="2297" y="959"/>
                    <a:ext cx="954" cy="87"/>
                  </a:xfrm>
                  <a:custGeom>
                    <a:avLst/>
                    <a:gdLst>
                      <a:gd name="T0" fmla="*/ 0 w 2736"/>
                      <a:gd name="T1" fmla="*/ 0 h 504"/>
                      <a:gd name="T2" fmla="*/ 5 w 2736"/>
                      <a:gd name="T3" fmla="*/ 0 h 504"/>
                      <a:gd name="T4" fmla="*/ 9 w 2736"/>
                      <a:gd name="T5" fmla="*/ 0 h 504"/>
                      <a:gd name="T6" fmla="*/ 14 w 2736"/>
                      <a:gd name="T7" fmla="*/ 0 h 504"/>
                      <a:gd name="T8" fmla="*/ 14 w 2736"/>
                      <a:gd name="T9" fmla="*/ 0 h 504"/>
                      <a:gd name="T10" fmla="*/ 9 w 2736"/>
                      <a:gd name="T11" fmla="*/ 0 h 504"/>
                      <a:gd name="T12" fmla="*/ 3 w 2736"/>
                      <a:gd name="T13" fmla="*/ 0 h 504"/>
                      <a:gd name="T14" fmla="*/ 0 w 2736"/>
                      <a:gd name="T15" fmla="*/ 0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cap="flat" cmpd="sng">
                    <a:noFill/>
                    <a:prstDash val="solid"/>
                    <a:round/>
                    <a:headEnd type="none" w="med" len="med"/>
                    <a:tailEnd type="none" w="med" len="med"/>
                  </a:ln>
                </p:spPr>
                <p:txBody>
                  <a:bodyPr wrap="none" anchor="ctr"/>
                  <a:lstStyle/>
                  <a:p>
                    <a:endParaRPr lang="en-US"/>
                  </a:p>
                </p:txBody>
              </p:sp>
              <p:sp>
                <p:nvSpPr>
                  <p:cNvPr id="37975" name="Freeform 90"/>
                  <p:cNvSpPr>
                    <a:spLocks/>
                  </p:cNvSpPr>
                  <p:nvPr/>
                </p:nvSpPr>
                <p:spPr bwMode="hidden">
                  <a:xfrm rot="-4903748">
                    <a:off x="2650" y="222"/>
                    <a:ext cx="511" cy="133"/>
                  </a:xfrm>
                  <a:custGeom>
                    <a:avLst/>
                    <a:gdLst>
                      <a:gd name="T0" fmla="*/ 0 w 1769"/>
                      <a:gd name="T1" fmla="*/ 0 h 791"/>
                      <a:gd name="T2" fmla="*/ 1 w 1769"/>
                      <a:gd name="T3" fmla="*/ 0 h 791"/>
                      <a:gd name="T4" fmla="*/ 2 w 1769"/>
                      <a:gd name="T5" fmla="*/ 0 h 791"/>
                      <a:gd name="T6" fmla="*/ 3 w 1769"/>
                      <a:gd name="T7" fmla="*/ 0 h 791"/>
                      <a:gd name="T8" fmla="*/ 3 w 1769"/>
                      <a:gd name="T9" fmla="*/ 0 h 791"/>
                      <a:gd name="T10" fmla="*/ 3 w 1769"/>
                      <a:gd name="T11" fmla="*/ 0 h 791"/>
                      <a:gd name="T12" fmla="*/ 3 w 1769"/>
                      <a:gd name="T13" fmla="*/ 0 h 791"/>
                      <a:gd name="T14" fmla="*/ 3 w 1769"/>
                      <a:gd name="T15" fmla="*/ 0 h 791"/>
                      <a:gd name="T16" fmla="*/ 2 w 1769"/>
                      <a:gd name="T17" fmla="*/ 0 h 791"/>
                      <a:gd name="T18" fmla="*/ 1 w 1769"/>
                      <a:gd name="T19" fmla="*/ 0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0" scaled="1"/>
                  </a:gradFill>
                  <a:ln w="9525">
                    <a:noFill/>
                    <a:round/>
                    <a:headEnd/>
                    <a:tailEnd/>
                  </a:ln>
                </p:spPr>
                <p:txBody>
                  <a:bodyPr wrap="none" anchor="ctr"/>
                  <a:lstStyle/>
                  <a:p>
                    <a:endParaRPr lang="en-US"/>
                  </a:p>
                </p:txBody>
              </p:sp>
            </p:grpSp>
            <p:grpSp>
              <p:nvGrpSpPr>
                <p:cNvPr id="37950" name="Group 91"/>
                <p:cNvGrpSpPr>
                  <a:grpSpLocks/>
                </p:cNvGrpSpPr>
                <p:nvPr/>
              </p:nvGrpSpPr>
              <p:grpSpPr bwMode="auto">
                <a:xfrm>
                  <a:off x="3514" y="683"/>
                  <a:ext cx="425" cy="960"/>
                  <a:chOff x="943" y="1769"/>
                  <a:chExt cx="1085" cy="2450"/>
                </a:xfrm>
              </p:grpSpPr>
              <p:sp>
                <p:nvSpPr>
                  <p:cNvPr id="37972" name="Freeform 92"/>
                  <p:cNvSpPr>
                    <a:spLocks/>
                  </p:cNvSpPr>
                  <p:nvPr/>
                </p:nvSpPr>
                <p:spPr bwMode="hidden">
                  <a:xfrm rot="18335692" flipH="1">
                    <a:off x="1009" y="2474"/>
                    <a:ext cx="1724" cy="313"/>
                  </a:xfrm>
                  <a:custGeom>
                    <a:avLst/>
                    <a:gdLst>
                      <a:gd name="T0" fmla="*/ 0 w 2736"/>
                      <a:gd name="T1" fmla="*/ 47 h 504"/>
                      <a:gd name="T2" fmla="*/ 86 w 2736"/>
                      <a:gd name="T3" fmla="*/ 16 h 504"/>
                      <a:gd name="T4" fmla="*/ 176 w 2736"/>
                      <a:gd name="T5" fmla="*/ 2 h 504"/>
                      <a:gd name="T6" fmla="*/ 272 w 2736"/>
                      <a:gd name="T7" fmla="*/ 2 h 504"/>
                      <a:gd name="T8" fmla="*/ 270 w 2736"/>
                      <a:gd name="T9" fmla="*/ 10 h 504"/>
                      <a:gd name="T10" fmla="*/ 176 w 2736"/>
                      <a:gd name="T11" fmla="*/ 10 h 504"/>
                      <a:gd name="T12" fmla="*/ 65 w 2736"/>
                      <a:gd name="T13" fmla="*/ 27 h 504"/>
                      <a:gd name="T14" fmla="*/ 0 w 2736"/>
                      <a:gd name="T15" fmla="*/ 4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7973" name="Freeform 93"/>
                  <p:cNvSpPr>
                    <a:spLocks/>
                  </p:cNvSpPr>
                  <p:nvPr/>
                </p:nvSpPr>
                <p:spPr bwMode="hidden">
                  <a:xfrm rot="18335692" flipH="1">
                    <a:off x="725" y="3509"/>
                    <a:ext cx="925" cy="489"/>
                  </a:xfrm>
                  <a:custGeom>
                    <a:avLst/>
                    <a:gdLst>
                      <a:gd name="T0" fmla="*/ 1 w 1769"/>
                      <a:gd name="T1" fmla="*/ 1 h 791"/>
                      <a:gd name="T2" fmla="*/ 19 w 1769"/>
                      <a:gd name="T3" fmla="*/ 6 h 791"/>
                      <a:gd name="T4" fmla="*/ 45 w 1769"/>
                      <a:gd name="T5" fmla="*/ 19 h 791"/>
                      <a:gd name="T6" fmla="*/ 63 w 1769"/>
                      <a:gd name="T7" fmla="*/ 40 h 791"/>
                      <a:gd name="T8" fmla="*/ 68 w 1769"/>
                      <a:gd name="T9" fmla="*/ 55 h 791"/>
                      <a:gd name="T10" fmla="*/ 66 w 1769"/>
                      <a:gd name="T11" fmla="*/ 72 h 791"/>
                      <a:gd name="T12" fmla="*/ 62 w 1769"/>
                      <a:gd name="T13" fmla="*/ 57 h 791"/>
                      <a:gd name="T14" fmla="*/ 54 w 1769"/>
                      <a:gd name="T15" fmla="*/ 41 h 791"/>
                      <a:gd name="T16" fmla="*/ 43 w 1769"/>
                      <a:gd name="T17" fmla="*/ 27 h 791"/>
                      <a:gd name="T18" fmla="*/ 22 w 1769"/>
                      <a:gd name="T19" fmla="*/ 14 h 791"/>
                      <a:gd name="T20" fmla="*/ 0 w 1769"/>
                      <a:gd name="T21" fmla="*/ 7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37951" name="Group 94"/>
                <p:cNvGrpSpPr>
                  <a:grpSpLocks/>
                </p:cNvGrpSpPr>
                <p:nvPr/>
              </p:nvGrpSpPr>
              <p:grpSpPr bwMode="auto">
                <a:xfrm>
                  <a:off x="3715" y="748"/>
                  <a:ext cx="300" cy="930"/>
                  <a:chOff x="1455" y="1936"/>
                  <a:chExt cx="766" cy="2373"/>
                </a:xfrm>
              </p:grpSpPr>
              <p:sp>
                <p:nvSpPr>
                  <p:cNvPr id="37970" name="Freeform 95"/>
                  <p:cNvSpPr>
                    <a:spLocks/>
                  </p:cNvSpPr>
                  <p:nvPr/>
                </p:nvSpPr>
                <p:spPr bwMode="hidden">
                  <a:xfrm rot="17542885" flipH="1">
                    <a:off x="1268" y="2577"/>
                    <a:ext cx="1594" cy="313"/>
                  </a:xfrm>
                  <a:custGeom>
                    <a:avLst/>
                    <a:gdLst>
                      <a:gd name="T0" fmla="*/ 0 w 2736"/>
                      <a:gd name="T1" fmla="*/ 47 h 504"/>
                      <a:gd name="T2" fmla="*/ 58 w 2736"/>
                      <a:gd name="T3" fmla="*/ 16 h 504"/>
                      <a:gd name="T4" fmla="*/ 119 w 2736"/>
                      <a:gd name="T5" fmla="*/ 2 h 504"/>
                      <a:gd name="T6" fmla="*/ 184 w 2736"/>
                      <a:gd name="T7" fmla="*/ 2 h 504"/>
                      <a:gd name="T8" fmla="*/ 182 w 2736"/>
                      <a:gd name="T9" fmla="*/ 10 h 504"/>
                      <a:gd name="T10" fmla="*/ 118 w 2736"/>
                      <a:gd name="T11" fmla="*/ 10 h 504"/>
                      <a:gd name="T12" fmla="*/ 44 w 2736"/>
                      <a:gd name="T13" fmla="*/ 27 h 504"/>
                      <a:gd name="T14" fmla="*/ 0 w 2736"/>
                      <a:gd name="T15" fmla="*/ 4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7971" name="Freeform 96"/>
                  <p:cNvSpPr>
                    <a:spLocks/>
                  </p:cNvSpPr>
                  <p:nvPr/>
                </p:nvSpPr>
                <p:spPr bwMode="hidden">
                  <a:xfrm rot="17542885" flipH="1">
                    <a:off x="1274" y="3635"/>
                    <a:ext cx="854" cy="489"/>
                  </a:xfrm>
                  <a:custGeom>
                    <a:avLst/>
                    <a:gdLst>
                      <a:gd name="T0" fmla="*/ 0 w 1769"/>
                      <a:gd name="T1" fmla="*/ 1 h 791"/>
                      <a:gd name="T2" fmla="*/ 13 w 1769"/>
                      <a:gd name="T3" fmla="*/ 6 h 791"/>
                      <a:gd name="T4" fmla="*/ 30 w 1769"/>
                      <a:gd name="T5" fmla="*/ 19 h 791"/>
                      <a:gd name="T6" fmla="*/ 42 w 1769"/>
                      <a:gd name="T7" fmla="*/ 40 h 791"/>
                      <a:gd name="T8" fmla="*/ 46 w 1769"/>
                      <a:gd name="T9" fmla="*/ 55 h 791"/>
                      <a:gd name="T10" fmla="*/ 44 w 1769"/>
                      <a:gd name="T11" fmla="*/ 72 h 791"/>
                      <a:gd name="T12" fmla="*/ 42 w 1769"/>
                      <a:gd name="T13" fmla="*/ 57 h 791"/>
                      <a:gd name="T14" fmla="*/ 36 w 1769"/>
                      <a:gd name="T15" fmla="*/ 41 h 791"/>
                      <a:gd name="T16" fmla="*/ 29 w 1769"/>
                      <a:gd name="T17" fmla="*/ 27 h 791"/>
                      <a:gd name="T18" fmla="*/ 15 w 1769"/>
                      <a:gd name="T19" fmla="*/ 14 h 791"/>
                      <a:gd name="T20" fmla="*/ 0 w 1769"/>
                      <a:gd name="T21" fmla="*/ 7 h 791"/>
                      <a:gd name="T22" fmla="*/ 0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37952" name="Group 97"/>
                <p:cNvGrpSpPr>
                  <a:grpSpLocks/>
                </p:cNvGrpSpPr>
                <p:nvPr/>
              </p:nvGrpSpPr>
              <p:grpSpPr bwMode="auto">
                <a:xfrm rot="88588">
                  <a:off x="3923" y="769"/>
                  <a:ext cx="180" cy="913"/>
                  <a:chOff x="1956" y="1990"/>
                  <a:chExt cx="492" cy="2604"/>
                </a:xfrm>
              </p:grpSpPr>
              <p:sp>
                <p:nvSpPr>
                  <p:cNvPr id="37968" name="Freeform 98"/>
                  <p:cNvSpPr>
                    <a:spLocks/>
                  </p:cNvSpPr>
                  <p:nvPr/>
                </p:nvSpPr>
                <p:spPr bwMode="hidden">
                  <a:xfrm rot="16782062" flipH="1">
                    <a:off x="1438" y="2692"/>
                    <a:ext cx="1712" cy="302"/>
                  </a:xfrm>
                  <a:custGeom>
                    <a:avLst/>
                    <a:gdLst>
                      <a:gd name="T0" fmla="*/ 0 w 2736"/>
                      <a:gd name="T1" fmla="*/ 39 h 504"/>
                      <a:gd name="T2" fmla="*/ 83 w 2736"/>
                      <a:gd name="T3" fmla="*/ 13 h 504"/>
                      <a:gd name="T4" fmla="*/ 170 w 2736"/>
                      <a:gd name="T5" fmla="*/ 2 h 504"/>
                      <a:gd name="T6" fmla="*/ 262 w 2736"/>
                      <a:gd name="T7" fmla="*/ 2 h 504"/>
                      <a:gd name="T8" fmla="*/ 261 w 2736"/>
                      <a:gd name="T9" fmla="*/ 8 h 504"/>
                      <a:gd name="T10" fmla="*/ 169 w 2736"/>
                      <a:gd name="T11" fmla="*/ 8 h 504"/>
                      <a:gd name="T12" fmla="*/ 63 w 2736"/>
                      <a:gd name="T13" fmla="*/ 22 h 504"/>
                      <a:gd name="T14" fmla="*/ 0 w 2736"/>
                      <a:gd name="T15" fmla="*/ 39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folHlink"/>
                      </a:gs>
                      <a:gs pos="100000">
                        <a:schemeClr val="accent2"/>
                      </a:gs>
                    </a:gsLst>
                    <a:lin ang="0" scaled="1"/>
                  </a:gradFill>
                  <a:ln w="9525" cap="flat" cmpd="sng">
                    <a:noFill/>
                    <a:prstDash val="solid"/>
                    <a:round/>
                    <a:headEnd type="none" w="med" len="med"/>
                    <a:tailEnd type="none" w="med" len="med"/>
                  </a:ln>
                </p:spPr>
                <p:txBody>
                  <a:bodyPr wrap="none" anchor="ctr"/>
                  <a:lstStyle/>
                  <a:p>
                    <a:endParaRPr lang="en-US"/>
                  </a:p>
                </p:txBody>
              </p:sp>
              <p:sp>
                <p:nvSpPr>
                  <p:cNvPr id="37969" name="Freeform 99"/>
                  <p:cNvSpPr>
                    <a:spLocks/>
                  </p:cNvSpPr>
                  <p:nvPr/>
                </p:nvSpPr>
                <p:spPr bwMode="hidden">
                  <a:xfrm rot="16782062" flipH="1">
                    <a:off x="1730" y="3897"/>
                    <a:ext cx="917" cy="471"/>
                  </a:xfrm>
                  <a:custGeom>
                    <a:avLst/>
                    <a:gdLst>
                      <a:gd name="T0" fmla="*/ 1 w 1769"/>
                      <a:gd name="T1" fmla="*/ 1 h 791"/>
                      <a:gd name="T2" fmla="*/ 18 w 1769"/>
                      <a:gd name="T3" fmla="*/ 4 h 791"/>
                      <a:gd name="T4" fmla="*/ 43 w 1769"/>
                      <a:gd name="T5" fmla="*/ 15 h 791"/>
                      <a:gd name="T6" fmla="*/ 60 w 1769"/>
                      <a:gd name="T7" fmla="*/ 33 h 791"/>
                      <a:gd name="T8" fmla="*/ 66 w 1769"/>
                      <a:gd name="T9" fmla="*/ 46 h 791"/>
                      <a:gd name="T10" fmla="*/ 63 w 1769"/>
                      <a:gd name="T11" fmla="*/ 59 h 791"/>
                      <a:gd name="T12" fmla="*/ 60 w 1769"/>
                      <a:gd name="T13" fmla="*/ 48 h 791"/>
                      <a:gd name="T14" fmla="*/ 52 w 1769"/>
                      <a:gd name="T15" fmla="*/ 34 h 791"/>
                      <a:gd name="T16" fmla="*/ 41 w 1769"/>
                      <a:gd name="T17" fmla="*/ 23 h 791"/>
                      <a:gd name="T18" fmla="*/ 22 w 1769"/>
                      <a:gd name="T19" fmla="*/ 11 h 791"/>
                      <a:gd name="T20" fmla="*/ 0 w 1769"/>
                      <a:gd name="T21" fmla="*/ 6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37953" name="Group 100"/>
                <p:cNvGrpSpPr>
                  <a:grpSpLocks/>
                </p:cNvGrpSpPr>
                <p:nvPr/>
              </p:nvGrpSpPr>
              <p:grpSpPr bwMode="auto">
                <a:xfrm>
                  <a:off x="4451" y="662"/>
                  <a:ext cx="442" cy="951"/>
                  <a:chOff x="3334" y="1717"/>
                  <a:chExt cx="1125" cy="2426"/>
                </a:xfrm>
              </p:grpSpPr>
              <p:sp>
                <p:nvSpPr>
                  <p:cNvPr id="37966" name="Freeform 101"/>
                  <p:cNvSpPr>
                    <a:spLocks/>
                  </p:cNvSpPr>
                  <p:nvPr/>
                </p:nvSpPr>
                <p:spPr bwMode="hidden">
                  <a:xfrm rot="3144576">
                    <a:off x="2627" y="2423"/>
                    <a:ext cx="1723" cy="312"/>
                  </a:xfrm>
                  <a:custGeom>
                    <a:avLst/>
                    <a:gdLst>
                      <a:gd name="T0" fmla="*/ 0 w 2736"/>
                      <a:gd name="T1" fmla="*/ 46 h 504"/>
                      <a:gd name="T2" fmla="*/ 86 w 2736"/>
                      <a:gd name="T3" fmla="*/ 15 h 504"/>
                      <a:gd name="T4" fmla="*/ 176 w 2736"/>
                      <a:gd name="T5" fmla="*/ 2 h 504"/>
                      <a:gd name="T6" fmla="*/ 271 w 2736"/>
                      <a:gd name="T7" fmla="*/ 2 h 504"/>
                      <a:gd name="T8" fmla="*/ 270 w 2736"/>
                      <a:gd name="T9" fmla="*/ 9 h 504"/>
                      <a:gd name="T10" fmla="*/ 175 w 2736"/>
                      <a:gd name="T11" fmla="*/ 9 h 504"/>
                      <a:gd name="T12" fmla="*/ 65 w 2736"/>
                      <a:gd name="T13" fmla="*/ 27 h 504"/>
                      <a:gd name="T14" fmla="*/ 0 w 2736"/>
                      <a:gd name="T15" fmla="*/ 46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p:spPr>
                <p:txBody>
                  <a:bodyPr wrap="none" anchor="ctr"/>
                  <a:lstStyle/>
                  <a:p>
                    <a:endParaRPr lang="en-US"/>
                  </a:p>
                </p:txBody>
              </p:sp>
              <p:sp>
                <p:nvSpPr>
                  <p:cNvPr id="37967" name="Freeform 102"/>
                  <p:cNvSpPr>
                    <a:spLocks/>
                  </p:cNvSpPr>
                  <p:nvPr/>
                </p:nvSpPr>
                <p:spPr bwMode="hidden">
                  <a:xfrm rot="3144576">
                    <a:off x="3752" y="3435"/>
                    <a:ext cx="925" cy="491"/>
                  </a:xfrm>
                  <a:custGeom>
                    <a:avLst/>
                    <a:gdLst>
                      <a:gd name="T0" fmla="*/ 1 w 1769"/>
                      <a:gd name="T1" fmla="*/ 1 h 791"/>
                      <a:gd name="T2" fmla="*/ 19 w 1769"/>
                      <a:gd name="T3" fmla="*/ 6 h 791"/>
                      <a:gd name="T4" fmla="*/ 45 w 1769"/>
                      <a:gd name="T5" fmla="*/ 19 h 791"/>
                      <a:gd name="T6" fmla="*/ 63 w 1769"/>
                      <a:gd name="T7" fmla="*/ 40 h 791"/>
                      <a:gd name="T8" fmla="*/ 68 w 1769"/>
                      <a:gd name="T9" fmla="*/ 56 h 791"/>
                      <a:gd name="T10" fmla="*/ 66 w 1769"/>
                      <a:gd name="T11" fmla="*/ 73 h 791"/>
                      <a:gd name="T12" fmla="*/ 62 w 1769"/>
                      <a:gd name="T13" fmla="*/ 58 h 791"/>
                      <a:gd name="T14" fmla="*/ 54 w 1769"/>
                      <a:gd name="T15" fmla="*/ 42 h 791"/>
                      <a:gd name="T16" fmla="*/ 43 w 1769"/>
                      <a:gd name="T17" fmla="*/ 27 h 791"/>
                      <a:gd name="T18" fmla="*/ 22 w 1769"/>
                      <a:gd name="T19" fmla="*/ 14 h 791"/>
                      <a:gd name="T20" fmla="*/ 0 w 1769"/>
                      <a:gd name="T21" fmla="*/ 7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37954" name="Group 103"/>
                <p:cNvGrpSpPr>
                  <a:grpSpLocks/>
                </p:cNvGrpSpPr>
                <p:nvPr/>
              </p:nvGrpSpPr>
              <p:grpSpPr bwMode="auto">
                <a:xfrm>
                  <a:off x="4391" y="721"/>
                  <a:ext cx="347" cy="951"/>
                  <a:chOff x="3181" y="1866"/>
                  <a:chExt cx="883" cy="2426"/>
                </a:xfrm>
              </p:grpSpPr>
              <p:sp>
                <p:nvSpPr>
                  <p:cNvPr id="37964" name="Freeform 104"/>
                  <p:cNvSpPr>
                    <a:spLocks/>
                  </p:cNvSpPr>
                  <p:nvPr/>
                </p:nvSpPr>
                <p:spPr bwMode="hidden">
                  <a:xfrm rot="3745735">
                    <a:off x="2506" y="2539"/>
                    <a:ext cx="1649" cy="299"/>
                  </a:xfrm>
                  <a:custGeom>
                    <a:avLst/>
                    <a:gdLst>
                      <a:gd name="T0" fmla="*/ 0 w 2736"/>
                      <a:gd name="T1" fmla="*/ 37 h 504"/>
                      <a:gd name="T2" fmla="*/ 69 w 2736"/>
                      <a:gd name="T3" fmla="*/ 12 h 504"/>
                      <a:gd name="T4" fmla="*/ 141 w 2736"/>
                      <a:gd name="T5" fmla="*/ 2 h 504"/>
                      <a:gd name="T6" fmla="*/ 218 w 2736"/>
                      <a:gd name="T7" fmla="*/ 2 h 504"/>
                      <a:gd name="T8" fmla="*/ 216 w 2736"/>
                      <a:gd name="T9" fmla="*/ 7 h 504"/>
                      <a:gd name="T10" fmla="*/ 140 w 2736"/>
                      <a:gd name="T11" fmla="*/ 7 h 504"/>
                      <a:gd name="T12" fmla="*/ 52 w 2736"/>
                      <a:gd name="T13" fmla="*/ 21 h 504"/>
                      <a:gd name="T14" fmla="*/ 0 w 2736"/>
                      <a:gd name="T15" fmla="*/ 37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p:spPr>
                <p:txBody>
                  <a:bodyPr wrap="none" anchor="ctr"/>
                  <a:lstStyle/>
                  <a:p>
                    <a:endParaRPr lang="en-US"/>
                  </a:p>
                </p:txBody>
              </p:sp>
              <p:sp>
                <p:nvSpPr>
                  <p:cNvPr id="37965" name="Freeform 105"/>
                  <p:cNvSpPr>
                    <a:spLocks/>
                  </p:cNvSpPr>
                  <p:nvPr/>
                </p:nvSpPr>
                <p:spPr bwMode="hidden">
                  <a:xfrm rot="3745735">
                    <a:off x="3387" y="3613"/>
                    <a:ext cx="885" cy="469"/>
                  </a:xfrm>
                  <a:custGeom>
                    <a:avLst/>
                    <a:gdLst>
                      <a:gd name="T0" fmla="*/ 1 w 1769"/>
                      <a:gd name="T1" fmla="*/ 1 h 791"/>
                      <a:gd name="T2" fmla="*/ 16 w 1769"/>
                      <a:gd name="T3" fmla="*/ 4 h 791"/>
                      <a:gd name="T4" fmla="*/ 37 w 1769"/>
                      <a:gd name="T5" fmla="*/ 15 h 791"/>
                      <a:gd name="T6" fmla="*/ 51 w 1769"/>
                      <a:gd name="T7" fmla="*/ 31 h 791"/>
                      <a:gd name="T8" fmla="*/ 55 w 1769"/>
                      <a:gd name="T9" fmla="*/ 44 h 791"/>
                      <a:gd name="T10" fmla="*/ 53 w 1769"/>
                      <a:gd name="T11" fmla="*/ 58 h 791"/>
                      <a:gd name="T12" fmla="*/ 50 w 1769"/>
                      <a:gd name="T13" fmla="*/ 46 h 791"/>
                      <a:gd name="T14" fmla="*/ 44 w 1769"/>
                      <a:gd name="T15" fmla="*/ 33 h 791"/>
                      <a:gd name="T16" fmla="*/ 35 w 1769"/>
                      <a:gd name="T17" fmla="*/ 22 h 791"/>
                      <a:gd name="T18" fmla="*/ 19 w 1769"/>
                      <a:gd name="T19" fmla="*/ 11 h 791"/>
                      <a:gd name="T20" fmla="*/ 0 w 1769"/>
                      <a:gd name="T21" fmla="*/ 5 h 791"/>
                      <a:gd name="T22" fmla="*/ 1 w 1769"/>
                      <a:gd name="T23" fmla="*/ 1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cap="flat" cmpd="sng">
                    <a:noFill/>
                    <a:prstDash val="solid"/>
                    <a:round/>
                    <a:headEnd type="none" w="med" len="med"/>
                    <a:tailEnd type="none" w="med" len="med"/>
                  </a:ln>
                </p:spPr>
                <p:txBody>
                  <a:bodyPr wrap="none" anchor="ctr"/>
                  <a:lstStyle/>
                  <a:p>
                    <a:endParaRPr lang="en-US"/>
                  </a:p>
                </p:txBody>
              </p:sp>
            </p:grpSp>
            <p:grpSp>
              <p:nvGrpSpPr>
                <p:cNvPr id="37955" name="Group 106"/>
                <p:cNvGrpSpPr>
                  <a:grpSpLocks/>
                </p:cNvGrpSpPr>
                <p:nvPr/>
              </p:nvGrpSpPr>
              <p:grpSpPr bwMode="auto">
                <a:xfrm>
                  <a:off x="4323" y="767"/>
                  <a:ext cx="243" cy="935"/>
                  <a:chOff x="3006" y="1983"/>
                  <a:chExt cx="619" cy="2386"/>
                </a:xfrm>
              </p:grpSpPr>
              <p:sp>
                <p:nvSpPr>
                  <p:cNvPr id="37962" name="Freeform 107"/>
                  <p:cNvSpPr>
                    <a:spLocks/>
                  </p:cNvSpPr>
                  <p:nvPr/>
                </p:nvSpPr>
                <p:spPr bwMode="hidden">
                  <a:xfrm rot="4286818">
                    <a:off x="2328" y="2659"/>
                    <a:ext cx="1600" cy="244"/>
                  </a:xfrm>
                  <a:custGeom>
                    <a:avLst/>
                    <a:gdLst>
                      <a:gd name="T0" fmla="*/ 0 w 2736"/>
                      <a:gd name="T1" fmla="*/ 14 h 504"/>
                      <a:gd name="T2" fmla="*/ 59 w 2736"/>
                      <a:gd name="T3" fmla="*/ 4 h 504"/>
                      <a:gd name="T4" fmla="*/ 122 w 2736"/>
                      <a:gd name="T5" fmla="*/ 0 h 504"/>
                      <a:gd name="T6" fmla="*/ 187 w 2736"/>
                      <a:gd name="T7" fmla="*/ 0 h 504"/>
                      <a:gd name="T8" fmla="*/ 186 w 2736"/>
                      <a:gd name="T9" fmla="*/ 3 h 504"/>
                      <a:gd name="T10" fmla="*/ 120 w 2736"/>
                      <a:gd name="T11" fmla="*/ 3 h 504"/>
                      <a:gd name="T12" fmla="*/ 45 w 2736"/>
                      <a:gd name="T13" fmla="*/ 8 h 504"/>
                      <a:gd name="T14" fmla="*/ 0 w 2736"/>
                      <a:gd name="T15" fmla="*/ 14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p:spPr>
                <p:txBody>
                  <a:bodyPr wrap="none" anchor="ctr"/>
                  <a:lstStyle/>
                  <a:p>
                    <a:endParaRPr lang="en-US"/>
                  </a:p>
                </p:txBody>
              </p:sp>
              <p:sp>
                <p:nvSpPr>
                  <p:cNvPr id="37963" name="Freeform 108"/>
                  <p:cNvSpPr>
                    <a:spLocks/>
                  </p:cNvSpPr>
                  <p:nvPr/>
                </p:nvSpPr>
                <p:spPr bwMode="hidden">
                  <a:xfrm rot="4286818">
                    <a:off x="3001" y="3744"/>
                    <a:ext cx="860" cy="386"/>
                  </a:xfrm>
                  <a:custGeom>
                    <a:avLst/>
                    <a:gdLst>
                      <a:gd name="T0" fmla="*/ 0 w 1769"/>
                      <a:gd name="T1" fmla="*/ 0 h 791"/>
                      <a:gd name="T2" fmla="*/ 13 w 1769"/>
                      <a:gd name="T3" fmla="*/ 1 h 791"/>
                      <a:gd name="T4" fmla="*/ 32 w 1769"/>
                      <a:gd name="T5" fmla="*/ 5 h 791"/>
                      <a:gd name="T6" fmla="*/ 44 w 1769"/>
                      <a:gd name="T7" fmla="*/ 12 h 791"/>
                      <a:gd name="T8" fmla="*/ 48 w 1769"/>
                      <a:gd name="T9" fmla="*/ 17 h 791"/>
                      <a:gd name="T10" fmla="*/ 46 w 1769"/>
                      <a:gd name="T11" fmla="*/ 21 h 791"/>
                      <a:gd name="T12" fmla="*/ 43 w 1769"/>
                      <a:gd name="T13" fmla="*/ 18 h 791"/>
                      <a:gd name="T14" fmla="*/ 37 w 1769"/>
                      <a:gd name="T15" fmla="*/ 13 h 791"/>
                      <a:gd name="T16" fmla="*/ 30 w 1769"/>
                      <a:gd name="T17" fmla="*/ 8 h 791"/>
                      <a:gd name="T18" fmla="*/ 16 w 1769"/>
                      <a:gd name="T19" fmla="*/ 4 h 791"/>
                      <a:gd name="T20" fmla="*/ 0 w 1769"/>
                      <a:gd name="T21" fmla="*/ 2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p:spPr>
                <p:txBody>
                  <a:bodyPr wrap="none" anchor="ctr"/>
                  <a:lstStyle/>
                  <a:p>
                    <a:endParaRPr lang="en-US"/>
                  </a:p>
                </p:txBody>
              </p:sp>
            </p:grpSp>
            <p:grpSp>
              <p:nvGrpSpPr>
                <p:cNvPr id="37956" name="Group 109"/>
                <p:cNvGrpSpPr>
                  <a:grpSpLocks/>
                </p:cNvGrpSpPr>
                <p:nvPr/>
              </p:nvGrpSpPr>
              <p:grpSpPr bwMode="auto">
                <a:xfrm>
                  <a:off x="4249" y="813"/>
                  <a:ext cx="159" cy="870"/>
                  <a:chOff x="2819" y="2101"/>
                  <a:chExt cx="405" cy="2219"/>
                </a:xfrm>
              </p:grpSpPr>
              <p:sp>
                <p:nvSpPr>
                  <p:cNvPr id="37960" name="Freeform 110"/>
                  <p:cNvSpPr>
                    <a:spLocks/>
                  </p:cNvSpPr>
                  <p:nvPr/>
                </p:nvSpPr>
                <p:spPr bwMode="hidden">
                  <a:xfrm rot="4898956">
                    <a:off x="2208" y="2711"/>
                    <a:ext cx="1469" cy="247"/>
                  </a:xfrm>
                  <a:custGeom>
                    <a:avLst/>
                    <a:gdLst>
                      <a:gd name="T0" fmla="*/ 0 w 2736"/>
                      <a:gd name="T1" fmla="*/ 14 h 504"/>
                      <a:gd name="T2" fmla="*/ 39 w 2736"/>
                      <a:gd name="T3" fmla="*/ 5 h 504"/>
                      <a:gd name="T4" fmla="*/ 79 w 2736"/>
                      <a:gd name="T5" fmla="*/ 0 h 504"/>
                      <a:gd name="T6" fmla="*/ 122 w 2736"/>
                      <a:gd name="T7" fmla="*/ 0 h 504"/>
                      <a:gd name="T8" fmla="*/ 121 w 2736"/>
                      <a:gd name="T9" fmla="*/ 3 h 504"/>
                      <a:gd name="T10" fmla="*/ 79 w 2736"/>
                      <a:gd name="T11" fmla="*/ 3 h 504"/>
                      <a:gd name="T12" fmla="*/ 29 w 2736"/>
                      <a:gd name="T13" fmla="*/ 8 h 504"/>
                      <a:gd name="T14" fmla="*/ 0 w 2736"/>
                      <a:gd name="T15" fmla="*/ 14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0" scaled="1"/>
                  </a:gradFill>
                  <a:ln w="9525">
                    <a:noFill/>
                    <a:round/>
                    <a:headEnd/>
                    <a:tailEnd/>
                  </a:ln>
                </p:spPr>
                <p:txBody>
                  <a:bodyPr wrap="none" anchor="ctr"/>
                  <a:lstStyle/>
                  <a:p>
                    <a:endParaRPr lang="en-US"/>
                  </a:p>
                </p:txBody>
              </p:sp>
              <p:sp>
                <p:nvSpPr>
                  <p:cNvPr id="37961" name="Freeform 111"/>
                  <p:cNvSpPr>
                    <a:spLocks/>
                  </p:cNvSpPr>
                  <p:nvPr/>
                </p:nvSpPr>
                <p:spPr bwMode="hidden">
                  <a:xfrm rot="4898956">
                    <a:off x="2637" y="3730"/>
                    <a:ext cx="789" cy="386"/>
                  </a:xfrm>
                  <a:custGeom>
                    <a:avLst/>
                    <a:gdLst>
                      <a:gd name="T0" fmla="*/ 0 w 1769"/>
                      <a:gd name="T1" fmla="*/ 0 h 791"/>
                      <a:gd name="T2" fmla="*/ 8 w 1769"/>
                      <a:gd name="T3" fmla="*/ 1 h 791"/>
                      <a:gd name="T4" fmla="*/ 21 w 1769"/>
                      <a:gd name="T5" fmla="*/ 5 h 791"/>
                      <a:gd name="T6" fmla="*/ 29 w 1769"/>
                      <a:gd name="T7" fmla="*/ 12 h 791"/>
                      <a:gd name="T8" fmla="*/ 31 w 1769"/>
                      <a:gd name="T9" fmla="*/ 17 h 791"/>
                      <a:gd name="T10" fmla="*/ 30 w 1769"/>
                      <a:gd name="T11" fmla="*/ 21 h 791"/>
                      <a:gd name="T12" fmla="*/ 28 w 1769"/>
                      <a:gd name="T13" fmla="*/ 18 h 791"/>
                      <a:gd name="T14" fmla="*/ 25 w 1769"/>
                      <a:gd name="T15" fmla="*/ 13 h 791"/>
                      <a:gd name="T16" fmla="*/ 20 w 1769"/>
                      <a:gd name="T17" fmla="*/ 8 h 791"/>
                      <a:gd name="T18" fmla="*/ 10 w 1769"/>
                      <a:gd name="T19" fmla="*/ 4 h 791"/>
                      <a:gd name="T20" fmla="*/ 0 w 1769"/>
                      <a:gd name="T21" fmla="*/ 2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p:spPr>
                <p:txBody>
                  <a:bodyPr wrap="none" anchor="ctr"/>
                  <a:lstStyle/>
                  <a:p>
                    <a:endParaRPr lang="en-US"/>
                  </a:p>
                </p:txBody>
              </p:sp>
            </p:grpSp>
            <p:grpSp>
              <p:nvGrpSpPr>
                <p:cNvPr id="37957" name="Group 112"/>
                <p:cNvGrpSpPr>
                  <a:grpSpLocks/>
                </p:cNvGrpSpPr>
                <p:nvPr/>
              </p:nvGrpSpPr>
              <p:grpSpPr bwMode="auto">
                <a:xfrm>
                  <a:off x="4045" y="826"/>
                  <a:ext cx="167" cy="857"/>
                  <a:chOff x="2287" y="2135"/>
                  <a:chExt cx="426" cy="2185"/>
                </a:xfrm>
              </p:grpSpPr>
              <p:sp>
                <p:nvSpPr>
                  <p:cNvPr id="37958" name="Freeform 113"/>
                  <p:cNvSpPr>
                    <a:spLocks/>
                  </p:cNvSpPr>
                  <p:nvPr/>
                </p:nvSpPr>
                <p:spPr bwMode="hidden">
                  <a:xfrm rot="5755659">
                    <a:off x="1902" y="2759"/>
                    <a:ext cx="1435" cy="186"/>
                  </a:xfrm>
                  <a:custGeom>
                    <a:avLst/>
                    <a:gdLst>
                      <a:gd name="T0" fmla="*/ 0 w 2736"/>
                      <a:gd name="T1" fmla="*/ 3 h 504"/>
                      <a:gd name="T2" fmla="*/ 35 w 2736"/>
                      <a:gd name="T3" fmla="*/ 1 h 504"/>
                      <a:gd name="T4" fmla="*/ 70 w 2736"/>
                      <a:gd name="T5" fmla="*/ 0 h 504"/>
                      <a:gd name="T6" fmla="*/ 109 w 2736"/>
                      <a:gd name="T7" fmla="*/ 0 h 504"/>
                      <a:gd name="T8" fmla="*/ 108 w 2736"/>
                      <a:gd name="T9" fmla="*/ 1 h 504"/>
                      <a:gd name="T10" fmla="*/ 70 w 2736"/>
                      <a:gd name="T11" fmla="*/ 1 h 504"/>
                      <a:gd name="T12" fmla="*/ 26 w 2736"/>
                      <a:gd name="T13" fmla="*/ 2 h 504"/>
                      <a:gd name="T14" fmla="*/ 0 w 2736"/>
                      <a:gd name="T15" fmla="*/ 3 h 50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6" h="504">
                        <a:moveTo>
                          <a:pt x="0" y="504"/>
                        </a:moveTo>
                        <a:cubicBezTo>
                          <a:pt x="24" y="488"/>
                          <a:pt x="568" y="248"/>
                          <a:pt x="864" y="168"/>
                        </a:cubicBezTo>
                        <a:cubicBezTo>
                          <a:pt x="1160" y="88"/>
                          <a:pt x="1464" y="48"/>
                          <a:pt x="1776" y="24"/>
                        </a:cubicBezTo>
                        <a:cubicBezTo>
                          <a:pt x="2088" y="0"/>
                          <a:pt x="2579" y="11"/>
                          <a:pt x="2736" y="24"/>
                        </a:cubicBezTo>
                        <a:lnTo>
                          <a:pt x="2720" y="103"/>
                        </a:lnTo>
                        <a:cubicBezTo>
                          <a:pt x="2558" y="116"/>
                          <a:pt x="2108" y="71"/>
                          <a:pt x="1764" y="103"/>
                        </a:cubicBezTo>
                        <a:cubicBezTo>
                          <a:pt x="1209" y="136"/>
                          <a:pt x="998" y="192"/>
                          <a:pt x="654" y="292"/>
                        </a:cubicBezTo>
                        <a:cubicBezTo>
                          <a:pt x="358" y="356"/>
                          <a:pt x="136" y="460"/>
                          <a:pt x="0" y="504"/>
                        </a:cubicBezTo>
                        <a:close/>
                      </a:path>
                    </a:pathLst>
                  </a:custGeom>
                  <a:gradFill rotWithShape="0">
                    <a:gsLst>
                      <a:gs pos="0">
                        <a:schemeClr val="accent2"/>
                      </a:gs>
                      <a:gs pos="100000">
                        <a:schemeClr val="folHlink"/>
                      </a:gs>
                    </a:gsLst>
                    <a:lin ang="5400000" scaled="1"/>
                  </a:gradFill>
                  <a:ln w="9525">
                    <a:noFill/>
                    <a:round/>
                    <a:headEnd/>
                    <a:tailEnd/>
                  </a:ln>
                </p:spPr>
                <p:txBody>
                  <a:bodyPr wrap="none" anchor="ctr"/>
                  <a:lstStyle/>
                  <a:p>
                    <a:endParaRPr lang="en-US"/>
                  </a:p>
                </p:txBody>
              </p:sp>
              <p:sp>
                <p:nvSpPr>
                  <p:cNvPr id="37959" name="Freeform 114"/>
                  <p:cNvSpPr>
                    <a:spLocks/>
                  </p:cNvSpPr>
                  <p:nvPr/>
                </p:nvSpPr>
                <p:spPr bwMode="hidden">
                  <a:xfrm rot="5755659">
                    <a:off x="2050" y="3786"/>
                    <a:ext cx="770" cy="294"/>
                  </a:xfrm>
                  <a:custGeom>
                    <a:avLst/>
                    <a:gdLst>
                      <a:gd name="T0" fmla="*/ 0 w 1769"/>
                      <a:gd name="T1" fmla="*/ 0 h 791"/>
                      <a:gd name="T2" fmla="*/ 7 w 1769"/>
                      <a:gd name="T3" fmla="*/ 0 h 791"/>
                      <a:gd name="T4" fmla="*/ 18 w 1769"/>
                      <a:gd name="T5" fmla="*/ 1 h 791"/>
                      <a:gd name="T6" fmla="*/ 25 w 1769"/>
                      <a:gd name="T7" fmla="*/ 3 h 791"/>
                      <a:gd name="T8" fmla="*/ 27 w 1769"/>
                      <a:gd name="T9" fmla="*/ 4 h 791"/>
                      <a:gd name="T10" fmla="*/ 27 w 1769"/>
                      <a:gd name="T11" fmla="*/ 6 h 791"/>
                      <a:gd name="T12" fmla="*/ 25 w 1769"/>
                      <a:gd name="T13" fmla="*/ 4 h 791"/>
                      <a:gd name="T14" fmla="*/ 22 w 1769"/>
                      <a:gd name="T15" fmla="*/ 3 h 791"/>
                      <a:gd name="T16" fmla="*/ 17 w 1769"/>
                      <a:gd name="T17" fmla="*/ 2 h 791"/>
                      <a:gd name="T18" fmla="*/ 9 w 1769"/>
                      <a:gd name="T19" fmla="*/ 1 h 791"/>
                      <a:gd name="T20" fmla="*/ 0 w 1769"/>
                      <a:gd name="T21" fmla="*/ 0 h 791"/>
                      <a:gd name="T22" fmla="*/ 0 w 1769"/>
                      <a:gd name="T23" fmla="*/ 0 h 79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769" h="791">
                        <a:moveTo>
                          <a:pt x="5" y="8"/>
                        </a:moveTo>
                        <a:cubicBezTo>
                          <a:pt x="85" y="0"/>
                          <a:pt x="293" y="24"/>
                          <a:pt x="485" y="56"/>
                        </a:cubicBezTo>
                        <a:cubicBezTo>
                          <a:pt x="677" y="88"/>
                          <a:pt x="969" y="137"/>
                          <a:pt x="1157" y="200"/>
                        </a:cubicBezTo>
                        <a:cubicBezTo>
                          <a:pt x="1345" y="263"/>
                          <a:pt x="1511" y="364"/>
                          <a:pt x="1611" y="432"/>
                        </a:cubicBezTo>
                        <a:cubicBezTo>
                          <a:pt x="1711" y="500"/>
                          <a:pt x="1743" y="550"/>
                          <a:pt x="1756" y="609"/>
                        </a:cubicBezTo>
                        <a:cubicBezTo>
                          <a:pt x="1769" y="668"/>
                          <a:pt x="1717" y="783"/>
                          <a:pt x="1689" y="787"/>
                        </a:cubicBezTo>
                        <a:cubicBezTo>
                          <a:pt x="1661" y="791"/>
                          <a:pt x="1639" y="687"/>
                          <a:pt x="1589" y="632"/>
                        </a:cubicBezTo>
                        <a:cubicBezTo>
                          <a:pt x="1539" y="577"/>
                          <a:pt x="1469" y="510"/>
                          <a:pt x="1389" y="454"/>
                        </a:cubicBezTo>
                        <a:cubicBezTo>
                          <a:pt x="1309" y="398"/>
                          <a:pt x="1244" y="346"/>
                          <a:pt x="1109" y="296"/>
                        </a:cubicBezTo>
                        <a:cubicBezTo>
                          <a:pt x="974" y="246"/>
                          <a:pt x="766" y="189"/>
                          <a:pt x="581" y="152"/>
                        </a:cubicBezTo>
                        <a:cubicBezTo>
                          <a:pt x="396" y="115"/>
                          <a:pt x="96" y="100"/>
                          <a:pt x="0" y="76"/>
                        </a:cubicBezTo>
                        <a:lnTo>
                          <a:pt x="5" y="8"/>
                        </a:lnTo>
                        <a:close/>
                      </a:path>
                    </a:pathLst>
                  </a:custGeom>
                  <a:gradFill rotWithShape="0">
                    <a:gsLst>
                      <a:gs pos="0">
                        <a:schemeClr val="folHlink"/>
                      </a:gs>
                      <a:gs pos="100000">
                        <a:schemeClr val="bg1"/>
                      </a:gs>
                    </a:gsLst>
                    <a:lin ang="5400000" scaled="1"/>
                  </a:gradFill>
                  <a:ln w="9525">
                    <a:noFill/>
                    <a:round/>
                    <a:headEnd/>
                    <a:tailEnd/>
                  </a:ln>
                </p:spPr>
                <p:txBody>
                  <a:bodyPr wrap="none" anchor="ctr"/>
                  <a:lstStyle/>
                  <a:p>
                    <a:endParaRPr lang="en-US"/>
                  </a:p>
                </p:txBody>
              </p:sp>
            </p:grpSp>
          </p:grpSp>
          <p:sp>
            <p:nvSpPr>
              <p:cNvPr id="37902" name="Freeform 115"/>
              <p:cNvSpPr>
                <a:spLocks/>
              </p:cNvSpPr>
              <p:nvPr/>
            </p:nvSpPr>
            <p:spPr bwMode="hidden">
              <a:xfrm flipH="1">
                <a:off x="3873" y="934"/>
                <a:ext cx="190" cy="580"/>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1 h 2368"/>
                  <a:gd name="T22" fmla="*/ 0 w 776"/>
                  <a:gd name="T23" fmla="*/ 1 h 2368"/>
                  <a:gd name="T24" fmla="*/ 0 w 776"/>
                  <a:gd name="T25" fmla="*/ 1 h 2368"/>
                  <a:gd name="T26" fmla="*/ 0 w 776"/>
                  <a:gd name="T27" fmla="*/ 1 h 2368"/>
                  <a:gd name="T28" fmla="*/ 0 w 776"/>
                  <a:gd name="T29" fmla="*/ 1 h 2368"/>
                  <a:gd name="T30" fmla="*/ 1 w 776"/>
                  <a:gd name="T31" fmla="*/ 1 h 2368"/>
                  <a:gd name="T32" fmla="*/ 0 w 776"/>
                  <a:gd name="T33" fmla="*/ 1 h 2368"/>
                  <a:gd name="T34" fmla="*/ 1 w 776"/>
                  <a:gd name="T35" fmla="*/ 1 h 2368"/>
                  <a:gd name="T36" fmla="*/ 0 w 776"/>
                  <a:gd name="T37" fmla="*/ 1 h 2368"/>
                  <a:gd name="T38" fmla="*/ 1 w 776"/>
                  <a:gd name="T39" fmla="*/ 2 h 2368"/>
                  <a:gd name="T40" fmla="*/ 1 w 776"/>
                  <a:gd name="T41" fmla="*/ 2 h 2368"/>
                  <a:gd name="T42" fmla="*/ 1 w 776"/>
                  <a:gd name="T43" fmla="*/ 2 h 2368"/>
                  <a:gd name="T44" fmla="*/ 1 w 776"/>
                  <a:gd name="T45" fmla="*/ 2 h 2368"/>
                  <a:gd name="T46" fmla="*/ 1 w 776"/>
                  <a:gd name="T47" fmla="*/ 2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p:spPr>
            <p:txBody>
              <a:bodyPr wrap="none" anchor="ctr"/>
              <a:lstStyle/>
              <a:p>
                <a:endParaRPr lang="en-US"/>
              </a:p>
            </p:txBody>
          </p:sp>
          <p:sp>
            <p:nvSpPr>
              <p:cNvPr id="37903" name="Arc 116"/>
              <p:cNvSpPr>
                <a:spLocks/>
              </p:cNvSpPr>
              <p:nvPr/>
            </p:nvSpPr>
            <p:spPr bwMode="hidden">
              <a:xfrm flipH="1">
                <a:off x="3527" y="725"/>
                <a:ext cx="833" cy="903"/>
              </a:xfrm>
              <a:custGeom>
                <a:avLst/>
                <a:gdLst>
                  <a:gd name="T0" fmla="*/ 0 w 21600"/>
                  <a:gd name="T1" fmla="*/ 0 h 21602"/>
                  <a:gd name="T2" fmla="*/ 0 w 21600"/>
                  <a:gd name="T3" fmla="*/ 0 h 21602"/>
                  <a:gd name="T4" fmla="*/ 0 w 21600"/>
                  <a:gd name="T5" fmla="*/ 0 h 21602"/>
                  <a:gd name="T6" fmla="*/ 0 60000 65536"/>
                  <a:gd name="T7" fmla="*/ 0 60000 65536"/>
                  <a:gd name="T8" fmla="*/ 0 60000 65536"/>
                </a:gdLst>
                <a:ahLst/>
                <a:cxnLst>
                  <a:cxn ang="T6">
                    <a:pos x="T0" y="T1"/>
                  </a:cxn>
                  <a:cxn ang="T7">
                    <a:pos x="T2" y="T3"/>
                  </a:cxn>
                  <a:cxn ang="T8">
                    <a:pos x="T4" y="T5"/>
                  </a:cxn>
                </a:cxnLst>
                <a:rect l="0" t="0" r="r" b="b"/>
                <a:pathLst>
                  <a:path w="21600" h="21602" fill="none" extrusionOk="0">
                    <a:moveTo>
                      <a:pt x="5466" y="0"/>
                    </a:moveTo>
                    <a:cubicBezTo>
                      <a:pt x="14970" y="2486"/>
                      <a:pt x="21600" y="11073"/>
                      <a:pt x="21600" y="20897"/>
                    </a:cubicBezTo>
                    <a:cubicBezTo>
                      <a:pt x="21600" y="21132"/>
                      <a:pt x="21596" y="21367"/>
                      <a:pt x="21588" y="21601"/>
                    </a:cubicBezTo>
                  </a:path>
                  <a:path w="21600" h="21602" stroke="0" extrusionOk="0">
                    <a:moveTo>
                      <a:pt x="5466" y="0"/>
                    </a:moveTo>
                    <a:cubicBezTo>
                      <a:pt x="14970" y="2486"/>
                      <a:pt x="21600" y="11073"/>
                      <a:pt x="21600" y="20897"/>
                    </a:cubicBezTo>
                    <a:cubicBezTo>
                      <a:pt x="21600" y="21132"/>
                      <a:pt x="21596" y="21367"/>
                      <a:pt x="21588" y="21601"/>
                    </a:cubicBezTo>
                    <a:lnTo>
                      <a:pt x="0" y="20897"/>
                    </a:lnTo>
                    <a:lnTo>
                      <a:pt x="5466" y="0"/>
                    </a:lnTo>
                    <a:close/>
                  </a:path>
                </a:pathLst>
              </a:custGeom>
              <a:noFill/>
              <a:ln w="9525">
                <a:solidFill>
                  <a:schemeClr val="folHlink"/>
                </a:solidFill>
                <a:round/>
                <a:headEnd/>
                <a:tailEnd/>
              </a:ln>
            </p:spPr>
            <p:txBody>
              <a:bodyPr wrap="none" anchor="ctr"/>
              <a:lstStyle/>
              <a:p>
                <a:endParaRPr lang="en-US"/>
              </a:p>
            </p:txBody>
          </p:sp>
          <p:sp>
            <p:nvSpPr>
              <p:cNvPr id="37904" name="Arc 117"/>
              <p:cNvSpPr>
                <a:spLocks/>
              </p:cNvSpPr>
              <p:nvPr/>
            </p:nvSpPr>
            <p:spPr bwMode="hidden">
              <a:xfrm flipV="1">
                <a:off x="4278" y="179"/>
                <a:ext cx="1007" cy="802"/>
              </a:xfrm>
              <a:custGeom>
                <a:avLst/>
                <a:gdLst>
                  <a:gd name="T0" fmla="*/ 0 w 36729"/>
                  <a:gd name="T1" fmla="*/ 0 h 21600"/>
                  <a:gd name="T2" fmla="*/ 0 w 36729"/>
                  <a:gd name="T3" fmla="*/ 0 h 21600"/>
                  <a:gd name="T4" fmla="*/ 0 w 36729"/>
                  <a:gd name="T5" fmla="*/ 0 h 21600"/>
                  <a:gd name="T6" fmla="*/ 0 60000 65536"/>
                  <a:gd name="T7" fmla="*/ 0 60000 65536"/>
                  <a:gd name="T8" fmla="*/ 0 60000 65536"/>
                </a:gdLst>
                <a:ahLst/>
                <a:cxnLst>
                  <a:cxn ang="T6">
                    <a:pos x="T0" y="T1"/>
                  </a:cxn>
                  <a:cxn ang="T7">
                    <a:pos x="T2" y="T3"/>
                  </a:cxn>
                  <a:cxn ang="T8">
                    <a:pos x="T4" y="T5"/>
                  </a:cxn>
                </a:cxnLst>
                <a:rect l="0" t="0" r="r" b="b"/>
                <a:pathLst>
                  <a:path w="36729" h="21600" fill="none" extrusionOk="0">
                    <a:moveTo>
                      <a:pt x="36729" y="10451"/>
                    </a:moveTo>
                    <a:cubicBezTo>
                      <a:pt x="32926" y="17330"/>
                      <a:pt x="25686" y="21599"/>
                      <a:pt x="17826" y="21600"/>
                    </a:cubicBezTo>
                    <a:cubicBezTo>
                      <a:pt x="10696" y="21600"/>
                      <a:pt x="4025" y="18081"/>
                      <a:pt x="-1" y="12197"/>
                    </a:cubicBezTo>
                  </a:path>
                  <a:path w="36729" h="21600" stroke="0" extrusionOk="0">
                    <a:moveTo>
                      <a:pt x="36729" y="10451"/>
                    </a:moveTo>
                    <a:cubicBezTo>
                      <a:pt x="32926" y="17330"/>
                      <a:pt x="25686" y="21599"/>
                      <a:pt x="17826" y="21600"/>
                    </a:cubicBezTo>
                    <a:cubicBezTo>
                      <a:pt x="10696" y="21600"/>
                      <a:pt x="4025" y="18081"/>
                      <a:pt x="-1" y="12197"/>
                    </a:cubicBezTo>
                    <a:lnTo>
                      <a:pt x="17826" y="0"/>
                    </a:lnTo>
                    <a:lnTo>
                      <a:pt x="36729" y="10451"/>
                    </a:lnTo>
                    <a:close/>
                  </a:path>
                </a:pathLst>
              </a:custGeom>
              <a:noFill/>
              <a:ln w="9525">
                <a:solidFill>
                  <a:schemeClr val="accent1"/>
                </a:solidFill>
                <a:round/>
                <a:headEnd/>
                <a:tailEnd/>
              </a:ln>
            </p:spPr>
            <p:txBody>
              <a:bodyPr wrap="none" anchor="ctr"/>
              <a:lstStyle/>
              <a:p>
                <a:endParaRPr lang="en-US"/>
              </a:p>
            </p:txBody>
          </p:sp>
          <p:sp>
            <p:nvSpPr>
              <p:cNvPr id="37905" name="Arc 118"/>
              <p:cNvSpPr>
                <a:spLocks/>
              </p:cNvSpPr>
              <p:nvPr/>
            </p:nvSpPr>
            <p:spPr bwMode="hidden">
              <a:xfrm flipH="1">
                <a:off x="3612" y="580"/>
                <a:ext cx="486" cy="933"/>
              </a:xfrm>
              <a:custGeom>
                <a:avLst/>
                <a:gdLst>
                  <a:gd name="T0" fmla="*/ 0 w 28940"/>
                  <a:gd name="T1" fmla="*/ 0 h 22305"/>
                  <a:gd name="T2" fmla="*/ 0 w 28940"/>
                  <a:gd name="T3" fmla="*/ 0 h 22305"/>
                  <a:gd name="T4" fmla="*/ 0 w 28940"/>
                  <a:gd name="T5" fmla="*/ 0 h 22305"/>
                  <a:gd name="T6" fmla="*/ 0 60000 65536"/>
                  <a:gd name="T7" fmla="*/ 0 60000 65536"/>
                  <a:gd name="T8" fmla="*/ 0 60000 65536"/>
                </a:gdLst>
                <a:ahLst/>
                <a:cxnLst>
                  <a:cxn ang="T6">
                    <a:pos x="T0" y="T1"/>
                  </a:cxn>
                  <a:cxn ang="T7">
                    <a:pos x="T2" y="T3"/>
                  </a:cxn>
                  <a:cxn ang="T8">
                    <a:pos x="T4" y="T5"/>
                  </a:cxn>
                </a:cxnLst>
                <a:rect l="0" t="0" r="r" b="b"/>
                <a:pathLst>
                  <a:path w="28940" h="22305" fill="none" extrusionOk="0">
                    <a:moveTo>
                      <a:pt x="0" y="1285"/>
                    </a:moveTo>
                    <a:cubicBezTo>
                      <a:pt x="2353" y="434"/>
                      <a:pt x="4837" y="-1"/>
                      <a:pt x="7340" y="0"/>
                    </a:cubicBezTo>
                    <a:cubicBezTo>
                      <a:pt x="19269" y="0"/>
                      <a:pt x="28940" y="9670"/>
                      <a:pt x="28940" y="21600"/>
                    </a:cubicBezTo>
                    <a:cubicBezTo>
                      <a:pt x="28940" y="21835"/>
                      <a:pt x="28936" y="22070"/>
                      <a:pt x="28928" y="22304"/>
                    </a:cubicBezTo>
                  </a:path>
                  <a:path w="28940" h="22305" stroke="0" extrusionOk="0">
                    <a:moveTo>
                      <a:pt x="0" y="1285"/>
                    </a:moveTo>
                    <a:cubicBezTo>
                      <a:pt x="2353" y="434"/>
                      <a:pt x="4837" y="-1"/>
                      <a:pt x="7340" y="0"/>
                    </a:cubicBezTo>
                    <a:cubicBezTo>
                      <a:pt x="19269" y="0"/>
                      <a:pt x="28940" y="9670"/>
                      <a:pt x="28940" y="21600"/>
                    </a:cubicBezTo>
                    <a:cubicBezTo>
                      <a:pt x="28940" y="21835"/>
                      <a:pt x="28936" y="22070"/>
                      <a:pt x="28928" y="22304"/>
                    </a:cubicBezTo>
                    <a:lnTo>
                      <a:pt x="7340" y="21600"/>
                    </a:lnTo>
                    <a:lnTo>
                      <a:pt x="0" y="1285"/>
                    </a:lnTo>
                    <a:close/>
                  </a:path>
                </a:pathLst>
              </a:custGeom>
              <a:noFill/>
              <a:ln w="9525">
                <a:solidFill>
                  <a:schemeClr val="accent1"/>
                </a:solidFill>
                <a:round/>
                <a:headEnd/>
                <a:tailEnd/>
              </a:ln>
            </p:spPr>
            <p:txBody>
              <a:bodyPr wrap="none" anchor="ctr"/>
              <a:lstStyle/>
              <a:p>
                <a:endParaRPr lang="en-US"/>
              </a:p>
            </p:txBody>
          </p:sp>
          <p:sp>
            <p:nvSpPr>
              <p:cNvPr id="37906" name="Arc 119"/>
              <p:cNvSpPr>
                <a:spLocks/>
              </p:cNvSpPr>
              <p:nvPr/>
            </p:nvSpPr>
            <p:spPr bwMode="hidden">
              <a:xfrm flipH="1">
                <a:off x="3267" y="628"/>
                <a:ext cx="791" cy="931"/>
              </a:xfrm>
              <a:custGeom>
                <a:avLst/>
                <a:gdLst>
                  <a:gd name="T0" fmla="*/ 0 w 30473"/>
                  <a:gd name="T1" fmla="*/ 0 h 22305"/>
                  <a:gd name="T2" fmla="*/ 0 w 30473"/>
                  <a:gd name="T3" fmla="*/ 0 h 22305"/>
                  <a:gd name="T4" fmla="*/ 0 w 30473"/>
                  <a:gd name="T5" fmla="*/ 0 h 22305"/>
                  <a:gd name="T6" fmla="*/ 0 60000 65536"/>
                  <a:gd name="T7" fmla="*/ 0 60000 65536"/>
                  <a:gd name="T8" fmla="*/ 0 60000 65536"/>
                </a:gdLst>
                <a:ahLst/>
                <a:cxnLst>
                  <a:cxn ang="T6">
                    <a:pos x="T0" y="T1"/>
                  </a:cxn>
                  <a:cxn ang="T7">
                    <a:pos x="T2" y="T3"/>
                  </a:cxn>
                  <a:cxn ang="T8">
                    <a:pos x="T4" y="T5"/>
                  </a:cxn>
                </a:cxnLst>
                <a:rect l="0" t="0" r="r" b="b"/>
                <a:pathLst>
                  <a:path w="30473" h="22305" fill="none" extrusionOk="0">
                    <a:moveTo>
                      <a:pt x="-1" y="1906"/>
                    </a:moveTo>
                    <a:cubicBezTo>
                      <a:pt x="2789" y="649"/>
                      <a:pt x="5813" y="-1"/>
                      <a:pt x="8873" y="0"/>
                    </a:cubicBezTo>
                    <a:cubicBezTo>
                      <a:pt x="20802" y="0"/>
                      <a:pt x="30473" y="9670"/>
                      <a:pt x="30473" y="21600"/>
                    </a:cubicBezTo>
                    <a:cubicBezTo>
                      <a:pt x="30473" y="21835"/>
                      <a:pt x="30469" y="22070"/>
                      <a:pt x="30461" y="22304"/>
                    </a:cubicBezTo>
                  </a:path>
                  <a:path w="30473" h="22305" stroke="0" extrusionOk="0">
                    <a:moveTo>
                      <a:pt x="-1" y="1906"/>
                    </a:moveTo>
                    <a:cubicBezTo>
                      <a:pt x="2789" y="649"/>
                      <a:pt x="5813" y="-1"/>
                      <a:pt x="8873" y="0"/>
                    </a:cubicBezTo>
                    <a:cubicBezTo>
                      <a:pt x="20802" y="0"/>
                      <a:pt x="30473" y="9670"/>
                      <a:pt x="30473" y="21600"/>
                    </a:cubicBezTo>
                    <a:cubicBezTo>
                      <a:pt x="30473" y="21835"/>
                      <a:pt x="30469" y="22070"/>
                      <a:pt x="30461" y="22304"/>
                    </a:cubicBezTo>
                    <a:lnTo>
                      <a:pt x="8873" y="21600"/>
                    </a:lnTo>
                    <a:lnTo>
                      <a:pt x="-1" y="1906"/>
                    </a:lnTo>
                    <a:close/>
                  </a:path>
                </a:pathLst>
              </a:custGeom>
              <a:noFill/>
              <a:ln w="9525">
                <a:solidFill>
                  <a:schemeClr val="folHlink"/>
                </a:solidFill>
                <a:round/>
                <a:headEnd/>
                <a:tailEnd/>
              </a:ln>
            </p:spPr>
            <p:txBody>
              <a:bodyPr wrap="none" anchor="ctr"/>
              <a:lstStyle/>
              <a:p>
                <a:endParaRPr lang="en-US"/>
              </a:p>
            </p:txBody>
          </p:sp>
          <p:sp>
            <p:nvSpPr>
              <p:cNvPr id="37907" name="Arc 120"/>
              <p:cNvSpPr>
                <a:spLocks/>
              </p:cNvSpPr>
              <p:nvPr/>
            </p:nvSpPr>
            <p:spPr bwMode="hidden">
              <a:xfrm flipH="1">
                <a:off x="3197" y="458"/>
                <a:ext cx="932" cy="933"/>
              </a:xfrm>
              <a:custGeom>
                <a:avLst/>
                <a:gdLst>
                  <a:gd name="T0" fmla="*/ 0 w 34455"/>
                  <a:gd name="T1" fmla="*/ 0 h 22305"/>
                  <a:gd name="T2" fmla="*/ 0 w 34455"/>
                  <a:gd name="T3" fmla="*/ 0 h 22305"/>
                  <a:gd name="T4" fmla="*/ 0 w 34455"/>
                  <a:gd name="T5" fmla="*/ 0 h 22305"/>
                  <a:gd name="T6" fmla="*/ 0 60000 65536"/>
                  <a:gd name="T7" fmla="*/ 0 60000 65536"/>
                  <a:gd name="T8" fmla="*/ 0 60000 65536"/>
                </a:gdLst>
                <a:ahLst/>
                <a:cxnLst>
                  <a:cxn ang="T6">
                    <a:pos x="T0" y="T1"/>
                  </a:cxn>
                  <a:cxn ang="T7">
                    <a:pos x="T2" y="T3"/>
                  </a:cxn>
                  <a:cxn ang="T8">
                    <a:pos x="T4" y="T5"/>
                  </a:cxn>
                </a:cxnLst>
                <a:rect l="0" t="0" r="r" b="b"/>
                <a:pathLst>
                  <a:path w="34455" h="22305" fill="none" extrusionOk="0">
                    <a:moveTo>
                      <a:pt x="0" y="4241"/>
                    </a:moveTo>
                    <a:cubicBezTo>
                      <a:pt x="3720" y="1486"/>
                      <a:pt x="8226" y="-1"/>
                      <a:pt x="12855" y="0"/>
                    </a:cubicBezTo>
                    <a:cubicBezTo>
                      <a:pt x="24784" y="0"/>
                      <a:pt x="34455" y="9670"/>
                      <a:pt x="34455" y="21600"/>
                    </a:cubicBezTo>
                    <a:cubicBezTo>
                      <a:pt x="34455" y="21835"/>
                      <a:pt x="34451" y="22070"/>
                      <a:pt x="34443" y="22304"/>
                    </a:cubicBezTo>
                  </a:path>
                  <a:path w="34455" h="22305" stroke="0" extrusionOk="0">
                    <a:moveTo>
                      <a:pt x="0" y="4241"/>
                    </a:moveTo>
                    <a:cubicBezTo>
                      <a:pt x="3720" y="1486"/>
                      <a:pt x="8226" y="-1"/>
                      <a:pt x="12855" y="0"/>
                    </a:cubicBezTo>
                    <a:cubicBezTo>
                      <a:pt x="24784" y="0"/>
                      <a:pt x="34455" y="9670"/>
                      <a:pt x="34455" y="21600"/>
                    </a:cubicBezTo>
                    <a:cubicBezTo>
                      <a:pt x="34455" y="21835"/>
                      <a:pt x="34451" y="22070"/>
                      <a:pt x="34443" y="22304"/>
                    </a:cubicBezTo>
                    <a:lnTo>
                      <a:pt x="12855" y="21600"/>
                    </a:lnTo>
                    <a:lnTo>
                      <a:pt x="0" y="4241"/>
                    </a:lnTo>
                    <a:close/>
                  </a:path>
                </a:pathLst>
              </a:custGeom>
              <a:noFill/>
              <a:ln w="9525">
                <a:solidFill>
                  <a:schemeClr val="folHlink"/>
                </a:solidFill>
                <a:round/>
                <a:headEnd/>
                <a:tailEnd/>
              </a:ln>
            </p:spPr>
            <p:txBody>
              <a:bodyPr wrap="none" anchor="ctr"/>
              <a:lstStyle/>
              <a:p>
                <a:endParaRPr lang="en-US"/>
              </a:p>
            </p:txBody>
          </p:sp>
          <p:sp>
            <p:nvSpPr>
              <p:cNvPr id="37908" name="Arc 121"/>
              <p:cNvSpPr>
                <a:spLocks/>
              </p:cNvSpPr>
              <p:nvPr/>
            </p:nvSpPr>
            <p:spPr bwMode="hidden">
              <a:xfrm>
                <a:off x="4229" y="589"/>
                <a:ext cx="149" cy="933"/>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p:spPr>
            <p:txBody>
              <a:bodyPr wrap="none" anchor="ctr"/>
              <a:lstStyle/>
              <a:p>
                <a:endParaRPr lang="en-US"/>
              </a:p>
            </p:txBody>
          </p:sp>
          <p:sp>
            <p:nvSpPr>
              <p:cNvPr id="37909" name="Arc 122"/>
              <p:cNvSpPr>
                <a:spLocks/>
              </p:cNvSpPr>
              <p:nvPr/>
            </p:nvSpPr>
            <p:spPr bwMode="hidden">
              <a:xfrm>
                <a:off x="4269" y="585"/>
                <a:ext cx="393" cy="933"/>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folHlink"/>
                </a:solidFill>
                <a:round/>
                <a:headEnd/>
                <a:tailEnd/>
              </a:ln>
            </p:spPr>
            <p:txBody>
              <a:bodyPr wrap="none" anchor="ctr"/>
              <a:lstStyle/>
              <a:p>
                <a:endParaRPr lang="en-US"/>
              </a:p>
            </p:txBody>
          </p:sp>
          <p:sp>
            <p:nvSpPr>
              <p:cNvPr id="37910" name="Arc 123"/>
              <p:cNvSpPr>
                <a:spLocks/>
              </p:cNvSpPr>
              <p:nvPr/>
            </p:nvSpPr>
            <p:spPr bwMode="hidden">
              <a:xfrm>
                <a:off x="4302" y="463"/>
                <a:ext cx="559" cy="933"/>
              </a:xfrm>
              <a:custGeom>
                <a:avLst/>
                <a:gdLst>
                  <a:gd name="T0" fmla="*/ 0 w 34812"/>
                  <a:gd name="T1" fmla="*/ 0 h 22305"/>
                  <a:gd name="T2" fmla="*/ 0 w 34812"/>
                  <a:gd name="T3" fmla="*/ 0 h 22305"/>
                  <a:gd name="T4" fmla="*/ 0 w 34812"/>
                  <a:gd name="T5" fmla="*/ 0 h 22305"/>
                  <a:gd name="T6" fmla="*/ 0 60000 65536"/>
                  <a:gd name="T7" fmla="*/ 0 60000 65536"/>
                  <a:gd name="T8" fmla="*/ 0 60000 65536"/>
                </a:gdLst>
                <a:ahLst/>
                <a:cxnLst>
                  <a:cxn ang="T6">
                    <a:pos x="T0" y="T1"/>
                  </a:cxn>
                  <a:cxn ang="T7">
                    <a:pos x="T2" y="T3"/>
                  </a:cxn>
                  <a:cxn ang="T8">
                    <a:pos x="T4" y="T5"/>
                  </a:cxn>
                </a:cxnLst>
                <a:rect l="0" t="0" r="r" b="b"/>
                <a:pathLst>
                  <a:path w="34812" h="22305" fill="none" extrusionOk="0">
                    <a:moveTo>
                      <a:pt x="-1" y="4511"/>
                    </a:moveTo>
                    <a:cubicBezTo>
                      <a:pt x="3783" y="1586"/>
                      <a:pt x="8429" y="-1"/>
                      <a:pt x="13212" y="0"/>
                    </a:cubicBezTo>
                    <a:cubicBezTo>
                      <a:pt x="25141" y="0"/>
                      <a:pt x="34812" y="9670"/>
                      <a:pt x="34812" y="21600"/>
                    </a:cubicBezTo>
                    <a:cubicBezTo>
                      <a:pt x="34812" y="21835"/>
                      <a:pt x="34808" y="22070"/>
                      <a:pt x="34800" y="22304"/>
                    </a:cubicBezTo>
                  </a:path>
                  <a:path w="34812" h="22305" stroke="0" extrusionOk="0">
                    <a:moveTo>
                      <a:pt x="-1" y="4511"/>
                    </a:moveTo>
                    <a:cubicBezTo>
                      <a:pt x="3783" y="1586"/>
                      <a:pt x="8429" y="-1"/>
                      <a:pt x="13212" y="0"/>
                    </a:cubicBezTo>
                    <a:cubicBezTo>
                      <a:pt x="25141" y="0"/>
                      <a:pt x="34812" y="9670"/>
                      <a:pt x="34812" y="21600"/>
                    </a:cubicBezTo>
                    <a:cubicBezTo>
                      <a:pt x="34812" y="21835"/>
                      <a:pt x="34808" y="22070"/>
                      <a:pt x="34800" y="22304"/>
                    </a:cubicBezTo>
                    <a:lnTo>
                      <a:pt x="13212" y="21600"/>
                    </a:lnTo>
                    <a:lnTo>
                      <a:pt x="-1" y="4511"/>
                    </a:lnTo>
                    <a:close/>
                  </a:path>
                </a:pathLst>
              </a:custGeom>
              <a:noFill/>
              <a:ln w="9525">
                <a:solidFill>
                  <a:schemeClr val="accent1"/>
                </a:solidFill>
                <a:round/>
                <a:headEnd/>
                <a:tailEnd/>
              </a:ln>
            </p:spPr>
            <p:txBody>
              <a:bodyPr wrap="none" anchor="ctr"/>
              <a:lstStyle/>
              <a:p>
                <a:endParaRPr lang="en-US"/>
              </a:p>
            </p:txBody>
          </p:sp>
          <p:sp>
            <p:nvSpPr>
              <p:cNvPr id="37911" name="Freeform 124"/>
              <p:cNvSpPr>
                <a:spLocks/>
              </p:cNvSpPr>
              <p:nvPr/>
            </p:nvSpPr>
            <p:spPr bwMode="hidden">
              <a:xfrm>
                <a:off x="4410" y="1033"/>
                <a:ext cx="189" cy="580"/>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1 h 2368"/>
                  <a:gd name="T22" fmla="*/ 0 w 776"/>
                  <a:gd name="T23" fmla="*/ 1 h 2368"/>
                  <a:gd name="T24" fmla="*/ 0 w 776"/>
                  <a:gd name="T25" fmla="*/ 1 h 2368"/>
                  <a:gd name="T26" fmla="*/ 0 w 776"/>
                  <a:gd name="T27" fmla="*/ 1 h 2368"/>
                  <a:gd name="T28" fmla="*/ 0 w 776"/>
                  <a:gd name="T29" fmla="*/ 1 h 2368"/>
                  <a:gd name="T30" fmla="*/ 0 w 776"/>
                  <a:gd name="T31" fmla="*/ 1 h 2368"/>
                  <a:gd name="T32" fmla="*/ 0 w 776"/>
                  <a:gd name="T33" fmla="*/ 1 h 2368"/>
                  <a:gd name="T34" fmla="*/ 0 w 776"/>
                  <a:gd name="T35" fmla="*/ 1 h 2368"/>
                  <a:gd name="T36" fmla="*/ 0 w 776"/>
                  <a:gd name="T37" fmla="*/ 1 h 2368"/>
                  <a:gd name="T38" fmla="*/ 1 w 776"/>
                  <a:gd name="T39" fmla="*/ 2 h 2368"/>
                  <a:gd name="T40" fmla="*/ 0 w 776"/>
                  <a:gd name="T41" fmla="*/ 2 h 2368"/>
                  <a:gd name="T42" fmla="*/ 1 w 776"/>
                  <a:gd name="T43" fmla="*/ 2 h 2368"/>
                  <a:gd name="T44" fmla="*/ 0 w 776"/>
                  <a:gd name="T45" fmla="*/ 2 h 2368"/>
                  <a:gd name="T46" fmla="*/ 1 w 776"/>
                  <a:gd name="T47" fmla="*/ 2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p:spPr>
            <p:txBody>
              <a:bodyPr wrap="none" anchor="ctr"/>
              <a:lstStyle/>
              <a:p>
                <a:endParaRPr lang="en-US"/>
              </a:p>
            </p:txBody>
          </p:sp>
          <p:sp>
            <p:nvSpPr>
              <p:cNvPr id="37912" name="Freeform 125"/>
              <p:cNvSpPr>
                <a:spLocks/>
              </p:cNvSpPr>
              <p:nvPr/>
            </p:nvSpPr>
            <p:spPr bwMode="hidden">
              <a:xfrm rot="19660755" flipV="1">
                <a:off x="4114" y="843"/>
                <a:ext cx="172" cy="327"/>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0 h 2368"/>
                  <a:gd name="T22" fmla="*/ 0 w 776"/>
                  <a:gd name="T23" fmla="*/ 0 h 2368"/>
                  <a:gd name="T24" fmla="*/ 0 w 776"/>
                  <a:gd name="T25" fmla="*/ 0 h 2368"/>
                  <a:gd name="T26" fmla="*/ 0 w 776"/>
                  <a:gd name="T27" fmla="*/ 0 h 2368"/>
                  <a:gd name="T28" fmla="*/ 0 w 776"/>
                  <a:gd name="T29" fmla="*/ 0 h 2368"/>
                  <a:gd name="T30" fmla="*/ 0 w 776"/>
                  <a:gd name="T31" fmla="*/ 0 h 2368"/>
                  <a:gd name="T32" fmla="*/ 0 w 776"/>
                  <a:gd name="T33" fmla="*/ 0 h 2368"/>
                  <a:gd name="T34" fmla="*/ 0 w 776"/>
                  <a:gd name="T35" fmla="*/ 0 h 2368"/>
                  <a:gd name="T36" fmla="*/ 0 w 776"/>
                  <a:gd name="T37" fmla="*/ 0 h 2368"/>
                  <a:gd name="T38" fmla="*/ 0 w 776"/>
                  <a:gd name="T39" fmla="*/ 0 h 2368"/>
                  <a:gd name="T40" fmla="*/ 0 w 776"/>
                  <a:gd name="T41" fmla="*/ 0 h 2368"/>
                  <a:gd name="T42" fmla="*/ 0 w 776"/>
                  <a:gd name="T43" fmla="*/ 0 h 2368"/>
                  <a:gd name="T44" fmla="*/ 0 w 776"/>
                  <a:gd name="T45" fmla="*/ 0 h 2368"/>
                  <a:gd name="T46" fmla="*/ 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p:spPr>
            <p:txBody>
              <a:bodyPr wrap="none" anchor="ctr"/>
              <a:lstStyle/>
              <a:p>
                <a:endParaRPr lang="en-US"/>
              </a:p>
            </p:txBody>
          </p:sp>
          <p:sp>
            <p:nvSpPr>
              <p:cNvPr id="37913" name="Arc 126"/>
              <p:cNvSpPr>
                <a:spLocks/>
              </p:cNvSpPr>
              <p:nvPr/>
            </p:nvSpPr>
            <p:spPr bwMode="hidden">
              <a:xfrm flipH="1">
                <a:off x="3144" y="319"/>
                <a:ext cx="996" cy="933"/>
              </a:xfrm>
              <a:custGeom>
                <a:avLst/>
                <a:gdLst>
                  <a:gd name="T0" fmla="*/ 0 w 36830"/>
                  <a:gd name="T1" fmla="*/ 0 h 22305"/>
                  <a:gd name="T2" fmla="*/ 0 w 36830"/>
                  <a:gd name="T3" fmla="*/ 0 h 22305"/>
                  <a:gd name="T4" fmla="*/ 0 w 36830"/>
                  <a:gd name="T5" fmla="*/ 0 h 22305"/>
                  <a:gd name="T6" fmla="*/ 0 60000 65536"/>
                  <a:gd name="T7" fmla="*/ 0 60000 65536"/>
                  <a:gd name="T8" fmla="*/ 0 60000 65536"/>
                </a:gdLst>
                <a:ahLst/>
                <a:cxnLst>
                  <a:cxn ang="T6">
                    <a:pos x="T0" y="T1"/>
                  </a:cxn>
                  <a:cxn ang="T7">
                    <a:pos x="T2" y="T3"/>
                  </a:cxn>
                  <a:cxn ang="T8">
                    <a:pos x="T4" y="T5"/>
                  </a:cxn>
                </a:cxnLst>
                <a:rect l="0" t="0" r="r" b="b"/>
                <a:pathLst>
                  <a:path w="36830" h="22305" fill="none" extrusionOk="0">
                    <a:moveTo>
                      <a:pt x="0" y="6283"/>
                    </a:moveTo>
                    <a:cubicBezTo>
                      <a:pt x="4047" y="2258"/>
                      <a:pt x="9522" y="-1"/>
                      <a:pt x="15230" y="0"/>
                    </a:cubicBezTo>
                    <a:cubicBezTo>
                      <a:pt x="27159" y="0"/>
                      <a:pt x="36830" y="9670"/>
                      <a:pt x="36830" y="21600"/>
                    </a:cubicBezTo>
                    <a:cubicBezTo>
                      <a:pt x="36830" y="21835"/>
                      <a:pt x="36826" y="22070"/>
                      <a:pt x="36818" y="22304"/>
                    </a:cubicBezTo>
                  </a:path>
                  <a:path w="36830" h="22305" stroke="0" extrusionOk="0">
                    <a:moveTo>
                      <a:pt x="0" y="6283"/>
                    </a:moveTo>
                    <a:cubicBezTo>
                      <a:pt x="4047" y="2258"/>
                      <a:pt x="9522" y="-1"/>
                      <a:pt x="15230" y="0"/>
                    </a:cubicBezTo>
                    <a:cubicBezTo>
                      <a:pt x="27159" y="0"/>
                      <a:pt x="36830" y="9670"/>
                      <a:pt x="36830" y="21600"/>
                    </a:cubicBezTo>
                    <a:cubicBezTo>
                      <a:pt x="36830" y="21835"/>
                      <a:pt x="36826" y="22070"/>
                      <a:pt x="36818" y="22304"/>
                    </a:cubicBezTo>
                    <a:lnTo>
                      <a:pt x="15230" y="21600"/>
                    </a:lnTo>
                    <a:lnTo>
                      <a:pt x="0" y="6283"/>
                    </a:lnTo>
                    <a:close/>
                  </a:path>
                </a:pathLst>
              </a:custGeom>
              <a:noFill/>
              <a:ln w="9525">
                <a:solidFill>
                  <a:schemeClr val="folHlink"/>
                </a:solidFill>
                <a:round/>
                <a:headEnd/>
                <a:tailEnd/>
              </a:ln>
            </p:spPr>
            <p:txBody>
              <a:bodyPr wrap="none" anchor="ctr"/>
              <a:lstStyle/>
              <a:p>
                <a:endParaRPr lang="en-US"/>
              </a:p>
            </p:txBody>
          </p:sp>
          <p:sp>
            <p:nvSpPr>
              <p:cNvPr id="37914" name="Arc 127"/>
              <p:cNvSpPr>
                <a:spLocks/>
              </p:cNvSpPr>
              <p:nvPr/>
            </p:nvSpPr>
            <p:spPr bwMode="hidden">
              <a:xfrm flipH="1">
                <a:off x="3426" y="122"/>
                <a:ext cx="724" cy="903"/>
              </a:xfrm>
              <a:custGeom>
                <a:avLst/>
                <a:gdLst>
                  <a:gd name="T0" fmla="*/ 0 w 31881"/>
                  <a:gd name="T1" fmla="*/ 0 h 21600"/>
                  <a:gd name="T2" fmla="*/ 0 w 31881"/>
                  <a:gd name="T3" fmla="*/ 0 h 21600"/>
                  <a:gd name="T4" fmla="*/ 0 w 31881"/>
                  <a:gd name="T5" fmla="*/ 0 h 21600"/>
                  <a:gd name="T6" fmla="*/ 0 60000 65536"/>
                  <a:gd name="T7" fmla="*/ 0 60000 65536"/>
                  <a:gd name="T8" fmla="*/ 0 60000 65536"/>
                </a:gdLst>
                <a:ahLst/>
                <a:cxnLst>
                  <a:cxn ang="T6">
                    <a:pos x="T0" y="T1"/>
                  </a:cxn>
                  <a:cxn ang="T7">
                    <a:pos x="T2" y="T3"/>
                  </a:cxn>
                  <a:cxn ang="T8">
                    <a:pos x="T4" y="T5"/>
                  </a:cxn>
                </a:cxnLst>
                <a:rect l="0" t="0" r="r" b="b"/>
                <a:pathLst>
                  <a:path w="31881" h="21600" fill="none" extrusionOk="0">
                    <a:moveTo>
                      <a:pt x="-1" y="10015"/>
                    </a:moveTo>
                    <a:cubicBezTo>
                      <a:pt x="3963" y="3778"/>
                      <a:pt x="10840" y="-1"/>
                      <a:pt x="18231" y="0"/>
                    </a:cubicBezTo>
                    <a:cubicBezTo>
                      <a:pt x="23204" y="0"/>
                      <a:pt x="28026" y="1716"/>
                      <a:pt x="31881" y="4859"/>
                    </a:cubicBezTo>
                  </a:path>
                  <a:path w="31881" h="21600" stroke="0" extrusionOk="0">
                    <a:moveTo>
                      <a:pt x="-1" y="10015"/>
                    </a:moveTo>
                    <a:cubicBezTo>
                      <a:pt x="3963" y="3778"/>
                      <a:pt x="10840" y="-1"/>
                      <a:pt x="18231" y="0"/>
                    </a:cubicBezTo>
                    <a:cubicBezTo>
                      <a:pt x="23204" y="0"/>
                      <a:pt x="28026" y="1716"/>
                      <a:pt x="31881" y="4859"/>
                    </a:cubicBezTo>
                    <a:lnTo>
                      <a:pt x="18231" y="21600"/>
                    </a:lnTo>
                    <a:lnTo>
                      <a:pt x="-1" y="10015"/>
                    </a:lnTo>
                    <a:close/>
                  </a:path>
                </a:pathLst>
              </a:custGeom>
              <a:noFill/>
              <a:ln w="9525">
                <a:solidFill>
                  <a:schemeClr val="accent1"/>
                </a:solidFill>
                <a:round/>
                <a:headEnd/>
                <a:tailEnd/>
              </a:ln>
            </p:spPr>
            <p:txBody>
              <a:bodyPr wrap="none" anchor="ctr"/>
              <a:lstStyle/>
              <a:p>
                <a:endParaRPr lang="en-US"/>
              </a:p>
            </p:txBody>
          </p:sp>
          <p:sp>
            <p:nvSpPr>
              <p:cNvPr id="37915" name="Arc 128"/>
              <p:cNvSpPr>
                <a:spLocks/>
              </p:cNvSpPr>
              <p:nvPr/>
            </p:nvSpPr>
            <p:spPr bwMode="hidden">
              <a:xfrm>
                <a:off x="4199" y="502"/>
                <a:ext cx="298" cy="903"/>
              </a:xfrm>
              <a:custGeom>
                <a:avLst/>
                <a:gdLst>
                  <a:gd name="T0" fmla="*/ 0 w 31146"/>
                  <a:gd name="T1" fmla="*/ 0 h 21600"/>
                  <a:gd name="T2" fmla="*/ 0 w 31146"/>
                  <a:gd name="T3" fmla="*/ 0 h 21600"/>
                  <a:gd name="T4" fmla="*/ 0 w 31146"/>
                  <a:gd name="T5" fmla="*/ 0 h 21600"/>
                  <a:gd name="T6" fmla="*/ 0 60000 65536"/>
                  <a:gd name="T7" fmla="*/ 0 60000 65536"/>
                  <a:gd name="T8" fmla="*/ 0 60000 65536"/>
                </a:gdLst>
                <a:ahLst/>
                <a:cxnLst>
                  <a:cxn ang="T6">
                    <a:pos x="T0" y="T1"/>
                  </a:cxn>
                  <a:cxn ang="T7">
                    <a:pos x="T2" y="T3"/>
                  </a:cxn>
                  <a:cxn ang="T8">
                    <a:pos x="T4" y="T5"/>
                  </a:cxn>
                </a:cxnLst>
                <a:rect l="0" t="0" r="r" b="b"/>
                <a:pathLst>
                  <a:path w="31146" h="21600" fill="none" extrusionOk="0">
                    <a:moveTo>
                      <a:pt x="-1" y="4511"/>
                    </a:moveTo>
                    <a:cubicBezTo>
                      <a:pt x="3783" y="1586"/>
                      <a:pt x="8429" y="-1"/>
                      <a:pt x="13212" y="0"/>
                    </a:cubicBezTo>
                    <a:cubicBezTo>
                      <a:pt x="20409" y="0"/>
                      <a:pt x="27134" y="3585"/>
                      <a:pt x="31145" y="9561"/>
                    </a:cubicBezTo>
                  </a:path>
                  <a:path w="31146" h="21600" stroke="0" extrusionOk="0">
                    <a:moveTo>
                      <a:pt x="-1" y="4511"/>
                    </a:moveTo>
                    <a:cubicBezTo>
                      <a:pt x="3783" y="1586"/>
                      <a:pt x="8429" y="-1"/>
                      <a:pt x="13212" y="0"/>
                    </a:cubicBezTo>
                    <a:cubicBezTo>
                      <a:pt x="20409" y="0"/>
                      <a:pt x="27134" y="3585"/>
                      <a:pt x="31145" y="9561"/>
                    </a:cubicBezTo>
                    <a:lnTo>
                      <a:pt x="13212" y="21600"/>
                    </a:lnTo>
                    <a:lnTo>
                      <a:pt x="-1" y="4511"/>
                    </a:lnTo>
                    <a:close/>
                  </a:path>
                </a:pathLst>
              </a:custGeom>
              <a:noFill/>
              <a:ln w="9525">
                <a:solidFill>
                  <a:schemeClr val="accent2"/>
                </a:solidFill>
                <a:round/>
                <a:headEnd/>
                <a:tailEnd/>
              </a:ln>
            </p:spPr>
            <p:txBody>
              <a:bodyPr wrap="none" anchor="ctr"/>
              <a:lstStyle/>
              <a:p>
                <a:endParaRPr lang="en-US"/>
              </a:p>
            </p:txBody>
          </p:sp>
          <p:sp>
            <p:nvSpPr>
              <p:cNvPr id="37916" name="Freeform 129"/>
              <p:cNvSpPr>
                <a:spLocks/>
              </p:cNvSpPr>
              <p:nvPr/>
            </p:nvSpPr>
            <p:spPr bwMode="hidden">
              <a:xfrm flipH="1">
                <a:off x="3307" y="981"/>
                <a:ext cx="426" cy="598"/>
              </a:xfrm>
              <a:custGeom>
                <a:avLst/>
                <a:gdLst>
                  <a:gd name="T0" fmla="*/ 0 w 776"/>
                  <a:gd name="T1" fmla="*/ 0 h 2368"/>
                  <a:gd name="T2" fmla="*/ 12 w 776"/>
                  <a:gd name="T3" fmla="*/ 0 h 2368"/>
                  <a:gd name="T4" fmla="*/ 5 w 776"/>
                  <a:gd name="T5" fmla="*/ 0 h 2368"/>
                  <a:gd name="T6" fmla="*/ 16 w 776"/>
                  <a:gd name="T7" fmla="*/ 0 h 2368"/>
                  <a:gd name="T8" fmla="*/ 10 w 776"/>
                  <a:gd name="T9" fmla="*/ 0 h 2368"/>
                  <a:gd name="T10" fmla="*/ 19 w 776"/>
                  <a:gd name="T11" fmla="*/ 1 h 2368"/>
                  <a:gd name="T12" fmla="*/ 14 w 776"/>
                  <a:gd name="T13" fmla="*/ 1 h 2368"/>
                  <a:gd name="T14" fmla="*/ 24 w 776"/>
                  <a:gd name="T15" fmla="*/ 1 h 2368"/>
                  <a:gd name="T16" fmla="*/ 19 w 776"/>
                  <a:gd name="T17" fmla="*/ 1 h 2368"/>
                  <a:gd name="T18" fmla="*/ 26 w 776"/>
                  <a:gd name="T19" fmla="*/ 1 h 2368"/>
                  <a:gd name="T20" fmla="*/ 24 w 776"/>
                  <a:gd name="T21" fmla="*/ 1 h 2368"/>
                  <a:gd name="T22" fmla="*/ 29 w 776"/>
                  <a:gd name="T23" fmla="*/ 1 h 2368"/>
                  <a:gd name="T24" fmla="*/ 29 w 776"/>
                  <a:gd name="T25" fmla="*/ 1 h 2368"/>
                  <a:gd name="T26" fmla="*/ 33 w 776"/>
                  <a:gd name="T27" fmla="*/ 1 h 2368"/>
                  <a:gd name="T28" fmla="*/ 31 w 776"/>
                  <a:gd name="T29" fmla="*/ 1 h 2368"/>
                  <a:gd name="T30" fmla="*/ 36 w 776"/>
                  <a:gd name="T31" fmla="*/ 1 h 2368"/>
                  <a:gd name="T32" fmla="*/ 33 w 776"/>
                  <a:gd name="T33" fmla="*/ 2 h 2368"/>
                  <a:gd name="T34" fmla="*/ 36 w 776"/>
                  <a:gd name="T35" fmla="*/ 2 h 2368"/>
                  <a:gd name="T36" fmla="*/ 33 w 776"/>
                  <a:gd name="T37" fmla="*/ 2 h 2368"/>
                  <a:gd name="T38" fmla="*/ 38 w 776"/>
                  <a:gd name="T39" fmla="*/ 2 h 2368"/>
                  <a:gd name="T40" fmla="*/ 36 w 776"/>
                  <a:gd name="T41" fmla="*/ 2 h 2368"/>
                  <a:gd name="T42" fmla="*/ 38 w 776"/>
                  <a:gd name="T43" fmla="*/ 2 h 2368"/>
                  <a:gd name="T44" fmla="*/ 36 w 776"/>
                  <a:gd name="T45" fmla="*/ 2 h 2368"/>
                  <a:gd name="T46" fmla="*/ 38 w 776"/>
                  <a:gd name="T47" fmla="*/ 3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p:spPr>
            <p:txBody>
              <a:bodyPr wrap="none" anchor="ctr"/>
              <a:lstStyle/>
              <a:p>
                <a:endParaRPr lang="en-US"/>
              </a:p>
            </p:txBody>
          </p:sp>
          <p:sp>
            <p:nvSpPr>
              <p:cNvPr id="37917" name="Freeform 130"/>
              <p:cNvSpPr>
                <a:spLocks/>
              </p:cNvSpPr>
              <p:nvPr/>
            </p:nvSpPr>
            <p:spPr bwMode="hidden">
              <a:xfrm flipH="1">
                <a:off x="3507" y="350"/>
                <a:ext cx="273" cy="597"/>
              </a:xfrm>
              <a:custGeom>
                <a:avLst/>
                <a:gdLst>
                  <a:gd name="T0" fmla="*/ 0 w 776"/>
                  <a:gd name="T1" fmla="*/ 0 h 2368"/>
                  <a:gd name="T2" fmla="*/ 1 w 776"/>
                  <a:gd name="T3" fmla="*/ 0 h 2368"/>
                  <a:gd name="T4" fmla="*/ 0 w 776"/>
                  <a:gd name="T5" fmla="*/ 0 h 2368"/>
                  <a:gd name="T6" fmla="*/ 2 w 776"/>
                  <a:gd name="T7" fmla="*/ 0 h 2368"/>
                  <a:gd name="T8" fmla="*/ 1 w 776"/>
                  <a:gd name="T9" fmla="*/ 0 h 2368"/>
                  <a:gd name="T10" fmla="*/ 2 w 776"/>
                  <a:gd name="T11" fmla="*/ 1 h 2368"/>
                  <a:gd name="T12" fmla="*/ 2 w 776"/>
                  <a:gd name="T13" fmla="*/ 1 h 2368"/>
                  <a:gd name="T14" fmla="*/ 2 w 776"/>
                  <a:gd name="T15" fmla="*/ 1 h 2368"/>
                  <a:gd name="T16" fmla="*/ 2 w 776"/>
                  <a:gd name="T17" fmla="*/ 1 h 2368"/>
                  <a:gd name="T18" fmla="*/ 3 w 776"/>
                  <a:gd name="T19" fmla="*/ 1 h 2368"/>
                  <a:gd name="T20" fmla="*/ 2 w 776"/>
                  <a:gd name="T21" fmla="*/ 1 h 2368"/>
                  <a:gd name="T22" fmla="*/ 3 w 776"/>
                  <a:gd name="T23" fmla="*/ 1 h 2368"/>
                  <a:gd name="T24" fmla="*/ 3 w 776"/>
                  <a:gd name="T25" fmla="*/ 1 h 2368"/>
                  <a:gd name="T26" fmla="*/ 4 w 776"/>
                  <a:gd name="T27" fmla="*/ 1 h 2368"/>
                  <a:gd name="T28" fmla="*/ 3 w 776"/>
                  <a:gd name="T29" fmla="*/ 1 h 2368"/>
                  <a:gd name="T30" fmla="*/ 4 w 776"/>
                  <a:gd name="T31" fmla="*/ 1 h 2368"/>
                  <a:gd name="T32" fmla="*/ 4 w 776"/>
                  <a:gd name="T33" fmla="*/ 2 h 2368"/>
                  <a:gd name="T34" fmla="*/ 4 w 776"/>
                  <a:gd name="T35" fmla="*/ 2 h 2368"/>
                  <a:gd name="T36" fmla="*/ 4 w 776"/>
                  <a:gd name="T37" fmla="*/ 2 h 2368"/>
                  <a:gd name="T38" fmla="*/ 4 w 776"/>
                  <a:gd name="T39" fmla="*/ 2 h 2368"/>
                  <a:gd name="T40" fmla="*/ 4 w 776"/>
                  <a:gd name="T41" fmla="*/ 2 h 2368"/>
                  <a:gd name="T42" fmla="*/ 4 w 776"/>
                  <a:gd name="T43" fmla="*/ 2 h 2368"/>
                  <a:gd name="T44" fmla="*/ 4 w 776"/>
                  <a:gd name="T45" fmla="*/ 2 h 2368"/>
                  <a:gd name="T46" fmla="*/ 4 w 776"/>
                  <a:gd name="T47" fmla="*/ 3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p:spPr>
            <p:txBody>
              <a:bodyPr wrap="none" anchor="ctr"/>
              <a:lstStyle/>
              <a:p>
                <a:endParaRPr lang="en-US"/>
              </a:p>
            </p:txBody>
          </p:sp>
          <p:sp>
            <p:nvSpPr>
              <p:cNvPr id="37918" name="Freeform 131"/>
              <p:cNvSpPr>
                <a:spLocks/>
              </p:cNvSpPr>
              <p:nvPr/>
            </p:nvSpPr>
            <p:spPr bwMode="hidden">
              <a:xfrm flipH="1">
                <a:off x="3821" y="172"/>
                <a:ext cx="164" cy="597"/>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1 h 2368"/>
                  <a:gd name="T12" fmla="*/ 0 w 776"/>
                  <a:gd name="T13" fmla="*/ 1 h 2368"/>
                  <a:gd name="T14" fmla="*/ 0 w 776"/>
                  <a:gd name="T15" fmla="*/ 1 h 2368"/>
                  <a:gd name="T16" fmla="*/ 0 w 776"/>
                  <a:gd name="T17" fmla="*/ 1 h 2368"/>
                  <a:gd name="T18" fmla="*/ 0 w 776"/>
                  <a:gd name="T19" fmla="*/ 1 h 2368"/>
                  <a:gd name="T20" fmla="*/ 0 w 776"/>
                  <a:gd name="T21" fmla="*/ 1 h 2368"/>
                  <a:gd name="T22" fmla="*/ 0 w 776"/>
                  <a:gd name="T23" fmla="*/ 1 h 2368"/>
                  <a:gd name="T24" fmla="*/ 0 w 776"/>
                  <a:gd name="T25" fmla="*/ 1 h 2368"/>
                  <a:gd name="T26" fmla="*/ 0 w 776"/>
                  <a:gd name="T27" fmla="*/ 1 h 2368"/>
                  <a:gd name="T28" fmla="*/ 0 w 776"/>
                  <a:gd name="T29" fmla="*/ 1 h 2368"/>
                  <a:gd name="T30" fmla="*/ 0 w 776"/>
                  <a:gd name="T31" fmla="*/ 1 h 2368"/>
                  <a:gd name="T32" fmla="*/ 0 w 776"/>
                  <a:gd name="T33" fmla="*/ 2 h 2368"/>
                  <a:gd name="T34" fmla="*/ 0 w 776"/>
                  <a:gd name="T35" fmla="*/ 2 h 2368"/>
                  <a:gd name="T36" fmla="*/ 0 w 776"/>
                  <a:gd name="T37" fmla="*/ 2 h 2368"/>
                  <a:gd name="T38" fmla="*/ 0 w 776"/>
                  <a:gd name="T39" fmla="*/ 2 h 2368"/>
                  <a:gd name="T40" fmla="*/ 0 w 776"/>
                  <a:gd name="T41" fmla="*/ 2 h 2368"/>
                  <a:gd name="T42" fmla="*/ 0 w 776"/>
                  <a:gd name="T43" fmla="*/ 2 h 2368"/>
                  <a:gd name="T44" fmla="*/ 0 w 776"/>
                  <a:gd name="T45" fmla="*/ 2 h 2368"/>
                  <a:gd name="T46" fmla="*/ 0 w 776"/>
                  <a:gd name="T47" fmla="*/ 3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p:spPr>
            <p:txBody>
              <a:bodyPr wrap="none" anchor="ctr"/>
              <a:lstStyle/>
              <a:p>
                <a:endParaRPr lang="en-US"/>
              </a:p>
            </p:txBody>
          </p:sp>
          <p:sp>
            <p:nvSpPr>
              <p:cNvPr id="37919" name="Freeform 132"/>
              <p:cNvSpPr>
                <a:spLocks/>
              </p:cNvSpPr>
              <p:nvPr/>
            </p:nvSpPr>
            <p:spPr bwMode="hidden">
              <a:xfrm>
                <a:off x="4841" y="894"/>
                <a:ext cx="395" cy="628"/>
              </a:xfrm>
              <a:custGeom>
                <a:avLst/>
                <a:gdLst>
                  <a:gd name="T0" fmla="*/ 0 w 776"/>
                  <a:gd name="T1" fmla="*/ 0 h 2368"/>
                  <a:gd name="T2" fmla="*/ 8 w 776"/>
                  <a:gd name="T3" fmla="*/ 0 h 2368"/>
                  <a:gd name="T4" fmla="*/ 4 w 776"/>
                  <a:gd name="T5" fmla="*/ 0 h 2368"/>
                  <a:gd name="T6" fmla="*/ 11 w 776"/>
                  <a:gd name="T7" fmla="*/ 0 h 2368"/>
                  <a:gd name="T8" fmla="*/ 7 w 776"/>
                  <a:gd name="T9" fmla="*/ 1 h 2368"/>
                  <a:gd name="T10" fmla="*/ 13 w 776"/>
                  <a:gd name="T11" fmla="*/ 1 h 2368"/>
                  <a:gd name="T12" fmla="*/ 10 w 776"/>
                  <a:gd name="T13" fmla="*/ 1 h 2368"/>
                  <a:gd name="T14" fmla="*/ 16 w 776"/>
                  <a:gd name="T15" fmla="*/ 1 h 2368"/>
                  <a:gd name="T16" fmla="*/ 13 w 776"/>
                  <a:gd name="T17" fmla="*/ 1 h 2368"/>
                  <a:gd name="T18" fmla="*/ 18 w 776"/>
                  <a:gd name="T19" fmla="*/ 1 h 2368"/>
                  <a:gd name="T20" fmla="*/ 16 w 776"/>
                  <a:gd name="T21" fmla="*/ 1 h 2368"/>
                  <a:gd name="T22" fmla="*/ 20 w 776"/>
                  <a:gd name="T23" fmla="*/ 1 h 2368"/>
                  <a:gd name="T24" fmla="*/ 20 w 776"/>
                  <a:gd name="T25" fmla="*/ 1 h 2368"/>
                  <a:gd name="T26" fmla="*/ 23 w 776"/>
                  <a:gd name="T27" fmla="*/ 1 h 2368"/>
                  <a:gd name="T28" fmla="*/ 21 w 776"/>
                  <a:gd name="T29" fmla="*/ 2 h 2368"/>
                  <a:gd name="T30" fmla="*/ 24 w 776"/>
                  <a:gd name="T31" fmla="*/ 2 h 2368"/>
                  <a:gd name="T32" fmla="*/ 23 w 776"/>
                  <a:gd name="T33" fmla="*/ 2 h 2368"/>
                  <a:gd name="T34" fmla="*/ 24 w 776"/>
                  <a:gd name="T35" fmla="*/ 2 h 2368"/>
                  <a:gd name="T36" fmla="*/ 23 w 776"/>
                  <a:gd name="T37" fmla="*/ 2 h 2368"/>
                  <a:gd name="T38" fmla="*/ 26 w 776"/>
                  <a:gd name="T39" fmla="*/ 2 h 2368"/>
                  <a:gd name="T40" fmla="*/ 24 w 776"/>
                  <a:gd name="T41" fmla="*/ 3 h 2368"/>
                  <a:gd name="T42" fmla="*/ 26 w 776"/>
                  <a:gd name="T43" fmla="*/ 3 h 2368"/>
                  <a:gd name="T44" fmla="*/ 24 w 776"/>
                  <a:gd name="T45" fmla="*/ 3 h 2368"/>
                  <a:gd name="T46" fmla="*/ 26 w 776"/>
                  <a:gd name="T47" fmla="*/ 3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1"/>
                </a:solidFill>
                <a:round/>
                <a:headEnd/>
                <a:tailEnd/>
              </a:ln>
            </p:spPr>
            <p:txBody>
              <a:bodyPr wrap="none" anchor="ctr"/>
              <a:lstStyle/>
              <a:p>
                <a:endParaRPr lang="en-US"/>
              </a:p>
            </p:txBody>
          </p:sp>
          <p:sp>
            <p:nvSpPr>
              <p:cNvPr id="37920" name="Freeform 133"/>
              <p:cNvSpPr>
                <a:spLocks/>
              </p:cNvSpPr>
              <p:nvPr/>
            </p:nvSpPr>
            <p:spPr bwMode="hidden">
              <a:xfrm>
                <a:off x="4636" y="576"/>
                <a:ext cx="594" cy="418"/>
              </a:xfrm>
              <a:custGeom>
                <a:avLst/>
                <a:gdLst>
                  <a:gd name="T0" fmla="*/ 0 w 776"/>
                  <a:gd name="T1" fmla="*/ 0 h 2368"/>
                  <a:gd name="T2" fmla="*/ 64 w 776"/>
                  <a:gd name="T3" fmla="*/ 0 h 2368"/>
                  <a:gd name="T4" fmla="*/ 26 w 776"/>
                  <a:gd name="T5" fmla="*/ 0 h 2368"/>
                  <a:gd name="T6" fmla="*/ 89 w 776"/>
                  <a:gd name="T7" fmla="*/ 0 h 2368"/>
                  <a:gd name="T8" fmla="*/ 51 w 776"/>
                  <a:gd name="T9" fmla="*/ 0 h 2368"/>
                  <a:gd name="T10" fmla="*/ 101 w 776"/>
                  <a:gd name="T11" fmla="*/ 0 h 2368"/>
                  <a:gd name="T12" fmla="*/ 76 w 776"/>
                  <a:gd name="T13" fmla="*/ 0 h 2368"/>
                  <a:gd name="T14" fmla="*/ 126 w 776"/>
                  <a:gd name="T15" fmla="*/ 0 h 2368"/>
                  <a:gd name="T16" fmla="*/ 101 w 776"/>
                  <a:gd name="T17" fmla="*/ 0 h 2368"/>
                  <a:gd name="T18" fmla="*/ 139 w 776"/>
                  <a:gd name="T19" fmla="*/ 0 h 2368"/>
                  <a:gd name="T20" fmla="*/ 126 w 776"/>
                  <a:gd name="T21" fmla="*/ 0 h 2368"/>
                  <a:gd name="T22" fmla="*/ 152 w 776"/>
                  <a:gd name="T23" fmla="*/ 0 h 2368"/>
                  <a:gd name="T24" fmla="*/ 152 w 776"/>
                  <a:gd name="T25" fmla="*/ 0 h 2368"/>
                  <a:gd name="T26" fmla="*/ 177 w 776"/>
                  <a:gd name="T27" fmla="*/ 0 h 2368"/>
                  <a:gd name="T28" fmla="*/ 164 w 776"/>
                  <a:gd name="T29" fmla="*/ 0 h 2368"/>
                  <a:gd name="T30" fmla="*/ 190 w 776"/>
                  <a:gd name="T31" fmla="*/ 0 h 2368"/>
                  <a:gd name="T32" fmla="*/ 177 w 776"/>
                  <a:gd name="T33" fmla="*/ 0 h 2368"/>
                  <a:gd name="T34" fmla="*/ 190 w 776"/>
                  <a:gd name="T35" fmla="*/ 0 h 2368"/>
                  <a:gd name="T36" fmla="*/ 177 w 776"/>
                  <a:gd name="T37" fmla="*/ 0 h 2368"/>
                  <a:gd name="T38" fmla="*/ 202 w 776"/>
                  <a:gd name="T39" fmla="*/ 0 h 2368"/>
                  <a:gd name="T40" fmla="*/ 190 w 776"/>
                  <a:gd name="T41" fmla="*/ 0 h 2368"/>
                  <a:gd name="T42" fmla="*/ 202 w 776"/>
                  <a:gd name="T43" fmla="*/ 0 h 2368"/>
                  <a:gd name="T44" fmla="*/ 190 w 776"/>
                  <a:gd name="T45" fmla="*/ 0 h 2368"/>
                  <a:gd name="T46" fmla="*/ 202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p:spPr>
            <p:txBody>
              <a:bodyPr wrap="none" anchor="ctr"/>
              <a:lstStyle/>
              <a:p>
                <a:endParaRPr lang="en-US"/>
              </a:p>
            </p:txBody>
          </p:sp>
          <p:sp>
            <p:nvSpPr>
              <p:cNvPr id="37921" name="Freeform 134"/>
              <p:cNvSpPr>
                <a:spLocks/>
              </p:cNvSpPr>
              <p:nvPr/>
            </p:nvSpPr>
            <p:spPr bwMode="hidden">
              <a:xfrm>
                <a:off x="4658" y="132"/>
                <a:ext cx="260" cy="561"/>
              </a:xfrm>
              <a:custGeom>
                <a:avLst/>
                <a:gdLst>
                  <a:gd name="T0" fmla="*/ 0 w 776"/>
                  <a:gd name="T1" fmla="*/ 0 h 2368"/>
                  <a:gd name="T2" fmla="*/ 1 w 776"/>
                  <a:gd name="T3" fmla="*/ 0 h 2368"/>
                  <a:gd name="T4" fmla="*/ 0 w 776"/>
                  <a:gd name="T5" fmla="*/ 0 h 2368"/>
                  <a:gd name="T6" fmla="*/ 1 w 776"/>
                  <a:gd name="T7" fmla="*/ 0 h 2368"/>
                  <a:gd name="T8" fmla="*/ 1 w 776"/>
                  <a:gd name="T9" fmla="*/ 0 h 2368"/>
                  <a:gd name="T10" fmla="*/ 2 w 776"/>
                  <a:gd name="T11" fmla="*/ 0 h 2368"/>
                  <a:gd name="T12" fmla="*/ 1 w 776"/>
                  <a:gd name="T13" fmla="*/ 0 h 2368"/>
                  <a:gd name="T14" fmla="*/ 2 w 776"/>
                  <a:gd name="T15" fmla="*/ 0 h 2368"/>
                  <a:gd name="T16" fmla="*/ 2 w 776"/>
                  <a:gd name="T17" fmla="*/ 0 h 2368"/>
                  <a:gd name="T18" fmla="*/ 2 w 776"/>
                  <a:gd name="T19" fmla="*/ 0 h 2368"/>
                  <a:gd name="T20" fmla="*/ 2 w 776"/>
                  <a:gd name="T21" fmla="*/ 0 h 2368"/>
                  <a:gd name="T22" fmla="*/ 2 w 776"/>
                  <a:gd name="T23" fmla="*/ 1 h 2368"/>
                  <a:gd name="T24" fmla="*/ 2 w 776"/>
                  <a:gd name="T25" fmla="*/ 1 h 2368"/>
                  <a:gd name="T26" fmla="*/ 3 w 776"/>
                  <a:gd name="T27" fmla="*/ 1 h 2368"/>
                  <a:gd name="T28" fmla="*/ 3 w 776"/>
                  <a:gd name="T29" fmla="*/ 1 h 2368"/>
                  <a:gd name="T30" fmla="*/ 3 w 776"/>
                  <a:gd name="T31" fmla="*/ 1 h 2368"/>
                  <a:gd name="T32" fmla="*/ 3 w 776"/>
                  <a:gd name="T33" fmla="*/ 1 h 2368"/>
                  <a:gd name="T34" fmla="*/ 3 w 776"/>
                  <a:gd name="T35" fmla="*/ 1 h 2368"/>
                  <a:gd name="T36" fmla="*/ 3 w 776"/>
                  <a:gd name="T37" fmla="*/ 1 h 2368"/>
                  <a:gd name="T38" fmla="*/ 3 w 776"/>
                  <a:gd name="T39" fmla="*/ 1 h 2368"/>
                  <a:gd name="T40" fmla="*/ 3 w 776"/>
                  <a:gd name="T41" fmla="*/ 1 h 2368"/>
                  <a:gd name="T42" fmla="*/ 3 w 776"/>
                  <a:gd name="T43" fmla="*/ 2 h 2368"/>
                  <a:gd name="T44" fmla="*/ 3 w 776"/>
                  <a:gd name="T45" fmla="*/ 2 h 2368"/>
                  <a:gd name="T46" fmla="*/ 3 w 776"/>
                  <a:gd name="T47" fmla="*/ 2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folHlink"/>
                </a:solidFill>
                <a:round/>
                <a:headEnd/>
                <a:tailEnd/>
              </a:ln>
            </p:spPr>
            <p:txBody>
              <a:bodyPr wrap="none" anchor="ctr"/>
              <a:lstStyle/>
              <a:p>
                <a:endParaRPr lang="en-US"/>
              </a:p>
            </p:txBody>
          </p:sp>
          <p:sp>
            <p:nvSpPr>
              <p:cNvPr id="37922" name="Freeform 135"/>
              <p:cNvSpPr>
                <a:spLocks/>
              </p:cNvSpPr>
              <p:nvPr/>
            </p:nvSpPr>
            <p:spPr bwMode="hidden">
              <a:xfrm rot="-1346631">
                <a:off x="4401" y="599"/>
                <a:ext cx="175" cy="329"/>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0 h 2368"/>
                  <a:gd name="T22" fmla="*/ 0 w 776"/>
                  <a:gd name="T23" fmla="*/ 0 h 2368"/>
                  <a:gd name="T24" fmla="*/ 0 w 776"/>
                  <a:gd name="T25" fmla="*/ 0 h 2368"/>
                  <a:gd name="T26" fmla="*/ 0 w 776"/>
                  <a:gd name="T27" fmla="*/ 0 h 2368"/>
                  <a:gd name="T28" fmla="*/ 0 w 776"/>
                  <a:gd name="T29" fmla="*/ 0 h 2368"/>
                  <a:gd name="T30" fmla="*/ 0 w 776"/>
                  <a:gd name="T31" fmla="*/ 0 h 2368"/>
                  <a:gd name="T32" fmla="*/ 0 w 776"/>
                  <a:gd name="T33" fmla="*/ 0 h 2368"/>
                  <a:gd name="T34" fmla="*/ 0 w 776"/>
                  <a:gd name="T35" fmla="*/ 0 h 2368"/>
                  <a:gd name="T36" fmla="*/ 0 w 776"/>
                  <a:gd name="T37" fmla="*/ 0 h 2368"/>
                  <a:gd name="T38" fmla="*/ 0 w 776"/>
                  <a:gd name="T39" fmla="*/ 0 h 2368"/>
                  <a:gd name="T40" fmla="*/ 0 w 776"/>
                  <a:gd name="T41" fmla="*/ 0 h 2368"/>
                  <a:gd name="T42" fmla="*/ 0 w 776"/>
                  <a:gd name="T43" fmla="*/ 0 h 2368"/>
                  <a:gd name="T44" fmla="*/ 0 w 776"/>
                  <a:gd name="T45" fmla="*/ 0 h 2368"/>
                  <a:gd name="T46" fmla="*/ 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p:spPr>
            <p:txBody>
              <a:bodyPr wrap="none" anchor="ctr"/>
              <a:lstStyle/>
              <a:p>
                <a:endParaRPr lang="en-US"/>
              </a:p>
            </p:txBody>
          </p:sp>
          <p:sp>
            <p:nvSpPr>
              <p:cNvPr id="37923" name="Freeform 136"/>
              <p:cNvSpPr>
                <a:spLocks/>
              </p:cNvSpPr>
              <p:nvPr/>
            </p:nvSpPr>
            <p:spPr bwMode="hidden">
              <a:xfrm rot="1346631" flipH="1">
                <a:off x="3783" y="589"/>
                <a:ext cx="172" cy="330"/>
              </a:xfrm>
              <a:custGeom>
                <a:avLst/>
                <a:gdLst>
                  <a:gd name="T0" fmla="*/ 0 w 776"/>
                  <a:gd name="T1" fmla="*/ 0 h 2368"/>
                  <a:gd name="T2" fmla="*/ 0 w 776"/>
                  <a:gd name="T3" fmla="*/ 0 h 2368"/>
                  <a:gd name="T4" fmla="*/ 0 w 776"/>
                  <a:gd name="T5" fmla="*/ 0 h 2368"/>
                  <a:gd name="T6" fmla="*/ 0 w 776"/>
                  <a:gd name="T7" fmla="*/ 0 h 2368"/>
                  <a:gd name="T8" fmla="*/ 0 w 776"/>
                  <a:gd name="T9" fmla="*/ 0 h 2368"/>
                  <a:gd name="T10" fmla="*/ 0 w 776"/>
                  <a:gd name="T11" fmla="*/ 0 h 2368"/>
                  <a:gd name="T12" fmla="*/ 0 w 776"/>
                  <a:gd name="T13" fmla="*/ 0 h 2368"/>
                  <a:gd name="T14" fmla="*/ 0 w 776"/>
                  <a:gd name="T15" fmla="*/ 0 h 2368"/>
                  <a:gd name="T16" fmla="*/ 0 w 776"/>
                  <a:gd name="T17" fmla="*/ 0 h 2368"/>
                  <a:gd name="T18" fmla="*/ 0 w 776"/>
                  <a:gd name="T19" fmla="*/ 0 h 2368"/>
                  <a:gd name="T20" fmla="*/ 0 w 776"/>
                  <a:gd name="T21" fmla="*/ 0 h 2368"/>
                  <a:gd name="T22" fmla="*/ 0 w 776"/>
                  <a:gd name="T23" fmla="*/ 0 h 2368"/>
                  <a:gd name="T24" fmla="*/ 0 w 776"/>
                  <a:gd name="T25" fmla="*/ 0 h 2368"/>
                  <a:gd name="T26" fmla="*/ 0 w 776"/>
                  <a:gd name="T27" fmla="*/ 0 h 2368"/>
                  <a:gd name="T28" fmla="*/ 0 w 776"/>
                  <a:gd name="T29" fmla="*/ 0 h 2368"/>
                  <a:gd name="T30" fmla="*/ 0 w 776"/>
                  <a:gd name="T31" fmla="*/ 0 h 2368"/>
                  <a:gd name="T32" fmla="*/ 0 w 776"/>
                  <a:gd name="T33" fmla="*/ 0 h 2368"/>
                  <a:gd name="T34" fmla="*/ 0 w 776"/>
                  <a:gd name="T35" fmla="*/ 0 h 2368"/>
                  <a:gd name="T36" fmla="*/ 0 w 776"/>
                  <a:gd name="T37" fmla="*/ 0 h 2368"/>
                  <a:gd name="T38" fmla="*/ 0 w 776"/>
                  <a:gd name="T39" fmla="*/ 0 h 2368"/>
                  <a:gd name="T40" fmla="*/ 0 w 776"/>
                  <a:gd name="T41" fmla="*/ 0 h 2368"/>
                  <a:gd name="T42" fmla="*/ 0 w 776"/>
                  <a:gd name="T43" fmla="*/ 0 h 2368"/>
                  <a:gd name="T44" fmla="*/ 0 w 776"/>
                  <a:gd name="T45" fmla="*/ 0 h 2368"/>
                  <a:gd name="T46" fmla="*/ 0 w 776"/>
                  <a:gd name="T47" fmla="*/ 0 h 236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76" h="2368">
                    <a:moveTo>
                      <a:pt x="0" y="64"/>
                    </a:moveTo>
                    <a:cubicBezTo>
                      <a:pt x="112" y="32"/>
                      <a:pt x="224" y="0"/>
                      <a:pt x="240" y="16"/>
                    </a:cubicBezTo>
                    <a:cubicBezTo>
                      <a:pt x="256" y="32"/>
                      <a:pt x="80" y="136"/>
                      <a:pt x="96" y="160"/>
                    </a:cubicBezTo>
                    <a:cubicBezTo>
                      <a:pt x="112" y="184"/>
                      <a:pt x="320" y="136"/>
                      <a:pt x="336" y="160"/>
                    </a:cubicBezTo>
                    <a:cubicBezTo>
                      <a:pt x="352" y="184"/>
                      <a:pt x="184" y="272"/>
                      <a:pt x="192" y="304"/>
                    </a:cubicBezTo>
                    <a:cubicBezTo>
                      <a:pt x="200" y="336"/>
                      <a:pt x="368" y="328"/>
                      <a:pt x="384" y="352"/>
                    </a:cubicBezTo>
                    <a:cubicBezTo>
                      <a:pt x="400" y="376"/>
                      <a:pt x="272" y="424"/>
                      <a:pt x="288" y="448"/>
                    </a:cubicBezTo>
                    <a:cubicBezTo>
                      <a:pt x="304" y="472"/>
                      <a:pt x="464" y="472"/>
                      <a:pt x="480" y="496"/>
                    </a:cubicBezTo>
                    <a:cubicBezTo>
                      <a:pt x="496" y="520"/>
                      <a:pt x="376" y="568"/>
                      <a:pt x="384" y="592"/>
                    </a:cubicBezTo>
                    <a:cubicBezTo>
                      <a:pt x="392" y="616"/>
                      <a:pt x="512" y="616"/>
                      <a:pt x="528" y="640"/>
                    </a:cubicBezTo>
                    <a:cubicBezTo>
                      <a:pt x="544" y="664"/>
                      <a:pt x="472" y="704"/>
                      <a:pt x="480" y="736"/>
                    </a:cubicBezTo>
                    <a:cubicBezTo>
                      <a:pt x="488" y="768"/>
                      <a:pt x="560" y="800"/>
                      <a:pt x="576" y="832"/>
                    </a:cubicBezTo>
                    <a:cubicBezTo>
                      <a:pt x="592" y="864"/>
                      <a:pt x="560" y="888"/>
                      <a:pt x="576" y="928"/>
                    </a:cubicBezTo>
                    <a:cubicBezTo>
                      <a:pt x="592" y="968"/>
                      <a:pt x="664" y="1024"/>
                      <a:pt x="672" y="1072"/>
                    </a:cubicBezTo>
                    <a:cubicBezTo>
                      <a:pt x="680" y="1120"/>
                      <a:pt x="616" y="1176"/>
                      <a:pt x="624" y="1216"/>
                    </a:cubicBezTo>
                    <a:cubicBezTo>
                      <a:pt x="632" y="1256"/>
                      <a:pt x="712" y="1272"/>
                      <a:pt x="720" y="1312"/>
                    </a:cubicBezTo>
                    <a:cubicBezTo>
                      <a:pt x="728" y="1352"/>
                      <a:pt x="672" y="1408"/>
                      <a:pt x="672" y="1456"/>
                    </a:cubicBezTo>
                    <a:cubicBezTo>
                      <a:pt x="672" y="1504"/>
                      <a:pt x="720" y="1560"/>
                      <a:pt x="720" y="1600"/>
                    </a:cubicBezTo>
                    <a:cubicBezTo>
                      <a:pt x="720" y="1640"/>
                      <a:pt x="664" y="1656"/>
                      <a:pt x="672" y="1696"/>
                    </a:cubicBezTo>
                    <a:cubicBezTo>
                      <a:pt x="680" y="1736"/>
                      <a:pt x="760" y="1792"/>
                      <a:pt x="768" y="1840"/>
                    </a:cubicBezTo>
                    <a:cubicBezTo>
                      <a:pt x="776" y="1888"/>
                      <a:pt x="720" y="1928"/>
                      <a:pt x="720" y="1984"/>
                    </a:cubicBezTo>
                    <a:cubicBezTo>
                      <a:pt x="720" y="2040"/>
                      <a:pt x="768" y="2136"/>
                      <a:pt x="768" y="2176"/>
                    </a:cubicBezTo>
                    <a:cubicBezTo>
                      <a:pt x="768" y="2216"/>
                      <a:pt x="720" y="2192"/>
                      <a:pt x="720" y="2224"/>
                    </a:cubicBezTo>
                    <a:cubicBezTo>
                      <a:pt x="720" y="2256"/>
                      <a:pt x="744" y="2312"/>
                      <a:pt x="768" y="2368"/>
                    </a:cubicBezTo>
                  </a:path>
                </a:pathLst>
              </a:custGeom>
              <a:noFill/>
              <a:ln w="9525">
                <a:solidFill>
                  <a:schemeClr val="accent2"/>
                </a:solidFill>
                <a:round/>
                <a:headEnd/>
                <a:tailEnd/>
              </a:ln>
            </p:spPr>
            <p:txBody>
              <a:bodyPr wrap="none" anchor="ctr"/>
              <a:lstStyle/>
              <a:p>
                <a:endParaRPr lang="en-US"/>
              </a:p>
            </p:txBody>
          </p:sp>
        </p:grpSp>
      </p:grpSp>
      <p:sp>
        <p:nvSpPr>
          <p:cNvPr id="37891" name="Rectangle 137"/>
          <p:cNvSpPr>
            <a:spLocks noGrp="1" noChangeArrowheads="1"/>
          </p:cNvSpPr>
          <p:nvPr>
            <p:ph type="title"/>
          </p:nvPr>
        </p:nvSpPr>
        <p:spPr bwMode="auto">
          <a:xfrm>
            <a:off x="685800" y="301625"/>
            <a:ext cx="7772400" cy="14620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7892" name="Rectangle 138"/>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0315" name="Rectangle 139"/>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mn-lt"/>
                <a:ea typeface="+mn-ea"/>
                <a:cs typeface="+mn-cs"/>
              </a:defRPr>
            </a:lvl1pPr>
          </a:lstStyle>
          <a:p>
            <a:pPr>
              <a:defRPr/>
            </a:pPr>
            <a:endParaRPr lang="en-US"/>
          </a:p>
        </p:txBody>
      </p:sp>
      <p:sp>
        <p:nvSpPr>
          <p:cNvPr id="50316" name="Rectangle 140"/>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mn-lt"/>
                <a:ea typeface="+mn-ea"/>
                <a:cs typeface="+mn-cs"/>
              </a:defRPr>
            </a:lvl1pPr>
          </a:lstStyle>
          <a:p>
            <a:pPr>
              <a:defRPr/>
            </a:pPr>
            <a:endParaRPr lang="en-US"/>
          </a:p>
        </p:txBody>
      </p:sp>
      <p:sp>
        <p:nvSpPr>
          <p:cNvPr id="50317" name="Rectangle 141"/>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atin typeface="Arial Black" pitchFamily="34" charset="0"/>
              </a:defRPr>
            </a:lvl1pPr>
          </a:lstStyle>
          <a:p>
            <a:fld id="{B572D79C-7DA4-4FA7-A85E-F011EB1E6331}"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977"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ransition>
    <p:random/>
  </p:transition>
  <p:txStyles>
    <p:titleStyle>
      <a:lvl1pPr algn="l"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400">
          <a:solidFill>
            <a:schemeClr val="tx2"/>
          </a:solidFill>
          <a:latin typeface="Arial Black" pitchFamily="34"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Arial Black" pitchFamily="34"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Arial Black" pitchFamily="34"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Arial Black" pitchFamily="34" charset="0"/>
          <a:ea typeface="ＭＳ Ｐゴシック" charset="0"/>
          <a:cs typeface="ＭＳ Ｐゴシック" charset="0"/>
        </a:defRPr>
      </a:lvl5pPr>
      <a:lvl6pPr marL="457200" algn="l" rtl="0" fontAlgn="base">
        <a:spcBef>
          <a:spcPct val="0"/>
        </a:spcBef>
        <a:spcAft>
          <a:spcPct val="0"/>
        </a:spcAft>
        <a:defRPr sz="4400">
          <a:solidFill>
            <a:schemeClr val="tx2"/>
          </a:solidFill>
          <a:latin typeface="Arial Black" pitchFamily="34" charset="0"/>
        </a:defRPr>
      </a:lvl6pPr>
      <a:lvl7pPr marL="914400" algn="l" rtl="0" fontAlgn="base">
        <a:spcBef>
          <a:spcPct val="0"/>
        </a:spcBef>
        <a:spcAft>
          <a:spcPct val="0"/>
        </a:spcAft>
        <a:defRPr sz="4400">
          <a:solidFill>
            <a:schemeClr val="tx2"/>
          </a:solidFill>
          <a:latin typeface="Arial Black" pitchFamily="34" charset="0"/>
        </a:defRPr>
      </a:lvl7pPr>
      <a:lvl8pPr marL="1371600" algn="l" rtl="0" fontAlgn="base">
        <a:spcBef>
          <a:spcPct val="0"/>
        </a:spcBef>
        <a:spcAft>
          <a:spcPct val="0"/>
        </a:spcAft>
        <a:defRPr sz="4400">
          <a:solidFill>
            <a:schemeClr val="tx2"/>
          </a:solidFill>
          <a:latin typeface="Arial Black" pitchFamily="34" charset="0"/>
        </a:defRPr>
      </a:lvl8pPr>
      <a:lvl9pPr marL="1828800" algn="l" rtl="0" fontAlgn="base">
        <a:spcBef>
          <a:spcPct val="0"/>
        </a:spcBef>
        <a:spcAft>
          <a:spcPct val="0"/>
        </a:spcAft>
        <a:defRPr sz="4400">
          <a:solidFill>
            <a:schemeClr val="tx2"/>
          </a:solidFill>
          <a:latin typeface="Arial Black" pitchFamily="34" charset="0"/>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lr>
          <a:schemeClr val="folHlink"/>
        </a:buClr>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Font typeface="Times New Roman" pitchFamily="18" charset="0"/>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Font typeface="Times New Roman" pitchFamily="18" charset="0"/>
        <a:buChar char="–"/>
        <a:defRPr sz="2000">
          <a:solidFill>
            <a:schemeClr val="tx1"/>
          </a:solidFill>
          <a:latin typeface="+mn-lt"/>
          <a:ea typeface="ＭＳ Ｐゴシック" charset="0"/>
        </a:defRPr>
      </a:lvl5pPr>
      <a:lvl6pPr marL="2514600" indent="-228600" algn="l" rtl="0" fontAlgn="base">
        <a:spcBef>
          <a:spcPct val="20000"/>
        </a:spcBef>
        <a:spcAft>
          <a:spcPct val="0"/>
        </a:spcAft>
        <a:buFont typeface="Times New Roman" pitchFamily="18" charset="0"/>
        <a:buChar char="–"/>
        <a:defRPr sz="2000">
          <a:solidFill>
            <a:schemeClr val="tx1"/>
          </a:solidFill>
          <a:latin typeface="+mn-lt"/>
        </a:defRPr>
      </a:lvl6pPr>
      <a:lvl7pPr marL="2971800" indent="-228600" algn="l" rtl="0" fontAlgn="base">
        <a:spcBef>
          <a:spcPct val="20000"/>
        </a:spcBef>
        <a:spcAft>
          <a:spcPct val="0"/>
        </a:spcAft>
        <a:buFont typeface="Times New Roman" pitchFamily="18" charset="0"/>
        <a:buChar char="–"/>
        <a:defRPr sz="2000">
          <a:solidFill>
            <a:schemeClr val="tx1"/>
          </a:solidFill>
          <a:latin typeface="+mn-lt"/>
        </a:defRPr>
      </a:lvl7pPr>
      <a:lvl8pPr marL="3429000" indent="-228600" algn="l" rtl="0" fontAlgn="base">
        <a:spcBef>
          <a:spcPct val="20000"/>
        </a:spcBef>
        <a:spcAft>
          <a:spcPct val="0"/>
        </a:spcAft>
        <a:buFont typeface="Times New Roman" pitchFamily="18" charset="0"/>
        <a:buChar char="–"/>
        <a:defRPr sz="2000">
          <a:solidFill>
            <a:schemeClr val="tx1"/>
          </a:solidFill>
          <a:latin typeface="+mn-lt"/>
        </a:defRPr>
      </a:lvl8pPr>
      <a:lvl9pPr marL="3886200" indent="-228600" algn="l" rtl="0" fontAlgn="base">
        <a:spcBef>
          <a:spcPct val="20000"/>
        </a:spcBef>
        <a:spcAft>
          <a:spcPct val="0"/>
        </a:spcAft>
        <a:buFont typeface="Times New Roman" pitchFamily="18" charset="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10.png"/><Relationship Id="rId5" Type="http://schemas.openxmlformats.org/officeDocument/2006/relationships/image" Target="../media/image12.wmf"/><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7.jpe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1.xml"/><Relationship Id="rId1" Type="http://schemas.openxmlformats.org/officeDocument/2006/relationships/themeOverride" Target="../theme/themeOverride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gif"/><Relationship Id="rId1" Type="http://schemas.openxmlformats.org/officeDocument/2006/relationships/slideLayout" Target="../slideLayouts/slideLayout1.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10.png"/><Relationship Id="rId7" Type="http://schemas.openxmlformats.org/officeDocument/2006/relationships/image" Target="../media/image25.jpeg"/><Relationship Id="rId2" Type="http://schemas.openxmlformats.org/officeDocument/2006/relationships/slideLayout" Target="../slideLayouts/slideLayout1.xml"/><Relationship Id="rId1" Type="http://schemas.openxmlformats.org/officeDocument/2006/relationships/themeOverride" Target="../theme/themeOverride3.xml"/><Relationship Id="rId6" Type="http://schemas.openxmlformats.org/officeDocument/2006/relationships/image" Target="../media/image24.jpeg"/><Relationship Id="rId5" Type="http://schemas.openxmlformats.org/officeDocument/2006/relationships/image" Target="../media/image23.wmf"/><Relationship Id="rId10" Type="http://schemas.openxmlformats.org/officeDocument/2006/relationships/image" Target="../media/image28.jpeg"/><Relationship Id="rId4" Type="http://schemas.microsoft.com/office/2007/relationships/hdphoto" Target="../media/hdphoto1.wdp"/><Relationship Id="rId9" Type="http://schemas.openxmlformats.org/officeDocument/2006/relationships/image" Target="../media/image27.wmf"/></Relationships>
</file>

<file path=ppt/slides/_rels/slide16.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slideLayout" Target="../slideLayouts/slideLayout1.xml"/><Relationship Id="rId1" Type="http://schemas.openxmlformats.org/officeDocument/2006/relationships/themeOverride" Target="../theme/themeOverride4.xml"/><Relationship Id="rId6" Type="http://schemas.microsoft.com/office/2007/relationships/hdphoto" Target="../media/hdphoto4.wdp"/><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9.wmf"/><Relationship Id="rId1" Type="http://schemas.openxmlformats.org/officeDocument/2006/relationships/slideLayout" Target="../slideLayouts/slideLayout1.xml"/><Relationship Id="rId6" Type="http://schemas.microsoft.com/office/2007/relationships/hdphoto" Target="../media/hdphoto6.wdp"/><Relationship Id="rId5" Type="http://schemas.openxmlformats.org/officeDocument/2006/relationships/image" Target="../media/image33.png"/><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9.wmf"/><Relationship Id="rId1" Type="http://schemas.openxmlformats.org/officeDocument/2006/relationships/slideLayout" Target="../slideLayouts/slideLayout1.xml"/><Relationship Id="rId6" Type="http://schemas.microsoft.com/office/2007/relationships/hdphoto" Target="../media/hdphoto5.wdp"/><Relationship Id="rId5" Type="http://schemas.openxmlformats.org/officeDocument/2006/relationships/image" Target="../media/image32.png"/><Relationship Id="rId4" Type="http://schemas.microsoft.com/office/2007/relationships/hdphoto" Target="../media/hdphoto6.wdp"/></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9.wmf"/><Relationship Id="rId1" Type="http://schemas.openxmlformats.org/officeDocument/2006/relationships/slideLayout" Target="../slideLayouts/slideLayout1.xml"/><Relationship Id="rId6" Type="http://schemas.microsoft.com/office/2007/relationships/hdphoto" Target="../media/hdphoto5.wdp"/><Relationship Id="rId5" Type="http://schemas.openxmlformats.org/officeDocument/2006/relationships/image" Target="../media/image32.png"/><Relationship Id="rId4" Type="http://schemas.microsoft.com/office/2007/relationships/hdphoto" Target="../media/hdphoto6.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sp>
        <p:nvSpPr>
          <p:cNvPr id="74754" name="Title 1"/>
          <p:cNvSpPr>
            <a:spLocks noGrp="1"/>
          </p:cNvSpPr>
          <p:nvPr>
            <p:ph type="ctrTitle"/>
          </p:nvPr>
        </p:nvSpPr>
        <p:spPr/>
        <p:txBody>
          <a:bodyPr/>
          <a:lstStyle/>
          <a:p>
            <a:r>
              <a:rPr lang="en-US" sz="6000">
                <a:ea typeface="ＭＳ Ｐゴシック" pitchFamily="34" charset="-128"/>
              </a:rPr>
              <a:t>Dig Site #14</a:t>
            </a:r>
          </a:p>
        </p:txBody>
      </p:sp>
      <p:sp>
        <p:nvSpPr>
          <p:cNvPr id="74755" name="Subtitle 2"/>
          <p:cNvSpPr>
            <a:spLocks noGrp="1"/>
          </p:cNvSpPr>
          <p:nvPr>
            <p:ph type="subTitle" idx="1"/>
          </p:nvPr>
        </p:nvSpPr>
        <p:spPr/>
        <p:txBody>
          <a:bodyPr/>
          <a:lstStyle/>
          <a:p>
            <a:r>
              <a:rPr lang="en-US" sz="4800" b="1" dirty="0">
                <a:ea typeface="ＭＳ Ｐゴシック" pitchFamily="34" charset="-128"/>
              </a:rPr>
              <a:t>R-E-S-P-E-C-T!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ChangeArrowheads="1"/>
          </p:cNvSpPr>
          <p:nvPr/>
        </p:nvSpPr>
        <p:spPr bwMode="auto">
          <a:xfrm>
            <a:off x="0" y="0"/>
            <a:ext cx="9144000" cy="68580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50178" name="Rectangle 3"/>
          <p:cNvSpPr>
            <a:spLocks noGrp="1" noChangeArrowheads="1"/>
          </p:cNvSpPr>
          <p:nvPr>
            <p:ph type="body" idx="1"/>
          </p:nvPr>
        </p:nvSpPr>
        <p:spPr>
          <a:xfrm>
            <a:off x="457200" y="1600200"/>
            <a:ext cx="8382000" cy="4953000"/>
          </a:xfrm>
        </p:spPr>
        <p:txBody>
          <a:bodyPr/>
          <a:lstStyle/>
          <a:p>
            <a:pPr marL="0" indent="0" algn="ctr" eaLnBrk="1" hangingPunct="1">
              <a:spcBef>
                <a:spcPts val="0"/>
              </a:spcBef>
              <a:buFontTx/>
              <a:buNone/>
            </a:pPr>
            <a:r>
              <a:rPr lang="en-US" sz="4000" b="1" dirty="0">
                <a:ea typeface="ＭＳ Ｐゴシック" pitchFamily="34" charset="-128"/>
              </a:rPr>
              <a:t>You shall have no other gods before me. You shall not make for yourself an image in the form of anything in heaven above or on the earth beneath or in the waters below.</a:t>
            </a:r>
            <a:endParaRPr lang="en-US" sz="3600" b="1" dirty="0">
              <a:ea typeface="ＭＳ Ｐゴシック" pitchFamily="34" charset="-128"/>
            </a:endParaRPr>
          </a:p>
          <a:p>
            <a:pPr marL="0" indent="0" eaLnBrk="1" hangingPunct="1">
              <a:spcBef>
                <a:spcPts val="0"/>
              </a:spcBef>
              <a:buFontTx/>
              <a:buNone/>
              <a:tabLst>
                <a:tab pos="4572000" algn="l"/>
              </a:tabLst>
            </a:pPr>
            <a:endParaRPr lang="en-US" sz="3600" b="1" dirty="0">
              <a:ea typeface="ＭＳ Ｐゴシック" pitchFamily="34" charset="-128"/>
            </a:endParaRPr>
          </a:p>
          <a:p>
            <a:pPr marL="0" indent="0" eaLnBrk="1" hangingPunct="1">
              <a:spcBef>
                <a:spcPts val="0"/>
              </a:spcBef>
              <a:buFontTx/>
              <a:buNone/>
              <a:tabLst>
                <a:tab pos="4572000" algn="l"/>
              </a:tabLst>
            </a:pPr>
            <a:r>
              <a:rPr lang="en-US" sz="3600" b="1" dirty="0">
                <a:ea typeface="ＭＳ Ｐゴシック" pitchFamily="34" charset="-128"/>
              </a:rPr>
              <a:t>	Exodus 20:3-4</a:t>
            </a:r>
          </a:p>
        </p:txBody>
      </p:sp>
      <p:sp>
        <p:nvSpPr>
          <p:cNvPr id="50179" name="WordArt 4"/>
          <p:cNvSpPr>
            <a:spLocks noChangeArrowheads="1" noChangeShapeType="1" noTextEdit="1"/>
          </p:cNvSpPr>
          <p:nvPr/>
        </p:nvSpPr>
        <p:spPr bwMode="auto">
          <a:xfrm>
            <a:off x="457200" y="274638"/>
            <a:ext cx="8229600" cy="11430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a:rPr>
              <a:t>Memory Verse</a:t>
            </a:r>
          </a:p>
        </p:txBody>
      </p:sp>
      <p:sp>
        <p:nvSpPr>
          <p:cNvPr id="50180" name="Text Box 6"/>
          <p:cNvSpPr txBox="1">
            <a:spLocks noChangeArrowheads="1"/>
          </p:cNvSpPr>
          <p:nvPr/>
        </p:nvSpPr>
        <p:spPr bwMode="auto">
          <a:xfrm>
            <a:off x="457200" y="6216650"/>
            <a:ext cx="1365250" cy="366712"/>
          </a:xfrm>
          <a:prstGeom prst="rect">
            <a:avLst/>
          </a:prstGeom>
          <a:noFill/>
          <a:ln w="9525">
            <a:noFill/>
            <a:miter lim="800000"/>
            <a:headEnd/>
            <a:tailEnd/>
          </a:ln>
        </p:spPr>
        <p:txBody>
          <a:bodyPr wrap="none">
            <a:spAutoFit/>
          </a:bodyPr>
          <a:lstStyle/>
          <a:p>
            <a:r>
              <a:rPr lang="en-US" dirty="0"/>
              <a:t>Lesson #14</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srcRect/>
          <a:tile tx="0" ty="0" sx="100000" sy="100000" flip="none" algn="tl"/>
        </a:blipFill>
        <a:effectLst/>
      </p:bgPr>
    </p:bg>
    <p:spTree>
      <p:nvGrpSpPr>
        <p:cNvPr id="1" name=""/>
        <p:cNvGrpSpPr/>
        <p:nvPr/>
      </p:nvGrpSpPr>
      <p:grpSpPr>
        <a:xfrm>
          <a:off x="0" y="0"/>
          <a:ext cx="0" cy="0"/>
          <a:chOff x="0" y="0"/>
          <a:chExt cx="0" cy="0"/>
        </a:xfrm>
      </p:grpSpPr>
      <p:sp>
        <p:nvSpPr>
          <p:cNvPr id="51203" name="Rectangle 3"/>
          <p:cNvSpPr>
            <a:spLocks noGrp="1" noChangeArrowheads="1"/>
          </p:cNvSpPr>
          <p:nvPr>
            <p:ph type="subTitle" idx="1"/>
          </p:nvPr>
        </p:nvSpPr>
        <p:spPr>
          <a:xfrm>
            <a:off x="0" y="228600"/>
            <a:ext cx="9144000" cy="1524000"/>
          </a:xfrm>
        </p:spPr>
        <p:txBody>
          <a:bodyPr/>
          <a:lstStyle/>
          <a:p>
            <a:pPr eaLnBrk="1" hangingPunct="1"/>
            <a:r>
              <a:rPr lang="en-US" sz="4400" b="1">
                <a:ea typeface="ＭＳ Ｐゴシック" pitchFamily="34" charset="-128"/>
              </a:rPr>
              <a:t>Exodus 20:1-21</a:t>
            </a:r>
          </a:p>
          <a:p>
            <a:pPr eaLnBrk="1" hangingPunct="1"/>
            <a:r>
              <a:rPr lang="en-US" sz="4400" b="1">
                <a:ea typeface="ＭＳ Ｐゴシック" pitchFamily="34" charset="-128"/>
              </a:rPr>
              <a:t>R-E-S-P-E-C-T</a:t>
            </a:r>
          </a:p>
        </p:txBody>
      </p:sp>
      <p:pic>
        <p:nvPicPr>
          <p:cNvPr id="1026" name="Picture 2" descr="179 Ten Commandments Tablets Stock Photos - Free &amp; Royalty-Free Stock  Photos from Dreamstime">
            <a:extLst>
              <a:ext uri="{FF2B5EF4-FFF2-40B4-BE49-F238E27FC236}">
                <a16:creationId xmlns:a16="http://schemas.microsoft.com/office/drawing/2014/main" id="{14D4C2A6-C3FF-6402-192E-21648CCFEC59}"/>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657" b="90187" l="9000" r="90750">
                        <a14:foregroundMark x1="9000" y1="27882" x2="10375" y2="41433"/>
                        <a14:foregroundMark x1="14500" y1="90187" x2="22875" y2="88162"/>
                        <a14:foregroundMark x1="90375" y1="36449" x2="90750" y2="22741"/>
                        <a14:foregroundMark x1="69750" y1="11215" x2="63875" y2="9657"/>
                      </a14:backgroundRemoval>
                    </a14:imgEffect>
                  </a14:imgLayer>
                </a14:imgProps>
              </a:ext>
              <a:ext uri="{28A0092B-C50C-407E-A947-70E740481C1C}">
                <a14:useLocalDpi xmlns:a14="http://schemas.microsoft.com/office/drawing/2010/main" val="0"/>
              </a:ext>
            </a:extLst>
          </a:blip>
          <a:srcRect/>
          <a:stretch>
            <a:fillRect/>
          </a:stretch>
        </p:blipFill>
        <p:spPr bwMode="auto">
          <a:xfrm>
            <a:off x="914400" y="1219200"/>
            <a:ext cx="7620000" cy="6115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srcRect/>
          <a:tile tx="0" ty="0" sx="100000" sy="100000" flip="none" algn="tl"/>
        </a:blipFill>
        <a:effectLst/>
      </p:bgPr>
    </p:bg>
    <p:spTree>
      <p:nvGrpSpPr>
        <p:cNvPr id="1" name=""/>
        <p:cNvGrpSpPr/>
        <p:nvPr/>
      </p:nvGrpSpPr>
      <p:grpSpPr>
        <a:xfrm>
          <a:off x="0" y="0"/>
          <a:ext cx="0" cy="0"/>
          <a:chOff x="0" y="0"/>
          <a:chExt cx="0" cy="0"/>
        </a:xfrm>
      </p:grpSpPr>
      <p:pic>
        <p:nvPicPr>
          <p:cNvPr id="2050" name="Picture 2" descr="90,396 Sphinxes Royalty-Free Images, Stock Photos &amp; Pictures | Shutterstock">
            <a:extLst>
              <a:ext uri="{FF2B5EF4-FFF2-40B4-BE49-F238E27FC236}">
                <a16:creationId xmlns:a16="http://schemas.microsoft.com/office/drawing/2014/main" id="{EB69FB41-D6A7-69FA-B366-C34CABFBA5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839" y="2057400"/>
            <a:ext cx="7164161" cy="5143500"/>
          </a:xfrm>
          <a:prstGeom prst="rect">
            <a:avLst/>
          </a:prstGeom>
          <a:noFill/>
          <a:extLst>
            <a:ext uri="{909E8E84-426E-40DD-AFC4-6F175D3DCCD1}">
              <a14:hiddenFill xmlns:a14="http://schemas.microsoft.com/office/drawing/2010/main">
                <a:solidFill>
                  <a:srgbClr val="FFFFFF"/>
                </a:solidFill>
              </a14:hiddenFill>
            </a:ext>
          </a:extLst>
        </p:spPr>
      </p:pic>
      <p:sp>
        <p:nvSpPr>
          <p:cNvPr id="12" name="Speech Bubble: Rectangle with Corners Rounded 11">
            <a:extLst>
              <a:ext uri="{FF2B5EF4-FFF2-40B4-BE49-F238E27FC236}">
                <a16:creationId xmlns:a16="http://schemas.microsoft.com/office/drawing/2014/main" id="{EE7514CD-2D37-8C46-3578-DA65F565D404}"/>
              </a:ext>
            </a:extLst>
          </p:cNvPr>
          <p:cNvSpPr/>
          <p:nvPr/>
        </p:nvSpPr>
        <p:spPr>
          <a:xfrm>
            <a:off x="228600" y="800100"/>
            <a:ext cx="7086600" cy="2514600"/>
          </a:xfrm>
          <a:prstGeom prst="wedgeRoundRectCallout">
            <a:avLst>
              <a:gd name="adj1" fmla="val -54073"/>
              <a:gd name="adj2" fmla="val -82955"/>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600" b="1" dirty="0">
                <a:ln w="22225">
                  <a:solidFill>
                    <a:schemeClr val="accent2"/>
                  </a:solidFill>
                  <a:prstDash val="solid"/>
                </a:ln>
                <a:solidFill>
                  <a:schemeClr val="accent2">
                    <a:lumMod val="40000"/>
                    <a:lumOff val="60000"/>
                  </a:schemeClr>
                </a:solidFill>
                <a:latin typeface="Aptos" panose="020B0004020202020204" pitchFamily="34" charset="0"/>
              </a:rPr>
              <a:t>Exodus 20:1-2</a:t>
            </a:r>
          </a:p>
          <a:p>
            <a:pPr algn="ctr"/>
            <a:endParaRPr lang="en-US" dirty="0"/>
          </a:p>
        </p:txBody>
      </p:sp>
      <p:sp>
        <p:nvSpPr>
          <p:cNvPr id="7" name="TextBox 6">
            <a:extLst>
              <a:ext uri="{FF2B5EF4-FFF2-40B4-BE49-F238E27FC236}">
                <a16:creationId xmlns:a16="http://schemas.microsoft.com/office/drawing/2014/main" id="{E8AA4D1A-AAC1-63BC-F78B-02E6C6D8DAB9}"/>
              </a:ext>
            </a:extLst>
          </p:cNvPr>
          <p:cNvSpPr txBox="1"/>
          <p:nvPr/>
        </p:nvSpPr>
        <p:spPr>
          <a:xfrm>
            <a:off x="1524000" y="0"/>
            <a:ext cx="7086600" cy="584775"/>
          </a:xfrm>
          <a:prstGeom prst="rect">
            <a:avLst/>
          </a:prstGeom>
          <a:noFill/>
        </p:spPr>
        <p:txBody>
          <a:bodyPr wrap="square">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200" b="1" i="0" u="none" strike="noStrike" kern="0" cap="none" spc="0" normalizeH="0" baseline="0" noProof="0" dirty="0">
                <a:ln>
                  <a:noFill/>
                </a:ln>
                <a:solidFill>
                  <a:srgbClr val="000000"/>
                </a:solidFill>
                <a:effectLst/>
                <a:uLnTx/>
                <a:uFillTx/>
                <a:latin typeface="Arial"/>
                <a:ea typeface="ＭＳ Ｐゴシック" pitchFamily="34" charset="-128"/>
              </a:rPr>
              <a:t>And God spoke all these words: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subTitle" idx="1"/>
          </p:nvPr>
        </p:nvSpPr>
        <p:spPr>
          <a:xfrm>
            <a:off x="0" y="457200"/>
            <a:ext cx="7772400" cy="5867400"/>
          </a:xfrm>
        </p:spPr>
        <p:txBody>
          <a:bodyPr/>
          <a:lstStyle/>
          <a:p>
            <a:pPr eaLnBrk="1" hangingPunct="1"/>
            <a:r>
              <a:rPr lang="en-US" altLang="ja-JP" sz="6000" b="1" baseline="30000" dirty="0">
                <a:latin typeface="Aptos" panose="020B0004020202020204" pitchFamily="34" charset="0"/>
                <a:ea typeface="ＭＳ Ｐゴシック" pitchFamily="34" charset="-128"/>
              </a:rPr>
              <a:t>Exodus 20:3</a:t>
            </a:r>
            <a:endParaRPr lang="en-US" altLang="ja-JP" sz="6000" b="1" dirty="0">
              <a:latin typeface="Aptos" panose="020B0004020202020204" pitchFamily="34" charset="0"/>
              <a:ea typeface="ＭＳ Ｐゴシック" pitchFamily="34" charset="-128"/>
            </a:endParaRPr>
          </a:p>
          <a:p>
            <a:pPr eaLnBrk="1" hangingPunct="1"/>
            <a:r>
              <a:rPr lang="en-US" dirty="0">
                <a:ea typeface="ＭＳ Ｐゴシック" pitchFamily="34" charset="-128"/>
              </a:rPr>
              <a:t>  </a:t>
            </a:r>
          </a:p>
        </p:txBody>
      </p:sp>
      <p:pic>
        <p:nvPicPr>
          <p:cNvPr id="3074" name="Picture 2" descr="Greek gods Images - Free Download on Magnific (formerly Freepik)">
            <a:extLst>
              <a:ext uri="{FF2B5EF4-FFF2-40B4-BE49-F238E27FC236}">
                <a16:creationId xmlns:a16="http://schemas.microsoft.com/office/drawing/2014/main" id="{8C2AC73D-8ED6-0275-2C8E-9B2C7C8D89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7439" b="1"/>
          <a:stretch>
            <a:fillRect/>
          </a:stretch>
        </p:blipFill>
        <p:spPr bwMode="auto">
          <a:xfrm>
            <a:off x="361950" y="4409726"/>
            <a:ext cx="7048500" cy="2468145"/>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0124B5A3-84C9-CBEC-84F8-652A5C1E5F7D}"/>
              </a:ext>
            </a:extLst>
          </p:cNvPr>
          <p:cNvGrpSpPr/>
          <p:nvPr/>
        </p:nvGrpSpPr>
        <p:grpSpPr>
          <a:xfrm>
            <a:off x="-314948" y="-228600"/>
            <a:ext cx="4883900" cy="3919330"/>
            <a:chOff x="2854853" y="304800"/>
            <a:chExt cx="4883900" cy="3919330"/>
          </a:xfrm>
        </p:grpSpPr>
        <p:grpSp>
          <p:nvGrpSpPr>
            <p:cNvPr id="9" name="Group 8">
              <a:extLst>
                <a:ext uri="{FF2B5EF4-FFF2-40B4-BE49-F238E27FC236}">
                  <a16:creationId xmlns:a16="http://schemas.microsoft.com/office/drawing/2014/main" id="{583BB769-B2D5-AC4B-3514-9E333A079E08}"/>
                </a:ext>
              </a:extLst>
            </p:cNvPr>
            <p:cNvGrpSpPr/>
            <p:nvPr/>
          </p:nvGrpSpPr>
          <p:grpSpPr>
            <a:xfrm>
              <a:off x="2854853" y="304800"/>
              <a:ext cx="4883900" cy="3919330"/>
              <a:chOff x="-487534" y="500269"/>
              <a:chExt cx="4883900" cy="3919330"/>
            </a:xfrm>
          </p:grpSpPr>
          <p:pic>
            <p:nvPicPr>
              <p:cNvPr id="4" name="Picture 2" descr="179 Ten Commandments Tablets Stock Photos - Free &amp; Royalty-Free Stock  Photos from Dreamstime">
                <a:extLst>
                  <a:ext uri="{FF2B5EF4-FFF2-40B4-BE49-F238E27FC236}">
                    <a16:creationId xmlns:a16="http://schemas.microsoft.com/office/drawing/2014/main" id="{D8427513-57E3-6E5F-237B-9F718D5FF18D}"/>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657" b="90187" l="9000" r="90750">
                            <a14:foregroundMark x1="9000" y1="27882" x2="10375" y2="41433"/>
                            <a14:foregroundMark x1="14500" y1="90187" x2="22875" y2="88162"/>
                            <a14:backgroundMark x1="70875" y1="18847" x2="71625" y2="86916"/>
                            <a14:backgroundMark x1="71625" y1="86916" x2="83250" y2="77414"/>
                            <a14:backgroundMark x1="83250" y1="77414" x2="81625" y2="29283"/>
                            <a14:backgroundMark x1="81625" y1="29283" x2="61875" y2="21028"/>
                            <a14:backgroundMark x1="61875" y1="21028" x2="61500" y2="82710"/>
                            <a14:backgroundMark x1="61500" y1="82710" x2="64000" y2="83801"/>
                            <a14:backgroundMark x1="54875" y1="62617" x2="59375" y2="3271"/>
                            <a14:backgroundMark x1="61375" y1="13396" x2="97250" y2="25389"/>
                            <a14:backgroundMark x1="97250" y1="25389" x2="99000" y2="26947"/>
                            <a14:backgroundMark x1="90500" y1="27103" x2="90250" y2="34424"/>
                            <a14:backgroundMark x1="62750" y1="10903" x2="74625" y2="7009"/>
                            <a14:backgroundMark x1="91125" y1="26012" x2="91000" y2="37227"/>
                            <a14:backgroundMark x1="69750" y1="11526" x2="69750" y2="10592"/>
                            <a14:backgroundMark x1="68750" y1="11059" x2="72625" y2="11059"/>
                          </a14:backgroundRemoval>
                        </a14:imgEffect>
                      </a14:imgLayer>
                    </a14:imgProps>
                  </a:ext>
                  <a:ext uri="{28A0092B-C50C-407E-A947-70E740481C1C}">
                    <a14:useLocalDpi xmlns:a14="http://schemas.microsoft.com/office/drawing/2010/main" val="0"/>
                  </a:ext>
                </a:extLst>
              </a:blip>
              <a:srcRect/>
              <a:stretch>
                <a:fillRect/>
              </a:stretch>
            </p:blipFill>
            <p:spPr bwMode="auto">
              <a:xfrm>
                <a:off x="-487534" y="500269"/>
                <a:ext cx="4883900" cy="3919330"/>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03768CB2-0577-A28F-80C3-3D9E17864643}"/>
                  </a:ext>
                </a:extLst>
              </p:cNvPr>
              <p:cNvSpPr/>
              <p:nvPr/>
            </p:nvSpPr>
            <p:spPr>
              <a:xfrm>
                <a:off x="79750" y="1126434"/>
                <a:ext cx="1905000" cy="2667000"/>
              </a:xfrm>
              <a:prstGeom prst="ellipse">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F3C6A5E-DD2C-0E08-F8C3-093226841C16}"/>
                  </a:ext>
                </a:extLst>
              </p:cNvPr>
              <p:cNvSpPr/>
              <p:nvPr/>
            </p:nvSpPr>
            <p:spPr>
              <a:xfrm rot="21327458">
                <a:off x="207687" y="2901700"/>
                <a:ext cx="1756150" cy="985329"/>
              </a:xfrm>
              <a:prstGeom prst="rect">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5">
              <a:extLst>
                <a:ext uri="{FF2B5EF4-FFF2-40B4-BE49-F238E27FC236}">
                  <a16:creationId xmlns:a16="http://schemas.microsoft.com/office/drawing/2014/main" id="{02DBEEBC-FF53-74B9-9D8F-04F16EEEC54E}"/>
                </a:ext>
              </a:extLst>
            </p:cNvPr>
            <p:cNvSpPr/>
            <p:nvPr/>
          </p:nvSpPr>
          <p:spPr>
            <a:xfrm rot="21446382">
              <a:off x="3671657" y="1479634"/>
              <a:ext cx="1152985" cy="1569660"/>
            </a:xfrm>
            <a:prstGeom prst="rect">
              <a:avLst/>
            </a:prstGeom>
            <a:solidFill>
              <a:srgbClr val="848985"/>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cap="none" spc="0" dirty="0">
                  <a:ln/>
                  <a:solidFill>
                    <a:schemeClr val="bg2">
                      <a:lumMod val="50000"/>
                      <a:lumOff val="50000"/>
                    </a:schemeClr>
                  </a:solidFill>
                  <a:effectLst/>
                </a:rPr>
                <a:t>1</a:t>
              </a:r>
            </a:p>
          </p:txBody>
        </p:sp>
      </p:grpSp>
      <p:pic>
        <p:nvPicPr>
          <p:cNvPr id="12" name="Picture 2" descr="Greek gods Images - Free Download on Magnific (formerly Freepik)">
            <a:extLst>
              <a:ext uri="{FF2B5EF4-FFF2-40B4-BE49-F238E27FC236}">
                <a16:creationId xmlns:a16="http://schemas.microsoft.com/office/drawing/2014/main" id="{A93E7858-F037-5F2E-C7B3-1A112F9D4B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51335" b="50965"/>
          <a:stretch>
            <a:fillRect/>
          </a:stretch>
        </p:blipFill>
        <p:spPr bwMode="auto">
          <a:xfrm>
            <a:off x="5833986" y="-41362"/>
            <a:ext cx="3430168" cy="230256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Greek gods Images - Free Download on Magnific (formerly Freepik)">
            <a:extLst>
              <a:ext uri="{FF2B5EF4-FFF2-40B4-BE49-F238E27FC236}">
                <a16:creationId xmlns:a16="http://schemas.microsoft.com/office/drawing/2014/main" id="{C0D5F1F0-543B-6564-F84A-5A58B3AB9F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838" b="51533"/>
          <a:stretch>
            <a:fillRect/>
          </a:stretch>
        </p:blipFill>
        <p:spPr bwMode="auto">
          <a:xfrm>
            <a:off x="2589611" y="2133766"/>
            <a:ext cx="3676650" cy="22759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417,974 Hindu Gods Gods Royalty-Free Images, Stock Photos &amp; Pictures |  Shutterstock">
            <a:extLst>
              <a:ext uri="{FF2B5EF4-FFF2-40B4-BE49-F238E27FC236}">
                <a16:creationId xmlns:a16="http://schemas.microsoft.com/office/drawing/2014/main" id="{65754AB2-FE2E-BD7F-4003-2610528A0EDE}"/>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2857" b="90000" l="10000" r="90000">
                        <a14:foregroundMark x1="41154" y1="90357" x2="47308" y2="89286"/>
                        <a14:foregroundMark x1="42692" y1="11071" x2="60769" y2="11429"/>
                        <a14:foregroundMark x1="34231" y1="21429" x2="33846" y2="7143"/>
                        <a14:foregroundMark x1="33846" y1="7143" x2="48077" y2="2857"/>
                        <a14:foregroundMark x1="48077" y1="2857" x2="68846" y2="12857"/>
                        <a14:foregroundMark x1="68846" y1="12857" x2="64615" y2="25714"/>
                      </a14:backgroundRemoval>
                    </a14:imgEffect>
                  </a14:imgLayer>
                </a14:imgProps>
              </a:ext>
              <a:ext uri="{28A0092B-C50C-407E-A947-70E740481C1C}">
                <a14:useLocalDpi xmlns:a14="http://schemas.microsoft.com/office/drawing/2010/main" val="0"/>
              </a:ext>
            </a:extLst>
          </a:blip>
          <a:srcRect/>
          <a:stretch>
            <a:fillRect/>
          </a:stretch>
        </p:blipFill>
        <p:spPr bwMode="auto">
          <a:xfrm>
            <a:off x="5364502" y="3039348"/>
            <a:ext cx="3758162" cy="4047251"/>
          </a:xfrm>
          <a:prstGeom prst="rect">
            <a:avLst/>
          </a:prstGeom>
          <a:noFill/>
          <a:extLst>
            <a:ext uri="{909E8E84-426E-40DD-AFC4-6F175D3DCCD1}">
              <a14:hiddenFill xmlns:a14="http://schemas.microsoft.com/office/drawing/2010/main">
                <a:solidFill>
                  <a:srgbClr val="FFFFFF"/>
                </a:solidFill>
              </a14:hiddenFill>
            </a:ext>
          </a:extLst>
        </p:spPr>
      </p:pic>
      <p:sp>
        <p:nvSpPr>
          <p:cNvPr id="55297" name="Text Box 4"/>
          <p:cNvSpPr txBox="1">
            <a:spLocks noChangeArrowheads="1"/>
          </p:cNvSpPr>
          <p:nvPr/>
        </p:nvSpPr>
        <p:spPr bwMode="auto">
          <a:xfrm>
            <a:off x="1940052" y="173617"/>
            <a:ext cx="5257800" cy="923330"/>
          </a:xfrm>
          <a:prstGeom prst="rect">
            <a:avLst/>
          </a:prstGeom>
          <a:noFill/>
          <a:ln w="9525">
            <a:noFill/>
            <a:miter lim="800000"/>
            <a:headEnd/>
            <a:tailEnd/>
          </a:ln>
        </p:spPr>
        <p:txBody>
          <a:bodyPr>
            <a:spAutoFit/>
          </a:bodyPr>
          <a:lstStyle/>
          <a:p>
            <a:pPr algn="ctr"/>
            <a:r>
              <a:rPr lang="en-US" sz="5400" b="1" dirty="0">
                <a:solidFill>
                  <a:schemeClr val="tx2"/>
                </a:solidFill>
                <a:latin typeface="Aptos" panose="020B0004020202020204" pitchFamily="34" charset="0"/>
              </a:rPr>
              <a:t>Exodus 20:4-6</a:t>
            </a:r>
          </a:p>
        </p:txBody>
      </p:sp>
      <p:pic>
        <p:nvPicPr>
          <p:cNvPr id="55298" name="Picture 7" descr="MCj02030300000[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528" y="3561770"/>
            <a:ext cx="4672013" cy="3122613"/>
          </a:xfrm>
          <a:prstGeom prst="rect">
            <a:avLst/>
          </a:prstGeom>
          <a:noFill/>
          <a:ln w="9525">
            <a:noFill/>
            <a:miter lim="800000"/>
            <a:headEnd/>
            <a:tailEnd/>
          </a:ln>
        </p:spPr>
      </p:pic>
      <p:grpSp>
        <p:nvGrpSpPr>
          <p:cNvPr id="2" name="Group 1">
            <a:extLst>
              <a:ext uri="{FF2B5EF4-FFF2-40B4-BE49-F238E27FC236}">
                <a16:creationId xmlns:a16="http://schemas.microsoft.com/office/drawing/2014/main" id="{3D8AADF0-3748-ECE3-0BEA-459865790F29}"/>
              </a:ext>
            </a:extLst>
          </p:cNvPr>
          <p:cNvGrpSpPr/>
          <p:nvPr/>
        </p:nvGrpSpPr>
        <p:grpSpPr>
          <a:xfrm>
            <a:off x="-314948" y="-228600"/>
            <a:ext cx="4883900" cy="3919330"/>
            <a:chOff x="2854853" y="304800"/>
            <a:chExt cx="4883900" cy="3919330"/>
          </a:xfrm>
        </p:grpSpPr>
        <p:grpSp>
          <p:nvGrpSpPr>
            <p:cNvPr id="3" name="Group 2">
              <a:extLst>
                <a:ext uri="{FF2B5EF4-FFF2-40B4-BE49-F238E27FC236}">
                  <a16:creationId xmlns:a16="http://schemas.microsoft.com/office/drawing/2014/main" id="{FEBE54F7-CFC7-FEBD-8F4B-BA4F2494E281}"/>
                </a:ext>
              </a:extLst>
            </p:cNvPr>
            <p:cNvGrpSpPr/>
            <p:nvPr/>
          </p:nvGrpSpPr>
          <p:grpSpPr>
            <a:xfrm>
              <a:off x="2854853" y="304800"/>
              <a:ext cx="4883900" cy="3919330"/>
              <a:chOff x="-487534" y="500269"/>
              <a:chExt cx="4883900" cy="3919330"/>
            </a:xfrm>
          </p:grpSpPr>
          <p:pic>
            <p:nvPicPr>
              <p:cNvPr id="5" name="Picture 2" descr="179 Ten Commandments Tablets Stock Photos - Free &amp; Royalty-Free Stock  Photos from Dreamstime">
                <a:extLst>
                  <a:ext uri="{FF2B5EF4-FFF2-40B4-BE49-F238E27FC236}">
                    <a16:creationId xmlns:a16="http://schemas.microsoft.com/office/drawing/2014/main" id="{11E5DD49-FD69-7720-1EEE-3C1303916499}"/>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657" b="90187" l="9000" r="90750">
                            <a14:foregroundMark x1="9000" y1="27882" x2="10375" y2="41433"/>
                            <a14:foregroundMark x1="14500" y1="90187" x2="22875" y2="88162"/>
                            <a14:backgroundMark x1="70875" y1="18847" x2="71625" y2="86916"/>
                            <a14:backgroundMark x1="71625" y1="86916" x2="83250" y2="77414"/>
                            <a14:backgroundMark x1="83250" y1="77414" x2="81625" y2="29283"/>
                            <a14:backgroundMark x1="81625" y1="29283" x2="61875" y2="21028"/>
                            <a14:backgroundMark x1="61875" y1="21028" x2="61500" y2="82710"/>
                            <a14:backgroundMark x1="61500" y1="82710" x2="64000" y2="83801"/>
                            <a14:backgroundMark x1="54875" y1="62617" x2="59375" y2="3271"/>
                            <a14:backgroundMark x1="61375" y1="13396" x2="97250" y2="25389"/>
                            <a14:backgroundMark x1="97250" y1="25389" x2="99000" y2="26947"/>
                            <a14:backgroundMark x1="90500" y1="27103" x2="90250" y2="34424"/>
                            <a14:backgroundMark x1="62750" y1="10903" x2="74625" y2="7009"/>
                            <a14:backgroundMark x1="91125" y1="26012" x2="91000" y2="37227"/>
                            <a14:backgroundMark x1="69750" y1="11526" x2="69750" y2="10592"/>
                            <a14:backgroundMark x1="68750" y1="11059" x2="72625" y2="11059"/>
                          </a14:backgroundRemoval>
                        </a14:imgEffect>
                      </a14:imgLayer>
                    </a14:imgProps>
                  </a:ext>
                  <a:ext uri="{28A0092B-C50C-407E-A947-70E740481C1C}">
                    <a14:useLocalDpi xmlns:a14="http://schemas.microsoft.com/office/drawing/2010/main" val="0"/>
                  </a:ext>
                </a:extLst>
              </a:blip>
              <a:srcRect/>
              <a:stretch>
                <a:fillRect/>
              </a:stretch>
            </p:blipFill>
            <p:spPr bwMode="auto">
              <a:xfrm>
                <a:off x="-487534" y="500269"/>
                <a:ext cx="4883900" cy="3919330"/>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8BFB7F79-0302-622F-1143-F8E7CEFFC82F}"/>
                  </a:ext>
                </a:extLst>
              </p:cNvPr>
              <p:cNvSpPr/>
              <p:nvPr/>
            </p:nvSpPr>
            <p:spPr>
              <a:xfrm>
                <a:off x="79750" y="1126434"/>
                <a:ext cx="1905000" cy="2667000"/>
              </a:xfrm>
              <a:prstGeom prst="ellipse">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7EEF8F5-0ADB-B90C-90CD-BE6A26A95C6C}"/>
                  </a:ext>
                </a:extLst>
              </p:cNvPr>
              <p:cNvSpPr/>
              <p:nvPr/>
            </p:nvSpPr>
            <p:spPr>
              <a:xfrm rot="21327458">
                <a:off x="207687" y="2901700"/>
                <a:ext cx="1756150" cy="985329"/>
              </a:xfrm>
              <a:prstGeom prst="rect">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CE2C3AE6-75A2-F2A9-C6DF-60C029442E31}"/>
                </a:ext>
              </a:extLst>
            </p:cNvPr>
            <p:cNvSpPr/>
            <p:nvPr/>
          </p:nvSpPr>
          <p:spPr>
            <a:xfrm rot="21446382">
              <a:off x="3671657" y="1479634"/>
              <a:ext cx="1152985" cy="1569660"/>
            </a:xfrm>
            <a:prstGeom prst="rect">
              <a:avLst/>
            </a:prstGeom>
            <a:solidFill>
              <a:srgbClr val="848985"/>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cap="none" spc="0" dirty="0">
                  <a:ln/>
                  <a:solidFill>
                    <a:srgbClr val="848985"/>
                  </a:solidFill>
                  <a:effectLst/>
                </a:rPr>
                <a:t>2</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E83E45B-FF20-B239-F42F-35564681614F}"/>
              </a:ext>
            </a:extLst>
          </p:cNvPr>
          <p:cNvGrpSpPr/>
          <p:nvPr/>
        </p:nvGrpSpPr>
        <p:grpSpPr>
          <a:xfrm>
            <a:off x="-314948" y="-228600"/>
            <a:ext cx="4883900" cy="3919330"/>
            <a:chOff x="2854853" y="304800"/>
            <a:chExt cx="4883900" cy="3919330"/>
          </a:xfrm>
        </p:grpSpPr>
        <p:grpSp>
          <p:nvGrpSpPr>
            <p:cNvPr id="3" name="Group 2">
              <a:extLst>
                <a:ext uri="{FF2B5EF4-FFF2-40B4-BE49-F238E27FC236}">
                  <a16:creationId xmlns:a16="http://schemas.microsoft.com/office/drawing/2014/main" id="{A8FF5FF7-C784-A240-BE4A-DD2E063AF466}"/>
                </a:ext>
              </a:extLst>
            </p:cNvPr>
            <p:cNvGrpSpPr/>
            <p:nvPr/>
          </p:nvGrpSpPr>
          <p:grpSpPr>
            <a:xfrm>
              <a:off x="2854853" y="304800"/>
              <a:ext cx="4883900" cy="3919330"/>
              <a:chOff x="-487534" y="500269"/>
              <a:chExt cx="4883900" cy="3919330"/>
            </a:xfrm>
          </p:grpSpPr>
          <p:pic>
            <p:nvPicPr>
              <p:cNvPr id="5" name="Picture 2" descr="179 Ten Commandments Tablets Stock Photos - Free &amp; Royalty-Free Stock  Photos from Dreamstime">
                <a:extLst>
                  <a:ext uri="{FF2B5EF4-FFF2-40B4-BE49-F238E27FC236}">
                    <a16:creationId xmlns:a16="http://schemas.microsoft.com/office/drawing/2014/main" id="{DAD8B6FF-5E21-F308-0C13-E9B22863CBD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657" b="90187" l="9000" r="90750">
                            <a14:foregroundMark x1="9000" y1="27882" x2="10375" y2="41433"/>
                            <a14:foregroundMark x1="14500" y1="90187" x2="22875" y2="88162"/>
                            <a14:backgroundMark x1="70875" y1="18847" x2="71625" y2="86916"/>
                            <a14:backgroundMark x1="71625" y1="86916" x2="83250" y2="77414"/>
                            <a14:backgroundMark x1="83250" y1="77414" x2="81625" y2="29283"/>
                            <a14:backgroundMark x1="81625" y1="29283" x2="61875" y2="21028"/>
                            <a14:backgroundMark x1="61875" y1="21028" x2="61500" y2="82710"/>
                            <a14:backgroundMark x1="61500" y1="82710" x2="64000" y2="83801"/>
                            <a14:backgroundMark x1="54875" y1="62617" x2="59375" y2="3271"/>
                            <a14:backgroundMark x1="61375" y1="13396" x2="97250" y2="25389"/>
                            <a14:backgroundMark x1="97250" y1="25389" x2="99000" y2="26947"/>
                            <a14:backgroundMark x1="90500" y1="27103" x2="90250" y2="34424"/>
                            <a14:backgroundMark x1="62750" y1="10903" x2="74625" y2="7009"/>
                            <a14:backgroundMark x1="91125" y1="26012" x2="91000" y2="37227"/>
                            <a14:backgroundMark x1="69750" y1="11526" x2="69750" y2="10592"/>
                            <a14:backgroundMark x1="68750" y1="11059" x2="72625" y2="11059"/>
                          </a14:backgroundRemoval>
                        </a14:imgEffect>
                      </a14:imgLayer>
                    </a14:imgProps>
                  </a:ext>
                  <a:ext uri="{28A0092B-C50C-407E-A947-70E740481C1C}">
                    <a14:useLocalDpi xmlns:a14="http://schemas.microsoft.com/office/drawing/2010/main" val="0"/>
                  </a:ext>
                </a:extLst>
              </a:blip>
              <a:srcRect/>
              <a:stretch>
                <a:fillRect/>
              </a:stretch>
            </p:blipFill>
            <p:spPr bwMode="auto">
              <a:xfrm>
                <a:off x="-487534" y="500269"/>
                <a:ext cx="4883900" cy="3919330"/>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C2B6F28D-49FB-EA49-588E-A2579D46DF37}"/>
                  </a:ext>
                </a:extLst>
              </p:cNvPr>
              <p:cNvSpPr/>
              <p:nvPr/>
            </p:nvSpPr>
            <p:spPr>
              <a:xfrm>
                <a:off x="79750" y="1126434"/>
                <a:ext cx="1905000" cy="2667000"/>
              </a:xfrm>
              <a:prstGeom prst="ellipse">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7B8F1E1-3475-F5C3-BC40-AF858FA87CA4}"/>
                  </a:ext>
                </a:extLst>
              </p:cNvPr>
              <p:cNvSpPr/>
              <p:nvPr/>
            </p:nvSpPr>
            <p:spPr>
              <a:xfrm rot="21327458">
                <a:off x="207687" y="2901700"/>
                <a:ext cx="1756150" cy="985329"/>
              </a:xfrm>
              <a:prstGeom prst="rect">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16B62581-9035-9C40-8BA6-87F9E0DF479B}"/>
                </a:ext>
              </a:extLst>
            </p:cNvPr>
            <p:cNvSpPr/>
            <p:nvPr/>
          </p:nvSpPr>
          <p:spPr>
            <a:xfrm rot="21446382">
              <a:off x="3671657" y="1479634"/>
              <a:ext cx="1152985" cy="1569660"/>
            </a:xfrm>
            <a:prstGeom prst="rect">
              <a:avLst/>
            </a:prstGeom>
            <a:solidFill>
              <a:srgbClr val="848985"/>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dirty="0">
                  <a:ln/>
                  <a:solidFill>
                    <a:srgbClr val="848985"/>
                  </a:solidFill>
                </a:rPr>
                <a:t>3</a:t>
              </a:r>
              <a:endParaRPr lang="en-US" sz="9600" b="1" cap="none" spc="0" dirty="0">
                <a:ln/>
                <a:solidFill>
                  <a:srgbClr val="848985"/>
                </a:solidFill>
                <a:effectLst/>
              </a:endParaRPr>
            </a:p>
          </p:txBody>
        </p:sp>
      </p:grpSp>
      <p:sp>
        <p:nvSpPr>
          <p:cNvPr id="10" name="Text Box 4">
            <a:extLst>
              <a:ext uri="{FF2B5EF4-FFF2-40B4-BE49-F238E27FC236}">
                <a16:creationId xmlns:a16="http://schemas.microsoft.com/office/drawing/2014/main" id="{E04B10C4-7757-9AD8-2D59-ECAB019709E0}"/>
              </a:ext>
            </a:extLst>
          </p:cNvPr>
          <p:cNvSpPr txBox="1">
            <a:spLocks noChangeArrowheads="1"/>
          </p:cNvSpPr>
          <p:nvPr/>
        </p:nvSpPr>
        <p:spPr bwMode="auto">
          <a:xfrm>
            <a:off x="1940052" y="173617"/>
            <a:ext cx="5257800" cy="923330"/>
          </a:xfrm>
          <a:prstGeom prst="rect">
            <a:avLst/>
          </a:prstGeom>
          <a:noFill/>
          <a:ln w="9525">
            <a:noFill/>
            <a:miter lim="800000"/>
            <a:headEnd/>
            <a:tailEnd/>
          </a:ln>
        </p:spPr>
        <p:txBody>
          <a:bodyPr>
            <a:spAutoFit/>
          </a:bodyPr>
          <a:lstStyle/>
          <a:p>
            <a:pPr algn="ctr"/>
            <a:r>
              <a:rPr lang="en-US" sz="5400" b="1" dirty="0">
                <a:solidFill>
                  <a:schemeClr val="tx2"/>
                </a:solidFill>
                <a:latin typeface="Aptos" panose="020B0004020202020204" pitchFamily="34" charset="0"/>
              </a:rPr>
              <a:t>Exodus 20:7</a:t>
            </a:r>
          </a:p>
        </p:txBody>
      </p:sp>
      <p:pic>
        <p:nvPicPr>
          <p:cNvPr id="6148" name="Picture 4" descr="Swearing - Free smileys icons">
            <a:extLst>
              <a:ext uri="{FF2B5EF4-FFF2-40B4-BE49-F238E27FC236}">
                <a16:creationId xmlns:a16="http://schemas.microsoft.com/office/drawing/2014/main" id="{481B4A21-677F-76EB-A8FF-5D4CA67527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9513" y="1499164"/>
            <a:ext cx="3606236" cy="360623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5529E7A-1EEA-9BA4-323B-F19D8DEB80F1}"/>
              </a:ext>
            </a:extLst>
          </p:cNvPr>
          <p:cNvSpPr txBox="1"/>
          <p:nvPr/>
        </p:nvSpPr>
        <p:spPr>
          <a:xfrm>
            <a:off x="762000" y="5114723"/>
            <a:ext cx="7961787" cy="1485022"/>
          </a:xfrm>
          <a:prstGeom prst="rect">
            <a:avLst/>
          </a:prstGeom>
          <a:noFill/>
        </p:spPr>
        <p:txBody>
          <a:bodyPr wrap="square" rtlCol="0">
            <a:spAutoFit/>
          </a:bodyPr>
          <a:lstStyle/>
          <a:p>
            <a:r>
              <a:rPr lang="en-US" sz="1600" b="1" dirty="0"/>
              <a:t>Did You Know?</a:t>
            </a:r>
          </a:p>
          <a:p>
            <a:endParaRPr lang="en-US" sz="1050" dirty="0"/>
          </a:p>
          <a:p>
            <a:r>
              <a:rPr lang="en-US" sz="1600" dirty="0"/>
              <a:t>This commandment is much more than just not using God's name as a bad word. It also means that God's people (that's us!) should live in a way that brings honor and respect to His name! We should always remember that we are God's representatives to the world, and what we do and say affects how people see God.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C9E6D87-3178-05B5-AA1F-1F0AC5D1B08A}"/>
              </a:ext>
            </a:extLst>
          </p:cNvPr>
          <p:cNvGrpSpPr/>
          <p:nvPr/>
        </p:nvGrpSpPr>
        <p:grpSpPr>
          <a:xfrm>
            <a:off x="-314948" y="-228600"/>
            <a:ext cx="4883900" cy="3919330"/>
            <a:chOff x="2854853" y="304800"/>
            <a:chExt cx="4883900" cy="3919330"/>
          </a:xfrm>
        </p:grpSpPr>
        <p:grpSp>
          <p:nvGrpSpPr>
            <p:cNvPr id="5" name="Group 4">
              <a:extLst>
                <a:ext uri="{FF2B5EF4-FFF2-40B4-BE49-F238E27FC236}">
                  <a16:creationId xmlns:a16="http://schemas.microsoft.com/office/drawing/2014/main" id="{28A087D4-0EC6-CA10-AE49-FBC3DE3A3276}"/>
                </a:ext>
              </a:extLst>
            </p:cNvPr>
            <p:cNvGrpSpPr/>
            <p:nvPr/>
          </p:nvGrpSpPr>
          <p:grpSpPr>
            <a:xfrm>
              <a:off x="2854853" y="304800"/>
              <a:ext cx="4883900" cy="3919330"/>
              <a:chOff x="-487534" y="500269"/>
              <a:chExt cx="4883900" cy="3919330"/>
            </a:xfrm>
          </p:grpSpPr>
          <p:pic>
            <p:nvPicPr>
              <p:cNvPr id="7" name="Picture 2" descr="179 Ten Commandments Tablets Stock Photos - Free &amp; Royalty-Free Stock  Photos from Dreamstime">
                <a:extLst>
                  <a:ext uri="{FF2B5EF4-FFF2-40B4-BE49-F238E27FC236}">
                    <a16:creationId xmlns:a16="http://schemas.microsoft.com/office/drawing/2014/main" id="{65318711-5EFC-56B6-C032-CDC65C50CCD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657" b="90187" l="9000" r="90750">
                            <a14:foregroundMark x1="9000" y1="27882" x2="10375" y2="41433"/>
                            <a14:foregroundMark x1="14500" y1="90187" x2="22875" y2="88162"/>
                            <a14:backgroundMark x1="70875" y1="18847" x2="71625" y2="86916"/>
                            <a14:backgroundMark x1="71625" y1="86916" x2="83250" y2="77414"/>
                            <a14:backgroundMark x1="83250" y1="77414" x2="81625" y2="29283"/>
                            <a14:backgroundMark x1="81625" y1="29283" x2="61875" y2="21028"/>
                            <a14:backgroundMark x1="61875" y1="21028" x2="61500" y2="82710"/>
                            <a14:backgroundMark x1="61500" y1="82710" x2="64000" y2="83801"/>
                            <a14:backgroundMark x1="54875" y1="62617" x2="59375" y2="3271"/>
                            <a14:backgroundMark x1="61375" y1="13396" x2="97250" y2="25389"/>
                            <a14:backgroundMark x1="97250" y1="25389" x2="99000" y2="26947"/>
                            <a14:backgroundMark x1="90500" y1="27103" x2="90250" y2="34424"/>
                            <a14:backgroundMark x1="62750" y1="10903" x2="74625" y2="7009"/>
                            <a14:backgroundMark x1="91125" y1="26012" x2="91000" y2="37227"/>
                            <a14:backgroundMark x1="69750" y1="11526" x2="69750" y2="10592"/>
                            <a14:backgroundMark x1="68750" y1="11059" x2="72625" y2="11059"/>
                          </a14:backgroundRemoval>
                        </a14:imgEffect>
                      </a14:imgLayer>
                    </a14:imgProps>
                  </a:ext>
                  <a:ext uri="{28A0092B-C50C-407E-A947-70E740481C1C}">
                    <a14:useLocalDpi xmlns:a14="http://schemas.microsoft.com/office/drawing/2010/main" val="0"/>
                  </a:ext>
                </a:extLst>
              </a:blip>
              <a:srcRect/>
              <a:stretch>
                <a:fillRect/>
              </a:stretch>
            </p:blipFill>
            <p:spPr bwMode="auto">
              <a:xfrm>
                <a:off x="-487534" y="500269"/>
                <a:ext cx="4883900" cy="3919330"/>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6F4A7939-DD49-4ADF-0ABA-71CDDC0E218F}"/>
                  </a:ext>
                </a:extLst>
              </p:cNvPr>
              <p:cNvSpPr/>
              <p:nvPr/>
            </p:nvSpPr>
            <p:spPr>
              <a:xfrm>
                <a:off x="79750" y="1126434"/>
                <a:ext cx="1905000" cy="2667000"/>
              </a:xfrm>
              <a:prstGeom prst="ellipse">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E3620A2-92BB-2CCA-5DDD-2B653271906F}"/>
                  </a:ext>
                </a:extLst>
              </p:cNvPr>
              <p:cNvSpPr/>
              <p:nvPr/>
            </p:nvSpPr>
            <p:spPr>
              <a:xfrm rot="21327458">
                <a:off x="207687" y="2901700"/>
                <a:ext cx="1756150" cy="985329"/>
              </a:xfrm>
              <a:prstGeom prst="rect">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5">
              <a:extLst>
                <a:ext uri="{FF2B5EF4-FFF2-40B4-BE49-F238E27FC236}">
                  <a16:creationId xmlns:a16="http://schemas.microsoft.com/office/drawing/2014/main" id="{6387CCA7-B0ED-9314-A083-15BCF6924EEB}"/>
                </a:ext>
              </a:extLst>
            </p:cNvPr>
            <p:cNvSpPr/>
            <p:nvPr/>
          </p:nvSpPr>
          <p:spPr>
            <a:xfrm rot="21446382">
              <a:off x="3671657" y="1479634"/>
              <a:ext cx="1152985" cy="1569660"/>
            </a:xfrm>
            <a:prstGeom prst="rect">
              <a:avLst/>
            </a:prstGeom>
            <a:solidFill>
              <a:srgbClr val="848985"/>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dirty="0">
                  <a:ln/>
                  <a:solidFill>
                    <a:srgbClr val="848985"/>
                  </a:solidFill>
                </a:rPr>
                <a:t>4</a:t>
              </a:r>
              <a:endParaRPr lang="en-US" sz="9600" b="1" cap="none" spc="0" dirty="0">
                <a:ln/>
                <a:solidFill>
                  <a:srgbClr val="848985"/>
                </a:solidFill>
                <a:effectLst/>
              </a:endParaRPr>
            </a:p>
          </p:txBody>
        </p:sp>
      </p:grpSp>
      <p:pic>
        <p:nvPicPr>
          <p:cNvPr id="7172" name="Picture 4" descr="Calendar Images - Free Download on Magnific (formerly Freepik)">
            <a:extLst>
              <a:ext uri="{FF2B5EF4-FFF2-40B4-BE49-F238E27FC236}">
                <a16:creationId xmlns:a16="http://schemas.microsoft.com/office/drawing/2014/main" id="{F7B314B5-F63E-693A-E0C2-7F57434B57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5B7F5F9-E8D7-F648-EC2F-334073327B56}"/>
              </a:ext>
            </a:extLst>
          </p:cNvPr>
          <p:cNvSpPr txBox="1"/>
          <p:nvPr/>
        </p:nvSpPr>
        <p:spPr>
          <a:xfrm rot="21371205">
            <a:off x="4727280" y="3156554"/>
            <a:ext cx="676319" cy="369332"/>
          </a:xfrm>
          <a:prstGeom prst="rect">
            <a:avLst/>
          </a:prstGeom>
          <a:solidFill>
            <a:srgbClr val="E3E4E6"/>
          </a:solidFill>
        </p:spPr>
        <p:txBody>
          <a:bodyPr wrap="square" rtlCol="0">
            <a:spAutoFit/>
          </a:bodyPr>
          <a:lstStyle/>
          <a:p>
            <a:r>
              <a:rPr lang="en-US" dirty="0"/>
              <a:t>work</a:t>
            </a:r>
          </a:p>
        </p:txBody>
      </p:sp>
      <p:sp>
        <p:nvSpPr>
          <p:cNvPr id="11" name="TextBox 10">
            <a:extLst>
              <a:ext uri="{FF2B5EF4-FFF2-40B4-BE49-F238E27FC236}">
                <a16:creationId xmlns:a16="http://schemas.microsoft.com/office/drawing/2014/main" id="{1AEE6F68-5492-5BA6-C12B-B6DB1B76FB41}"/>
              </a:ext>
            </a:extLst>
          </p:cNvPr>
          <p:cNvSpPr txBox="1"/>
          <p:nvPr/>
        </p:nvSpPr>
        <p:spPr>
          <a:xfrm rot="21371205">
            <a:off x="5292007" y="3156553"/>
            <a:ext cx="676319" cy="369332"/>
          </a:xfrm>
          <a:prstGeom prst="rect">
            <a:avLst/>
          </a:prstGeom>
          <a:solidFill>
            <a:srgbClr val="E3E4E6"/>
          </a:solidFill>
        </p:spPr>
        <p:txBody>
          <a:bodyPr wrap="square" rtlCol="0">
            <a:spAutoFit/>
          </a:bodyPr>
          <a:lstStyle/>
          <a:p>
            <a:r>
              <a:rPr lang="en-US" dirty="0"/>
              <a:t>work</a:t>
            </a:r>
          </a:p>
        </p:txBody>
      </p:sp>
      <p:sp>
        <p:nvSpPr>
          <p:cNvPr id="12" name="TextBox 11">
            <a:extLst>
              <a:ext uri="{FF2B5EF4-FFF2-40B4-BE49-F238E27FC236}">
                <a16:creationId xmlns:a16="http://schemas.microsoft.com/office/drawing/2014/main" id="{9A89A4B9-C5CD-A87E-2C5D-4EA9100BBC19}"/>
              </a:ext>
            </a:extLst>
          </p:cNvPr>
          <p:cNvSpPr txBox="1"/>
          <p:nvPr/>
        </p:nvSpPr>
        <p:spPr>
          <a:xfrm rot="21371205">
            <a:off x="7204322" y="2935217"/>
            <a:ext cx="676319" cy="369332"/>
          </a:xfrm>
          <a:prstGeom prst="rect">
            <a:avLst/>
          </a:prstGeom>
          <a:solidFill>
            <a:srgbClr val="E3E4E6"/>
          </a:solidFill>
        </p:spPr>
        <p:txBody>
          <a:bodyPr wrap="square" rtlCol="0">
            <a:spAutoFit/>
          </a:bodyPr>
          <a:lstStyle/>
          <a:p>
            <a:r>
              <a:rPr lang="en-US" dirty="0"/>
              <a:t>work</a:t>
            </a:r>
          </a:p>
        </p:txBody>
      </p:sp>
      <p:sp>
        <p:nvSpPr>
          <p:cNvPr id="13" name="TextBox 12">
            <a:extLst>
              <a:ext uri="{FF2B5EF4-FFF2-40B4-BE49-F238E27FC236}">
                <a16:creationId xmlns:a16="http://schemas.microsoft.com/office/drawing/2014/main" id="{8C1B33CF-2930-DF01-D27A-099A6EDD38D3}"/>
              </a:ext>
            </a:extLst>
          </p:cNvPr>
          <p:cNvSpPr txBox="1"/>
          <p:nvPr/>
        </p:nvSpPr>
        <p:spPr>
          <a:xfrm rot="21371205">
            <a:off x="6504937" y="3086646"/>
            <a:ext cx="676319" cy="369332"/>
          </a:xfrm>
          <a:prstGeom prst="rect">
            <a:avLst/>
          </a:prstGeom>
          <a:solidFill>
            <a:srgbClr val="E3E4E6"/>
          </a:solidFill>
        </p:spPr>
        <p:txBody>
          <a:bodyPr wrap="square" rtlCol="0">
            <a:spAutoFit/>
          </a:bodyPr>
          <a:lstStyle/>
          <a:p>
            <a:r>
              <a:rPr lang="en-US" dirty="0"/>
              <a:t>work</a:t>
            </a:r>
          </a:p>
        </p:txBody>
      </p:sp>
      <p:sp>
        <p:nvSpPr>
          <p:cNvPr id="14" name="TextBox 13">
            <a:extLst>
              <a:ext uri="{FF2B5EF4-FFF2-40B4-BE49-F238E27FC236}">
                <a16:creationId xmlns:a16="http://schemas.microsoft.com/office/drawing/2014/main" id="{E2DD12B8-5582-DB90-580E-1E2D3435D050}"/>
              </a:ext>
            </a:extLst>
          </p:cNvPr>
          <p:cNvSpPr txBox="1"/>
          <p:nvPr/>
        </p:nvSpPr>
        <p:spPr>
          <a:xfrm rot="21371205">
            <a:off x="5878259" y="3108834"/>
            <a:ext cx="676319" cy="369332"/>
          </a:xfrm>
          <a:prstGeom prst="rect">
            <a:avLst/>
          </a:prstGeom>
          <a:solidFill>
            <a:srgbClr val="E3E4E6"/>
          </a:solidFill>
        </p:spPr>
        <p:txBody>
          <a:bodyPr wrap="square" rtlCol="0">
            <a:spAutoFit/>
          </a:bodyPr>
          <a:lstStyle/>
          <a:p>
            <a:r>
              <a:rPr lang="en-US" dirty="0"/>
              <a:t>work</a:t>
            </a:r>
          </a:p>
        </p:txBody>
      </p:sp>
      <p:sp>
        <p:nvSpPr>
          <p:cNvPr id="15" name="TextBox 14">
            <a:extLst>
              <a:ext uri="{FF2B5EF4-FFF2-40B4-BE49-F238E27FC236}">
                <a16:creationId xmlns:a16="http://schemas.microsoft.com/office/drawing/2014/main" id="{EEDC900A-E1C2-7333-6598-9CB8768E5A06}"/>
              </a:ext>
            </a:extLst>
          </p:cNvPr>
          <p:cNvSpPr txBox="1"/>
          <p:nvPr/>
        </p:nvSpPr>
        <p:spPr>
          <a:xfrm rot="21371205">
            <a:off x="3969013" y="3726410"/>
            <a:ext cx="1085346" cy="369332"/>
          </a:xfrm>
          <a:prstGeom prst="rect">
            <a:avLst/>
          </a:prstGeom>
          <a:solidFill>
            <a:srgbClr val="E3E4E6"/>
          </a:solidFill>
        </p:spPr>
        <p:txBody>
          <a:bodyPr wrap="square" rtlCol="0">
            <a:spAutoFit/>
          </a:bodyPr>
          <a:lstStyle/>
          <a:p>
            <a:r>
              <a:rPr lang="en-US" dirty="0"/>
              <a:t>Sabbath</a:t>
            </a:r>
          </a:p>
        </p:txBody>
      </p:sp>
      <p:pic>
        <p:nvPicPr>
          <p:cNvPr id="7174" name="Picture 6" descr="272,439 Churches Country Royalty-Free Images, Stock Photos &amp; Pictures |  Shutterstock">
            <a:extLst>
              <a:ext uri="{FF2B5EF4-FFF2-40B4-BE49-F238E27FC236}">
                <a16:creationId xmlns:a16="http://schemas.microsoft.com/office/drawing/2014/main" id="{6EC632AE-0E8E-DA44-A1C4-025E818340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564" y="3505017"/>
            <a:ext cx="2819400" cy="3614834"/>
          </a:xfrm>
          <a:prstGeom prst="rect">
            <a:avLst/>
          </a:prstGeom>
          <a:noFill/>
          <a:extLst>
            <a:ext uri="{909E8E84-426E-40DD-AFC4-6F175D3DCCD1}">
              <a14:hiddenFill xmlns:a14="http://schemas.microsoft.com/office/drawing/2010/main">
                <a:solidFill>
                  <a:srgbClr val="FFFFFF"/>
                </a:solidFill>
              </a14:hiddenFill>
            </a:ext>
          </a:extLst>
        </p:spPr>
      </p:pic>
      <p:sp>
        <p:nvSpPr>
          <p:cNvPr id="16" name="Text Box 4">
            <a:extLst>
              <a:ext uri="{FF2B5EF4-FFF2-40B4-BE49-F238E27FC236}">
                <a16:creationId xmlns:a16="http://schemas.microsoft.com/office/drawing/2014/main" id="{25C1365F-4118-D74C-19B4-DC1FC838F963}"/>
              </a:ext>
            </a:extLst>
          </p:cNvPr>
          <p:cNvSpPr txBox="1">
            <a:spLocks noChangeArrowheads="1"/>
          </p:cNvSpPr>
          <p:nvPr/>
        </p:nvSpPr>
        <p:spPr bwMode="auto">
          <a:xfrm>
            <a:off x="2319130" y="173137"/>
            <a:ext cx="5257800" cy="923330"/>
          </a:xfrm>
          <a:prstGeom prst="rect">
            <a:avLst/>
          </a:prstGeom>
          <a:noFill/>
          <a:ln w="9525">
            <a:noFill/>
            <a:miter lim="800000"/>
            <a:headEnd/>
            <a:tailEnd/>
          </a:ln>
        </p:spPr>
        <p:txBody>
          <a:bodyPr>
            <a:spAutoFit/>
          </a:bodyPr>
          <a:lstStyle/>
          <a:p>
            <a:pPr algn="ctr"/>
            <a:r>
              <a:rPr lang="en-US" sz="5400" b="1" dirty="0">
                <a:solidFill>
                  <a:schemeClr val="tx2"/>
                </a:solidFill>
                <a:latin typeface="Aptos" panose="020B0004020202020204" pitchFamily="34" charset="0"/>
              </a:rPr>
              <a:t>Exodus 20:8-10</a:t>
            </a:r>
          </a:p>
        </p:txBody>
      </p:sp>
      <p:sp>
        <p:nvSpPr>
          <p:cNvPr id="2" name="TextBox 1">
            <a:extLst>
              <a:ext uri="{FF2B5EF4-FFF2-40B4-BE49-F238E27FC236}">
                <a16:creationId xmlns:a16="http://schemas.microsoft.com/office/drawing/2014/main" id="{E984A7FB-BA77-9351-6287-813280B2FA54}"/>
              </a:ext>
            </a:extLst>
          </p:cNvPr>
          <p:cNvSpPr txBox="1"/>
          <p:nvPr/>
        </p:nvSpPr>
        <p:spPr>
          <a:xfrm>
            <a:off x="2514600" y="5780782"/>
            <a:ext cx="6669164" cy="1077218"/>
          </a:xfrm>
          <a:prstGeom prst="rect">
            <a:avLst/>
          </a:prstGeom>
          <a:noFill/>
        </p:spPr>
        <p:txBody>
          <a:bodyPr wrap="square" rtlCol="0">
            <a:spAutoFit/>
          </a:bodyPr>
          <a:lstStyle/>
          <a:p>
            <a:r>
              <a:rPr lang="en-US" sz="1600" b="1" dirty="0"/>
              <a:t>Think About It! </a:t>
            </a:r>
          </a:p>
          <a:p>
            <a:r>
              <a:rPr lang="en-US" sz="1600" dirty="0"/>
              <a:t>This commandment to rest was a gift to people who had been living in slavery and couldn't rest. Do you see the Sabbath as a gift or just a day you can't do certain things? How do you think God wants us to see it?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ays Of Creation - 13 Free PDF Printables | Printablee | God created the  world, Creation bible">
            <a:extLst>
              <a:ext uri="{FF2B5EF4-FFF2-40B4-BE49-F238E27FC236}">
                <a16:creationId xmlns:a16="http://schemas.microsoft.com/office/drawing/2014/main" id="{FA10183B-C32A-C61C-19BC-8EE846301B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4384"/>
            <a:ext cx="9144000" cy="67958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FA00566-9DE2-A2A8-6478-9D2328D57D99}"/>
              </a:ext>
            </a:extLst>
          </p:cNvPr>
          <p:cNvSpPr/>
          <p:nvPr/>
        </p:nvSpPr>
        <p:spPr>
          <a:xfrm>
            <a:off x="0" y="24384"/>
            <a:ext cx="2426208" cy="340461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5400" dirty="0">
                <a:latin typeface="Aptos" panose="020B0004020202020204" pitchFamily="34" charset="0"/>
              </a:rPr>
              <a:t>Exodus 20:11</a:t>
            </a:r>
          </a:p>
        </p:txBody>
      </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F1FD5A0C-7A32-48A7-DED9-001AEC035199}"/>
              </a:ext>
            </a:extLst>
          </p:cNvPr>
          <p:cNvGrpSpPr/>
          <p:nvPr/>
        </p:nvGrpSpPr>
        <p:grpSpPr>
          <a:xfrm>
            <a:off x="-314948" y="-228600"/>
            <a:ext cx="4883900" cy="3919330"/>
            <a:chOff x="2854853" y="304800"/>
            <a:chExt cx="4883900" cy="3919330"/>
          </a:xfrm>
        </p:grpSpPr>
        <p:grpSp>
          <p:nvGrpSpPr>
            <p:cNvPr id="5" name="Group 4">
              <a:extLst>
                <a:ext uri="{FF2B5EF4-FFF2-40B4-BE49-F238E27FC236}">
                  <a16:creationId xmlns:a16="http://schemas.microsoft.com/office/drawing/2014/main" id="{ED5FB83A-5C0C-4761-6A13-4E08863CDE81}"/>
                </a:ext>
              </a:extLst>
            </p:cNvPr>
            <p:cNvGrpSpPr/>
            <p:nvPr/>
          </p:nvGrpSpPr>
          <p:grpSpPr>
            <a:xfrm>
              <a:off x="2854853" y="304800"/>
              <a:ext cx="4883900" cy="3919330"/>
              <a:chOff x="-487534" y="500269"/>
              <a:chExt cx="4883900" cy="3919330"/>
            </a:xfrm>
          </p:grpSpPr>
          <p:pic>
            <p:nvPicPr>
              <p:cNvPr id="7" name="Picture 2" descr="179 Ten Commandments Tablets Stock Photos - Free &amp; Royalty-Free Stock  Photos from Dreamstime">
                <a:extLst>
                  <a:ext uri="{FF2B5EF4-FFF2-40B4-BE49-F238E27FC236}">
                    <a16:creationId xmlns:a16="http://schemas.microsoft.com/office/drawing/2014/main" id="{6F5ECFDF-2726-F5C3-E72C-BEE2F3B0E1D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657" b="90187" l="9000" r="90750">
                            <a14:foregroundMark x1="9000" y1="27882" x2="10375" y2="41433"/>
                            <a14:foregroundMark x1="14500" y1="90187" x2="22875" y2="88162"/>
                            <a14:backgroundMark x1="70875" y1="18847" x2="71625" y2="86916"/>
                            <a14:backgroundMark x1="71625" y1="86916" x2="83250" y2="77414"/>
                            <a14:backgroundMark x1="83250" y1="77414" x2="81625" y2="29283"/>
                            <a14:backgroundMark x1="81625" y1="29283" x2="61875" y2="21028"/>
                            <a14:backgroundMark x1="61875" y1="21028" x2="61500" y2="82710"/>
                            <a14:backgroundMark x1="61500" y1="82710" x2="64000" y2="83801"/>
                            <a14:backgroundMark x1="54875" y1="62617" x2="59375" y2="3271"/>
                            <a14:backgroundMark x1="61375" y1="13396" x2="97250" y2="25389"/>
                            <a14:backgroundMark x1="97250" y1="25389" x2="99000" y2="26947"/>
                            <a14:backgroundMark x1="90500" y1="27103" x2="90250" y2="34424"/>
                            <a14:backgroundMark x1="62750" y1="10903" x2="74625" y2="7009"/>
                            <a14:backgroundMark x1="91125" y1="26012" x2="91000" y2="37227"/>
                            <a14:backgroundMark x1="69750" y1="11526" x2="69750" y2="10592"/>
                            <a14:backgroundMark x1="68750" y1="11059" x2="72625" y2="11059"/>
                          </a14:backgroundRemoval>
                        </a14:imgEffect>
                      </a14:imgLayer>
                    </a14:imgProps>
                  </a:ext>
                  <a:ext uri="{28A0092B-C50C-407E-A947-70E740481C1C}">
                    <a14:useLocalDpi xmlns:a14="http://schemas.microsoft.com/office/drawing/2010/main" val="0"/>
                  </a:ext>
                </a:extLst>
              </a:blip>
              <a:srcRect/>
              <a:stretch>
                <a:fillRect/>
              </a:stretch>
            </p:blipFill>
            <p:spPr bwMode="auto">
              <a:xfrm>
                <a:off x="-487534" y="500269"/>
                <a:ext cx="4883900" cy="3919330"/>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a:extLst>
                  <a:ext uri="{FF2B5EF4-FFF2-40B4-BE49-F238E27FC236}">
                    <a16:creationId xmlns:a16="http://schemas.microsoft.com/office/drawing/2014/main" id="{0BDE96A0-53B6-18CF-58AE-F7F947AADCD6}"/>
                  </a:ext>
                </a:extLst>
              </p:cNvPr>
              <p:cNvSpPr/>
              <p:nvPr/>
            </p:nvSpPr>
            <p:spPr>
              <a:xfrm>
                <a:off x="79750" y="1126434"/>
                <a:ext cx="1905000" cy="2667000"/>
              </a:xfrm>
              <a:prstGeom prst="ellipse">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4AC2057-65FD-A609-B833-7D6D9D8C68BC}"/>
                  </a:ext>
                </a:extLst>
              </p:cNvPr>
              <p:cNvSpPr/>
              <p:nvPr/>
            </p:nvSpPr>
            <p:spPr>
              <a:xfrm rot="21327458">
                <a:off x="207687" y="2901700"/>
                <a:ext cx="1756150" cy="985329"/>
              </a:xfrm>
              <a:prstGeom prst="rect">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5">
              <a:extLst>
                <a:ext uri="{FF2B5EF4-FFF2-40B4-BE49-F238E27FC236}">
                  <a16:creationId xmlns:a16="http://schemas.microsoft.com/office/drawing/2014/main" id="{1673742E-2F37-760B-9B7E-0E39D9FFD2F3}"/>
                </a:ext>
              </a:extLst>
            </p:cNvPr>
            <p:cNvSpPr/>
            <p:nvPr/>
          </p:nvSpPr>
          <p:spPr>
            <a:xfrm rot="21446382">
              <a:off x="3671657" y="1479634"/>
              <a:ext cx="1152985" cy="1569660"/>
            </a:xfrm>
            <a:prstGeom prst="rect">
              <a:avLst/>
            </a:prstGeom>
            <a:solidFill>
              <a:srgbClr val="848985"/>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cap="none" spc="0" dirty="0">
                  <a:ln/>
                  <a:solidFill>
                    <a:srgbClr val="848985"/>
                  </a:solidFill>
                  <a:effectLst/>
                </a:rPr>
                <a:t>5</a:t>
              </a:r>
            </a:p>
          </p:txBody>
        </p:sp>
      </p:grpSp>
      <p:sp>
        <p:nvSpPr>
          <p:cNvPr id="10" name="Text Box 4">
            <a:extLst>
              <a:ext uri="{FF2B5EF4-FFF2-40B4-BE49-F238E27FC236}">
                <a16:creationId xmlns:a16="http://schemas.microsoft.com/office/drawing/2014/main" id="{EB8E8837-D7FE-AAB9-F592-1FD1A61CD667}"/>
              </a:ext>
            </a:extLst>
          </p:cNvPr>
          <p:cNvSpPr txBox="1">
            <a:spLocks noChangeArrowheads="1"/>
          </p:cNvSpPr>
          <p:nvPr/>
        </p:nvSpPr>
        <p:spPr bwMode="auto">
          <a:xfrm>
            <a:off x="2724620" y="459600"/>
            <a:ext cx="5257800" cy="923330"/>
          </a:xfrm>
          <a:prstGeom prst="rect">
            <a:avLst/>
          </a:prstGeom>
          <a:noFill/>
          <a:ln w="9525">
            <a:noFill/>
            <a:miter lim="800000"/>
            <a:headEnd/>
            <a:tailEnd/>
          </a:ln>
        </p:spPr>
        <p:txBody>
          <a:bodyPr>
            <a:spAutoFit/>
          </a:bodyPr>
          <a:lstStyle/>
          <a:p>
            <a:pPr algn="ctr"/>
            <a:r>
              <a:rPr lang="en-US" sz="5400" b="1" dirty="0">
                <a:solidFill>
                  <a:schemeClr val="tx2"/>
                </a:solidFill>
                <a:latin typeface="Aptos" panose="020B0004020202020204" pitchFamily="34" charset="0"/>
              </a:rPr>
              <a:t>Exodus 20:12</a:t>
            </a:r>
          </a:p>
        </p:txBody>
      </p:sp>
      <p:pic>
        <p:nvPicPr>
          <p:cNvPr id="9218" name="Picture 2" descr="Honour your father and your mother">
            <a:extLst>
              <a:ext uri="{FF2B5EF4-FFF2-40B4-BE49-F238E27FC236}">
                <a16:creationId xmlns:a16="http://schemas.microsoft.com/office/drawing/2014/main" id="{B0F8415F-DF4F-4808-8F52-54A4E7C4D41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87719" y="1326778"/>
            <a:ext cx="5745044" cy="55312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urder cases that hogged media headlines | India.com">
            <a:extLst>
              <a:ext uri="{FF2B5EF4-FFF2-40B4-BE49-F238E27FC236}">
                <a16:creationId xmlns:a16="http://schemas.microsoft.com/office/drawing/2014/main" id="{E6FBF7C0-F42B-70BF-5E7E-0A5D5FA1D6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FBB30454-34CB-32BC-274F-9297B70403B6}"/>
              </a:ext>
            </a:extLst>
          </p:cNvPr>
          <p:cNvGrpSpPr/>
          <p:nvPr/>
        </p:nvGrpSpPr>
        <p:grpSpPr>
          <a:xfrm>
            <a:off x="6477000" y="2667000"/>
            <a:ext cx="4883900" cy="3919330"/>
            <a:chOff x="2854853" y="304800"/>
            <a:chExt cx="4883900" cy="3919330"/>
          </a:xfrm>
        </p:grpSpPr>
        <p:grpSp>
          <p:nvGrpSpPr>
            <p:cNvPr id="6" name="Group 5">
              <a:extLst>
                <a:ext uri="{FF2B5EF4-FFF2-40B4-BE49-F238E27FC236}">
                  <a16:creationId xmlns:a16="http://schemas.microsoft.com/office/drawing/2014/main" id="{995227E1-E9A1-761C-FEFD-23DD2C7F16BF}"/>
                </a:ext>
              </a:extLst>
            </p:cNvPr>
            <p:cNvGrpSpPr/>
            <p:nvPr/>
          </p:nvGrpSpPr>
          <p:grpSpPr>
            <a:xfrm>
              <a:off x="2854853" y="304800"/>
              <a:ext cx="4883900" cy="3919330"/>
              <a:chOff x="-487534" y="500269"/>
              <a:chExt cx="4883900" cy="3919330"/>
            </a:xfrm>
          </p:grpSpPr>
          <p:pic>
            <p:nvPicPr>
              <p:cNvPr id="8" name="Picture 2" descr="179 Ten Commandments Tablets Stock Photos - Free &amp; Royalty-Free Stock  Photos from Dreamstime">
                <a:extLst>
                  <a:ext uri="{FF2B5EF4-FFF2-40B4-BE49-F238E27FC236}">
                    <a16:creationId xmlns:a16="http://schemas.microsoft.com/office/drawing/2014/main" id="{8000AE21-7551-4017-52B9-AE8B649F0FF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657" b="90187" l="9000" r="90750">
                            <a14:foregroundMark x1="9000" y1="27882" x2="10375" y2="41433"/>
                            <a14:foregroundMark x1="14500" y1="90187" x2="22875" y2="88162"/>
                            <a14:backgroundMark x1="70875" y1="18847" x2="71625" y2="86916"/>
                            <a14:backgroundMark x1="71625" y1="86916" x2="83250" y2="77414"/>
                            <a14:backgroundMark x1="83250" y1="77414" x2="81625" y2="29283"/>
                            <a14:backgroundMark x1="81625" y1="29283" x2="61875" y2="21028"/>
                            <a14:backgroundMark x1="61875" y1="21028" x2="61500" y2="82710"/>
                            <a14:backgroundMark x1="61500" y1="82710" x2="64000" y2="83801"/>
                            <a14:backgroundMark x1="54875" y1="62617" x2="59375" y2="3271"/>
                            <a14:backgroundMark x1="61375" y1="13396" x2="97250" y2="25389"/>
                            <a14:backgroundMark x1="97250" y1="25389" x2="99000" y2="26947"/>
                            <a14:backgroundMark x1="90500" y1="27103" x2="90250" y2="34424"/>
                            <a14:backgroundMark x1="62750" y1="10903" x2="74625" y2="7009"/>
                            <a14:backgroundMark x1="91125" y1="26012" x2="91000" y2="37227"/>
                            <a14:backgroundMark x1="69750" y1="11526" x2="69750" y2="10592"/>
                            <a14:backgroundMark x1="68750" y1="11059" x2="72625" y2="11059"/>
                          </a14:backgroundRemoval>
                        </a14:imgEffect>
                      </a14:imgLayer>
                    </a14:imgProps>
                  </a:ext>
                  <a:ext uri="{28A0092B-C50C-407E-A947-70E740481C1C}">
                    <a14:useLocalDpi xmlns:a14="http://schemas.microsoft.com/office/drawing/2010/main" val="0"/>
                  </a:ext>
                </a:extLst>
              </a:blip>
              <a:srcRect/>
              <a:stretch>
                <a:fillRect/>
              </a:stretch>
            </p:blipFill>
            <p:spPr bwMode="auto">
              <a:xfrm>
                <a:off x="-487534" y="500269"/>
                <a:ext cx="4883900" cy="3919330"/>
              </a:xfrm>
              <a:prstGeom prst="rect">
                <a:avLst/>
              </a:prstGeom>
              <a:noFill/>
              <a:extLst>
                <a:ext uri="{909E8E84-426E-40DD-AFC4-6F175D3DCCD1}">
                  <a14:hiddenFill xmlns:a14="http://schemas.microsoft.com/office/drawing/2010/main">
                    <a:solidFill>
                      <a:srgbClr val="FFFFFF"/>
                    </a:solidFill>
                  </a14:hiddenFill>
                </a:ext>
              </a:extLst>
            </p:spPr>
          </p:pic>
          <p:sp>
            <p:nvSpPr>
              <p:cNvPr id="9" name="Oval 8">
                <a:extLst>
                  <a:ext uri="{FF2B5EF4-FFF2-40B4-BE49-F238E27FC236}">
                    <a16:creationId xmlns:a16="http://schemas.microsoft.com/office/drawing/2014/main" id="{7BFDEB3A-6B0B-6840-5BFD-883C22F0644F}"/>
                  </a:ext>
                </a:extLst>
              </p:cNvPr>
              <p:cNvSpPr/>
              <p:nvPr/>
            </p:nvSpPr>
            <p:spPr>
              <a:xfrm>
                <a:off x="79750" y="1126434"/>
                <a:ext cx="1905000" cy="2667000"/>
              </a:xfrm>
              <a:prstGeom prst="ellipse">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7A955C0-B14E-3ED8-7567-D1981A4FEE91}"/>
                  </a:ext>
                </a:extLst>
              </p:cNvPr>
              <p:cNvSpPr/>
              <p:nvPr/>
            </p:nvSpPr>
            <p:spPr>
              <a:xfrm rot="21327458">
                <a:off x="207687" y="2901700"/>
                <a:ext cx="1756150" cy="985329"/>
              </a:xfrm>
              <a:prstGeom prst="rect">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a:extLst>
                <a:ext uri="{FF2B5EF4-FFF2-40B4-BE49-F238E27FC236}">
                  <a16:creationId xmlns:a16="http://schemas.microsoft.com/office/drawing/2014/main" id="{DEE76616-BCF5-964D-CB46-F044AE039357}"/>
                </a:ext>
              </a:extLst>
            </p:cNvPr>
            <p:cNvSpPr/>
            <p:nvPr/>
          </p:nvSpPr>
          <p:spPr>
            <a:xfrm rot="21446382">
              <a:off x="3671657" y="1479634"/>
              <a:ext cx="1152985" cy="1569660"/>
            </a:xfrm>
            <a:prstGeom prst="rect">
              <a:avLst/>
            </a:prstGeom>
            <a:solidFill>
              <a:srgbClr val="848985"/>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dirty="0">
                  <a:ln/>
                  <a:solidFill>
                    <a:srgbClr val="848985"/>
                  </a:solidFill>
                </a:rPr>
                <a:t>6</a:t>
              </a:r>
            </a:p>
          </p:txBody>
        </p:sp>
      </p:grpSp>
      <p:sp>
        <p:nvSpPr>
          <p:cNvPr id="2" name="Text Box 4">
            <a:extLst>
              <a:ext uri="{FF2B5EF4-FFF2-40B4-BE49-F238E27FC236}">
                <a16:creationId xmlns:a16="http://schemas.microsoft.com/office/drawing/2014/main" id="{1ECA98BA-3884-BED3-4C85-6C437E497E18}"/>
              </a:ext>
            </a:extLst>
          </p:cNvPr>
          <p:cNvSpPr txBox="1">
            <a:spLocks noChangeArrowheads="1"/>
          </p:cNvSpPr>
          <p:nvPr/>
        </p:nvSpPr>
        <p:spPr bwMode="auto">
          <a:xfrm>
            <a:off x="685800" y="4563070"/>
            <a:ext cx="5257800" cy="923330"/>
          </a:xfrm>
          <a:prstGeom prst="rect">
            <a:avLst/>
          </a:prstGeom>
          <a:noFill/>
          <a:ln w="9525">
            <a:noFill/>
            <a:miter lim="800000"/>
            <a:headEnd/>
            <a:tailEnd/>
          </a:ln>
        </p:spPr>
        <p:txBody>
          <a:bodyPr>
            <a:spAutoFit/>
          </a:bodyPr>
          <a:lstStyle/>
          <a:p>
            <a:pPr algn="ctr"/>
            <a:r>
              <a:rPr lang="en-US" sz="5400" b="1" dirty="0">
                <a:solidFill>
                  <a:schemeClr val="bg1"/>
                </a:solidFill>
                <a:latin typeface="Aptos" panose="020B0004020202020204" pitchFamily="34" charset="0"/>
              </a:rPr>
              <a:t>Exodus 20:13</a:t>
            </a:r>
          </a:p>
        </p:txBody>
      </p:sp>
      <p:sp>
        <p:nvSpPr>
          <p:cNvPr id="3" name="TextBox 2">
            <a:extLst>
              <a:ext uri="{FF2B5EF4-FFF2-40B4-BE49-F238E27FC236}">
                <a16:creationId xmlns:a16="http://schemas.microsoft.com/office/drawing/2014/main" id="{84986E84-F163-7702-64CA-914BDB82CE9D}"/>
              </a:ext>
            </a:extLst>
          </p:cNvPr>
          <p:cNvSpPr txBox="1"/>
          <p:nvPr/>
        </p:nvSpPr>
        <p:spPr>
          <a:xfrm>
            <a:off x="76200" y="5798835"/>
            <a:ext cx="6324600" cy="923330"/>
          </a:xfrm>
          <a:prstGeom prst="rect">
            <a:avLst/>
          </a:prstGeom>
          <a:noFill/>
        </p:spPr>
        <p:txBody>
          <a:bodyPr wrap="square" rtlCol="0">
            <a:spAutoFit/>
          </a:bodyPr>
          <a:lstStyle/>
          <a:p>
            <a:r>
              <a:rPr lang="en-US" b="1" dirty="0">
                <a:solidFill>
                  <a:schemeClr val="bg1"/>
                </a:solidFill>
              </a:rPr>
              <a:t>Take Note:</a:t>
            </a:r>
            <a:endParaRPr lang="en-US" dirty="0">
              <a:solidFill>
                <a:schemeClr val="bg1"/>
              </a:solidFill>
            </a:endParaRPr>
          </a:p>
          <a:p>
            <a:r>
              <a:rPr lang="en-US" dirty="0">
                <a:solidFill>
                  <a:schemeClr val="bg1"/>
                </a:solidFill>
              </a:rPr>
              <a:t>Read Matthew 5:21-22 and discuss how this commandment is about much more than actually killing someone.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14"/>
          <p:cNvPicPr>
            <a:picLocks noChangeAspect="1" noChangeArrowheads="1" noCrop="1"/>
          </p:cNvPicPr>
          <p:nvPr/>
        </p:nvPicPr>
        <p:blipFill>
          <a:blip r:embed="rId3" cstate="print"/>
          <a:srcRect/>
          <a:stretch>
            <a:fillRect/>
          </a:stretch>
        </p:blipFill>
        <p:spPr bwMode="auto">
          <a:xfrm>
            <a:off x="5232" y="3275291"/>
            <a:ext cx="7178673" cy="3589336"/>
          </a:xfrm>
          <a:prstGeom prst="rect">
            <a:avLst/>
          </a:prstGeom>
          <a:noFill/>
          <a:ln w="9525">
            <a:noFill/>
            <a:miter lim="800000"/>
            <a:headEnd/>
            <a:tailEnd/>
          </a:ln>
        </p:spPr>
      </p:pic>
      <p:sp>
        <p:nvSpPr>
          <p:cNvPr id="4" name="Text Box 4">
            <a:extLst>
              <a:ext uri="{FF2B5EF4-FFF2-40B4-BE49-F238E27FC236}">
                <a16:creationId xmlns:a16="http://schemas.microsoft.com/office/drawing/2014/main" id="{301504F3-22C9-8942-F765-A3F5A60B4E2E}"/>
              </a:ext>
            </a:extLst>
          </p:cNvPr>
          <p:cNvSpPr txBox="1">
            <a:spLocks noChangeArrowheads="1"/>
          </p:cNvSpPr>
          <p:nvPr/>
        </p:nvSpPr>
        <p:spPr bwMode="auto">
          <a:xfrm>
            <a:off x="316182" y="1175981"/>
            <a:ext cx="5257800" cy="923330"/>
          </a:xfrm>
          <a:prstGeom prst="rect">
            <a:avLst/>
          </a:prstGeom>
          <a:noFill/>
          <a:ln w="9525">
            <a:noFill/>
            <a:miter lim="800000"/>
            <a:headEnd/>
            <a:tailEnd/>
          </a:ln>
        </p:spPr>
        <p:txBody>
          <a:bodyPr>
            <a:spAutoFit/>
          </a:bodyPr>
          <a:lstStyle/>
          <a:p>
            <a:pPr algn="ctr"/>
            <a:r>
              <a:rPr lang="en-US" sz="5400" b="1" dirty="0">
                <a:solidFill>
                  <a:schemeClr val="tx2"/>
                </a:solidFill>
                <a:latin typeface="Aptos" panose="020B0004020202020204" pitchFamily="34" charset="0"/>
              </a:rPr>
              <a:t>Exodus 20:14</a:t>
            </a:r>
          </a:p>
        </p:txBody>
      </p:sp>
      <p:pic>
        <p:nvPicPr>
          <p:cNvPr id="63489" name="Picture 8"/>
          <p:cNvPicPr>
            <a:picLocks noChangeAspect="1" noChangeArrowheads="1" noCrop="1"/>
          </p:cNvPicPr>
          <p:nvPr/>
        </p:nvPicPr>
        <p:blipFill>
          <a:blip r:embed="rId4" cstate="print"/>
          <a:srcRect/>
          <a:stretch>
            <a:fillRect/>
          </a:stretch>
        </p:blipFill>
        <p:spPr bwMode="auto">
          <a:xfrm>
            <a:off x="5845177" y="0"/>
            <a:ext cx="3298824" cy="3589336"/>
          </a:xfrm>
          <a:prstGeom prst="rect">
            <a:avLst/>
          </a:prstGeom>
          <a:noFill/>
          <a:ln w="9525">
            <a:noFill/>
            <a:miter lim="800000"/>
            <a:headEnd/>
            <a:tailEnd/>
          </a:ln>
        </p:spPr>
      </p:pic>
      <p:grpSp>
        <p:nvGrpSpPr>
          <p:cNvPr id="6" name="Group 5">
            <a:extLst>
              <a:ext uri="{FF2B5EF4-FFF2-40B4-BE49-F238E27FC236}">
                <a16:creationId xmlns:a16="http://schemas.microsoft.com/office/drawing/2014/main" id="{0207062A-1FEF-D9C9-7E86-C2EB76124F6D}"/>
              </a:ext>
            </a:extLst>
          </p:cNvPr>
          <p:cNvGrpSpPr/>
          <p:nvPr/>
        </p:nvGrpSpPr>
        <p:grpSpPr>
          <a:xfrm>
            <a:off x="6553200" y="3048000"/>
            <a:ext cx="4883900" cy="3919330"/>
            <a:chOff x="2854853" y="304800"/>
            <a:chExt cx="4883900" cy="3919330"/>
          </a:xfrm>
        </p:grpSpPr>
        <p:grpSp>
          <p:nvGrpSpPr>
            <p:cNvPr id="7" name="Group 6">
              <a:extLst>
                <a:ext uri="{FF2B5EF4-FFF2-40B4-BE49-F238E27FC236}">
                  <a16:creationId xmlns:a16="http://schemas.microsoft.com/office/drawing/2014/main" id="{75072F43-5457-EE81-69DA-0A6B6E9DFB8E}"/>
                </a:ext>
              </a:extLst>
            </p:cNvPr>
            <p:cNvGrpSpPr/>
            <p:nvPr/>
          </p:nvGrpSpPr>
          <p:grpSpPr>
            <a:xfrm>
              <a:off x="2854853" y="304800"/>
              <a:ext cx="4883900" cy="3919330"/>
              <a:chOff x="-487534" y="500269"/>
              <a:chExt cx="4883900" cy="3919330"/>
            </a:xfrm>
          </p:grpSpPr>
          <p:pic>
            <p:nvPicPr>
              <p:cNvPr id="9" name="Picture 2" descr="179 Ten Commandments Tablets Stock Photos - Free &amp; Royalty-Free Stock  Photos from Dreamstime">
                <a:extLst>
                  <a:ext uri="{FF2B5EF4-FFF2-40B4-BE49-F238E27FC236}">
                    <a16:creationId xmlns:a16="http://schemas.microsoft.com/office/drawing/2014/main" id="{13C80E38-C7E0-DA8E-8FA4-BD73B66522E6}"/>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657" b="90187" l="9000" r="90750">
                            <a14:foregroundMark x1="9000" y1="27882" x2="10375" y2="41433"/>
                            <a14:foregroundMark x1="14500" y1="90187" x2="22875" y2="88162"/>
                            <a14:backgroundMark x1="70875" y1="18847" x2="71625" y2="86916"/>
                            <a14:backgroundMark x1="71625" y1="86916" x2="83250" y2="77414"/>
                            <a14:backgroundMark x1="83250" y1="77414" x2="81625" y2="29283"/>
                            <a14:backgroundMark x1="81625" y1="29283" x2="61875" y2="21028"/>
                            <a14:backgroundMark x1="61875" y1="21028" x2="61500" y2="82710"/>
                            <a14:backgroundMark x1="61500" y1="82710" x2="64000" y2="83801"/>
                            <a14:backgroundMark x1="54875" y1="62617" x2="59375" y2="3271"/>
                            <a14:backgroundMark x1="61375" y1="13396" x2="97250" y2="25389"/>
                            <a14:backgroundMark x1="97250" y1="25389" x2="99000" y2="26947"/>
                            <a14:backgroundMark x1="90500" y1="27103" x2="90250" y2="34424"/>
                            <a14:backgroundMark x1="62750" y1="10903" x2="74625" y2="7009"/>
                            <a14:backgroundMark x1="91125" y1="26012" x2="91000" y2="37227"/>
                            <a14:backgroundMark x1="69750" y1="11526" x2="69750" y2="10592"/>
                            <a14:backgroundMark x1="68750" y1="11059" x2="72625" y2="11059"/>
                          </a14:backgroundRemoval>
                        </a14:imgEffect>
                      </a14:imgLayer>
                    </a14:imgProps>
                  </a:ext>
                  <a:ext uri="{28A0092B-C50C-407E-A947-70E740481C1C}">
                    <a14:useLocalDpi xmlns:a14="http://schemas.microsoft.com/office/drawing/2010/main" val="0"/>
                  </a:ext>
                </a:extLst>
              </a:blip>
              <a:srcRect/>
              <a:stretch>
                <a:fillRect/>
              </a:stretch>
            </p:blipFill>
            <p:spPr bwMode="auto">
              <a:xfrm>
                <a:off x="-487534" y="500269"/>
                <a:ext cx="4883900" cy="3919330"/>
              </a:xfrm>
              <a:prstGeom prst="rect">
                <a:avLst/>
              </a:prstGeom>
              <a:noFill/>
              <a:extLst>
                <a:ext uri="{909E8E84-426E-40DD-AFC4-6F175D3DCCD1}">
                  <a14:hiddenFill xmlns:a14="http://schemas.microsoft.com/office/drawing/2010/main">
                    <a:solidFill>
                      <a:srgbClr val="FFFFFF"/>
                    </a:solidFill>
                  </a14:hiddenFill>
                </a:ext>
              </a:extLst>
            </p:spPr>
          </p:pic>
          <p:sp>
            <p:nvSpPr>
              <p:cNvPr id="10" name="Oval 9">
                <a:extLst>
                  <a:ext uri="{FF2B5EF4-FFF2-40B4-BE49-F238E27FC236}">
                    <a16:creationId xmlns:a16="http://schemas.microsoft.com/office/drawing/2014/main" id="{5C2AF277-1A33-6C1F-8779-24F88BCD4246}"/>
                  </a:ext>
                </a:extLst>
              </p:cNvPr>
              <p:cNvSpPr/>
              <p:nvPr/>
            </p:nvSpPr>
            <p:spPr>
              <a:xfrm>
                <a:off x="79750" y="1126434"/>
                <a:ext cx="1905000" cy="2667000"/>
              </a:xfrm>
              <a:prstGeom prst="ellipse">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52E22A2-7372-FC7C-5B17-30F7ACAAF683}"/>
                  </a:ext>
                </a:extLst>
              </p:cNvPr>
              <p:cNvSpPr/>
              <p:nvPr/>
            </p:nvSpPr>
            <p:spPr>
              <a:xfrm rot="21327458">
                <a:off x="207687" y="2901700"/>
                <a:ext cx="1756150" cy="985329"/>
              </a:xfrm>
              <a:prstGeom prst="rect">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a:extLst>
                <a:ext uri="{FF2B5EF4-FFF2-40B4-BE49-F238E27FC236}">
                  <a16:creationId xmlns:a16="http://schemas.microsoft.com/office/drawing/2014/main" id="{63B13D31-7273-3749-71D5-09A0C402A6C3}"/>
                </a:ext>
              </a:extLst>
            </p:cNvPr>
            <p:cNvSpPr/>
            <p:nvPr/>
          </p:nvSpPr>
          <p:spPr>
            <a:xfrm rot="21446382">
              <a:off x="3671657" y="1479634"/>
              <a:ext cx="1152985" cy="1569660"/>
            </a:xfrm>
            <a:prstGeom prst="rect">
              <a:avLst/>
            </a:prstGeom>
            <a:solidFill>
              <a:srgbClr val="848985"/>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dirty="0">
                  <a:ln/>
                  <a:solidFill>
                    <a:srgbClr val="848985"/>
                  </a:solidFill>
                </a:rPr>
                <a:t>7</a:t>
              </a:r>
            </a:p>
          </p:txBody>
        </p:sp>
      </p:grpSp>
    </p:spTree>
  </p:cSld>
  <p:clrMapOvr>
    <a:overrideClrMapping bg1="dk2" tx1="lt1" bg2="dk1"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subTitle" idx="1"/>
          </p:nvPr>
        </p:nvSpPr>
        <p:spPr>
          <a:xfrm>
            <a:off x="381000" y="609600"/>
            <a:ext cx="8458200" cy="5867400"/>
          </a:xfrm>
        </p:spPr>
        <p:txBody>
          <a:bodyPr/>
          <a:lstStyle/>
          <a:p>
            <a:r>
              <a:rPr lang="en-US" sz="5400" b="1" dirty="0">
                <a:solidFill>
                  <a:schemeClr val="tx2"/>
                </a:solidFill>
                <a:latin typeface="Aptos" panose="020B0004020202020204" pitchFamily="34" charset="0"/>
              </a:rPr>
              <a:t>Exodus 20:15</a:t>
            </a:r>
          </a:p>
          <a:p>
            <a:pPr eaLnBrk="1" hangingPunct="1"/>
            <a:r>
              <a:rPr lang="en-US" dirty="0">
                <a:ea typeface="ＭＳ Ｐゴシック" pitchFamily="34" charset="-128"/>
              </a:rPr>
              <a:t>   </a:t>
            </a:r>
          </a:p>
        </p:txBody>
      </p:sp>
      <p:grpSp>
        <p:nvGrpSpPr>
          <p:cNvPr id="2" name="Group 1">
            <a:extLst>
              <a:ext uri="{FF2B5EF4-FFF2-40B4-BE49-F238E27FC236}">
                <a16:creationId xmlns:a16="http://schemas.microsoft.com/office/drawing/2014/main" id="{68852D8E-2C2D-E049-09F3-9B4EC43BE28B}"/>
              </a:ext>
            </a:extLst>
          </p:cNvPr>
          <p:cNvGrpSpPr/>
          <p:nvPr/>
        </p:nvGrpSpPr>
        <p:grpSpPr>
          <a:xfrm>
            <a:off x="6553200" y="3048000"/>
            <a:ext cx="4883900" cy="3919330"/>
            <a:chOff x="2854853" y="304800"/>
            <a:chExt cx="4883900" cy="3919330"/>
          </a:xfrm>
        </p:grpSpPr>
        <p:grpSp>
          <p:nvGrpSpPr>
            <p:cNvPr id="3" name="Group 2">
              <a:extLst>
                <a:ext uri="{FF2B5EF4-FFF2-40B4-BE49-F238E27FC236}">
                  <a16:creationId xmlns:a16="http://schemas.microsoft.com/office/drawing/2014/main" id="{A86B010B-FF47-7E9A-87B1-569127467880}"/>
                </a:ext>
              </a:extLst>
            </p:cNvPr>
            <p:cNvGrpSpPr/>
            <p:nvPr/>
          </p:nvGrpSpPr>
          <p:grpSpPr>
            <a:xfrm>
              <a:off x="2854853" y="304800"/>
              <a:ext cx="4883900" cy="3919330"/>
              <a:chOff x="-487534" y="500269"/>
              <a:chExt cx="4883900" cy="3919330"/>
            </a:xfrm>
          </p:grpSpPr>
          <p:pic>
            <p:nvPicPr>
              <p:cNvPr id="5" name="Picture 2" descr="179 Ten Commandments Tablets Stock Photos - Free &amp; Royalty-Free Stock  Photos from Dreamstime">
                <a:extLst>
                  <a:ext uri="{FF2B5EF4-FFF2-40B4-BE49-F238E27FC236}">
                    <a16:creationId xmlns:a16="http://schemas.microsoft.com/office/drawing/2014/main" id="{C2FAA1DA-03AF-312D-1042-9689262F2627}"/>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657" b="90187" l="9000" r="90750">
                            <a14:foregroundMark x1="9000" y1="27882" x2="10375" y2="41433"/>
                            <a14:foregroundMark x1="14500" y1="90187" x2="22875" y2="88162"/>
                            <a14:backgroundMark x1="70875" y1="18847" x2="71625" y2="86916"/>
                            <a14:backgroundMark x1="71625" y1="86916" x2="83250" y2="77414"/>
                            <a14:backgroundMark x1="83250" y1="77414" x2="81625" y2="29283"/>
                            <a14:backgroundMark x1="81625" y1="29283" x2="61875" y2="21028"/>
                            <a14:backgroundMark x1="61875" y1="21028" x2="61500" y2="82710"/>
                            <a14:backgroundMark x1="61500" y1="82710" x2="64000" y2="83801"/>
                            <a14:backgroundMark x1="54875" y1="62617" x2="59375" y2="3271"/>
                            <a14:backgroundMark x1="61375" y1="13396" x2="97250" y2="25389"/>
                            <a14:backgroundMark x1="97250" y1="25389" x2="99000" y2="26947"/>
                            <a14:backgroundMark x1="90500" y1="27103" x2="90250" y2="34424"/>
                            <a14:backgroundMark x1="62750" y1="10903" x2="74625" y2="7009"/>
                            <a14:backgroundMark x1="91125" y1="26012" x2="91000" y2="37227"/>
                            <a14:backgroundMark x1="69750" y1="11526" x2="69750" y2="10592"/>
                            <a14:backgroundMark x1="68750" y1="11059" x2="72625" y2="11059"/>
                          </a14:backgroundRemoval>
                        </a14:imgEffect>
                      </a14:imgLayer>
                    </a14:imgProps>
                  </a:ext>
                  <a:ext uri="{28A0092B-C50C-407E-A947-70E740481C1C}">
                    <a14:useLocalDpi xmlns:a14="http://schemas.microsoft.com/office/drawing/2010/main" val="0"/>
                  </a:ext>
                </a:extLst>
              </a:blip>
              <a:srcRect/>
              <a:stretch>
                <a:fillRect/>
              </a:stretch>
            </p:blipFill>
            <p:spPr bwMode="auto">
              <a:xfrm>
                <a:off x="-487534" y="500269"/>
                <a:ext cx="4883900" cy="3919330"/>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E5E52EDF-2693-5A15-85DC-93C8AFA1CDAE}"/>
                  </a:ext>
                </a:extLst>
              </p:cNvPr>
              <p:cNvSpPr/>
              <p:nvPr/>
            </p:nvSpPr>
            <p:spPr>
              <a:xfrm>
                <a:off x="79750" y="1126434"/>
                <a:ext cx="1905000" cy="2667000"/>
              </a:xfrm>
              <a:prstGeom prst="ellipse">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C062C31-A854-683B-62FE-9B73D0FC8932}"/>
                  </a:ext>
                </a:extLst>
              </p:cNvPr>
              <p:cNvSpPr/>
              <p:nvPr/>
            </p:nvSpPr>
            <p:spPr>
              <a:xfrm rot="21327458">
                <a:off x="207687" y="2901700"/>
                <a:ext cx="1756150" cy="985329"/>
              </a:xfrm>
              <a:prstGeom prst="rect">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79C3649D-4CE3-1630-CDFE-992BBFFD9A1A}"/>
                </a:ext>
              </a:extLst>
            </p:cNvPr>
            <p:cNvSpPr/>
            <p:nvPr/>
          </p:nvSpPr>
          <p:spPr>
            <a:xfrm rot="21446382">
              <a:off x="3671657" y="1479634"/>
              <a:ext cx="1152985" cy="1569660"/>
            </a:xfrm>
            <a:prstGeom prst="rect">
              <a:avLst/>
            </a:prstGeom>
            <a:solidFill>
              <a:srgbClr val="848985"/>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dirty="0">
                  <a:ln/>
                  <a:solidFill>
                    <a:srgbClr val="848985"/>
                  </a:solidFill>
                </a:rPr>
                <a:t>8</a:t>
              </a:r>
            </a:p>
          </p:txBody>
        </p:sp>
      </p:grpSp>
      <p:pic>
        <p:nvPicPr>
          <p:cNvPr id="2050" name="Picture 2" descr="Cartoon Robber - Cartoon Thief With Money PNG">
            <a:extLst>
              <a:ext uri="{FF2B5EF4-FFF2-40B4-BE49-F238E27FC236}">
                <a16:creationId xmlns:a16="http://schemas.microsoft.com/office/drawing/2014/main" id="{E9BD91BE-168F-BE4C-1D88-BBA046C761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536" b="94118" l="5484" r="94194">
                        <a14:foregroundMark x1="12258" y1="10131" x2="14839" y2="13725"/>
                        <a14:foregroundMark x1="12258" y1="26471" x2="13226" y2="22876"/>
                        <a14:foregroundMark x1="7742" y1="40850" x2="6129" y2="36928"/>
                        <a14:foregroundMark x1="46774" y1="92157" x2="45806" y2="87255"/>
                        <a14:foregroundMark x1="60968" y1="94118" x2="65161" y2="93464"/>
                        <a14:foregroundMark x1="74516" y1="70588" x2="84194" y2="67320"/>
                        <a14:foregroundMark x1="73226" y1="71569" x2="85806" y2="65033"/>
                        <a14:foregroundMark x1="45484" y1="41830" x2="65806" y2="41830"/>
                        <a14:foregroundMark x1="65806" y1="41830" x2="72581" y2="41176"/>
                        <a14:foregroundMark x1="87097" y1="48039" x2="91290" y2="47059"/>
                        <a14:foregroundMark x1="94516" y1="34314" x2="91290" y2="30065"/>
                        <a14:foregroundMark x1="87742" y1="10131" x2="90645" y2="6536"/>
                        <a14:foregroundMark x1="72903" y1="67320" x2="85161" y2="66993"/>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324767" y="1520284"/>
            <a:ext cx="4883899" cy="48208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subTitle" idx="1"/>
          </p:nvPr>
        </p:nvSpPr>
        <p:spPr>
          <a:xfrm>
            <a:off x="1712913" y="990600"/>
            <a:ext cx="8458200" cy="5867400"/>
          </a:xfrm>
        </p:spPr>
        <p:txBody>
          <a:bodyPr/>
          <a:lstStyle/>
          <a:p>
            <a:pPr eaLnBrk="1" hangingPunct="1"/>
            <a:r>
              <a:rPr lang="en-US" sz="5400" b="1" dirty="0">
                <a:latin typeface="Aptos" panose="020B0004020202020204" pitchFamily="34" charset="0"/>
                <a:ea typeface="ＭＳ Ｐゴシック" pitchFamily="34" charset="-128"/>
              </a:rPr>
              <a:t>Exodus 20:16</a:t>
            </a:r>
          </a:p>
          <a:p>
            <a:pPr eaLnBrk="1" hangingPunct="1"/>
            <a:r>
              <a:rPr lang="en-US" b="1" dirty="0">
                <a:ea typeface="ＭＳ Ｐゴシック" pitchFamily="34" charset="-128"/>
              </a:rPr>
              <a:t>   </a:t>
            </a:r>
          </a:p>
        </p:txBody>
      </p:sp>
      <p:sp>
        <p:nvSpPr>
          <p:cNvPr id="65539" name="AutoShape 5"/>
          <p:cNvSpPr>
            <a:spLocks noChangeArrowheads="1"/>
          </p:cNvSpPr>
          <p:nvPr/>
        </p:nvSpPr>
        <p:spPr bwMode="auto">
          <a:xfrm>
            <a:off x="304800" y="1828800"/>
            <a:ext cx="3200400" cy="3352800"/>
          </a:xfrm>
          <a:prstGeom prst="wedgeRoundRectCallout">
            <a:avLst>
              <a:gd name="adj1" fmla="val 91352"/>
              <a:gd name="adj2" fmla="val 34046"/>
              <a:gd name="adj3" fmla="val 16667"/>
            </a:avLst>
          </a:prstGeom>
          <a:solidFill>
            <a:schemeClr val="bg1"/>
          </a:solidFill>
          <a:ln w="9525">
            <a:solidFill>
              <a:schemeClr val="tx1"/>
            </a:solidFill>
            <a:miter lim="800000"/>
            <a:headEnd/>
            <a:tailEnd/>
          </a:ln>
        </p:spPr>
        <p:txBody>
          <a:bodyPr/>
          <a:lstStyle/>
          <a:p>
            <a:pPr algn="ctr"/>
            <a:r>
              <a:rPr lang="en-US" sz="3200" dirty="0"/>
              <a:t>I don</a:t>
            </a:r>
            <a:r>
              <a:rPr lang="en-US" altLang="en-US" sz="3200" dirty="0"/>
              <a:t>’</a:t>
            </a:r>
            <a:r>
              <a:rPr lang="en-US" sz="3200" dirty="0"/>
              <a:t>t like her!</a:t>
            </a:r>
            <a:br>
              <a:rPr lang="en-US" sz="3200" dirty="0"/>
            </a:br>
            <a:r>
              <a:rPr lang="en-US" sz="3200" dirty="0"/>
              <a:t>She always steals from me and I heard she even killed someone!</a:t>
            </a:r>
          </a:p>
        </p:txBody>
      </p:sp>
      <p:pic>
        <p:nvPicPr>
          <p:cNvPr id="65540" name="Picture 6" descr="j0178109"/>
          <p:cNvPicPr>
            <a:picLocks noChangeAspect="1" noChangeArrowheads="1" noCrop="1"/>
          </p:cNvPicPr>
          <p:nvPr/>
        </p:nvPicPr>
        <p:blipFill>
          <a:blip r:embed="rId2" cstate="print"/>
          <a:srcRect/>
          <a:stretch>
            <a:fillRect/>
          </a:stretch>
        </p:blipFill>
        <p:spPr bwMode="auto">
          <a:xfrm>
            <a:off x="3352800" y="4303713"/>
            <a:ext cx="1978025" cy="2554287"/>
          </a:xfrm>
          <a:prstGeom prst="rect">
            <a:avLst/>
          </a:prstGeom>
          <a:noFill/>
          <a:ln w="9525">
            <a:noFill/>
            <a:miter lim="800000"/>
            <a:headEnd/>
            <a:tailEnd/>
          </a:ln>
        </p:spPr>
      </p:pic>
      <p:grpSp>
        <p:nvGrpSpPr>
          <p:cNvPr id="2" name="Group 1">
            <a:extLst>
              <a:ext uri="{FF2B5EF4-FFF2-40B4-BE49-F238E27FC236}">
                <a16:creationId xmlns:a16="http://schemas.microsoft.com/office/drawing/2014/main" id="{10110DCF-41E9-EC5B-15DD-869332202241}"/>
              </a:ext>
            </a:extLst>
          </p:cNvPr>
          <p:cNvGrpSpPr/>
          <p:nvPr/>
        </p:nvGrpSpPr>
        <p:grpSpPr>
          <a:xfrm>
            <a:off x="6553200" y="3048000"/>
            <a:ext cx="4883900" cy="3919330"/>
            <a:chOff x="2854853" y="304800"/>
            <a:chExt cx="4883900" cy="3919330"/>
          </a:xfrm>
        </p:grpSpPr>
        <p:grpSp>
          <p:nvGrpSpPr>
            <p:cNvPr id="3" name="Group 2">
              <a:extLst>
                <a:ext uri="{FF2B5EF4-FFF2-40B4-BE49-F238E27FC236}">
                  <a16:creationId xmlns:a16="http://schemas.microsoft.com/office/drawing/2014/main" id="{A206FF58-66DE-CEF6-F4ED-0B56C7C8FCF9}"/>
                </a:ext>
              </a:extLst>
            </p:cNvPr>
            <p:cNvGrpSpPr/>
            <p:nvPr/>
          </p:nvGrpSpPr>
          <p:grpSpPr>
            <a:xfrm>
              <a:off x="2854853" y="304800"/>
              <a:ext cx="4883900" cy="3919330"/>
              <a:chOff x="-487534" y="500269"/>
              <a:chExt cx="4883900" cy="3919330"/>
            </a:xfrm>
          </p:grpSpPr>
          <p:pic>
            <p:nvPicPr>
              <p:cNvPr id="5" name="Picture 2" descr="179 Ten Commandments Tablets Stock Photos - Free &amp; Royalty-Free Stock  Photos from Dreamstime">
                <a:extLst>
                  <a:ext uri="{FF2B5EF4-FFF2-40B4-BE49-F238E27FC236}">
                    <a16:creationId xmlns:a16="http://schemas.microsoft.com/office/drawing/2014/main" id="{51B3ECF2-3006-B4F5-3E17-6C026B89FB7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657" b="90187" l="9000" r="90750">
                            <a14:foregroundMark x1="9000" y1="27882" x2="10375" y2="41433"/>
                            <a14:foregroundMark x1="14500" y1="90187" x2="22875" y2="88162"/>
                            <a14:backgroundMark x1="70875" y1="18847" x2="71625" y2="86916"/>
                            <a14:backgroundMark x1="71625" y1="86916" x2="83250" y2="77414"/>
                            <a14:backgroundMark x1="83250" y1="77414" x2="81625" y2="29283"/>
                            <a14:backgroundMark x1="81625" y1="29283" x2="61875" y2="21028"/>
                            <a14:backgroundMark x1="61875" y1="21028" x2="61500" y2="82710"/>
                            <a14:backgroundMark x1="61500" y1="82710" x2="64000" y2="83801"/>
                            <a14:backgroundMark x1="54875" y1="62617" x2="59375" y2="3271"/>
                            <a14:backgroundMark x1="61375" y1="13396" x2="97250" y2="25389"/>
                            <a14:backgroundMark x1="97250" y1="25389" x2="99000" y2="26947"/>
                            <a14:backgroundMark x1="90500" y1="27103" x2="90250" y2="34424"/>
                            <a14:backgroundMark x1="62750" y1="10903" x2="74625" y2="7009"/>
                            <a14:backgroundMark x1="91125" y1="26012" x2="91000" y2="37227"/>
                            <a14:backgroundMark x1="69750" y1="11526" x2="69750" y2="10592"/>
                            <a14:backgroundMark x1="68750" y1="11059" x2="72625" y2="11059"/>
                          </a14:backgroundRemoval>
                        </a14:imgEffect>
                      </a14:imgLayer>
                    </a14:imgProps>
                  </a:ext>
                  <a:ext uri="{28A0092B-C50C-407E-A947-70E740481C1C}">
                    <a14:useLocalDpi xmlns:a14="http://schemas.microsoft.com/office/drawing/2010/main" val="0"/>
                  </a:ext>
                </a:extLst>
              </a:blip>
              <a:srcRect/>
              <a:stretch>
                <a:fillRect/>
              </a:stretch>
            </p:blipFill>
            <p:spPr bwMode="auto">
              <a:xfrm>
                <a:off x="-487534" y="500269"/>
                <a:ext cx="4883900" cy="3919330"/>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0C80A450-AC98-7619-0493-11BA0D4A38C3}"/>
                  </a:ext>
                </a:extLst>
              </p:cNvPr>
              <p:cNvSpPr/>
              <p:nvPr/>
            </p:nvSpPr>
            <p:spPr>
              <a:xfrm>
                <a:off x="79750" y="1126434"/>
                <a:ext cx="1905000" cy="2667000"/>
              </a:xfrm>
              <a:prstGeom prst="ellipse">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ADC3D0E-D82E-DC32-E3CD-A2DEF9EEA70D}"/>
                  </a:ext>
                </a:extLst>
              </p:cNvPr>
              <p:cNvSpPr/>
              <p:nvPr/>
            </p:nvSpPr>
            <p:spPr>
              <a:xfrm rot="21327458">
                <a:off x="207687" y="2901700"/>
                <a:ext cx="1756150" cy="985329"/>
              </a:xfrm>
              <a:prstGeom prst="rect">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BBD8529F-7CB5-1FB8-C3A9-F84877ABA3B5}"/>
                </a:ext>
              </a:extLst>
            </p:cNvPr>
            <p:cNvSpPr/>
            <p:nvPr/>
          </p:nvSpPr>
          <p:spPr>
            <a:xfrm rot="21446382">
              <a:off x="3671657" y="1479634"/>
              <a:ext cx="1152985" cy="1569660"/>
            </a:xfrm>
            <a:prstGeom prst="rect">
              <a:avLst/>
            </a:prstGeom>
            <a:solidFill>
              <a:srgbClr val="848985"/>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dirty="0">
                  <a:ln/>
                  <a:solidFill>
                    <a:srgbClr val="848985"/>
                  </a:solidFill>
                </a:rPr>
                <a:t>9</a:t>
              </a:r>
            </a:p>
          </p:txBody>
        </p:sp>
      </p:gr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BDBFFB1-4046-3255-6035-972594A072BB}"/>
              </a:ext>
            </a:extLst>
          </p:cNvPr>
          <p:cNvGrpSpPr/>
          <p:nvPr/>
        </p:nvGrpSpPr>
        <p:grpSpPr>
          <a:xfrm>
            <a:off x="3124200" y="655051"/>
            <a:ext cx="4883900" cy="3919330"/>
            <a:chOff x="2854853" y="304800"/>
            <a:chExt cx="4883900" cy="3919330"/>
          </a:xfrm>
        </p:grpSpPr>
        <p:grpSp>
          <p:nvGrpSpPr>
            <p:cNvPr id="8" name="Group 7">
              <a:extLst>
                <a:ext uri="{FF2B5EF4-FFF2-40B4-BE49-F238E27FC236}">
                  <a16:creationId xmlns:a16="http://schemas.microsoft.com/office/drawing/2014/main" id="{76C009A6-4880-C0ED-0195-0817CC4FCFAF}"/>
                </a:ext>
              </a:extLst>
            </p:cNvPr>
            <p:cNvGrpSpPr/>
            <p:nvPr/>
          </p:nvGrpSpPr>
          <p:grpSpPr>
            <a:xfrm>
              <a:off x="2854853" y="304800"/>
              <a:ext cx="4883900" cy="3919330"/>
              <a:chOff x="-487534" y="500269"/>
              <a:chExt cx="4883900" cy="3919330"/>
            </a:xfrm>
          </p:grpSpPr>
          <p:pic>
            <p:nvPicPr>
              <p:cNvPr id="10" name="Picture 2" descr="179 Ten Commandments Tablets Stock Photos - Free &amp; Royalty-Free Stock  Photos from Dreamstime">
                <a:extLst>
                  <a:ext uri="{FF2B5EF4-FFF2-40B4-BE49-F238E27FC236}">
                    <a16:creationId xmlns:a16="http://schemas.microsoft.com/office/drawing/2014/main" id="{851DD0A7-9885-A9E7-9376-B33C3DBAD959}"/>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657" b="90187" l="9000" r="90750">
                            <a14:foregroundMark x1="9000" y1="27882" x2="10375" y2="41433"/>
                            <a14:foregroundMark x1="14500" y1="90187" x2="22875" y2="88162"/>
                            <a14:backgroundMark x1="70875" y1="18847" x2="71625" y2="86916"/>
                            <a14:backgroundMark x1="71625" y1="86916" x2="83250" y2="77414"/>
                            <a14:backgroundMark x1="83250" y1="77414" x2="81625" y2="29283"/>
                            <a14:backgroundMark x1="81625" y1="29283" x2="61875" y2="21028"/>
                            <a14:backgroundMark x1="61875" y1="21028" x2="61500" y2="82710"/>
                            <a14:backgroundMark x1="61500" y1="82710" x2="64000" y2="83801"/>
                            <a14:backgroundMark x1="54875" y1="62617" x2="59375" y2="3271"/>
                            <a14:backgroundMark x1="61375" y1="13396" x2="97250" y2="25389"/>
                            <a14:backgroundMark x1="97250" y1="25389" x2="99000" y2="26947"/>
                            <a14:backgroundMark x1="90500" y1="27103" x2="90250" y2="34424"/>
                            <a14:backgroundMark x1="62750" y1="10903" x2="74625" y2="7009"/>
                            <a14:backgroundMark x1="91125" y1="26012" x2="91000" y2="37227"/>
                            <a14:backgroundMark x1="69750" y1="11526" x2="69750" y2="10592"/>
                            <a14:backgroundMark x1="68750" y1="11059" x2="72625" y2="11059"/>
                          </a14:backgroundRemoval>
                        </a14:imgEffect>
                      </a14:imgLayer>
                    </a14:imgProps>
                  </a:ext>
                  <a:ext uri="{28A0092B-C50C-407E-A947-70E740481C1C}">
                    <a14:useLocalDpi xmlns:a14="http://schemas.microsoft.com/office/drawing/2010/main" val="0"/>
                  </a:ext>
                </a:extLst>
              </a:blip>
              <a:srcRect/>
              <a:stretch>
                <a:fillRect/>
              </a:stretch>
            </p:blipFill>
            <p:spPr bwMode="auto">
              <a:xfrm>
                <a:off x="-487534" y="500269"/>
                <a:ext cx="4883900" cy="3919330"/>
              </a:xfrm>
              <a:prstGeom prst="rect">
                <a:avLst/>
              </a:prstGeom>
              <a:noFill/>
              <a:extLst>
                <a:ext uri="{909E8E84-426E-40DD-AFC4-6F175D3DCCD1}">
                  <a14:hiddenFill xmlns:a14="http://schemas.microsoft.com/office/drawing/2010/main">
                    <a:solidFill>
                      <a:srgbClr val="FFFFFF"/>
                    </a:solidFill>
                  </a14:hiddenFill>
                </a:ext>
              </a:extLst>
            </p:spPr>
          </p:pic>
          <p:sp>
            <p:nvSpPr>
              <p:cNvPr id="11" name="Oval 10">
                <a:extLst>
                  <a:ext uri="{FF2B5EF4-FFF2-40B4-BE49-F238E27FC236}">
                    <a16:creationId xmlns:a16="http://schemas.microsoft.com/office/drawing/2014/main" id="{DC8D204F-E05D-1D9A-A0ED-E553349989E7}"/>
                  </a:ext>
                </a:extLst>
              </p:cNvPr>
              <p:cNvSpPr/>
              <p:nvPr/>
            </p:nvSpPr>
            <p:spPr>
              <a:xfrm>
                <a:off x="79750" y="1126434"/>
                <a:ext cx="1905000" cy="2667000"/>
              </a:xfrm>
              <a:prstGeom prst="ellipse">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5EDE81-AAD2-242C-B748-656C5FAB8FBB}"/>
                  </a:ext>
                </a:extLst>
              </p:cNvPr>
              <p:cNvSpPr/>
              <p:nvPr/>
            </p:nvSpPr>
            <p:spPr>
              <a:xfrm rot="21327458">
                <a:off x="207687" y="2901700"/>
                <a:ext cx="1756150" cy="985329"/>
              </a:xfrm>
              <a:prstGeom prst="rect">
                <a:avLst/>
              </a:prstGeom>
              <a:solidFill>
                <a:srgbClr val="848985"/>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a:extLst>
                <a:ext uri="{FF2B5EF4-FFF2-40B4-BE49-F238E27FC236}">
                  <a16:creationId xmlns:a16="http://schemas.microsoft.com/office/drawing/2014/main" id="{7D5F8548-B3AA-30F3-8299-DA07DF1AD973}"/>
                </a:ext>
              </a:extLst>
            </p:cNvPr>
            <p:cNvSpPr/>
            <p:nvPr/>
          </p:nvSpPr>
          <p:spPr>
            <a:xfrm rot="21446382">
              <a:off x="3469672" y="1611556"/>
              <a:ext cx="1623844" cy="1569660"/>
            </a:xfrm>
            <a:prstGeom prst="rect">
              <a:avLst/>
            </a:prstGeom>
            <a:solidFill>
              <a:srgbClr val="848985"/>
            </a:solid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9600" b="1" dirty="0">
                  <a:ln/>
                  <a:solidFill>
                    <a:srgbClr val="848985"/>
                  </a:solidFill>
                </a:rPr>
                <a:t>10</a:t>
              </a:r>
            </a:p>
          </p:txBody>
        </p:sp>
      </p:grpSp>
      <p:pic>
        <p:nvPicPr>
          <p:cNvPr id="66563" name="Picture 5" descr="j018560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3062" y="1752601"/>
            <a:ext cx="1512736" cy="1514578"/>
          </a:xfrm>
          <a:prstGeom prst="rect">
            <a:avLst/>
          </a:prstGeom>
          <a:noFill/>
          <a:ln w="9525">
            <a:noFill/>
            <a:miter lim="800000"/>
            <a:headEnd/>
            <a:tailEnd/>
          </a:ln>
        </p:spPr>
      </p:pic>
      <p:pic>
        <p:nvPicPr>
          <p:cNvPr id="66564" name="Picture 7" descr="j028495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90600" y="4724400"/>
            <a:ext cx="1981200" cy="1317625"/>
          </a:xfrm>
          <a:prstGeom prst="rect">
            <a:avLst/>
          </a:prstGeom>
          <a:noFill/>
          <a:ln w="9525">
            <a:noFill/>
            <a:miter lim="800000"/>
            <a:headEnd/>
            <a:tailEnd/>
          </a:ln>
        </p:spPr>
      </p:pic>
      <p:pic>
        <p:nvPicPr>
          <p:cNvPr id="3" name="Picture 2" descr="the-humble-servant-copy-001.jp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7065101" y="1317659"/>
            <a:ext cx="2039937" cy="2854325"/>
          </a:xfrm>
          <a:prstGeom prst="rect">
            <a:avLst/>
          </a:prstGeom>
          <a:noFill/>
          <a:ln w="9525">
            <a:noFill/>
            <a:miter lim="800000"/>
            <a:headEnd/>
            <a:tailEnd/>
          </a:ln>
        </p:spPr>
      </p:pic>
      <p:pic>
        <p:nvPicPr>
          <p:cNvPr id="66565" name="Picture 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978525" y="4343400"/>
            <a:ext cx="2587625" cy="1828800"/>
          </a:xfrm>
          <a:prstGeom prst="rect">
            <a:avLst/>
          </a:prstGeom>
          <a:noFill/>
          <a:ln w="9525">
            <a:noFill/>
            <a:miter lim="800000"/>
            <a:headEnd/>
            <a:tailEnd/>
          </a:ln>
        </p:spPr>
      </p:pic>
      <p:pic>
        <p:nvPicPr>
          <p:cNvPr id="66566" name="Picture 10" descr="MCj03255640000[1]"/>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327" y="3276600"/>
            <a:ext cx="1885950" cy="1787525"/>
          </a:xfrm>
          <a:prstGeom prst="rect">
            <a:avLst/>
          </a:prstGeom>
          <a:noFill/>
          <a:ln w="9525">
            <a:noFill/>
            <a:miter lim="800000"/>
            <a:headEnd/>
            <a:tailEnd/>
          </a:ln>
        </p:spPr>
      </p:pic>
      <p:pic>
        <p:nvPicPr>
          <p:cNvPr id="2" name="Picture 1" descr="covet.jpg"/>
          <p:cNvPicPr>
            <a:picLocks noChangeAspect="1"/>
          </p:cNvPicPr>
          <p:nvPr/>
        </p:nvPicPr>
        <p:blipFill>
          <a:blip r:embed="rId10" cstate="print"/>
          <a:srcRect/>
          <a:stretch>
            <a:fillRect/>
          </a:stretch>
        </p:blipFill>
        <p:spPr bwMode="auto">
          <a:xfrm>
            <a:off x="5596484" y="4267200"/>
            <a:ext cx="3582987" cy="2057400"/>
          </a:xfrm>
          <a:prstGeom prst="rect">
            <a:avLst/>
          </a:prstGeom>
          <a:noFill/>
          <a:ln w="9525">
            <a:noFill/>
            <a:miter lim="800000"/>
            <a:headEnd/>
            <a:tailEnd/>
          </a:ln>
        </p:spPr>
      </p:pic>
      <p:sp>
        <p:nvSpPr>
          <p:cNvPr id="6" name="Rectangle 2">
            <a:extLst>
              <a:ext uri="{FF2B5EF4-FFF2-40B4-BE49-F238E27FC236}">
                <a16:creationId xmlns:a16="http://schemas.microsoft.com/office/drawing/2014/main" id="{23297B60-03EB-66D8-FDAC-AFF83A8D6516}"/>
              </a:ext>
            </a:extLst>
          </p:cNvPr>
          <p:cNvSpPr>
            <a:spLocks noGrp="1" noChangeArrowheads="1"/>
          </p:cNvSpPr>
          <p:nvPr>
            <p:ph type="subTitle" idx="1"/>
          </p:nvPr>
        </p:nvSpPr>
        <p:spPr>
          <a:xfrm>
            <a:off x="414884" y="114300"/>
            <a:ext cx="8458200" cy="5867400"/>
          </a:xfrm>
        </p:spPr>
        <p:txBody>
          <a:bodyPr/>
          <a:lstStyle/>
          <a:p>
            <a:pPr eaLnBrk="1" hangingPunct="1"/>
            <a:r>
              <a:rPr lang="en-US" sz="5400" b="1" dirty="0">
                <a:latin typeface="Aptos" panose="020B0004020202020204" pitchFamily="34" charset="0"/>
                <a:ea typeface="ＭＳ Ｐゴシック" pitchFamily="34" charset="-128"/>
              </a:rPr>
              <a:t>Exodus 20:17</a:t>
            </a:r>
          </a:p>
          <a:p>
            <a:pPr eaLnBrk="1" hangingPunct="1"/>
            <a:r>
              <a:rPr lang="en-US" b="1" dirty="0">
                <a:ea typeface="ＭＳ Ｐゴシック" pitchFamily="34" charset="-128"/>
              </a:rPr>
              <a:t>   </a:t>
            </a:r>
          </a:p>
        </p:txBody>
      </p:sp>
      <p:sp>
        <p:nvSpPr>
          <p:cNvPr id="4" name="TextBox 3">
            <a:extLst>
              <a:ext uri="{FF2B5EF4-FFF2-40B4-BE49-F238E27FC236}">
                <a16:creationId xmlns:a16="http://schemas.microsoft.com/office/drawing/2014/main" id="{B7C367D5-1C49-70F7-49D0-75AC8E793DC5}"/>
              </a:ext>
            </a:extLst>
          </p:cNvPr>
          <p:cNvSpPr txBox="1"/>
          <p:nvPr/>
        </p:nvSpPr>
        <p:spPr>
          <a:xfrm>
            <a:off x="228600" y="6248400"/>
            <a:ext cx="6781800" cy="646331"/>
          </a:xfrm>
          <a:prstGeom prst="rect">
            <a:avLst/>
          </a:prstGeom>
          <a:noFill/>
        </p:spPr>
        <p:txBody>
          <a:bodyPr wrap="square" rtlCol="0">
            <a:spAutoFit/>
          </a:bodyPr>
          <a:lstStyle/>
          <a:p>
            <a:r>
              <a:rPr lang="en-US" b="1" dirty="0"/>
              <a:t>Take Note: </a:t>
            </a:r>
            <a:r>
              <a:rPr lang="en-US" dirty="0"/>
              <a:t>Instead of wanting what other people have, God wants us to be content and thankful for what we do have!</a:t>
            </a: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5" name="Picture 9" descr="MCj0160554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43200" y="-4038600"/>
            <a:ext cx="6400800" cy="10896600"/>
          </a:xfrm>
          <a:prstGeom prst="rect">
            <a:avLst/>
          </a:prstGeom>
          <a:noFill/>
          <a:ln w="9525">
            <a:noFill/>
            <a:miter lim="800000"/>
            <a:headEnd/>
            <a:tailEnd/>
          </a:ln>
        </p:spPr>
      </p:pic>
      <p:sp>
        <p:nvSpPr>
          <p:cNvPr id="67586" name="Rectangle 2"/>
          <p:cNvSpPr>
            <a:spLocks noGrp="1" noChangeArrowheads="1"/>
          </p:cNvSpPr>
          <p:nvPr>
            <p:ph type="subTitle" idx="1"/>
          </p:nvPr>
        </p:nvSpPr>
        <p:spPr>
          <a:xfrm>
            <a:off x="0" y="2667000"/>
            <a:ext cx="2667000" cy="3429000"/>
          </a:xfrm>
        </p:spPr>
        <p:txBody>
          <a:bodyPr/>
          <a:lstStyle/>
          <a:p>
            <a:pPr eaLnBrk="1" hangingPunct="1"/>
            <a:r>
              <a:rPr lang="en-US" sz="5400" b="1" dirty="0">
                <a:latin typeface="Aptos" panose="020B0004020202020204" pitchFamily="34" charset="0"/>
                <a:ea typeface="ＭＳ Ｐゴシック" pitchFamily="34" charset="-128"/>
              </a:rPr>
              <a:t>Exodus 20:18</a:t>
            </a:r>
          </a:p>
        </p:txBody>
      </p:sp>
      <p:pic>
        <p:nvPicPr>
          <p:cNvPr id="67590" name="Picture 12" descr="MCj04315970000[1]"/>
          <p:cNvPicPr>
            <a:picLocks noChangeAspect="1" noChangeArrowheads="1"/>
          </p:cNvPicPr>
          <p:nvPr/>
        </p:nvPicPr>
        <p:blipFill>
          <a:blip r:embed="rId4" cstate="print"/>
          <a:srcRect/>
          <a:stretch>
            <a:fillRect/>
          </a:stretch>
        </p:blipFill>
        <p:spPr bwMode="auto">
          <a:xfrm>
            <a:off x="3048000" y="228600"/>
            <a:ext cx="2286000" cy="2286000"/>
          </a:xfrm>
          <a:prstGeom prst="rect">
            <a:avLst/>
          </a:prstGeom>
          <a:noFill/>
          <a:ln w="9525">
            <a:noFill/>
            <a:miter lim="800000"/>
            <a:headEnd/>
            <a:tailEnd/>
          </a:ln>
        </p:spPr>
      </p:pic>
      <p:pic>
        <p:nvPicPr>
          <p:cNvPr id="67591" name="Picture 13" descr="MCj04315970000[1]"/>
          <p:cNvPicPr>
            <a:picLocks noChangeAspect="1" noChangeArrowheads="1"/>
          </p:cNvPicPr>
          <p:nvPr/>
        </p:nvPicPr>
        <p:blipFill>
          <a:blip r:embed="rId4" cstate="print"/>
          <a:srcRect/>
          <a:stretch>
            <a:fillRect/>
          </a:stretch>
        </p:blipFill>
        <p:spPr bwMode="auto">
          <a:xfrm>
            <a:off x="6858000" y="381000"/>
            <a:ext cx="2286000" cy="2286000"/>
          </a:xfrm>
          <a:prstGeom prst="rect">
            <a:avLst/>
          </a:prstGeom>
          <a:noFill/>
          <a:ln w="9525">
            <a:noFill/>
            <a:miter lim="800000"/>
            <a:headEnd/>
            <a:tailEnd/>
          </a:ln>
        </p:spPr>
      </p:pic>
      <p:pic>
        <p:nvPicPr>
          <p:cNvPr id="4098" name="Picture 2" descr="Israelites Images - Free Download on Magnific (formerly Freepik)">
            <a:extLst>
              <a:ext uri="{FF2B5EF4-FFF2-40B4-BE49-F238E27FC236}">
                <a16:creationId xmlns:a16="http://schemas.microsoft.com/office/drawing/2014/main" id="{C9F37897-AFE0-CC54-FC62-DBCB92CF692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351" b="96892" l="2762" r="95349">
                        <a14:foregroundMark x1="23837" y1="47838" x2="16860" y2="89054"/>
                        <a14:foregroundMark x1="16860" y1="89054" x2="15843" y2="90676"/>
                        <a14:foregroundMark x1="8285" y1="90405" x2="25436" y2="90676"/>
                        <a14:foregroundMark x1="25436" y1="90676" x2="43459" y2="89459"/>
                        <a14:foregroundMark x1="43459" y1="89459" x2="71366" y2="89730"/>
                        <a14:foregroundMark x1="71366" y1="89730" x2="74032" y2="89189"/>
                        <a14:foregroundMark x1="2762" y1="92027" x2="18895" y2="92027"/>
                        <a14:foregroundMark x1="43605" y1="96892" x2="56395" y2="95811"/>
                        <a14:foregroundMark x1="89971" y1="82973" x2="80814" y2="6486"/>
                        <a14:foregroundMark x1="95494" y1="63108" x2="90262" y2="53243"/>
                        <a14:foregroundMark x1="52471" y1="8378" x2="45494" y2="13514"/>
                        <a14:foregroundMark x1="37791" y1="14054" x2="45785" y2="18378"/>
                        <a14:foregroundMark x1="45203" y1="5270" x2="51599" y2="10946"/>
                        <a14:foregroundMark x1="79942" y1="1351" x2="85465" y2="2973"/>
                        <a14:backgroundMark x1="75727" y1="89189" x2="75727" y2="89189"/>
                        <a14:backgroundMark x1="76599" y1="88108" x2="82703" y2="88649"/>
                        <a14:backgroundMark x1="73547" y1="87838" x2="76017" y2="88919"/>
                      </a14:backgroundRemoval>
                    </a14:imgEffect>
                  </a14:imgLayer>
                </a14:imgProps>
              </a:ext>
              <a:ext uri="{28A0092B-C50C-407E-A947-70E740481C1C}">
                <a14:useLocalDpi xmlns:a14="http://schemas.microsoft.com/office/drawing/2010/main" val="0"/>
              </a:ext>
            </a:extLst>
          </a:blip>
          <a:srcRect/>
          <a:stretch>
            <a:fillRect/>
          </a:stretch>
        </p:blipFill>
        <p:spPr bwMode="auto">
          <a:xfrm>
            <a:off x="5902027" y="3352800"/>
            <a:ext cx="3258538" cy="3505200"/>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dk2" tx1="lt1" bg2="dk1" tx2="lt2" accent1="accent1" accent2="accent2" accent3="accent3" accent4="accent4" accent5="accent5" accent6="accent6" hlink="hlink" folHlink="folHlink"/>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3" descr="MCj01605540000[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2000" y="-2209800"/>
            <a:ext cx="9906000" cy="9067800"/>
          </a:xfrm>
          <a:prstGeom prst="rect">
            <a:avLst/>
          </a:prstGeom>
          <a:noFill/>
          <a:ln w="9525">
            <a:noFill/>
            <a:miter lim="800000"/>
            <a:headEnd/>
            <a:tailEnd/>
          </a:ln>
        </p:spPr>
      </p:pic>
      <p:sp>
        <p:nvSpPr>
          <p:cNvPr id="68614" name="Rectangle 2"/>
          <p:cNvSpPr>
            <a:spLocks noGrp="1" noChangeArrowheads="1"/>
          </p:cNvSpPr>
          <p:nvPr>
            <p:ph type="subTitle" idx="1"/>
          </p:nvPr>
        </p:nvSpPr>
        <p:spPr>
          <a:xfrm>
            <a:off x="-381000" y="228600"/>
            <a:ext cx="9144000" cy="914400"/>
          </a:xfrm>
        </p:spPr>
        <p:txBody>
          <a:bodyPr/>
          <a:lstStyle/>
          <a:p>
            <a:pPr algn="l" eaLnBrk="1" hangingPunct="1">
              <a:spcBef>
                <a:spcPct val="0"/>
              </a:spcBef>
            </a:pPr>
            <a:r>
              <a:rPr lang="en-US" b="1" dirty="0">
                <a:solidFill>
                  <a:schemeClr val="bg1"/>
                </a:solidFill>
                <a:ea typeface="ＭＳ Ｐゴシック" pitchFamily="34" charset="-128"/>
              </a:rPr>
              <a:t>They stayed at a distance and said to Moses, </a:t>
            </a:r>
          </a:p>
        </p:txBody>
      </p:sp>
      <p:sp>
        <p:nvSpPr>
          <p:cNvPr id="68615" name="AutoShape 9"/>
          <p:cNvSpPr>
            <a:spLocks noChangeArrowheads="1"/>
          </p:cNvSpPr>
          <p:nvPr/>
        </p:nvSpPr>
        <p:spPr bwMode="auto">
          <a:xfrm>
            <a:off x="1752600" y="1219200"/>
            <a:ext cx="4419600" cy="3124200"/>
          </a:xfrm>
          <a:prstGeom prst="wedgeEllipseCallout">
            <a:avLst>
              <a:gd name="adj1" fmla="val 80814"/>
              <a:gd name="adj2" fmla="val 41485"/>
            </a:avLst>
          </a:prstGeom>
          <a:solidFill>
            <a:schemeClr val="tx1"/>
          </a:solidFill>
          <a:ln w="9525">
            <a:solidFill>
              <a:schemeClr val="tx1"/>
            </a:solidFill>
            <a:miter lim="800000"/>
            <a:headEnd/>
            <a:tailEnd/>
          </a:ln>
        </p:spPr>
        <p:txBody>
          <a:bodyPr/>
          <a:lstStyle/>
          <a:p>
            <a:pPr algn="ctr"/>
            <a:r>
              <a:rPr lang="en-US" sz="5400" b="1" dirty="0">
                <a:solidFill>
                  <a:srgbClr val="FFFF00"/>
                </a:solidFill>
                <a:latin typeface="Aptos" panose="020B0004020202020204" pitchFamily="34" charset="0"/>
              </a:rPr>
              <a:t>Exodus 20:19</a:t>
            </a:r>
          </a:p>
        </p:txBody>
      </p:sp>
      <p:pic>
        <p:nvPicPr>
          <p:cNvPr id="2" name="Picture 2" descr="Israelites Images - Free Download on Magnific (formerly Freepik)">
            <a:extLst>
              <a:ext uri="{FF2B5EF4-FFF2-40B4-BE49-F238E27FC236}">
                <a16:creationId xmlns:a16="http://schemas.microsoft.com/office/drawing/2014/main" id="{4C9C4164-F996-DCDB-C2EC-BF3F5CCE7B5F}"/>
              </a:ext>
            </a:extLst>
          </p:cNvPr>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351" b="96892" l="2762" r="95349">
                        <a14:foregroundMark x1="23837" y1="47838" x2="16860" y2="89054"/>
                        <a14:foregroundMark x1="16860" y1="89054" x2="15843" y2="90676"/>
                        <a14:foregroundMark x1="8285" y1="90405" x2="25436" y2="90676"/>
                        <a14:foregroundMark x1="25436" y1="90676" x2="43459" y2="89459"/>
                        <a14:foregroundMark x1="43459" y1="89459" x2="71366" y2="89730"/>
                        <a14:foregroundMark x1="71366" y1="89730" x2="74032" y2="89189"/>
                        <a14:foregroundMark x1="2762" y1="92027" x2="18895" y2="92027"/>
                        <a14:foregroundMark x1="43605" y1="96892" x2="56395" y2="95811"/>
                        <a14:foregroundMark x1="89971" y1="82973" x2="80814" y2="6486"/>
                        <a14:foregroundMark x1="95494" y1="63108" x2="90262" y2="53243"/>
                        <a14:foregroundMark x1="52471" y1="8378" x2="45494" y2="13514"/>
                        <a14:foregroundMark x1="37791" y1="14054" x2="45785" y2="18378"/>
                        <a14:foregroundMark x1="45203" y1="5270" x2="51599" y2="10946"/>
                        <a14:foregroundMark x1="79942" y1="1351" x2="85465" y2="2973"/>
                        <a14:backgroundMark x1="75727" y1="89189" x2="75727" y2="89189"/>
                        <a14:backgroundMark x1="76599" y1="88108" x2="82703" y2="88649"/>
                        <a14:backgroundMark x1="73547" y1="87838" x2="76017" y2="88919"/>
                      </a14:backgroundRemoval>
                    </a14:imgEffect>
                  </a14:imgLayer>
                </a14:imgProps>
              </a:ext>
              <a:ext uri="{28A0092B-C50C-407E-A947-70E740481C1C}">
                <a14:useLocalDpi xmlns:a14="http://schemas.microsoft.com/office/drawing/2010/main" val="0"/>
              </a:ext>
            </a:extLst>
          </a:blip>
          <a:srcRect/>
          <a:stretch>
            <a:fillRect/>
          </a:stretch>
        </p:blipFill>
        <p:spPr bwMode="auto">
          <a:xfrm>
            <a:off x="6858000" y="2934902"/>
            <a:ext cx="2454965" cy="264079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15F073D-402D-1794-2529-345006B830A0}"/>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63786" y="1485900"/>
            <a:ext cx="3733800" cy="37338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379BD-73EF-81F3-1D89-7276C7B414A6}"/>
            </a:ext>
          </a:extLst>
        </p:cNvPr>
        <p:cNvGrpSpPr/>
        <p:nvPr/>
      </p:nvGrpSpPr>
      <p:grpSpPr>
        <a:xfrm>
          <a:off x="0" y="0"/>
          <a:ext cx="0" cy="0"/>
          <a:chOff x="0" y="0"/>
          <a:chExt cx="0" cy="0"/>
        </a:xfrm>
      </p:grpSpPr>
      <p:pic>
        <p:nvPicPr>
          <p:cNvPr id="68609" name="Picture 3" descr="MCj01605540000[1]">
            <a:extLst>
              <a:ext uri="{FF2B5EF4-FFF2-40B4-BE49-F238E27FC236}">
                <a16:creationId xmlns:a16="http://schemas.microsoft.com/office/drawing/2014/main" id="{405721CA-F916-CB3F-E0C5-667063CFE26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2000" y="-2209800"/>
            <a:ext cx="9906000" cy="9067800"/>
          </a:xfrm>
          <a:prstGeom prst="rect">
            <a:avLst/>
          </a:prstGeom>
          <a:noFill/>
          <a:ln w="9525">
            <a:noFill/>
            <a:miter lim="800000"/>
            <a:headEnd/>
            <a:tailEnd/>
          </a:ln>
        </p:spPr>
      </p:pic>
      <p:sp>
        <p:nvSpPr>
          <p:cNvPr id="68615" name="AutoShape 9">
            <a:extLst>
              <a:ext uri="{FF2B5EF4-FFF2-40B4-BE49-F238E27FC236}">
                <a16:creationId xmlns:a16="http://schemas.microsoft.com/office/drawing/2014/main" id="{F1CB1138-5E2C-E785-1AB1-24F8C21C955F}"/>
              </a:ext>
            </a:extLst>
          </p:cNvPr>
          <p:cNvSpPr>
            <a:spLocks noChangeArrowheads="1"/>
          </p:cNvSpPr>
          <p:nvPr/>
        </p:nvSpPr>
        <p:spPr bwMode="auto">
          <a:xfrm>
            <a:off x="1752600" y="1219200"/>
            <a:ext cx="4419600" cy="3124200"/>
          </a:xfrm>
          <a:prstGeom prst="wedgeEllipseCallout">
            <a:avLst>
              <a:gd name="adj1" fmla="val -68062"/>
              <a:gd name="adj2" fmla="val -4962"/>
            </a:avLst>
          </a:prstGeom>
          <a:solidFill>
            <a:schemeClr val="tx1"/>
          </a:solidFill>
          <a:ln w="9525">
            <a:solidFill>
              <a:schemeClr val="tx1"/>
            </a:solidFill>
            <a:miter lim="800000"/>
            <a:headEnd/>
            <a:tailEnd/>
          </a:ln>
        </p:spPr>
        <p:txBody>
          <a:bodyPr/>
          <a:lstStyle/>
          <a:p>
            <a:pPr algn="ctr"/>
            <a:r>
              <a:rPr lang="en-US" sz="5400" b="1" dirty="0">
                <a:solidFill>
                  <a:srgbClr val="FFFF00"/>
                </a:solidFill>
                <a:latin typeface="Aptos" panose="020B0004020202020204" pitchFamily="34" charset="0"/>
              </a:rPr>
              <a:t>Exodus 20:20</a:t>
            </a:r>
          </a:p>
        </p:txBody>
      </p:sp>
      <p:pic>
        <p:nvPicPr>
          <p:cNvPr id="4" name="Picture 3">
            <a:extLst>
              <a:ext uri="{FF2B5EF4-FFF2-40B4-BE49-F238E27FC236}">
                <a16:creationId xmlns:a16="http://schemas.microsoft.com/office/drawing/2014/main" id="{CC13BE61-482E-5B97-3AD7-F239A6EDA9EA}"/>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63786" y="1485900"/>
            <a:ext cx="3733800" cy="3733800"/>
          </a:xfrm>
          <a:prstGeom prst="rect">
            <a:avLst/>
          </a:prstGeom>
        </p:spPr>
      </p:pic>
      <p:pic>
        <p:nvPicPr>
          <p:cNvPr id="6" name="Picture 2" descr="Israelites Images - Free Download on Magnific (formerly Freepik)">
            <a:extLst>
              <a:ext uri="{FF2B5EF4-FFF2-40B4-BE49-F238E27FC236}">
                <a16:creationId xmlns:a16="http://schemas.microsoft.com/office/drawing/2014/main" id="{19104EF7-B793-8677-0839-2CC6F36CCC2C}"/>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351" b="96892" l="2762" r="95349">
                        <a14:foregroundMark x1="23837" y1="47838" x2="16860" y2="89054"/>
                        <a14:foregroundMark x1="16860" y1="89054" x2="15843" y2="90676"/>
                        <a14:foregroundMark x1="8285" y1="90405" x2="25436" y2="90676"/>
                        <a14:foregroundMark x1="25436" y1="90676" x2="43459" y2="89459"/>
                        <a14:foregroundMark x1="43459" y1="89459" x2="71366" y2="89730"/>
                        <a14:foregroundMark x1="71366" y1="89730" x2="74032" y2="89189"/>
                        <a14:foregroundMark x1="2762" y1="92027" x2="18895" y2="92027"/>
                        <a14:foregroundMark x1="43605" y1="96892" x2="56395" y2="95811"/>
                        <a14:foregroundMark x1="89971" y1="82973" x2="80814" y2="6486"/>
                        <a14:foregroundMark x1="95494" y1="63108" x2="90262" y2="53243"/>
                        <a14:foregroundMark x1="52471" y1="8378" x2="45494" y2="13514"/>
                        <a14:foregroundMark x1="37791" y1="14054" x2="45785" y2="18378"/>
                        <a14:foregroundMark x1="45203" y1="5270" x2="51599" y2="10946"/>
                        <a14:foregroundMark x1="79942" y1="1351" x2="85465" y2="2973"/>
                        <a14:backgroundMark x1="75727" y1="89189" x2="75727" y2="89189"/>
                        <a14:backgroundMark x1="76599" y1="88108" x2="82703" y2="88649"/>
                        <a14:backgroundMark x1="73547" y1="87838" x2="76017" y2="88919"/>
                      </a14:backgroundRemoval>
                    </a14:imgEffect>
                  </a14:imgLayer>
                </a14:imgProps>
              </a:ext>
              <a:ext uri="{28A0092B-C50C-407E-A947-70E740481C1C}">
                <a14:useLocalDpi xmlns:a14="http://schemas.microsoft.com/office/drawing/2010/main" val="0"/>
              </a:ext>
            </a:extLst>
          </a:blip>
          <a:srcRect/>
          <a:stretch>
            <a:fillRect/>
          </a:stretch>
        </p:blipFill>
        <p:spPr bwMode="auto">
          <a:xfrm>
            <a:off x="6858000" y="3200400"/>
            <a:ext cx="2454965" cy="2640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6867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F938C-EC58-959E-DEA2-30B0F4083508}"/>
            </a:ext>
          </a:extLst>
        </p:cNvPr>
        <p:cNvGrpSpPr/>
        <p:nvPr/>
      </p:nvGrpSpPr>
      <p:grpSpPr>
        <a:xfrm>
          <a:off x="0" y="0"/>
          <a:ext cx="0" cy="0"/>
          <a:chOff x="0" y="0"/>
          <a:chExt cx="0" cy="0"/>
        </a:xfrm>
      </p:grpSpPr>
      <p:pic>
        <p:nvPicPr>
          <p:cNvPr id="68609" name="Picture 3" descr="MCj01605540000[1]">
            <a:extLst>
              <a:ext uri="{FF2B5EF4-FFF2-40B4-BE49-F238E27FC236}">
                <a16:creationId xmlns:a16="http://schemas.microsoft.com/office/drawing/2014/main" id="{C52B8E7B-48D5-39E5-1266-2BD2C1416F2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2000" y="-2209800"/>
            <a:ext cx="9906000" cy="9067800"/>
          </a:xfrm>
          <a:prstGeom prst="rect">
            <a:avLst/>
          </a:prstGeom>
          <a:noFill/>
          <a:ln w="9525">
            <a:noFill/>
            <a:miter lim="800000"/>
            <a:headEnd/>
            <a:tailEnd/>
          </a:ln>
        </p:spPr>
      </p:pic>
      <p:pic>
        <p:nvPicPr>
          <p:cNvPr id="4" name="Picture 3">
            <a:extLst>
              <a:ext uri="{FF2B5EF4-FFF2-40B4-BE49-F238E27FC236}">
                <a16:creationId xmlns:a16="http://schemas.microsoft.com/office/drawing/2014/main" id="{148E6730-5132-A9E2-6D28-A9F7F34A3115}"/>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163786" y="1485900"/>
            <a:ext cx="3733800" cy="3733800"/>
          </a:xfrm>
          <a:prstGeom prst="rect">
            <a:avLst/>
          </a:prstGeom>
        </p:spPr>
      </p:pic>
      <p:pic>
        <p:nvPicPr>
          <p:cNvPr id="3" name="Picture 2" descr="Israelites Images - Free Download on Magnific (formerly Freepik)">
            <a:extLst>
              <a:ext uri="{FF2B5EF4-FFF2-40B4-BE49-F238E27FC236}">
                <a16:creationId xmlns:a16="http://schemas.microsoft.com/office/drawing/2014/main" id="{721BE4C4-CC3C-7A78-7D26-65B7C3EB8997}"/>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351" b="96892" l="2762" r="95349">
                        <a14:foregroundMark x1="23837" y1="47838" x2="16860" y2="89054"/>
                        <a14:foregroundMark x1="16860" y1="89054" x2="15843" y2="90676"/>
                        <a14:foregroundMark x1="8285" y1="90405" x2="25436" y2="90676"/>
                        <a14:foregroundMark x1="25436" y1="90676" x2="43459" y2="89459"/>
                        <a14:foregroundMark x1="43459" y1="89459" x2="71366" y2="89730"/>
                        <a14:foregroundMark x1="71366" y1="89730" x2="74032" y2="89189"/>
                        <a14:foregroundMark x1="2762" y1="92027" x2="18895" y2="92027"/>
                        <a14:foregroundMark x1="43605" y1="96892" x2="56395" y2="95811"/>
                        <a14:foregroundMark x1="89971" y1="82973" x2="80814" y2="6486"/>
                        <a14:foregroundMark x1="95494" y1="63108" x2="90262" y2="53243"/>
                        <a14:foregroundMark x1="52471" y1="8378" x2="45494" y2="13514"/>
                        <a14:foregroundMark x1="37791" y1="14054" x2="45785" y2="18378"/>
                        <a14:foregroundMark x1="45203" y1="5270" x2="51599" y2="10946"/>
                        <a14:foregroundMark x1="79942" y1="1351" x2="85465" y2="2973"/>
                        <a14:backgroundMark x1="75727" y1="89189" x2="75727" y2="89189"/>
                        <a14:backgroundMark x1="76599" y1="88108" x2="82703" y2="88649"/>
                        <a14:backgroundMark x1="73547" y1="87838" x2="76017" y2="88919"/>
                      </a14:backgroundRemoval>
                    </a14:imgEffect>
                  </a14:imgLayer>
                </a14:imgProps>
              </a:ext>
              <a:ext uri="{28A0092B-C50C-407E-A947-70E740481C1C}">
                <a14:useLocalDpi xmlns:a14="http://schemas.microsoft.com/office/drawing/2010/main" val="0"/>
              </a:ext>
            </a:extLst>
          </a:blip>
          <a:srcRect/>
          <a:stretch>
            <a:fillRect/>
          </a:stretch>
        </p:blipFill>
        <p:spPr bwMode="auto">
          <a:xfrm>
            <a:off x="6858000" y="3023000"/>
            <a:ext cx="2454965" cy="2640799"/>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9">
            <a:extLst>
              <a:ext uri="{FF2B5EF4-FFF2-40B4-BE49-F238E27FC236}">
                <a16:creationId xmlns:a16="http://schemas.microsoft.com/office/drawing/2014/main" id="{F79DDD6F-F52B-3B90-4373-AF892D62F973}"/>
              </a:ext>
            </a:extLst>
          </p:cNvPr>
          <p:cNvSpPr>
            <a:spLocks noChangeArrowheads="1"/>
          </p:cNvSpPr>
          <p:nvPr/>
        </p:nvSpPr>
        <p:spPr bwMode="auto">
          <a:xfrm>
            <a:off x="1524000" y="914400"/>
            <a:ext cx="4234071" cy="3578087"/>
          </a:xfrm>
          <a:prstGeom prst="wedgeEllipseCallout">
            <a:avLst>
              <a:gd name="adj1" fmla="val -17912"/>
              <a:gd name="adj2" fmla="val -6553"/>
            </a:avLst>
          </a:prstGeom>
          <a:solidFill>
            <a:schemeClr val="tx1"/>
          </a:solidFill>
          <a:ln w="9525">
            <a:solidFill>
              <a:schemeClr val="tx1"/>
            </a:solidFill>
            <a:miter lim="800000"/>
            <a:headEnd/>
            <a:tailEnd/>
          </a:ln>
          <a:effectLst>
            <a:softEdge rad="317500"/>
          </a:effectLst>
        </p:spPr>
        <p:txBody>
          <a:bodyPr/>
          <a:lstStyle/>
          <a:p>
            <a:pPr algn="ctr"/>
            <a:r>
              <a:rPr lang="en-US" sz="5400" b="1" dirty="0">
                <a:solidFill>
                  <a:srgbClr val="FFFF00"/>
                </a:solidFill>
                <a:latin typeface="Aptos" panose="020B0004020202020204" pitchFamily="34" charset="0"/>
              </a:rPr>
              <a:t>Exodus 20:21</a:t>
            </a:r>
          </a:p>
        </p:txBody>
      </p:sp>
    </p:spTree>
    <p:extLst>
      <p:ext uri="{BB962C8B-B14F-4D97-AF65-F5344CB8AC3E}">
        <p14:creationId xmlns:p14="http://schemas.microsoft.com/office/powerpoint/2010/main" val="1294310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imono">
  <a:themeElements>
    <a:clrScheme name="Kimono 1">
      <a:dk1>
        <a:srgbClr val="2F1311"/>
      </a:dk1>
      <a:lt1>
        <a:srgbClr val="C16059"/>
      </a:lt1>
      <a:dk2>
        <a:srgbClr val="F7D47D"/>
      </a:dk2>
      <a:lt2>
        <a:srgbClr val="000000"/>
      </a:lt2>
      <a:accent1>
        <a:srgbClr val="D5B781"/>
      </a:accent1>
      <a:accent2>
        <a:srgbClr val="79AF7D"/>
      </a:accent2>
      <a:accent3>
        <a:srgbClr val="DDB6B5"/>
      </a:accent3>
      <a:accent4>
        <a:srgbClr val="270E0D"/>
      </a:accent4>
      <a:accent5>
        <a:srgbClr val="E7D8C1"/>
      </a:accent5>
      <a:accent6>
        <a:srgbClr val="6D9E71"/>
      </a:accent6>
      <a:hlink>
        <a:srgbClr val="F0B854"/>
      </a:hlink>
      <a:folHlink>
        <a:srgbClr val="DC893E"/>
      </a:folHlink>
    </a:clrScheme>
    <a:fontScheme name="Kimon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imono 1">
        <a:dk1>
          <a:srgbClr val="2F1311"/>
        </a:dk1>
        <a:lt1>
          <a:srgbClr val="C16059"/>
        </a:lt1>
        <a:dk2>
          <a:srgbClr val="F7D47D"/>
        </a:dk2>
        <a:lt2>
          <a:srgbClr val="000000"/>
        </a:lt2>
        <a:accent1>
          <a:srgbClr val="D5B781"/>
        </a:accent1>
        <a:accent2>
          <a:srgbClr val="79AF7D"/>
        </a:accent2>
        <a:accent3>
          <a:srgbClr val="DDB6B5"/>
        </a:accent3>
        <a:accent4>
          <a:srgbClr val="270E0D"/>
        </a:accent4>
        <a:accent5>
          <a:srgbClr val="E7D8C1"/>
        </a:accent5>
        <a:accent6>
          <a:srgbClr val="6D9E71"/>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2">
        <a:dk1>
          <a:srgbClr val="000000"/>
        </a:dk1>
        <a:lt1>
          <a:srgbClr val="FFFFFF"/>
        </a:lt1>
        <a:dk2>
          <a:srgbClr val="000000"/>
        </a:dk2>
        <a:lt2>
          <a:srgbClr val="F7D47D"/>
        </a:lt2>
        <a:accent1>
          <a:srgbClr val="C19341"/>
        </a:accent1>
        <a:accent2>
          <a:srgbClr val="60A265"/>
        </a:accent2>
        <a:accent3>
          <a:srgbClr val="AAAAAA"/>
        </a:accent3>
        <a:accent4>
          <a:srgbClr val="DADADA"/>
        </a:accent4>
        <a:accent5>
          <a:srgbClr val="DDC8B0"/>
        </a:accent5>
        <a:accent6>
          <a:srgbClr val="56925B"/>
        </a:accent6>
        <a:hlink>
          <a:srgbClr val="EB9F17"/>
        </a:hlink>
        <a:folHlink>
          <a:srgbClr val="CF7625"/>
        </a:folHlink>
      </a:clrScheme>
      <a:clrMap bg1="dk2" tx1="lt1" bg2="dk1" tx2="lt2" accent1="accent1" accent2="accent2" accent3="accent3" accent4="accent4" accent5="accent5" accent6="accent6" hlink="hlink" folHlink="folHlink"/>
    </a:extraClrScheme>
    <a:extraClrScheme>
      <a:clrScheme name="Kimono 3">
        <a:dk1>
          <a:srgbClr val="00002E"/>
        </a:dk1>
        <a:lt1>
          <a:srgbClr val="FFFFFF"/>
        </a:lt1>
        <a:dk2>
          <a:srgbClr val="003399"/>
        </a:dk2>
        <a:lt2>
          <a:srgbClr val="F4BC40"/>
        </a:lt2>
        <a:accent1>
          <a:srgbClr val="9280CC"/>
        </a:accent1>
        <a:accent2>
          <a:srgbClr val="BD51A1"/>
        </a:accent2>
        <a:accent3>
          <a:srgbClr val="AAADCA"/>
        </a:accent3>
        <a:accent4>
          <a:srgbClr val="DADADA"/>
        </a:accent4>
        <a:accent5>
          <a:srgbClr val="C7C0E2"/>
        </a:accent5>
        <a:accent6>
          <a:srgbClr val="AB4991"/>
        </a:accent6>
        <a:hlink>
          <a:srgbClr val="CC66FF"/>
        </a:hlink>
        <a:folHlink>
          <a:srgbClr val="824F99"/>
        </a:folHlink>
      </a:clrScheme>
      <a:clrMap bg1="dk2" tx1="lt1" bg2="dk1" tx2="lt2" accent1="accent1" accent2="accent2" accent3="accent3" accent4="accent4" accent5="accent5" accent6="accent6" hlink="hlink" folHlink="folHlink"/>
    </a:extraClrScheme>
    <a:extraClrScheme>
      <a:clrScheme name="Kimono 4">
        <a:dk1>
          <a:srgbClr val="2F1311"/>
        </a:dk1>
        <a:lt1>
          <a:srgbClr val="7A8E9C"/>
        </a:lt1>
        <a:dk2>
          <a:srgbClr val="FDF4DF"/>
        </a:dk2>
        <a:lt2>
          <a:srgbClr val="3E4A52"/>
        </a:lt2>
        <a:accent1>
          <a:srgbClr val="81ABA0"/>
        </a:accent1>
        <a:accent2>
          <a:srgbClr val="CD817B"/>
        </a:accent2>
        <a:accent3>
          <a:srgbClr val="BEC6CB"/>
        </a:accent3>
        <a:accent4>
          <a:srgbClr val="270E0D"/>
        </a:accent4>
        <a:accent5>
          <a:srgbClr val="C1D2CD"/>
        </a:accent5>
        <a:accent6>
          <a:srgbClr val="BA746F"/>
        </a:accent6>
        <a:hlink>
          <a:srgbClr val="BEBC76"/>
        </a:hlink>
        <a:folHlink>
          <a:srgbClr val="668E69"/>
        </a:folHlink>
      </a:clrScheme>
      <a:clrMap bg1="lt1" tx1="dk1" bg2="lt2" tx2="dk2" accent1="accent1" accent2="accent2" accent3="accent3" accent4="accent4" accent5="accent5" accent6="accent6" hlink="hlink" folHlink="folHlink"/>
    </a:extraClrScheme>
    <a:extraClrScheme>
      <a:clrScheme name="Kimono 5">
        <a:dk1>
          <a:srgbClr val="2F1311"/>
        </a:dk1>
        <a:lt1>
          <a:srgbClr val="7A9C7C"/>
        </a:lt1>
        <a:dk2>
          <a:srgbClr val="FBEBC3"/>
        </a:dk2>
        <a:lt2>
          <a:srgbClr val="3C503D"/>
        </a:lt2>
        <a:accent1>
          <a:srgbClr val="D5B781"/>
        </a:accent1>
        <a:accent2>
          <a:srgbClr val="C16059"/>
        </a:accent2>
        <a:accent3>
          <a:srgbClr val="BECBBF"/>
        </a:accent3>
        <a:accent4>
          <a:srgbClr val="270E0D"/>
        </a:accent4>
        <a:accent5>
          <a:srgbClr val="E7D8C1"/>
        </a:accent5>
        <a:accent6>
          <a:srgbClr val="AF5650"/>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6">
        <a:dk1>
          <a:srgbClr val="000000"/>
        </a:dk1>
        <a:lt1>
          <a:srgbClr val="D9EFE0"/>
        </a:lt1>
        <a:dk2>
          <a:srgbClr val="30605A"/>
        </a:dk2>
        <a:lt2>
          <a:srgbClr val="15331E"/>
        </a:lt2>
        <a:accent1>
          <a:srgbClr val="A4C6BA"/>
        </a:accent1>
        <a:accent2>
          <a:srgbClr val="558F7D"/>
        </a:accent2>
        <a:accent3>
          <a:srgbClr val="E9F6ED"/>
        </a:accent3>
        <a:accent4>
          <a:srgbClr val="000000"/>
        </a:accent4>
        <a:accent5>
          <a:srgbClr val="CFDFD9"/>
        </a:accent5>
        <a:accent6>
          <a:srgbClr val="4C8171"/>
        </a:accent6>
        <a:hlink>
          <a:srgbClr val="C1C177"/>
        </a:hlink>
        <a:folHlink>
          <a:srgbClr val="A08F5E"/>
        </a:folHlink>
      </a:clrScheme>
      <a:clrMap bg1="lt1" tx1="dk1" bg2="lt2" tx2="dk2" accent1="accent1" accent2="accent2" accent3="accent3" accent4="accent4" accent5="accent5" accent6="accent6" hlink="hlink" folHlink="folHlink"/>
    </a:extraClrScheme>
    <a:extraClrScheme>
      <a:clrScheme name="Kimono 7">
        <a:dk1>
          <a:srgbClr val="2F1311"/>
        </a:dk1>
        <a:lt1>
          <a:srgbClr val="CFC7B5"/>
        </a:lt1>
        <a:dk2>
          <a:srgbClr val="853F35"/>
        </a:dk2>
        <a:lt2>
          <a:srgbClr val="8E7F5E"/>
        </a:lt2>
        <a:accent1>
          <a:srgbClr val="EBD2A5"/>
        </a:accent1>
        <a:accent2>
          <a:srgbClr val="A5C9A8"/>
        </a:accent2>
        <a:accent3>
          <a:srgbClr val="E4E0D7"/>
        </a:accent3>
        <a:accent4>
          <a:srgbClr val="270E0D"/>
        </a:accent4>
        <a:accent5>
          <a:srgbClr val="F3E5CF"/>
        </a:accent5>
        <a:accent6>
          <a:srgbClr val="95B698"/>
        </a:accent6>
        <a:hlink>
          <a:srgbClr val="C68510"/>
        </a:hlink>
        <a:folHlink>
          <a:srgbClr val="E5A871"/>
        </a:folHlink>
      </a:clrScheme>
      <a:clrMap bg1="lt1" tx1="dk1" bg2="lt2" tx2="dk2" accent1="accent1" accent2="accent2" accent3="accent3" accent4="accent4" accent5="accent5" accent6="accent6" hlink="hlink" folHlink="folHlink"/>
    </a:extraClrScheme>
    <a:extraClrScheme>
      <a:clrScheme name="Kimono 8">
        <a:dk1>
          <a:srgbClr val="000000"/>
        </a:dk1>
        <a:lt1>
          <a:srgbClr val="F0EED8"/>
        </a:lt1>
        <a:dk2>
          <a:srgbClr val="666729"/>
        </a:dk2>
        <a:lt2>
          <a:srgbClr val="3F3B19"/>
        </a:lt2>
        <a:accent1>
          <a:srgbClr val="E9D47D"/>
        </a:accent1>
        <a:accent2>
          <a:srgbClr val="D4DD91"/>
        </a:accent2>
        <a:accent3>
          <a:srgbClr val="F6F5E9"/>
        </a:accent3>
        <a:accent4>
          <a:srgbClr val="000000"/>
        </a:accent4>
        <a:accent5>
          <a:srgbClr val="F2E6BF"/>
        </a:accent5>
        <a:accent6>
          <a:srgbClr val="C0C883"/>
        </a:accent6>
        <a:hlink>
          <a:srgbClr val="9D943F"/>
        </a:hlink>
        <a:folHlink>
          <a:srgbClr val="C9C17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ireworks">
  <a:themeElements>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fontScheme name="Fireworks">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Fireworks 1">
        <a:dk1>
          <a:srgbClr val="AF273E"/>
        </a:dk1>
        <a:lt1>
          <a:srgbClr val="FFCC00"/>
        </a:lt1>
        <a:dk2>
          <a:srgbClr val="000000"/>
        </a:dk2>
        <a:lt2>
          <a:srgbClr val="FFFFFF"/>
        </a:lt2>
        <a:accent1>
          <a:srgbClr val="FF8B17"/>
        </a:accent1>
        <a:accent2>
          <a:srgbClr val="FFE103"/>
        </a:accent2>
        <a:accent3>
          <a:srgbClr val="AAAAAA"/>
        </a:accent3>
        <a:accent4>
          <a:srgbClr val="DAAE00"/>
        </a:accent4>
        <a:accent5>
          <a:srgbClr val="FFC4AB"/>
        </a:accent5>
        <a:accent6>
          <a:srgbClr val="E7CC02"/>
        </a:accent6>
        <a:hlink>
          <a:srgbClr val="FF3399"/>
        </a:hlink>
        <a:folHlink>
          <a:srgbClr val="FE1F08"/>
        </a:folHlink>
      </a:clrScheme>
      <a:clrMap bg1="dk2" tx1="lt1" bg2="dk1" tx2="lt2" accent1="accent1" accent2="accent2" accent3="accent3" accent4="accent4" accent5="accent5" accent6="accent6" hlink="hlink" folHlink="folHlink"/>
    </a:extraClrScheme>
    <a:extraClrScheme>
      <a:clrScheme name="Fireworks 2">
        <a:dk1>
          <a:srgbClr val="0000A4"/>
        </a:dk1>
        <a:lt1>
          <a:srgbClr val="CCFFFF"/>
        </a:lt1>
        <a:dk2>
          <a:srgbClr val="000066"/>
        </a:dk2>
        <a:lt2>
          <a:srgbClr val="00FFFF"/>
        </a:lt2>
        <a:accent1>
          <a:srgbClr val="51B2E3"/>
        </a:accent1>
        <a:accent2>
          <a:srgbClr val="04E8AC"/>
        </a:accent2>
        <a:accent3>
          <a:srgbClr val="AAAAB8"/>
        </a:accent3>
        <a:accent4>
          <a:srgbClr val="AEDADA"/>
        </a:accent4>
        <a:accent5>
          <a:srgbClr val="B3D5EF"/>
        </a:accent5>
        <a:accent6>
          <a:srgbClr val="03D29B"/>
        </a:accent6>
        <a:hlink>
          <a:srgbClr val="FF3399"/>
        </a:hlink>
        <a:folHlink>
          <a:srgbClr val="8F5FD5"/>
        </a:folHlink>
      </a:clrScheme>
      <a:clrMap bg1="dk2" tx1="lt1" bg2="dk1" tx2="lt2" accent1="accent1" accent2="accent2" accent3="accent3" accent4="accent4" accent5="accent5" accent6="accent6" hlink="hlink" folHlink="folHlink"/>
    </a:extraClrScheme>
    <a:extraClrScheme>
      <a:clrScheme name="Fireworks 3">
        <a:dk1>
          <a:srgbClr val="9F237F"/>
        </a:dk1>
        <a:lt1>
          <a:srgbClr val="FFCC00"/>
        </a:lt1>
        <a:dk2>
          <a:srgbClr val="000000"/>
        </a:dk2>
        <a:lt2>
          <a:srgbClr val="FFFFFF"/>
        </a:lt2>
        <a:accent1>
          <a:srgbClr val="39A6DD"/>
        </a:accent1>
        <a:accent2>
          <a:srgbClr val="FF03E7"/>
        </a:accent2>
        <a:accent3>
          <a:srgbClr val="AAAAAA"/>
        </a:accent3>
        <a:accent4>
          <a:srgbClr val="DAAE00"/>
        </a:accent4>
        <a:accent5>
          <a:srgbClr val="AED0EB"/>
        </a:accent5>
        <a:accent6>
          <a:srgbClr val="E702D1"/>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4">
        <a:dk1>
          <a:srgbClr val="00603B"/>
        </a:dk1>
        <a:lt1>
          <a:srgbClr val="FFCC00"/>
        </a:lt1>
        <a:dk2>
          <a:srgbClr val="000000"/>
        </a:dk2>
        <a:lt2>
          <a:srgbClr val="FFFFFF"/>
        </a:lt2>
        <a:accent1>
          <a:srgbClr val="39A6DD"/>
        </a:accent1>
        <a:accent2>
          <a:srgbClr val="07FB18"/>
        </a:accent2>
        <a:accent3>
          <a:srgbClr val="AAAAAA"/>
        </a:accent3>
        <a:accent4>
          <a:srgbClr val="DAAE00"/>
        </a:accent4>
        <a:accent5>
          <a:srgbClr val="AED0EB"/>
        </a:accent5>
        <a:accent6>
          <a:srgbClr val="06E315"/>
        </a:accent6>
        <a:hlink>
          <a:srgbClr val="FF3399"/>
        </a:hlink>
        <a:folHlink>
          <a:srgbClr val="753BCB"/>
        </a:folHlink>
      </a:clrScheme>
      <a:clrMap bg1="dk2" tx1="lt1" bg2="dk1" tx2="lt2" accent1="accent1" accent2="accent2" accent3="accent3" accent4="accent4" accent5="accent5" accent6="accent6" hlink="hlink" folHlink="folHlink"/>
    </a:extraClrScheme>
    <a:extraClrScheme>
      <a:clrScheme name="Fireworks 5">
        <a:dk1>
          <a:srgbClr val="FF6600"/>
        </a:dk1>
        <a:lt1>
          <a:srgbClr val="FFFFFF"/>
        </a:lt1>
        <a:dk2>
          <a:srgbClr val="003366"/>
        </a:dk2>
        <a:lt2>
          <a:srgbClr val="FFFFFF"/>
        </a:lt2>
        <a:accent1>
          <a:srgbClr val="FF99FF"/>
        </a:accent1>
        <a:accent2>
          <a:srgbClr val="FFFF99"/>
        </a:accent2>
        <a:accent3>
          <a:srgbClr val="AAADB8"/>
        </a:accent3>
        <a:accent4>
          <a:srgbClr val="DADADA"/>
        </a:accent4>
        <a:accent5>
          <a:srgbClr val="FFCAFF"/>
        </a:accent5>
        <a:accent6>
          <a:srgbClr val="E7E78A"/>
        </a:accent6>
        <a:hlink>
          <a:srgbClr val="FF3399"/>
        </a:hlink>
        <a:folHlink>
          <a:srgbClr val="FF9966"/>
        </a:folHlink>
      </a:clrScheme>
      <a:clrMap bg1="dk2" tx1="lt1" bg2="dk1" tx2="lt2" accent1="accent1" accent2="accent2" accent3="accent3" accent4="accent4" accent5="accent5" accent6="accent6" hlink="hlink" folHlink="folHlink"/>
    </a:extraClrScheme>
    <a:extraClrScheme>
      <a:clrScheme name="Fireworks 6">
        <a:dk1>
          <a:srgbClr val="000000"/>
        </a:dk1>
        <a:lt1>
          <a:srgbClr val="FFFFFF"/>
        </a:lt1>
        <a:dk2>
          <a:srgbClr val="993366"/>
        </a:dk2>
        <a:lt2>
          <a:srgbClr val="CCFFFF"/>
        </a:lt2>
        <a:accent1>
          <a:srgbClr val="CCECFF"/>
        </a:accent1>
        <a:accent2>
          <a:srgbClr val="FFFF99"/>
        </a:accent2>
        <a:accent3>
          <a:srgbClr val="FFFFFF"/>
        </a:accent3>
        <a:accent4>
          <a:srgbClr val="000000"/>
        </a:accent4>
        <a:accent5>
          <a:srgbClr val="E2F4FF"/>
        </a:accent5>
        <a:accent6>
          <a:srgbClr val="E7E78A"/>
        </a:accent6>
        <a:hlink>
          <a:srgbClr val="FFCCFF"/>
        </a:hlink>
        <a:folHlink>
          <a:srgbClr val="FFCCC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themeOverride>
</file>

<file path=ppt/theme/themeOverride2.xml><?xml version="1.0" encoding="utf-8"?>
<a:themeOverride xmlns:a="http://schemas.openxmlformats.org/drawingml/2006/main">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themeOverride>
</file>

<file path=ppt/theme/themeOverride3.xml><?xml version="1.0" encoding="utf-8"?>
<a:themeOverride xmlns:a="http://schemas.openxmlformats.org/drawingml/2006/main">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themeOverride>
</file>

<file path=ppt/theme/themeOverride4.xml><?xml version="1.0" encoding="utf-8"?>
<a:themeOverride xmlns:a="http://schemas.openxmlformats.org/drawingml/2006/main">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themeOverride>
</file>

<file path=docProps/app.xml><?xml version="1.0" encoding="utf-8"?>
<Properties xmlns="http://schemas.openxmlformats.org/officeDocument/2006/extended-properties" xmlns:vt="http://schemas.openxmlformats.org/officeDocument/2006/docPropsVTypes">
  <TotalTime>10947</TotalTime>
  <Words>367</Words>
  <Application>Microsoft Office PowerPoint</Application>
  <PresentationFormat>On-screen Show (4:3)</PresentationFormat>
  <Paragraphs>64</Paragraphs>
  <Slides>19</Slides>
  <Notes>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19</vt:i4>
      </vt:variant>
    </vt:vector>
  </HeadingPairs>
  <TitlesOfParts>
    <vt:vector size="28" baseType="lpstr">
      <vt:lpstr>ＭＳ Ｐゴシック</vt:lpstr>
      <vt:lpstr>Aptos</vt:lpstr>
      <vt:lpstr>Arial</vt:lpstr>
      <vt:lpstr>Arial Black</vt:lpstr>
      <vt:lpstr>Calibri</vt:lpstr>
      <vt:lpstr>Times New Roman</vt:lpstr>
      <vt:lpstr>Default Design</vt:lpstr>
      <vt:lpstr>Kimono</vt:lpstr>
      <vt:lpstr>Fireworks</vt:lpstr>
      <vt:lpstr>Dig Site #14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Hisbiz Min., Mt. Sterling 1st Church of the Nazarene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quizzing</dc:creator>
  <cp:lastModifiedBy>April Litman</cp:lastModifiedBy>
  <cp:revision>66</cp:revision>
  <dcterms:created xsi:type="dcterms:W3CDTF">2008-11-23T18:46:42Z</dcterms:created>
  <dcterms:modified xsi:type="dcterms:W3CDTF">2026-10-16T19:48:31Z</dcterms:modified>
</cp:coreProperties>
</file>