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3" r:id="rId2"/>
    <p:sldId id="256" r:id="rId3"/>
    <p:sldId id="294" r:id="rId4"/>
    <p:sldId id="257" r:id="rId5"/>
    <p:sldId id="312" r:id="rId6"/>
    <p:sldId id="311" r:id="rId7"/>
    <p:sldId id="261" r:id="rId8"/>
    <p:sldId id="297" r:id="rId9"/>
    <p:sldId id="264" r:id="rId10"/>
    <p:sldId id="266" r:id="rId11"/>
    <p:sldId id="300" r:id="rId12"/>
    <p:sldId id="313" r:id="rId13"/>
    <p:sldId id="314" r:id="rId14"/>
    <p:sldId id="316" r:id="rId15"/>
    <p:sldId id="317"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333399"/>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E85FE8-85FB-4848-9319-9AFA0D7711EE}" v="44" dt="2026-10-13T15:40:52.0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47" autoAdjust="0"/>
    <p:restoredTop sz="94660"/>
  </p:normalViewPr>
  <p:slideViewPr>
    <p:cSldViewPr>
      <p:cViewPr varScale="1">
        <p:scale>
          <a:sx n="87" d="100"/>
          <a:sy n="87" d="100"/>
        </p:scale>
        <p:origin x="1330"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undo custSel addSld delSld modSld sldOrd">
      <pc:chgData name="April Litman" userId="c83b8c5f662f391c" providerId="LiveId" clId="{E968C797-3260-4A98-984D-02F953CD095E}" dt="2026-10-13T15:39:26.223" v="2757"/>
      <pc:docMkLst>
        <pc:docMk/>
      </pc:docMkLst>
      <pc:sldChg chg="delSp modSp mod">
        <pc:chgData name="April Litman" userId="c83b8c5f662f391c" providerId="LiveId" clId="{E968C797-3260-4A98-984D-02F953CD095E}" dt="2026-10-02T17:52:16.968" v="1608" actId="207"/>
        <pc:sldMkLst>
          <pc:docMk/>
          <pc:sldMk cId="0" sldId="256"/>
        </pc:sldMkLst>
        <pc:spChg chg="mod">
          <ac:chgData name="April Litman" userId="c83b8c5f662f391c" providerId="LiveId" clId="{E968C797-3260-4A98-984D-02F953CD095E}" dt="2026-10-02T17:51:56.311" v="1606" actId="114"/>
          <ac:spMkLst>
            <pc:docMk/>
            <pc:sldMk cId="0" sldId="256"/>
            <ac:spMk id="4099" creationId="{00000000-0000-0000-0000-000000000000}"/>
          </ac:spMkLst>
        </pc:spChg>
        <pc:spChg chg="mod">
          <ac:chgData name="April Litman" userId="c83b8c5f662f391c" providerId="LiveId" clId="{E968C797-3260-4A98-984D-02F953CD095E}" dt="2026-10-02T17:52:12.336" v="1607" actId="207"/>
          <ac:spMkLst>
            <pc:docMk/>
            <pc:sldMk cId="0" sldId="256"/>
            <ac:spMk id="4101" creationId="{00000000-0000-0000-0000-000000000000}"/>
          </ac:spMkLst>
        </pc:spChg>
        <pc:spChg chg="mod">
          <ac:chgData name="April Litman" userId="c83b8c5f662f391c" providerId="LiveId" clId="{E968C797-3260-4A98-984D-02F953CD095E}" dt="2026-10-02T17:52:16.968" v="1608" actId="207"/>
          <ac:spMkLst>
            <pc:docMk/>
            <pc:sldMk cId="0" sldId="256"/>
            <ac:spMk id="4103" creationId="{00000000-0000-0000-0000-000000000000}"/>
          </ac:spMkLst>
        </pc:spChg>
        <pc:picChg chg="mod">
          <ac:chgData name="April Litman" userId="c83b8c5f662f391c" providerId="LiveId" clId="{E968C797-3260-4A98-984D-02F953CD095E}" dt="2026-10-02T17:46:01.566" v="1474" actId="1076"/>
          <ac:picMkLst>
            <pc:docMk/>
            <pc:sldMk cId="0" sldId="256"/>
            <ac:picMk id="4100" creationId="{00000000-0000-0000-0000-000000000000}"/>
          </ac:picMkLst>
        </pc:picChg>
      </pc:sldChg>
      <pc:sldChg chg="addSp delSp modSp mod modNotesTx">
        <pc:chgData name="April Litman" userId="c83b8c5f662f391c" providerId="LiveId" clId="{E968C797-3260-4A98-984D-02F953CD095E}" dt="2026-10-02T18:12:18.202" v="1931" actId="403"/>
        <pc:sldMkLst>
          <pc:docMk/>
          <pc:sldMk cId="0" sldId="257"/>
        </pc:sldMkLst>
        <pc:spChg chg="mod">
          <ac:chgData name="April Litman" userId="c83b8c5f662f391c" providerId="LiveId" clId="{E968C797-3260-4A98-984D-02F953CD095E}" dt="2026-10-02T18:12:18.202" v="1931" actId="403"/>
          <ac:spMkLst>
            <pc:docMk/>
            <pc:sldMk cId="0" sldId="257"/>
            <ac:spMk id="6146" creationId="{00000000-0000-0000-0000-000000000000}"/>
          </ac:spMkLst>
        </pc:spChg>
        <pc:picChg chg="add mod">
          <ac:chgData name="April Litman" userId="c83b8c5f662f391c" providerId="LiveId" clId="{E968C797-3260-4A98-984D-02F953CD095E}" dt="2026-10-02T18:05:02.927" v="1800" actId="1076"/>
          <ac:picMkLst>
            <pc:docMk/>
            <pc:sldMk cId="0" sldId="257"/>
            <ac:picMk id="3" creationId="{52DBFF09-20B9-662A-D701-E54EEE01FCE1}"/>
          </ac:picMkLst>
        </pc:picChg>
        <pc:picChg chg="add mod ord modCrop">
          <ac:chgData name="April Litman" userId="c83b8c5f662f391c" providerId="LiveId" clId="{E968C797-3260-4A98-984D-02F953CD095E}" dt="2026-10-02T18:05:11.290" v="1802" actId="167"/>
          <ac:picMkLst>
            <pc:docMk/>
            <pc:sldMk cId="0" sldId="257"/>
            <ac:picMk id="5" creationId="{C467DAA7-6C93-D472-2D3E-7EE3B85205A6}"/>
          </ac:picMkLst>
        </pc:picChg>
      </pc:sldChg>
      <pc:sldChg chg="addSp delSp modSp mod">
        <pc:chgData name="April Litman" userId="c83b8c5f662f391c" providerId="LiveId" clId="{E968C797-3260-4A98-984D-02F953CD095E}" dt="2026-10-02T18:53:57.200" v="2400" actId="122"/>
        <pc:sldMkLst>
          <pc:docMk/>
          <pc:sldMk cId="0" sldId="261"/>
        </pc:sldMkLst>
        <pc:spChg chg="add mod">
          <ac:chgData name="April Litman" userId="c83b8c5f662f391c" providerId="LiveId" clId="{E968C797-3260-4A98-984D-02F953CD095E}" dt="2026-10-02T18:53:57.200" v="2400" actId="122"/>
          <ac:spMkLst>
            <pc:docMk/>
            <pc:sldMk cId="0" sldId="261"/>
            <ac:spMk id="2" creationId="{591F959F-B9BB-8A91-4F04-775A3BFE5B64}"/>
          </ac:spMkLst>
        </pc:spChg>
        <pc:spChg chg="mod">
          <ac:chgData name="April Litman" userId="c83b8c5f662f391c" providerId="LiveId" clId="{E968C797-3260-4A98-984D-02F953CD095E}" dt="2026-10-02T18:10:45.966" v="1897" actId="207"/>
          <ac:spMkLst>
            <pc:docMk/>
            <pc:sldMk cId="0" sldId="261"/>
            <ac:spMk id="10242" creationId="{00000000-0000-0000-0000-000000000000}"/>
          </ac:spMkLst>
        </pc:spChg>
      </pc:sldChg>
      <pc:sldChg chg="addSp delSp modSp mod">
        <pc:chgData name="April Litman" userId="c83b8c5f662f391c" providerId="LiveId" clId="{E968C797-3260-4A98-984D-02F953CD095E}" dt="2026-10-02T18:19:02.085" v="2097" actId="1076"/>
        <pc:sldMkLst>
          <pc:docMk/>
          <pc:sldMk cId="0" sldId="264"/>
        </pc:sldMkLst>
        <pc:spChg chg="mod">
          <ac:chgData name="April Litman" userId="c83b8c5f662f391c" providerId="LiveId" clId="{E968C797-3260-4A98-984D-02F953CD095E}" dt="2026-10-02T18:18:33.759" v="2094" actId="403"/>
          <ac:spMkLst>
            <pc:docMk/>
            <pc:sldMk cId="0" sldId="264"/>
            <ac:spMk id="15363" creationId="{00000000-0000-0000-0000-000000000000}"/>
          </ac:spMkLst>
        </pc:spChg>
        <pc:picChg chg="add mod">
          <ac:chgData name="April Litman" userId="c83b8c5f662f391c" providerId="LiveId" clId="{E968C797-3260-4A98-984D-02F953CD095E}" dt="2026-10-02T18:19:02.085" v="2097" actId="1076"/>
          <ac:picMkLst>
            <pc:docMk/>
            <pc:sldMk cId="0" sldId="264"/>
            <ac:picMk id="3" creationId="{767609C0-980E-C5D1-4BC1-3EC37C6E7BF5}"/>
          </ac:picMkLst>
        </pc:picChg>
      </pc:sldChg>
      <pc:sldChg chg="addSp delSp modSp mod">
        <pc:chgData name="April Litman" userId="c83b8c5f662f391c" providerId="LiveId" clId="{E968C797-3260-4A98-984D-02F953CD095E}" dt="2026-10-02T18:50:17.642" v="2377" actId="1035"/>
        <pc:sldMkLst>
          <pc:docMk/>
          <pc:sldMk cId="0" sldId="266"/>
        </pc:sldMkLst>
        <pc:spChg chg="add mod">
          <ac:chgData name="April Litman" userId="c83b8c5f662f391c" providerId="LiveId" clId="{E968C797-3260-4A98-984D-02F953CD095E}" dt="2026-10-02T18:24:04.934" v="2138" actId="1582"/>
          <ac:spMkLst>
            <pc:docMk/>
            <pc:sldMk cId="0" sldId="266"/>
            <ac:spMk id="5" creationId="{8295C418-D28E-B7EF-C717-AF18A2BC1018}"/>
          </ac:spMkLst>
        </pc:spChg>
        <pc:spChg chg="add mod">
          <ac:chgData name="April Litman" userId="c83b8c5f662f391c" providerId="LiveId" clId="{E968C797-3260-4A98-984D-02F953CD095E}" dt="2026-10-02T18:24:42.265" v="2154" actId="1076"/>
          <ac:spMkLst>
            <pc:docMk/>
            <pc:sldMk cId="0" sldId="266"/>
            <ac:spMk id="6" creationId="{62E0A723-6572-3732-01DC-612A2B31FC63}"/>
          </ac:spMkLst>
        </pc:spChg>
        <pc:spChg chg="add mod">
          <ac:chgData name="April Litman" userId="c83b8c5f662f391c" providerId="LiveId" clId="{E968C797-3260-4A98-984D-02F953CD095E}" dt="2026-10-02T18:28:04.221" v="2172" actId="207"/>
          <ac:spMkLst>
            <pc:docMk/>
            <pc:sldMk cId="0" sldId="266"/>
            <ac:spMk id="11" creationId="{F1190DF2-320E-0960-2B6B-D6A60A78CDD3}"/>
          </ac:spMkLst>
        </pc:spChg>
        <pc:spChg chg="add mod">
          <ac:chgData name="April Litman" userId="c83b8c5f662f391c" providerId="LiveId" clId="{E968C797-3260-4A98-984D-02F953CD095E}" dt="2026-10-02T18:30:13.782" v="2193" actId="1038"/>
          <ac:spMkLst>
            <pc:docMk/>
            <pc:sldMk cId="0" sldId="266"/>
            <ac:spMk id="14" creationId="{ADAE4A6F-2114-B652-8776-D4AB1CE01F30}"/>
          </ac:spMkLst>
        </pc:spChg>
        <pc:spChg chg="mod">
          <ac:chgData name="April Litman" userId="c83b8c5f662f391c" providerId="LiveId" clId="{E968C797-3260-4A98-984D-02F953CD095E}" dt="2026-10-02T18:50:17.642" v="2377" actId="1035"/>
          <ac:spMkLst>
            <pc:docMk/>
            <pc:sldMk cId="0" sldId="266"/>
            <ac:spMk id="17410" creationId="{00000000-0000-0000-0000-000000000000}"/>
          </ac:spMkLst>
        </pc:spChg>
        <pc:picChg chg="add mod">
          <ac:chgData name="April Litman" userId="c83b8c5f662f391c" providerId="LiveId" clId="{E968C797-3260-4A98-984D-02F953CD095E}" dt="2026-10-02T18:20:57.826" v="2128" actId="27614"/>
          <ac:picMkLst>
            <pc:docMk/>
            <pc:sldMk cId="0" sldId="266"/>
            <ac:picMk id="3" creationId="{88773946-DC6F-1DBB-72C4-3ED54544C8E8}"/>
          </ac:picMkLst>
        </pc:picChg>
        <pc:picChg chg="add mod ord">
          <ac:chgData name="April Litman" userId="c83b8c5f662f391c" providerId="LiveId" clId="{E968C797-3260-4A98-984D-02F953CD095E}" dt="2026-10-02T18:28:36.343" v="2182" actId="1076"/>
          <ac:picMkLst>
            <pc:docMk/>
            <pc:sldMk cId="0" sldId="266"/>
            <ac:picMk id="8" creationId="{8F32951E-A74A-D61C-6AD0-70DC4EB42A44}"/>
          </ac:picMkLst>
        </pc:picChg>
        <pc:picChg chg="add mod ord">
          <ac:chgData name="April Litman" userId="c83b8c5f662f391c" providerId="LiveId" clId="{E968C797-3260-4A98-984D-02F953CD095E}" dt="2026-10-02T18:28:34.315" v="2181" actId="1076"/>
          <ac:picMkLst>
            <pc:docMk/>
            <pc:sldMk cId="0" sldId="266"/>
            <ac:picMk id="10" creationId="{D72ACDF5-A7E6-C19B-E2B3-5967F05BC4DA}"/>
          </ac:picMkLst>
        </pc:picChg>
        <pc:picChg chg="add mod">
          <ac:chgData name="April Litman" userId="c83b8c5f662f391c" providerId="LiveId" clId="{E968C797-3260-4A98-984D-02F953CD095E}" dt="2026-10-02T18:29:27.494" v="2184" actId="1076"/>
          <ac:picMkLst>
            <pc:docMk/>
            <pc:sldMk cId="0" sldId="266"/>
            <ac:picMk id="13" creationId="{F15C209F-4CEF-B02E-87DB-6790963A24CA}"/>
          </ac:picMkLst>
        </pc:picChg>
      </pc:sldChg>
      <pc:sldChg chg="modSp mod">
        <pc:chgData name="April Litman" userId="c83b8c5f662f391c" providerId="LiveId" clId="{E968C797-3260-4A98-984D-02F953CD095E}" dt="2026-10-02T18:56:37.968" v="2454" actId="29295"/>
        <pc:sldMkLst>
          <pc:docMk/>
          <pc:sldMk cId="0" sldId="293"/>
        </pc:sldMkLst>
        <pc:picChg chg="mod">
          <ac:chgData name="April Litman" userId="c83b8c5f662f391c" providerId="LiveId" clId="{E968C797-3260-4A98-984D-02F953CD095E}" dt="2026-10-02T18:56:37.968" v="2454" actId="29295"/>
          <ac:picMkLst>
            <pc:docMk/>
            <pc:sldMk cId="0" sldId="293"/>
            <ac:picMk id="3074" creationId="{00000000-0000-0000-0000-000000000000}"/>
          </ac:picMkLst>
        </pc:picChg>
      </pc:sldChg>
      <pc:sldChg chg="addSp delSp modSp mod setBg modNotesTx">
        <pc:chgData name="April Litman" userId="c83b8c5f662f391c" providerId="LiveId" clId="{E968C797-3260-4A98-984D-02F953CD095E}" dt="2026-10-13T15:38:49.164" v="2754" actId="20577"/>
        <pc:sldMkLst>
          <pc:docMk/>
          <pc:sldMk cId="0" sldId="294"/>
        </pc:sldMkLst>
        <pc:spChg chg="add mod">
          <ac:chgData name="April Litman" userId="c83b8c5f662f391c" providerId="LiveId" clId="{E968C797-3260-4A98-984D-02F953CD095E}" dt="2026-10-13T15:38:49.164" v="2754" actId="20577"/>
          <ac:spMkLst>
            <pc:docMk/>
            <pc:sldMk cId="0" sldId="294"/>
            <ac:spMk id="2" creationId="{EFA9364C-59E1-98F3-7D8D-B75C946CD658}"/>
          </ac:spMkLst>
        </pc:spChg>
        <pc:spChg chg="mod">
          <ac:chgData name="April Litman" userId="c83b8c5f662f391c" providerId="LiveId" clId="{E968C797-3260-4A98-984D-02F953CD095E}" dt="2026-10-02T17:51:21.871" v="1578" actId="20577"/>
          <ac:spMkLst>
            <pc:docMk/>
            <pc:sldMk cId="0" sldId="294"/>
            <ac:spMk id="5124" creationId="{00000000-0000-0000-0000-000000000000}"/>
          </ac:spMkLst>
        </pc:spChg>
      </pc:sldChg>
      <pc:sldChg chg="addSp delSp modSp mod setBg">
        <pc:chgData name="April Litman" userId="c83b8c5f662f391c" providerId="LiveId" clId="{E968C797-3260-4A98-984D-02F953CD095E}" dt="2026-10-02T18:16:59.455" v="2067" actId="20577"/>
        <pc:sldMkLst>
          <pc:docMk/>
          <pc:sldMk cId="0" sldId="297"/>
        </pc:sldMkLst>
        <pc:spChg chg="mod">
          <ac:chgData name="April Litman" userId="c83b8c5f662f391c" providerId="LiveId" clId="{E968C797-3260-4A98-984D-02F953CD095E}" dt="2026-10-02T18:16:59.455" v="2067" actId="20577"/>
          <ac:spMkLst>
            <pc:docMk/>
            <pc:sldMk cId="0" sldId="297"/>
            <ac:spMk id="13314" creationId="{00000000-0000-0000-0000-000000000000}"/>
          </ac:spMkLst>
        </pc:spChg>
      </pc:sldChg>
      <pc:sldChg chg="addSp delSp modSp mod">
        <pc:chgData name="April Litman" userId="c83b8c5f662f391c" providerId="LiveId" clId="{E968C797-3260-4A98-984D-02F953CD095E}" dt="2026-10-02T18:31:45.308" v="2236" actId="1076"/>
        <pc:sldMkLst>
          <pc:docMk/>
          <pc:sldMk cId="0" sldId="300"/>
        </pc:sldMkLst>
        <pc:spChg chg="mod">
          <ac:chgData name="April Litman" userId="c83b8c5f662f391c" providerId="LiveId" clId="{E968C797-3260-4A98-984D-02F953CD095E}" dt="2026-10-02T18:31:14.646" v="2228" actId="403"/>
          <ac:spMkLst>
            <pc:docMk/>
            <pc:sldMk cId="0" sldId="300"/>
            <ac:spMk id="20482" creationId="{00000000-0000-0000-0000-000000000000}"/>
          </ac:spMkLst>
        </pc:spChg>
        <pc:picChg chg="add mod">
          <ac:chgData name="April Litman" userId="c83b8c5f662f391c" providerId="LiveId" clId="{E968C797-3260-4A98-984D-02F953CD095E}" dt="2026-10-02T18:31:45.308" v="2236" actId="1076"/>
          <ac:picMkLst>
            <pc:docMk/>
            <pc:sldMk cId="0" sldId="300"/>
            <ac:picMk id="3" creationId="{196ED6A2-6D06-B79B-EE02-F337DDB4C176}"/>
          </ac:picMkLst>
        </pc:picChg>
        <pc:picChg chg="mod">
          <ac:chgData name="April Litman" userId="c83b8c5f662f391c" providerId="LiveId" clId="{E968C797-3260-4A98-984D-02F953CD095E}" dt="2026-10-02T18:31:23.784" v="2231" actId="1076"/>
          <ac:picMkLst>
            <pc:docMk/>
            <pc:sldMk cId="0" sldId="300"/>
            <ac:picMk id="20485" creationId="{00000000-0000-0000-0000-000000000000}"/>
          </ac:picMkLst>
        </pc:picChg>
      </pc:sldChg>
      <pc:sldChg chg="addSp delSp modSp add mod ord">
        <pc:chgData name="April Litman" userId="c83b8c5f662f391c" providerId="LiveId" clId="{E968C797-3260-4A98-984D-02F953CD095E}" dt="2026-10-02T18:06:25.543" v="1884"/>
        <pc:sldMkLst>
          <pc:docMk/>
          <pc:sldMk cId="29110173" sldId="311"/>
        </pc:sldMkLst>
        <pc:spChg chg="add mod">
          <ac:chgData name="April Litman" userId="c83b8c5f662f391c" providerId="LiveId" clId="{E968C797-3260-4A98-984D-02F953CD095E}" dt="2026-10-02T16:15:55.086" v="1455" actId="1037"/>
          <ac:spMkLst>
            <pc:docMk/>
            <pc:sldMk cId="29110173" sldId="311"/>
            <ac:spMk id="6" creationId="{ABED9F3B-BF0E-8697-5AC1-7FE9F5FC2B68}"/>
          </ac:spMkLst>
        </pc:spChg>
        <pc:picChg chg="add mod">
          <ac:chgData name="April Litman" userId="c83b8c5f662f391c" providerId="LiveId" clId="{E968C797-3260-4A98-984D-02F953CD095E}" dt="2026-10-02T16:15:18.528" v="1454" actId="29295"/>
          <ac:picMkLst>
            <pc:docMk/>
            <pc:sldMk cId="29110173" sldId="311"/>
            <ac:picMk id="5" creationId="{91EF418B-4D13-FC64-11D4-1C78D12F63AA}"/>
          </ac:picMkLst>
        </pc:picChg>
      </pc:sldChg>
      <pc:sldChg chg="add ord">
        <pc:chgData name="April Litman" userId="c83b8c5f662f391c" providerId="LiveId" clId="{E968C797-3260-4A98-984D-02F953CD095E}" dt="2026-10-02T18:06:19.539" v="1882"/>
        <pc:sldMkLst>
          <pc:docMk/>
          <pc:sldMk cId="1390157987" sldId="312"/>
        </pc:sldMkLst>
      </pc:sldChg>
      <pc:sldChg chg="addSp modSp new mod setBg">
        <pc:chgData name="April Litman" userId="c83b8c5f662f391c" providerId="LiveId" clId="{E968C797-3260-4A98-984D-02F953CD095E}" dt="2026-10-02T18:37:21.676" v="2289" actId="20577"/>
        <pc:sldMkLst>
          <pc:docMk/>
          <pc:sldMk cId="3178184685" sldId="313"/>
        </pc:sldMkLst>
        <pc:spChg chg="add mod">
          <ac:chgData name="April Litman" userId="c83b8c5f662f391c" providerId="LiveId" clId="{E968C797-3260-4A98-984D-02F953CD095E}" dt="2026-10-02T18:37:21.676" v="2289" actId="20577"/>
          <ac:spMkLst>
            <pc:docMk/>
            <pc:sldMk cId="3178184685" sldId="313"/>
            <ac:spMk id="4" creationId="{2E9D16FC-369C-A84A-0790-844417825CC0}"/>
          </ac:spMkLst>
        </pc:spChg>
        <pc:spChg chg="add">
          <ac:chgData name="April Litman" userId="c83b8c5f662f391c" providerId="LiveId" clId="{E968C797-3260-4A98-984D-02F953CD095E}" dt="2026-10-02T18:36:27.373" v="2260" actId="26606"/>
          <ac:spMkLst>
            <pc:docMk/>
            <pc:sldMk cId="3178184685" sldId="313"/>
            <ac:spMk id="8" creationId="{AB8C311F-7253-4AED-9701-7FC0708C41C7}"/>
          </ac:spMkLst>
        </pc:spChg>
        <pc:spChg chg="add">
          <ac:chgData name="April Litman" userId="c83b8c5f662f391c" providerId="LiveId" clId="{E968C797-3260-4A98-984D-02F953CD095E}" dt="2026-10-02T18:36:27.373" v="2260" actId="26606"/>
          <ac:spMkLst>
            <pc:docMk/>
            <pc:sldMk cId="3178184685" sldId="313"/>
            <ac:spMk id="10" creationId="{E2384209-CB15-4CDF-9D31-C44FD9A3F20D}"/>
          </ac:spMkLst>
        </pc:spChg>
        <pc:spChg chg="add">
          <ac:chgData name="April Litman" userId="c83b8c5f662f391c" providerId="LiveId" clId="{E968C797-3260-4A98-984D-02F953CD095E}" dt="2026-10-02T18:36:27.373" v="2260" actId="26606"/>
          <ac:spMkLst>
            <pc:docMk/>
            <pc:sldMk cId="3178184685" sldId="313"/>
            <ac:spMk id="12" creationId="{2633B3B5-CC90-43F0-8714-D31D1F3F0209}"/>
          </ac:spMkLst>
        </pc:spChg>
        <pc:spChg chg="add">
          <ac:chgData name="April Litman" userId="c83b8c5f662f391c" providerId="LiveId" clId="{E968C797-3260-4A98-984D-02F953CD095E}" dt="2026-10-02T18:36:27.373" v="2260" actId="26606"/>
          <ac:spMkLst>
            <pc:docMk/>
            <pc:sldMk cId="3178184685" sldId="313"/>
            <ac:spMk id="14" creationId="{A8D57A06-A426-446D-B02C-A2DC6B62E45E}"/>
          </ac:spMkLst>
        </pc:spChg>
        <pc:picChg chg="add mod">
          <ac:chgData name="April Litman" userId="c83b8c5f662f391c" providerId="LiveId" clId="{E968C797-3260-4A98-984D-02F953CD095E}" dt="2026-10-02T18:36:27.373" v="2260" actId="26606"/>
          <ac:picMkLst>
            <pc:docMk/>
            <pc:sldMk cId="3178184685" sldId="313"/>
            <ac:picMk id="3" creationId="{1C48FE55-BC56-E542-D168-0756C9E6470B}"/>
          </ac:picMkLst>
        </pc:picChg>
      </pc:sldChg>
      <pc:sldChg chg="addSp delSp modSp add mod">
        <pc:chgData name="April Litman" userId="c83b8c5f662f391c" providerId="LiveId" clId="{E968C797-3260-4A98-984D-02F953CD095E}" dt="2026-10-02T18:47:03.331" v="2357" actId="403"/>
        <pc:sldMkLst>
          <pc:docMk/>
          <pc:sldMk cId="1009414303" sldId="314"/>
        </pc:sldMkLst>
        <pc:spChg chg="mod ord">
          <ac:chgData name="April Litman" userId="c83b8c5f662f391c" providerId="LiveId" clId="{E968C797-3260-4A98-984D-02F953CD095E}" dt="2026-10-02T18:47:03.331" v="2357" actId="403"/>
          <ac:spMkLst>
            <pc:docMk/>
            <pc:sldMk cId="1009414303" sldId="314"/>
            <ac:spMk id="4" creationId="{BCB8A5B1-74A9-175A-3275-9B5B2DE1889B}"/>
          </ac:spMkLst>
        </pc:spChg>
        <pc:spChg chg="add">
          <ac:chgData name="April Litman" userId="c83b8c5f662f391c" providerId="LiveId" clId="{E968C797-3260-4A98-984D-02F953CD095E}" dt="2026-10-02T18:45:59.002" v="2342" actId="26606"/>
          <ac:spMkLst>
            <pc:docMk/>
            <pc:sldMk cId="1009414303" sldId="314"/>
            <ac:spMk id="19" creationId="{37C89E4B-3C9F-44B9-8B86-D9E3D112D8EC}"/>
          </ac:spMkLst>
        </pc:spChg>
        <pc:picChg chg="add mod">
          <ac:chgData name="April Litman" userId="c83b8c5f662f391c" providerId="LiveId" clId="{E968C797-3260-4A98-984D-02F953CD095E}" dt="2026-10-02T18:46:04.627" v="2344" actId="962"/>
          <ac:picMkLst>
            <pc:docMk/>
            <pc:sldMk cId="1009414303" sldId="314"/>
            <ac:picMk id="5" creationId="{D7E32887-E6F4-0E9D-4D30-2AB53BCD236A}"/>
          </ac:picMkLst>
        </pc:picChg>
        <pc:cxnChg chg="add">
          <ac:chgData name="April Litman" userId="c83b8c5f662f391c" providerId="LiveId" clId="{E968C797-3260-4A98-984D-02F953CD095E}" dt="2026-10-02T18:45:59.002" v="2342" actId="26606"/>
          <ac:cxnSpMkLst>
            <pc:docMk/>
            <pc:sldMk cId="1009414303" sldId="314"/>
            <ac:cxnSpMk id="21" creationId="{AA2EAA10-076F-46BD-8F0F-B9A2FB77A85C}"/>
          </ac:cxnSpMkLst>
        </pc:cxnChg>
        <pc:cxnChg chg="add">
          <ac:chgData name="April Litman" userId="c83b8c5f662f391c" providerId="LiveId" clId="{E968C797-3260-4A98-984D-02F953CD095E}" dt="2026-10-02T18:45:59.002" v="2342" actId="26606"/>
          <ac:cxnSpMkLst>
            <pc:docMk/>
            <pc:sldMk cId="1009414303" sldId="314"/>
            <ac:cxnSpMk id="23" creationId="{D891E407-403B-4764-86C9-33A56D3BCAA3}"/>
          </ac:cxnSpMkLst>
        </pc:cxnChg>
      </pc:sldChg>
      <pc:sldChg chg="delSp modSp add mod ord">
        <pc:chgData name="April Litman" userId="c83b8c5f662f391c" providerId="LiveId" clId="{E968C797-3260-4A98-984D-02F953CD095E}" dt="2026-10-02T18:49:50.544" v="2375" actId="20577"/>
        <pc:sldMkLst>
          <pc:docMk/>
          <pc:sldMk cId="1870407073" sldId="316"/>
        </pc:sldMkLst>
        <pc:spChg chg="mod">
          <ac:chgData name="April Litman" userId="c83b8c5f662f391c" providerId="LiveId" clId="{E968C797-3260-4A98-984D-02F953CD095E}" dt="2026-10-02T18:49:50.544" v="2375" actId="20577"/>
          <ac:spMkLst>
            <pc:docMk/>
            <pc:sldMk cId="1870407073" sldId="316"/>
            <ac:spMk id="17410" creationId="{73903DC1-B310-C350-6AE2-F350612ECE57}"/>
          </ac:spMkLst>
        </pc:spChg>
        <pc:picChg chg="mod">
          <ac:chgData name="April Litman" userId="c83b8c5f662f391c" providerId="LiveId" clId="{E968C797-3260-4A98-984D-02F953CD095E}" dt="2026-10-02T18:48:53.327" v="2371" actId="1076"/>
          <ac:picMkLst>
            <pc:docMk/>
            <pc:sldMk cId="1870407073" sldId="316"/>
            <ac:picMk id="3" creationId="{FCBA3435-925B-0C25-1CCA-01D011EF9FEF}"/>
          </ac:picMkLst>
        </pc:picChg>
      </pc:sldChg>
      <pc:sldChg chg="addSp delSp modSp new mod setBg">
        <pc:chgData name="April Litman" userId="c83b8c5f662f391c" providerId="LiveId" clId="{E968C797-3260-4A98-984D-02F953CD095E}" dt="2026-10-13T15:39:26.223" v="2757"/>
        <pc:sldMkLst>
          <pc:docMk/>
          <pc:sldMk cId="4114805105" sldId="317"/>
        </pc:sldMkLst>
        <pc:spChg chg="add del mod">
          <ac:chgData name="April Litman" userId="c83b8c5f662f391c" providerId="LiveId" clId="{E968C797-3260-4A98-984D-02F953CD095E}" dt="2026-10-13T15:39:26.223" v="2757"/>
          <ac:spMkLst>
            <pc:docMk/>
            <pc:sldMk cId="4114805105" sldId="317"/>
            <ac:spMk id="2" creationId="{B4113BE6-DBE3-F04B-6A32-CB1397B08F1A}"/>
          </ac:spMkLst>
        </pc:spChg>
        <pc:spChg chg="add mod">
          <ac:chgData name="April Litman" userId="c83b8c5f662f391c" providerId="LiveId" clId="{E968C797-3260-4A98-984D-02F953CD095E}" dt="2026-10-02T18:53:39.020" v="2398" actId="14100"/>
          <ac:spMkLst>
            <pc:docMk/>
            <pc:sldMk cId="4114805105" sldId="317"/>
            <ac:spMk id="3" creationId="{8B3919F5-AFE7-C110-C3BF-9921C90C5A9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2613E-08B0-4205-84D5-5ED018BC1181}" type="datetimeFigureOut">
              <a:rPr lang="en-US" smtClean="0"/>
              <a:t>10/13/2026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FD8957-F941-43B6-AD10-17F10483BCB7}" type="slidenum">
              <a:rPr lang="en-US" smtClean="0"/>
              <a:t>‹#›</a:t>
            </a:fld>
            <a:endParaRPr lang="en-US"/>
          </a:p>
        </p:txBody>
      </p:sp>
    </p:spTree>
    <p:extLst>
      <p:ext uri="{BB962C8B-B14F-4D97-AF65-F5344CB8AC3E}">
        <p14:creationId xmlns:p14="http://schemas.microsoft.com/office/powerpoint/2010/main" val="2160023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Chat GPT</a:t>
            </a:r>
          </a:p>
        </p:txBody>
      </p:sp>
      <p:sp>
        <p:nvSpPr>
          <p:cNvPr id="4" name="Slide Number Placeholder 3"/>
          <p:cNvSpPr>
            <a:spLocks noGrp="1"/>
          </p:cNvSpPr>
          <p:nvPr>
            <p:ph type="sldNum" sz="quarter" idx="5"/>
          </p:nvPr>
        </p:nvSpPr>
        <p:spPr/>
        <p:txBody>
          <a:bodyPr/>
          <a:lstStyle/>
          <a:p>
            <a:fld id="{10FD8957-F941-43B6-AD10-17F10483BCB7}" type="slidenum">
              <a:rPr lang="en-US" smtClean="0"/>
              <a:t>3</a:t>
            </a:fld>
            <a:endParaRPr lang="en-US"/>
          </a:p>
        </p:txBody>
      </p:sp>
    </p:spTree>
    <p:extLst>
      <p:ext uri="{BB962C8B-B14F-4D97-AF65-F5344CB8AC3E}">
        <p14:creationId xmlns:p14="http://schemas.microsoft.com/office/powerpoint/2010/main" val="8401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created with Chat GPT</a:t>
            </a:r>
          </a:p>
          <a:p>
            <a:r>
              <a:rPr lang="en-US" dirty="0"/>
              <a:t>Eagle – free download from </a:t>
            </a:r>
            <a:r>
              <a:rPr lang="en-US" dirty="0" err="1"/>
              <a:t>Pixaby</a:t>
            </a:r>
            <a:r>
              <a:rPr lang="en-US" dirty="0"/>
              <a:t> with general permission to use</a:t>
            </a:r>
          </a:p>
        </p:txBody>
      </p:sp>
      <p:sp>
        <p:nvSpPr>
          <p:cNvPr id="4" name="Slide Number Placeholder 3"/>
          <p:cNvSpPr>
            <a:spLocks noGrp="1"/>
          </p:cNvSpPr>
          <p:nvPr>
            <p:ph type="sldNum" sz="quarter" idx="5"/>
          </p:nvPr>
        </p:nvSpPr>
        <p:spPr/>
        <p:txBody>
          <a:bodyPr/>
          <a:lstStyle/>
          <a:p>
            <a:fld id="{10FD8957-F941-43B6-AD10-17F10483BCB7}" type="slidenum">
              <a:rPr lang="en-US" smtClean="0"/>
              <a:t>4</a:t>
            </a:fld>
            <a:endParaRPr lang="en-US"/>
          </a:p>
        </p:txBody>
      </p:sp>
    </p:spTree>
    <p:extLst>
      <p:ext uri="{BB962C8B-B14F-4D97-AF65-F5344CB8AC3E}">
        <p14:creationId xmlns:p14="http://schemas.microsoft.com/office/powerpoint/2010/main" val="93223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9477-B37D-58C6-07E4-03E463B3D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73DCE-BF03-1EAA-604A-42DAED1F9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F5BE3-A19E-69D3-882E-37B629828C7B}"/>
              </a:ext>
            </a:extLst>
          </p:cNvPr>
          <p:cNvSpPr>
            <a:spLocks noGrp="1"/>
          </p:cNvSpPr>
          <p:nvPr>
            <p:ph type="body" idx="1"/>
          </p:nvPr>
        </p:nvSpPr>
        <p:spPr/>
        <p:txBody>
          <a:bodyPr/>
          <a:lstStyle/>
          <a:p>
            <a:r>
              <a:rPr lang="en-US" dirty="0"/>
              <a:t>Image created with Chat GPT</a:t>
            </a:r>
          </a:p>
        </p:txBody>
      </p:sp>
      <p:sp>
        <p:nvSpPr>
          <p:cNvPr id="4" name="Slide Number Placeholder 3">
            <a:extLst>
              <a:ext uri="{FF2B5EF4-FFF2-40B4-BE49-F238E27FC236}">
                <a16:creationId xmlns:a16="http://schemas.microsoft.com/office/drawing/2014/main" id="{28A18A4C-DA3A-1C5E-7E26-DFDA7CA8B7B5}"/>
              </a:ext>
            </a:extLst>
          </p:cNvPr>
          <p:cNvSpPr>
            <a:spLocks noGrp="1"/>
          </p:cNvSpPr>
          <p:nvPr>
            <p:ph type="sldNum" sz="quarter" idx="5"/>
          </p:nvPr>
        </p:nvSpPr>
        <p:spPr/>
        <p:txBody>
          <a:bodyPr/>
          <a:lstStyle/>
          <a:p>
            <a:fld id="{10FD8957-F941-43B6-AD10-17F10483BCB7}" type="slidenum">
              <a:rPr lang="en-US" smtClean="0"/>
              <a:t>5</a:t>
            </a:fld>
            <a:endParaRPr lang="en-US"/>
          </a:p>
        </p:txBody>
      </p:sp>
    </p:spTree>
    <p:extLst>
      <p:ext uri="{BB962C8B-B14F-4D97-AF65-F5344CB8AC3E}">
        <p14:creationId xmlns:p14="http://schemas.microsoft.com/office/powerpoint/2010/main" val="3637023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created with Gemini</a:t>
            </a:r>
          </a:p>
          <a:p>
            <a:endParaRPr lang="en-US" dirty="0"/>
          </a:p>
        </p:txBody>
      </p:sp>
      <p:sp>
        <p:nvSpPr>
          <p:cNvPr id="4" name="Slide Number Placeholder 3"/>
          <p:cNvSpPr>
            <a:spLocks noGrp="1"/>
          </p:cNvSpPr>
          <p:nvPr>
            <p:ph type="sldNum" sz="quarter" idx="5"/>
          </p:nvPr>
        </p:nvSpPr>
        <p:spPr/>
        <p:txBody>
          <a:bodyPr/>
          <a:lstStyle/>
          <a:p>
            <a:fld id="{10FD8957-F941-43B6-AD10-17F10483BCB7}" type="slidenum">
              <a:rPr lang="en-US" smtClean="0"/>
              <a:t>12</a:t>
            </a:fld>
            <a:endParaRPr lang="en-US"/>
          </a:p>
        </p:txBody>
      </p:sp>
    </p:spTree>
    <p:extLst>
      <p:ext uri="{BB962C8B-B14F-4D97-AF65-F5344CB8AC3E}">
        <p14:creationId xmlns:p14="http://schemas.microsoft.com/office/powerpoint/2010/main" val="3920006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08B2-F4FF-A439-2A41-3A7F75E30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3E148-C96C-2A3E-AF93-C3E750166D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D3EBB-5092-67F2-D973-CB52AB294C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https://www.freebibleimages.org/illustrations/spi-moses-sinai/</a:t>
            </a:r>
          </a:p>
        </p:txBody>
      </p:sp>
      <p:sp>
        <p:nvSpPr>
          <p:cNvPr id="4" name="Slide Number Placeholder 3">
            <a:extLst>
              <a:ext uri="{FF2B5EF4-FFF2-40B4-BE49-F238E27FC236}">
                <a16:creationId xmlns:a16="http://schemas.microsoft.com/office/drawing/2014/main" id="{7330DFB8-D9FD-CE1F-108D-74321830A504}"/>
              </a:ext>
            </a:extLst>
          </p:cNvPr>
          <p:cNvSpPr>
            <a:spLocks noGrp="1"/>
          </p:cNvSpPr>
          <p:nvPr>
            <p:ph type="sldNum" sz="quarter" idx="5"/>
          </p:nvPr>
        </p:nvSpPr>
        <p:spPr/>
        <p:txBody>
          <a:bodyPr/>
          <a:lstStyle/>
          <a:p>
            <a:fld id="{10FD8957-F941-43B6-AD10-17F10483BCB7}" type="slidenum">
              <a:rPr lang="en-US" smtClean="0"/>
              <a:t>13</a:t>
            </a:fld>
            <a:endParaRPr lang="en-US"/>
          </a:p>
        </p:txBody>
      </p:sp>
    </p:spTree>
    <p:extLst>
      <p:ext uri="{BB962C8B-B14F-4D97-AF65-F5344CB8AC3E}">
        <p14:creationId xmlns:p14="http://schemas.microsoft.com/office/powerpoint/2010/main" val="1204043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https://www.freebibleimages.org/illustrations/spi-moses-sinai/</a:t>
            </a:r>
          </a:p>
        </p:txBody>
      </p:sp>
      <p:sp>
        <p:nvSpPr>
          <p:cNvPr id="4" name="Slide Number Placeholder 3"/>
          <p:cNvSpPr>
            <a:spLocks noGrp="1"/>
          </p:cNvSpPr>
          <p:nvPr>
            <p:ph type="sldNum" sz="quarter" idx="5"/>
          </p:nvPr>
        </p:nvSpPr>
        <p:spPr/>
        <p:txBody>
          <a:bodyPr/>
          <a:lstStyle/>
          <a:p>
            <a:fld id="{10FD8957-F941-43B6-AD10-17F10483BCB7}" type="slidenum">
              <a:rPr lang="en-US" smtClean="0"/>
              <a:t>15</a:t>
            </a:fld>
            <a:endParaRPr lang="en-US"/>
          </a:p>
        </p:txBody>
      </p:sp>
    </p:spTree>
    <p:extLst>
      <p:ext uri="{BB962C8B-B14F-4D97-AF65-F5344CB8AC3E}">
        <p14:creationId xmlns:p14="http://schemas.microsoft.com/office/powerpoint/2010/main" val="1644648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C13CD1-A728-40A9-8A0A-4200BB09F986}" type="slidenum">
              <a:rPr lang="en-US"/>
              <a:pPr>
                <a:defRPr/>
              </a:pPr>
              <a:t>‹#›</a:t>
            </a:fld>
            <a:endParaRPr lang="en-US"/>
          </a:p>
        </p:txBody>
      </p:sp>
    </p:spTree>
  </p:cSld>
  <p:clrMapOvr>
    <a:masterClrMapping/>
  </p:clrMapOvr>
  <p:transition advClick="0" advTm="2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9FCEAF-F948-4293-B456-53F022678FCF}" type="slidenum">
              <a:rPr lang="en-US"/>
              <a:pPr>
                <a:defRPr/>
              </a:pPr>
              <a:t>‹#›</a:t>
            </a:fld>
            <a:endParaRPr lang="en-US"/>
          </a:p>
        </p:txBody>
      </p:sp>
    </p:spTree>
  </p:cSld>
  <p:clrMapOvr>
    <a:masterClrMapping/>
  </p:clrMapOvr>
  <p:transition advClick="0" advTm="2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3CDD59-6405-47FA-AAB8-FAB9D089C9B8}" type="slidenum">
              <a:rPr lang="en-US"/>
              <a:pPr>
                <a:defRPr/>
              </a:pPr>
              <a:t>‹#›</a:t>
            </a:fld>
            <a:endParaRPr lang="en-US"/>
          </a:p>
        </p:txBody>
      </p:sp>
    </p:spTree>
  </p:cSld>
  <p:clrMapOvr>
    <a:masterClrMapping/>
  </p:clrMapOvr>
  <p:transition advClick="0" advTm="2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2378CF-5BDA-4506-8D47-D03559BF1A70}" type="slidenum">
              <a:rPr lang="en-US"/>
              <a:pPr>
                <a:defRPr/>
              </a:pPr>
              <a:t>‹#›</a:t>
            </a:fld>
            <a:endParaRPr lang="en-US"/>
          </a:p>
        </p:txBody>
      </p:sp>
    </p:spTree>
  </p:cSld>
  <p:clrMapOvr>
    <a:masterClrMapping/>
  </p:clrMapOvr>
  <p:transition advClick="0" advTm="2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5C0AFD-AD6D-4EB2-9C08-C00E36BE6E23}" type="slidenum">
              <a:rPr lang="en-US"/>
              <a:pPr>
                <a:defRPr/>
              </a:pPr>
              <a:t>‹#›</a:t>
            </a:fld>
            <a:endParaRPr lang="en-US"/>
          </a:p>
        </p:txBody>
      </p:sp>
    </p:spTree>
  </p:cSld>
  <p:clrMapOvr>
    <a:masterClrMapping/>
  </p:clrMapOvr>
  <p:transition advClick="0" advTm="2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6F514AC-622A-4F3B-878E-5D1AFD14338C}" type="slidenum">
              <a:rPr lang="en-US"/>
              <a:pPr>
                <a:defRPr/>
              </a:pPr>
              <a:t>‹#›</a:t>
            </a:fld>
            <a:endParaRPr lang="en-US"/>
          </a:p>
        </p:txBody>
      </p:sp>
    </p:spTree>
  </p:cSld>
  <p:clrMapOvr>
    <a:masterClrMapping/>
  </p:clrMapOvr>
  <p:transition advClick="0" advTm="2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066F0F6-2065-483C-A1EA-CB3B91192B6B}" type="slidenum">
              <a:rPr lang="en-US"/>
              <a:pPr>
                <a:defRPr/>
              </a:pPr>
              <a:t>‹#›</a:t>
            </a:fld>
            <a:endParaRPr lang="en-US"/>
          </a:p>
        </p:txBody>
      </p:sp>
    </p:spTree>
  </p:cSld>
  <p:clrMapOvr>
    <a:masterClrMapping/>
  </p:clrMapOvr>
  <p:transition advClick="0" advTm="2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171334-AA84-4376-96BB-B3B586A388CC}" type="slidenum">
              <a:rPr lang="en-US"/>
              <a:pPr>
                <a:defRPr/>
              </a:pPr>
              <a:t>‹#›</a:t>
            </a:fld>
            <a:endParaRPr lang="en-US"/>
          </a:p>
        </p:txBody>
      </p:sp>
    </p:spTree>
  </p:cSld>
  <p:clrMapOvr>
    <a:masterClrMapping/>
  </p:clrMapOvr>
  <p:transition advClick="0" advTm="2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37C668-8DF2-4BBF-8A91-77F7E05670EF}" type="slidenum">
              <a:rPr lang="en-US"/>
              <a:pPr>
                <a:defRPr/>
              </a:pPr>
              <a:t>‹#›</a:t>
            </a:fld>
            <a:endParaRPr lang="en-US"/>
          </a:p>
        </p:txBody>
      </p:sp>
    </p:spTree>
  </p:cSld>
  <p:clrMapOvr>
    <a:masterClrMapping/>
  </p:clrMapOvr>
  <p:transition advClick="0" advTm="2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C870FF-DB94-4D33-9B14-33EB49D70EB7}" type="slidenum">
              <a:rPr lang="en-US"/>
              <a:pPr>
                <a:defRPr/>
              </a:pPr>
              <a:t>‹#›</a:t>
            </a:fld>
            <a:endParaRPr lang="en-US"/>
          </a:p>
        </p:txBody>
      </p:sp>
    </p:spTree>
  </p:cSld>
  <p:clrMapOvr>
    <a:masterClrMapping/>
  </p:clrMapOvr>
  <p:transition advClick="0" advTm="2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B04127-9B7B-49E4-9A4D-09F27917DECA}" type="slidenum">
              <a:rPr lang="en-US"/>
              <a:pPr>
                <a:defRPr/>
              </a:pPr>
              <a:t>‹#›</a:t>
            </a:fld>
            <a:endParaRPr lang="en-US"/>
          </a:p>
        </p:txBody>
      </p:sp>
    </p:spTree>
  </p:cSld>
  <p:clrMapOvr>
    <a:masterClrMapping/>
  </p:clrMapOvr>
  <p:transition advClick="0" advTm="2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16763E5-0C1A-41D4-830F-EBAD5DCF424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200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xml"/><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7.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5"/>
          <p:cNvPicPr>
            <a:picLocks noChangeAspect="1" noChangeArrowheads="1"/>
          </p:cNvPicPr>
          <p:nvPr/>
        </p:nvPicPr>
        <p:blipFill>
          <a:blip r:embed="rId2">
            <a:alphaModFix amt="50000"/>
            <a:extLst>
              <a:ext uri="{28A0092B-C50C-407E-A947-70E740481C1C}">
                <a14:useLocalDpi xmlns:a14="http://schemas.microsoft.com/office/drawing/2010/main"/>
              </a:ext>
            </a:extLst>
          </a:blip>
          <a:srcRect/>
          <a:stretch/>
        </p:blipFill>
        <p:spPr bwMode="auto">
          <a:xfrm>
            <a:off x="-1143000" y="-1341438"/>
            <a:ext cx="10896600" cy="11619599"/>
          </a:xfrm>
          <a:prstGeom prst="rect">
            <a:avLst/>
          </a:prstGeom>
          <a:noFill/>
          <a:ln w="9525">
            <a:noFill/>
            <a:miter lim="800000"/>
            <a:headEnd/>
            <a:tailEnd/>
          </a:ln>
        </p:spPr>
      </p:pic>
      <p:sp>
        <p:nvSpPr>
          <p:cNvPr id="39938" name="Rectangle 2"/>
          <p:cNvSpPr>
            <a:spLocks noGrp="1" noChangeArrowheads="1"/>
          </p:cNvSpPr>
          <p:nvPr>
            <p:ph type="title"/>
          </p:nvPr>
        </p:nvSpPr>
        <p:spPr>
          <a:xfrm>
            <a:off x="533400" y="228600"/>
            <a:ext cx="8229600" cy="3657600"/>
          </a:xfrm>
        </p:spPr>
        <p:txBody>
          <a:bodyPr/>
          <a:lstStyle/>
          <a:p>
            <a:pPr eaLnBrk="1" hangingPunct="1"/>
            <a:r>
              <a:rPr lang="en-US" sz="9600" dirty="0"/>
              <a:t>Moses on the Mountain</a:t>
            </a:r>
          </a:p>
        </p:txBody>
      </p:sp>
      <p:sp>
        <p:nvSpPr>
          <p:cNvPr id="39939" name="Rectangle 3"/>
          <p:cNvSpPr>
            <a:spLocks noGrp="1" noChangeArrowheads="1"/>
          </p:cNvSpPr>
          <p:nvPr>
            <p:ph type="body" idx="1"/>
          </p:nvPr>
        </p:nvSpPr>
        <p:spPr>
          <a:xfrm>
            <a:off x="533400" y="3733800"/>
            <a:ext cx="8229600" cy="1782763"/>
          </a:xfrm>
        </p:spPr>
        <p:txBody>
          <a:bodyPr/>
          <a:lstStyle/>
          <a:p>
            <a:pPr algn="ctr" eaLnBrk="1" hangingPunct="1">
              <a:buFontTx/>
              <a:buNone/>
            </a:pPr>
            <a:r>
              <a:rPr lang="en-US" sz="8000" dirty="0"/>
              <a:t>Exodus 19:1-25</a:t>
            </a:r>
          </a:p>
        </p:txBody>
      </p:sp>
      <p:sp>
        <p:nvSpPr>
          <p:cNvPr id="3077" name="Text Box 6"/>
          <p:cNvSpPr txBox="1">
            <a:spLocks noChangeArrowheads="1"/>
          </p:cNvSpPr>
          <p:nvPr/>
        </p:nvSpPr>
        <p:spPr bwMode="auto">
          <a:xfrm>
            <a:off x="7778750" y="5715000"/>
            <a:ext cx="1365250" cy="366713"/>
          </a:xfrm>
          <a:prstGeom prst="rect">
            <a:avLst/>
          </a:prstGeom>
          <a:noFill/>
          <a:ln w="9525">
            <a:noFill/>
            <a:miter lim="800000"/>
            <a:headEnd/>
            <a:tailEnd/>
          </a:ln>
        </p:spPr>
        <p:txBody>
          <a:bodyPr wrap="none">
            <a:spAutoFit/>
          </a:bodyPr>
          <a:lstStyle/>
          <a:p>
            <a:r>
              <a:rPr lang="en-US"/>
              <a:t>Lesson #13</a:t>
            </a:r>
          </a:p>
        </p:txBody>
      </p:sp>
    </p:spTree>
  </p:cSld>
  <p:clrMapOvr>
    <a:masterClrMapping/>
  </p:clrMapOvr>
  <p:transition advClick="0"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1"/>
          <p:cNvSpPr>
            <a:spLocks noChangeArrowheads="1"/>
          </p:cNvSpPr>
          <p:nvPr/>
        </p:nvSpPr>
        <p:spPr bwMode="auto">
          <a:xfrm>
            <a:off x="0" y="0"/>
            <a:ext cx="9144000" cy="6858000"/>
          </a:xfrm>
          <a:prstGeom prst="rect">
            <a:avLst/>
          </a:prstGeom>
          <a:solidFill>
            <a:srgbClr val="00CCFF"/>
          </a:solidFill>
          <a:ln w="9525">
            <a:solidFill>
              <a:schemeClr val="tx1"/>
            </a:solidFill>
            <a:miter lim="800000"/>
            <a:headEnd/>
            <a:tailEnd/>
          </a:ln>
        </p:spPr>
        <p:txBody>
          <a:bodyPr wrap="none" anchor="ctr"/>
          <a:lstStyle/>
          <a:p>
            <a:endParaRPr lang="en-US"/>
          </a:p>
        </p:txBody>
      </p:sp>
      <p:sp>
        <p:nvSpPr>
          <p:cNvPr id="4099" name="Rectangle 3"/>
          <p:cNvSpPr>
            <a:spLocks noGrp="1" noChangeArrowheads="1"/>
          </p:cNvSpPr>
          <p:nvPr>
            <p:ph type="subTitle" idx="1"/>
          </p:nvPr>
        </p:nvSpPr>
        <p:spPr>
          <a:xfrm>
            <a:off x="228600" y="304800"/>
            <a:ext cx="8534400" cy="6172200"/>
          </a:xfrm>
        </p:spPr>
        <p:txBody>
          <a:bodyPr/>
          <a:lstStyle/>
          <a:p>
            <a:pPr eaLnBrk="1" hangingPunct="1"/>
            <a:r>
              <a:rPr lang="en-US" sz="4400" b="1" dirty="0"/>
              <a:t>Read: </a:t>
            </a:r>
            <a:r>
              <a:rPr lang="en-US" sz="4400" b="1" i="1" dirty="0"/>
              <a:t>Exodus 19:1</a:t>
            </a:r>
          </a:p>
        </p:txBody>
      </p:sp>
      <p:pic>
        <p:nvPicPr>
          <p:cNvPr id="4100" name="Picture 6" descr="MCj0157109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62200" y="2095500"/>
            <a:ext cx="3962400" cy="3276600"/>
          </a:xfrm>
          <a:prstGeom prst="rect">
            <a:avLst/>
          </a:prstGeom>
          <a:noFill/>
          <a:ln w="9525">
            <a:noFill/>
            <a:miter lim="800000"/>
            <a:headEnd/>
            <a:tailEnd/>
          </a:ln>
        </p:spPr>
      </p:pic>
      <p:sp>
        <p:nvSpPr>
          <p:cNvPr id="4101" name="Text Box 7"/>
          <p:cNvSpPr txBox="1">
            <a:spLocks noChangeArrowheads="1"/>
          </p:cNvSpPr>
          <p:nvPr/>
        </p:nvSpPr>
        <p:spPr bwMode="auto">
          <a:xfrm>
            <a:off x="748662" y="1970979"/>
            <a:ext cx="2069797" cy="3354765"/>
          </a:xfrm>
          <a:prstGeom prst="rect">
            <a:avLst/>
          </a:prstGeom>
          <a:noFill/>
          <a:ln w="9525">
            <a:noFill/>
            <a:miter lim="800000"/>
            <a:headEnd/>
            <a:tailEnd/>
          </a:ln>
        </p:spPr>
        <p:txBody>
          <a:bodyPr wrap="none">
            <a:spAutoFit/>
          </a:bodyPr>
          <a:lstStyle/>
          <a:p>
            <a:r>
              <a:rPr lang="en-US" sz="10600" b="1" dirty="0">
                <a:solidFill>
                  <a:schemeClr val="tx1">
                    <a:lumMod val="75000"/>
                    <a:lumOff val="25000"/>
                  </a:schemeClr>
                </a:solidFill>
              </a:rPr>
              <a:t>1</a:t>
            </a:r>
            <a:r>
              <a:rPr lang="en-US" sz="10600" b="1" baseline="30000" dirty="0">
                <a:solidFill>
                  <a:schemeClr val="tx1">
                    <a:lumMod val="75000"/>
                    <a:lumOff val="25000"/>
                  </a:schemeClr>
                </a:solidFill>
              </a:rPr>
              <a:t>st</a:t>
            </a:r>
          </a:p>
          <a:p>
            <a:r>
              <a:rPr lang="en-US" sz="9600" b="1" baseline="30000" dirty="0">
                <a:solidFill>
                  <a:schemeClr val="tx1">
                    <a:lumMod val="75000"/>
                    <a:lumOff val="25000"/>
                  </a:schemeClr>
                </a:solidFill>
              </a:rPr>
              <a:t>Day</a:t>
            </a:r>
            <a:r>
              <a:rPr lang="en-US" sz="10600" b="1" dirty="0">
                <a:solidFill>
                  <a:schemeClr val="tx1">
                    <a:lumMod val="75000"/>
                    <a:lumOff val="25000"/>
                  </a:schemeClr>
                </a:solidFill>
              </a:rPr>
              <a:t> </a:t>
            </a:r>
          </a:p>
        </p:txBody>
      </p:sp>
      <p:sp>
        <p:nvSpPr>
          <p:cNvPr id="4103" name="Text Box 9"/>
          <p:cNvSpPr txBox="1">
            <a:spLocks noChangeArrowheads="1"/>
          </p:cNvSpPr>
          <p:nvPr/>
        </p:nvSpPr>
        <p:spPr bwMode="auto">
          <a:xfrm>
            <a:off x="6324600" y="1970979"/>
            <a:ext cx="2665355" cy="3231654"/>
          </a:xfrm>
          <a:prstGeom prst="rect">
            <a:avLst/>
          </a:prstGeom>
          <a:noFill/>
          <a:ln w="9525">
            <a:noFill/>
            <a:miter lim="800000"/>
            <a:headEnd/>
            <a:tailEnd/>
          </a:ln>
        </p:spPr>
        <p:txBody>
          <a:bodyPr wrap="square">
            <a:spAutoFit/>
          </a:bodyPr>
          <a:lstStyle/>
          <a:p>
            <a:r>
              <a:rPr lang="en-US" sz="10600" b="1" dirty="0">
                <a:solidFill>
                  <a:schemeClr val="tx1">
                    <a:lumMod val="75000"/>
                    <a:lumOff val="25000"/>
                  </a:schemeClr>
                </a:solidFill>
              </a:rPr>
              <a:t>3</a:t>
            </a:r>
            <a:r>
              <a:rPr lang="en-US" sz="10600" b="1" baseline="30000" dirty="0">
                <a:solidFill>
                  <a:schemeClr val="tx1">
                    <a:lumMod val="75000"/>
                    <a:lumOff val="25000"/>
                  </a:schemeClr>
                </a:solidFill>
              </a:rPr>
              <a:t>rd</a:t>
            </a:r>
          </a:p>
          <a:p>
            <a:r>
              <a:rPr lang="en-US" sz="9600" b="1" baseline="30000" dirty="0">
                <a:solidFill>
                  <a:schemeClr val="tx1">
                    <a:lumMod val="75000"/>
                    <a:lumOff val="25000"/>
                  </a:schemeClr>
                </a:solidFill>
              </a:rPr>
              <a:t>Month</a:t>
            </a:r>
            <a:r>
              <a:rPr lang="en-US" sz="9800" b="1" dirty="0">
                <a:solidFill>
                  <a:schemeClr val="tx1">
                    <a:lumMod val="75000"/>
                    <a:lumOff val="25000"/>
                  </a:schemeClr>
                </a:solidFill>
              </a:rPr>
              <a:t> </a:t>
            </a:r>
          </a:p>
        </p:txBody>
      </p:sp>
    </p:spTree>
  </p:cSld>
  <p:clrMapOvr>
    <a:masterClrMapping/>
  </p:clrMapOvr>
  <p:transition advClick="0" advTm="2000"/>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124" name="Rectangle 2"/>
          <p:cNvSpPr>
            <a:spLocks noGrp="1" noChangeArrowheads="1"/>
          </p:cNvSpPr>
          <p:nvPr>
            <p:ph type="subTitle" idx="1"/>
          </p:nvPr>
        </p:nvSpPr>
        <p:spPr>
          <a:xfrm>
            <a:off x="0" y="0"/>
            <a:ext cx="9144000" cy="3733800"/>
          </a:xfrm>
        </p:spPr>
        <p:txBody>
          <a:bodyPr/>
          <a:lstStyle/>
          <a:p>
            <a:pPr algn="l" eaLnBrk="1" hangingPunct="1"/>
            <a:r>
              <a:rPr lang="en-US" sz="4000" b="1" dirty="0"/>
              <a:t>Read: </a:t>
            </a:r>
          </a:p>
          <a:p>
            <a:pPr algn="l" eaLnBrk="1" hangingPunct="1"/>
            <a:r>
              <a:rPr lang="en-US" sz="4000" b="1" i="1" dirty="0"/>
              <a:t>Exodus</a:t>
            </a:r>
          </a:p>
          <a:p>
            <a:pPr algn="l" eaLnBrk="1" hangingPunct="1"/>
            <a:r>
              <a:rPr lang="en-US" sz="4000" b="1" i="1" dirty="0"/>
              <a:t>19:2</a:t>
            </a:r>
          </a:p>
          <a:p>
            <a:pPr eaLnBrk="1" hangingPunct="1"/>
            <a:endParaRPr lang="en-US" sz="4000" b="1" i="1" dirty="0"/>
          </a:p>
        </p:txBody>
      </p:sp>
      <p:sp>
        <p:nvSpPr>
          <p:cNvPr id="2" name="TextBox 1">
            <a:extLst>
              <a:ext uri="{FF2B5EF4-FFF2-40B4-BE49-F238E27FC236}">
                <a16:creationId xmlns:a16="http://schemas.microsoft.com/office/drawing/2014/main" id="{EFA9364C-59E1-98F3-7D8D-B75C946CD658}"/>
              </a:ext>
            </a:extLst>
          </p:cNvPr>
          <p:cNvSpPr txBox="1"/>
          <p:nvPr/>
        </p:nvSpPr>
        <p:spPr>
          <a:xfrm>
            <a:off x="6172200" y="0"/>
            <a:ext cx="3048000" cy="2092881"/>
          </a:xfrm>
          <a:prstGeom prst="rect">
            <a:avLst/>
          </a:prstGeom>
          <a:noFill/>
        </p:spPr>
        <p:txBody>
          <a:bodyPr wrap="square" rtlCol="0">
            <a:spAutoFit/>
          </a:bodyPr>
          <a:lstStyle/>
          <a:p>
            <a:r>
              <a:rPr lang="en-US" b="1" dirty="0"/>
              <a:t>Take Note:</a:t>
            </a:r>
          </a:p>
          <a:p>
            <a:r>
              <a:rPr lang="en-US" sz="1600" dirty="0"/>
              <a:t>Do you remember God told Moses he would come back to the same mountain he was on when God called him from the burning bush (3:12)? It was called Horeb there and Sinai here, but it is the same place!</a:t>
            </a:r>
          </a:p>
        </p:txBody>
      </p:sp>
    </p:spTree>
  </p:cSld>
  <p:clrMapOvr>
    <a:masterClrMapping/>
  </p:clrMapOvr>
  <p:transition advClick="0" advTm="2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jestic golden eagle soars over snow-covered mountains under a clear blue sky.&#10;&#10;AI-generated content may be incorrect.">
            <a:extLst>
              <a:ext uri="{FF2B5EF4-FFF2-40B4-BE49-F238E27FC236}">
                <a16:creationId xmlns:a16="http://schemas.microsoft.com/office/drawing/2014/main" id="{C467DAA7-6C93-D472-2D3E-7EE3B85205A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0127" y="2362200"/>
            <a:ext cx="3055210" cy="2894409"/>
          </a:xfrm>
          <a:prstGeom prst="rect">
            <a:avLst/>
          </a:prstGeom>
        </p:spPr>
      </p:pic>
      <p:sp>
        <p:nvSpPr>
          <p:cNvPr id="6146" name="Rectangle 2"/>
          <p:cNvSpPr>
            <a:spLocks noGrp="1" noChangeArrowheads="1"/>
          </p:cNvSpPr>
          <p:nvPr>
            <p:ph type="subTitle" idx="1"/>
          </p:nvPr>
        </p:nvSpPr>
        <p:spPr>
          <a:xfrm>
            <a:off x="0" y="0"/>
            <a:ext cx="2714956" cy="6858000"/>
          </a:xfrm>
        </p:spPr>
        <p:txBody>
          <a:bodyPr/>
          <a:lstStyle/>
          <a:p>
            <a:pPr eaLnBrk="1" hangingPunct="1"/>
            <a:r>
              <a:rPr lang="en-US" sz="3600" b="1" dirty="0"/>
              <a:t>Read:</a:t>
            </a:r>
          </a:p>
          <a:p>
            <a:pPr eaLnBrk="1" hangingPunct="1"/>
            <a:r>
              <a:rPr lang="en-US" sz="3600" b="1" i="1" dirty="0"/>
              <a:t>Exodus</a:t>
            </a:r>
          </a:p>
          <a:p>
            <a:pPr eaLnBrk="1" hangingPunct="1"/>
            <a:r>
              <a:rPr lang="en-US" sz="3600" b="1" i="1" dirty="0"/>
              <a:t>19:3-4</a:t>
            </a:r>
            <a:r>
              <a:rPr lang="en-US" sz="3600" b="1" dirty="0"/>
              <a:t> </a:t>
            </a:r>
          </a:p>
        </p:txBody>
      </p:sp>
      <p:pic>
        <p:nvPicPr>
          <p:cNvPr id="3" name="Picture 2" descr="The image depicts a biblically inspired scene of Jesus leading a group of followers up a mountain under a radiant sunset.&#10;&#10;AI-generated content may be incorrect.">
            <a:extLst>
              <a:ext uri="{FF2B5EF4-FFF2-40B4-BE49-F238E27FC236}">
                <a16:creationId xmlns:a16="http://schemas.microsoft.com/office/drawing/2014/main" id="{52DBFF09-20B9-662A-D701-E54EEE01FC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4956" y="-9698"/>
            <a:ext cx="6429044" cy="6858000"/>
          </a:xfrm>
          <a:prstGeom prst="rect">
            <a:avLst/>
          </a:prstGeom>
        </p:spPr>
      </p:pic>
    </p:spTree>
  </p:cSld>
  <p:clrMapOvr>
    <a:masterClrMapping/>
  </p:clrMapOvr>
  <p:transition advClick="0" advTm="2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D2EF8-A92C-DD91-ED11-2C2AC1772B32}"/>
            </a:ext>
          </a:extLst>
        </p:cNvPr>
        <p:cNvGrpSpPr/>
        <p:nvPr/>
      </p:nvGrpSpPr>
      <p:grpSpPr>
        <a:xfrm>
          <a:off x="0" y="0"/>
          <a:ext cx="0" cy="0"/>
          <a:chOff x="0" y="0"/>
          <a:chExt cx="0" cy="0"/>
        </a:xfrm>
      </p:grpSpPr>
      <p:pic>
        <p:nvPicPr>
          <p:cNvPr id="7" name="Picture 6"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02E40F7C-C091-B17A-B671-90C70EDEAB1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632960" y="584696"/>
            <a:ext cx="4526280" cy="5993408"/>
          </a:xfrm>
          <a:prstGeom prst="rect">
            <a:avLst/>
          </a:prstGeom>
        </p:spPr>
      </p:pic>
      <p:sp>
        <p:nvSpPr>
          <p:cNvPr id="15" name="TextBox 14">
            <a:extLst>
              <a:ext uri="{FF2B5EF4-FFF2-40B4-BE49-F238E27FC236}">
                <a16:creationId xmlns:a16="http://schemas.microsoft.com/office/drawing/2014/main" id="{D411AD2A-7FC3-BEF1-BA5D-BACAAE05DB9F}"/>
              </a:ext>
            </a:extLst>
          </p:cNvPr>
          <p:cNvSpPr txBox="1"/>
          <p:nvPr/>
        </p:nvSpPr>
        <p:spPr>
          <a:xfrm>
            <a:off x="0" y="228600"/>
            <a:ext cx="4632960" cy="6226705"/>
          </a:xfrm>
          <a:prstGeom prst="rect">
            <a:avLst/>
          </a:prstGeom>
          <a:noFill/>
        </p:spPr>
        <p:txBody>
          <a:bodyPr wrap="square">
            <a:spAutoFit/>
          </a:bodyPr>
          <a:lstStyle/>
          <a:p>
            <a:pPr algn="ctr">
              <a:spcAft>
                <a:spcPts val="600"/>
              </a:spcAft>
            </a:pPr>
            <a:r>
              <a:rPr lang="en-US" sz="3400" b="1" dirty="0">
                <a:solidFill>
                  <a:schemeClr val="tx1"/>
                </a:solidFill>
              </a:rPr>
              <a:t>Exodus 19:5-6a</a:t>
            </a:r>
          </a:p>
          <a:p>
            <a:pPr algn="ctr">
              <a:spcAft>
                <a:spcPts val="600"/>
              </a:spcAft>
            </a:pPr>
            <a:endParaRPr lang="en-US" sz="1200" dirty="0">
              <a:solidFill>
                <a:schemeClr val="tx1"/>
              </a:solidFill>
            </a:endParaRPr>
          </a:p>
          <a:p>
            <a:pPr algn="ctr">
              <a:lnSpc>
                <a:spcPct val="150000"/>
              </a:lnSpc>
              <a:spcAft>
                <a:spcPts val="600"/>
              </a:spcAft>
            </a:pPr>
            <a:r>
              <a:rPr lang="en-US" sz="2900" dirty="0">
                <a:solidFill>
                  <a:schemeClr val="tx1"/>
                </a:solidFill>
              </a:rPr>
              <a:t>Now if you obey me fully and keep my covenant, then out of all nations you will be my treasured possession. Although the whole earth is mine, you will be for me a kingdom of priests</a:t>
            </a:r>
            <a:r>
              <a:rPr lang="en-US" sz="2900" baseline="30000" dirty="0">
                <a:solidFill>
                  <a:schemeClr val="tx1"/>
                </a:solidFill>
              </a:rPr>
              <a:t> </a:t>
            </a:r>
            <a:r>
              <a:rPr lang="en-US" sz="2900" dirty="0">
                <a:solidFill>
                  <a:schemeClr val="tx1"/>
                </a:solidFill>
              </a:rPr>
              <a:t>and a holy nation.</a:t>
            </a:r>
          </a:p>
        </p:txBody>
      </p:sp>
      <p:sp>
        <p:nvSpPr>
          <p:cNvPr id="17" name="Rectangle: Rounded Corners 16">
            <a:extLst>
              <a:ext uri="{FF2B5EF4-FFF2-40B4-BE49-F238E27FC236}">
                <a16:creationId xmlns:a16="http://schemas.microsoft.com/office/drawing/2014/main" id="{3C5ECFD7-2753-B720-2DD2-0C8588290D3F}"/>
              </a:ext>
            </a:extLst>
          </p:cNvPr>
          <p:cNvSpPr/>
          <p:nvPr/>
        </p:nvSpPr>
        <p:spPr>
          <a:xfrm>
            <a:off x="0" y="152400"/>
            <a:ext cx="4632960" cy="6553200"/>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157987"/>
      </p:ext>
    </p:extLst>
  </p:cSld>
  <p:clrMapOvr>
    <a:masterClrMapping/>
  </p:clrMapOvr>
  <p:transition advClick="0" advTm="2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7EC86-0821-D080-37D2-CEECD3AB1B66}"/>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FFCF3E9-0E7D-E3F1-3CE5-86A3847E36CA}"/>
              </a:ext>
            </a:extLst>
          </p:cNvPr>
          <p:cNvSpPr txBox="1"/>
          <p:nvPr/>
        </p:nvSpPr>
        <p:spPr>
          <a:xfrm>
            <a:off x="0" y="228600"/>
            <a:ext cx="4632960" cy="6226705"/>
          </a:xfrm>
          <a:prstGeom prst="rect">
            <a:avLst/>
          </a:prstGeom>
          <a:noFill/>
        </p:spPr>
        <p:txBody>
          <a:bodyPr wrap="square">
            <a:spAutoFit/>
          </a:bodyPr>
          <a:lstStyle/>
          <a:p>
            <a:pPr algn="ctr">
              <a:spcAft>
                <a:spcPts val="600"/>
              </a:spcAft>
            </a:pPr>
            <a:r>
              <a:rPr lang="en-US" sz="3400" b="1" dirty="0">
                <a:solidFill>
                  <a:schemeClr val="tx1"/>
                </a:solidFill>
              </a:rPr>
              <a:t>Exodus 19:5-6a</a:t>
            </a:r>
          </a:p>
          <a:p>
            <a:pPr algn="ctr">
              <a:spcAft>
                <a:spcPts val="600"/>
              </a:spcAft>
            </a:pPr>
            <a:endParaRPr lang="en-US" sz="1200" dirty="0">
              <a:solidFill>
                <a:schemeClr val="tx1"/>
              </a:solidFill>
            </a:endParaRPr>
          </a:p>
          <a:p>
            <a:pPr algn="ctr">
              <a:lnSpc>
                <a:spcPct val="150000"/>
              </a:lnSpc>
              <a:spcAft>
                <a:spcPts val="600"/>
              </a:spcAft>
            </a:pPr>
            <a:r>
              <a:rPr lang="en-US" sz="2900" dirty="0">
                <a:solidFill>
                  <a:schemeClr val="tx1"/>
                </a:solidFill>
              </a:rPr>
              <a:t>Now if you obey me fully and keep my covenant, then out of all nations you will be my treasured possession. Although the whole earth is mine, you will be for me a kingdom of priests</a:t>
            </a:r>
            <a:r>
              <a:rPr lang="en-US" sz="2900" baseline="30000" dirty="0">
                <a:solidFill>
                  <a:schemeClr val="tx1"/>
                </a:solidFill>
              </a:rPr>
              <a:t> </a:t>
            </a:r>
            <a:r>
              <a:rPr lang="en-US" sz="2900" dirty="0">
                <a:solidFill>
                  <a:schemeClr val="tx1"/>
                </a:solidFill>
              </a:rPr>
              <a:t>and a holy nation.</a:t>
            </a:r>
          </a:p>
        </p:txBody>
      </p:sp>
      <p:sp>
        <p:nvSpPr>
          <p:cNvPr id="17" name="Rectangle: Rounded Corners 16">
            <a:extLst>
              <a:ext uri="{FF2B5EF4-FFF2-40B4-BE49-F238E27FC236}">
                <a16:creationId xmlns:a16="http://schemas.microsoft.com/office/drawing/2014/main" id="{7DC14D5C-304F-1B59-BF1D-87F31D40F084}"/>
              </a:ext>
            </a:extLst>
          </p:cNvPr>
          <p:cNvSpPr/>
          <p:nvPr/>
        </p:nvSpPr>
        <p:spPr>
          <a:xfrm>
            <a:off x="0" y="152400"/>
            <a:ext cx="4632960" cy="6553200"/>
          </a:xfrm>
          <a:prstGeom prst="roundRect">
            <a:avLst/>
          </a:prstGeom>
          <a:solidFill>
            <a:schemeClr val="accent1">
              <a:alpha val="2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age depicts a biblically inspired scene of Jesus leading a group of followers towards a majestic mountain, under a radiant sun.&#10;&#10;AI-generated content may be incorrect.">
            <a:extLst>
              <a:ext uri="{FF2B5EF4-FFF2-40B4-BE49-F238E27FC236}">
                <a16:creationId xmlns:a16="http://schemas.microsoft.com/office/drawing/2014/main" id="{91EF418B-4D13-FC64-11D4-1C78D12F63AA}"/>
              </a:ext>
            </a:extLst>
          </p:cNvPr>
          <p:cNvPicPr>
            <a:picLocks noChangeAspect="1"/>
          </p:cNvPicPr>
          <p:nvPr/>
        </p:nvPicPr>
        <p:blipFill>
          <a:blip r:embed="rId2" cstate="screen">
            <a:alphaModFix amt="22000"/>
            <a:extLst>
              <a:ext uri="{28A0092B-C50C-407E-A947-70E740481C1C}">
                <a14:useLocalDpi xmlns:a14="http://schemas.microsoft.com/office/drawing/2010/main"/>
              </a:ext>
            </a:extLst>
          </a:blip>
          <a:stretch>
            <a:fillRect/>
          </a:stretch>
        </p:blipFill>
        <p:spPr>
          <a:xfrm>
            <a:off x="5021580" y="1575897"/>
            <a:ext cx="3901440" cy="3901440"/>
          </a:xfrm>
          <a:prstGeom prst="rect">
            <a:avLst/>
          </a:prstGeom>
        </p:spPr>
      </p:pic>
      <p:sp>
        <p:nvSpPr>
          <p:cNvPr id="6" name="TextBox 5">
            <a:extLst>
              <a:ext uri="{FF2B5EF4-FFF2-40B4-BE49-F238E27FC236}">
                <a16:creationId xmlns:a16="http://schemas.microsoft.com/office/drawing/2014/main" id="{ABED9F3B-BF0E-8697-5AC1-7FE9F5FC2B68}"/>
              </a:ext>
            </a:extLst>
          </p:cNvPr>
          <p:cNvSpPr txBox="1"/>
          <p:nvPr/>
        </p:nvSpPr>
        <p:spPr>
          <a:xfrm>
            <a:off x="4800600" y="341130"/>
            <a:ext cx="4191000" cy="6370975"/>
          </a:xfrm>
          <a:prstGeom prst="rect">
            <a:avLst/>
          </a:prstGeom>
          <a:noFill/>
        </p:spPr>
        <p:txBody>
          <a:bodyPr wrap="square" rtlCol="0">
            <a:spAutoFit/>
          </a:bodyPr>
          <a:lstStyle/>
          <a:p>
            <a:pPr algn="ctr"/>
            <a:r>
              <a:rPr lang="en-US" sz="2400" b="1" dirty="0"/>
              <a:t>What Does It Mean?</a:t>
            </a:r>
          </a:p>
          <a:p>
            <a:pPr algn="ctr"/>
            <a:endParaRPr lang="en-US" sz="2400" b="1" dirty="0"/>
          </a:p>
          <a:p>
            <a:pPr algn="ctr"/>
            <a:r>
              <a:rPr lang="en-US" sz="2400" dirty="0"/>
              <a:t>God had brought the Israelites back to Sinai (Horeb) just as He had told Moses. God tells them they are special to Him, but He also gives them an important job. Just as a priest serves as a "go-between" for God and the people, the Israelites were to show the whole world God's holiness. Now Jesus is our priest and all who follow Him are to show God's holiness and love to the whole world!</a:t>
            </a:r>
          </a:p>
        </p:txBody>
      </p:sp>
    </p:spTree>
    <p:extLst>
      <p:ext uri="{BB962C8B-B14F-4D97-AF65-F5344CB8AC3E}">
        <p14:creationId xmlns:p14="http://schemas.microsoft.com/office/powerpoint/2010/main" val="29110173"/>
      </p:ext>
    </p:extLst>
  </p:cSld>
  <p:clrMapOvr>
    <a:masterClrMapping/>
  </p:clrMapOvr>
  <p:transition advClick="0" advTm="2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8"/>
          <p:cNvSpPr>
            <a:spLocks noChangeArrowheads="1"/>
          </p:cNvSpPr>
          <p:nvPr/>
        </p:nvSpPr>
        <p:spPr bwMode="auto">
          <a:xfrm>
            <a:off x="0" y="0"/>
            <a:ext cx="9144000" cy="6858000"/>
          </a:xfrm>
          <a:prstGeom prst="rect">
            <a:avLst/>
          </a:prstGeom>
          <a:blipFill>
            <a:blip r:embed="rId2"/>
            <a:stretch>
              <a:fillRect/>
            </a:stretch>
          </a:blipFill>
          <a:ln w="9525">
            <a:solidFill>
              <a:schemeClr val="tx1"/>
            </a:solidFill>
            <a:miter lim="800000"/>
            <a:headEnd/>
            <a:tailEnd/>
          </a:ln>
        </p:spPr>
        <p:txBody>
          <a:bodyPr wrap="none" anchor="ctr"/>
          <a:lstStyle/>
          <a:p>
            <a:endParaRPr lang="en-US"/>
          </a:p>
        </p:txBody>
      </p:sp>
      <p:sp>
        <p:nvSpPr>
          <p:cNvPr id="2" name="TextBox 1">
            <a:extLst>
              <a:ext uri="{FF2B5EF4-FFF2-40B4-BE49-F238E27FC236}">
                <a16:creationId xmlns:a16="http://schemas.microsoft.com/office/drawing/2014/main" id="{591F959F-B9BB-8A91-4F04-775A3BFE5B64}"/>
              </a:ext>
            </a:extLst>
          </p:cNvPr>
          <p:cNvSpPr txBox="1"/>
          <p:nvPr/>
        </p:nvSpPr>
        <p:spPr>
          <a:xfrm>
            <a:off x="304800" y="304800"/>
            <a:ext cx="4191000" cy="1323439"/>
          </a:xfrm>
          <a:prstGeom prst="rect">
            <a:avLst/>
          </a:prstGeom>
          <a:noFill/>
        </p:spPr>
        <p:txBody>
          <a:bodyPr wrap="square" rtlCol="0">
            <a:spAutoFit/>
          </a:bodyPr>
          <a:lstStyle/>
          <a:p>
            <a:pPr algn="ctr"/>
            <a:r>
              <a:rPr lang="en-US" sz="4000" b="1" dirty="0">
                <a:solidFill>
                  <a:schemeClr val="bg1"/>
                </a:solidFill>
              </a:rPr>
              <a:t>Read: </a:t>
            </a:r>
          </a:p>
          <a:p>
            <a:r>
              <a:rPr lang="en-US" sz="4000" b="1" i="1" dirty="0">
                <a:solidFill>
                  <a:schemeClr val="bg1"/>
                </a:solidFill>
              </a:rPr>
              <a:t>Exodus 19:6b-8</a:t>
            </a:r>
            <a:endParaRPr lang="en-US" sz="4000" b="1" dirty="0">
              <a:solidFill>
                <a:schemeClr val="bg1"/>
              </a:solidFill>
            </a:endParaRPr>
          </a:p>
        </p:txBody>
      </p:sp>
    </p:spTree>
  </p:cSld>
  <p:clrMapOvr>
    <a:masterClrMapping/>
  </p:clrMapOvr>
  <p:transition advClick="0" advTm="2000"/>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subTitle" idx="1"/>
          </p:nvPr>
        </p:nvSpPr>
        <p:spPr>
          <a:xfrm>
            <a:off x="152400" y="152400"/>
            <a:ext cx="8991600" cy="6324600"/>
          </a:xfrm>
        </p:spPr>
        <p:txBody>
          <a:bodyPr/>
          <a:lstStyle/>
          <a:p>
            <a:pPr eaLnBrk="1" hangingPunct="1"/>
            <a:endParaRPr lang="en-US" sz="4000" b="1" dirty="0">
              <a:latin typeface="CaslonOldFace Hv BT" pitchFamily="18" charset="0"/>
            </a:endParaRPr>
          </a:p>
          <a:p>
            <a:pPr eaLnBrk="1" hangingPunct="1"/>
            <a:r>
              <a:rPr lang="en-US" sz="4000" b="1" dirty="0">
                <a:latin typeface="CaslonOldFace Hv BT" pitchFamily="18" charset="0"/>
              </a:rPr>
              <a:t>Read: </a:t>
            </a:r>
            <a:r>
              <a:rPr lang="en-US" sz="4000" b="1" i="1" dirty="0">
                <a:latin typeface="CaslonOldFace Hv BT" pitchFamily="18" charset="0"/>
              </a:rPr>
              <a:t>Exodus 19:9</a:t>
            </a:r>
            <a:endParaRPr lang="en-US" sz="4000" b="1" dirty="0">
              <a:latin typeface="CaslonOldFace Hv BT" pitchFamily="18" charset="0"/>
            </a:endParaRPr>
          </a:p>
        </p:txBody>
      </p:sp>
    </p:spTree>
  </p:cSld>
  <p:clrMapOvr>
    <a:masterClrMapping/>
  </p:clrMapOvr>
  <p:transition advClick="0" advTm="2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ChangeArrowheads="1"/>
          </p:cNvSpPr>
          <p:nvPr/>
        </p:nvSpPr>
        <p:spPr bwMode="auto">
          <a:xfrm>
            <a:off x="0" y="0"/>
            <a:ext cx="9144000" cy="6858000"/>
          </a:xfrm>
          <a:prstGeom prst="rect">
            <a:avLst/>
          </a:prstGeom>
          <a:solidFill>
            <a:srgbClr val="00CCFF"/>
          </a:solidFill>
          <a:ln w="9525">
            <a:solidFill>
              <a:schemeClr val="tx1"/>
            </a:solidFill>
            <a:miter lim="800000"/>
            <a:headEnd/>
            <a:tailEnd/>
          </a:ln>
        </p:spPr>
        <p:txBody>
          <a:bodyPr wrap="none" anchor="ctr"/>
          <a:lstStyle/>
          <a:p>
            <a:endParaRPr lang="en-US"/>
          </a:p>
        </p:txBody>
      </p:sp>
      <p:sp>
        <p:nvSpPr>
          <p:cNvPr id="15363" name="Rectangle 2"/>
          <p:cNvSpPr>
            <a:spLocks noGrp="1" noChangeArrowheads="1"/>
          </p:cNvSpPr>
          <p:nvPr>
            <p:ph type="subTitle" idx="1"/>
          </p:nvPr>
        </p:nvSpPr>
        <p:spPr>
          <a:xfrm>
            <a:off x="533400" y="304800"/>
            <a:ext cx="8153400" cy="1600200"/>
          </a:xfrm>
        </p:spPr>
        <p:txBody>
          <a:bodyPr/>
          <a:lstStyle/>
          <a:p>
            <a:pPr eaLnBrk="1" hangingPunct="1">
              <a:spcBef>
                <a:spcPts val="0"/>
              </a:spcBef>
            </a:pPr>
            <a:r>
              <a:rPr lang="en-US" sz="3600" b="1" dirty="0"/>
              <a:t>Read: </a:t>
            </a:r>
            <a:r>
              <a:rPr lang="en-US" sz="3600" b="1" i="1" dirty="0"/>
              <a:t>Exodus 19:10-11</a:t>
            </a:r>
            <a:endParaRPr lang="en-US" sz="3600" b="1" dirty="0"/>
          </a:p>
        </p:txBody>
      </p:sp>
      <p:pic>
        <p:nvPicPr>
          <p:cNvPr id="10246" name="Picture 6" descr="MCj0250740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2057400"/>
            <a:ext cx="2971800" cy="2862263"/>
          </a:xfrm>
          <a:prstGeom prst="rect">
            <a:avLst/>
          </a:prstGeom>
          <a:noFill/>
          <a:ln w="9525">
            <a:noFill/>
            <a:miter lim="800000"/>
            <a:headEnd/>
            <a:tailEnd/>
          </a:ln>
        </p:spPr>
      </p:pic>
      <p:pic>
        <p:nvPicPr>
          <p:cNvPr id="10247" name="Picture 7" descr="MCBD05797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2590800"/>
            <a:ext cx="3733800" cy="3736975"/>
          </a:xfrm>
          <a:prstGeom prst="rect">
            <a:avLst/>
          </a:prstGeom>
          <a:noFill/>
          <a:ln w="9525">
            <a:noFill/>
            <a:miter lim="800000"/>
            <a:headEnd/>
            <a:tailEnd/>
          </a:ln>
        </p:spPr>
      </p:pic>
      <p:pic>
        <p:nvPicPr>
          <p:cNvPr id="3" name="Picture 10" descr="MCSY00374_0000[1]">
            <a:extLst>
              <a:ext uri="{FF2B5EF4-FFF2-40B4-BE49-F238E27FC236}">
                <a16:creationId xmlns:a16="http://schemas.microsoft.com/office/drawing/2014/main" id="{767609C0-980E-C5D1-4BC1-3EC37C6E7BF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47658" y="2383631"/>
            <a:ext cx="2209800" cy="2209800"/>
          </a:xfrm>
          <a:prstGeom prst="rect">
            <a:avLst/>
          </a:prstGeom>
          <a:noFill/>
          <a:ln w="9525">
            <a:noFill/>
            <a:miter lim="800000"/>
            <a:headEnd/>
            <a:tailEnd/>
          </a:ln>
        </p:spPr>
      </p:pic>
    </p:spTree>
  </p:cSld>
  <p:clrMapOvr>
    <a:masterClrMapping/>
  </p:clrMapOvr>
  <p:transition advClick="0" advTm="2000"/>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subTitle" idx="1"/>
          </p:nvPr>
        </p:nvSpPr>
        <p:spPr>
          <a:xfrm>
            <a:off x="304800" y="152400"/>
            <a:ext cx="8534400" cy="1981200"/>
          </a:xfrm>
        </p:spPr>
        <p:txBody>
          <a:bodyPr/>
          <a:lstStyle/>
          <a:p>
            <a:pPr eaLnBrk="1" hangingPunct="1"/>
            <a:r>
              <a:rPr lang="en-US" sz="4000" b="1" dirty="0">
                <a:solidFill>
                  <a:schemeClr val="accent1"/>
                </a:solidFill>
                <a:effectLst>
                  <a:outerShdw blurRad="38100" dist="38100" dir="2700000" algn="tl">
                    <a:srgbClr val="000000">
                      <a:alpha val="43137"/>
                    </a:srgbClr>
                  </a:outerShdw>
                </a:effectLst>
              </a:rPr>
              <a:t>Read: </a:t>
            </a:r>
            <a:r>
              <a:rPr lang="en-US" sz="4000" b="1" i="1" dirty="0">
                <a:solidFill>
                  <a:schemeClr val="accent1"/>
                </a:solidFill>
                <a:effectLst>
                  <a:outerShdw blurRad="38100" dist="38100" dir="2700000" algn="tl">
                    <a:srgbClr val="000000">
                      <a:alpha val="43137"/>
                    </a:srgbClr>
                  </a:outerShdw>
                </a:effectLst>
              </a:rPr>
              <a:t>Exodus 19:12-13</a:t>
            </a:r>
          </a:p>
        </p:txBody>
      </p:sp>
      <p:pic>
        <p:nvPicPr>
          <p:cNvPr id="3" name="Picture 2" descr="The image depicts a group of people in traditional clothing gathered around a campfire under a dramatic mountain backdrop with a setting sun.&#10;&#10;AI-generated content may be incorrect.">
            <a:extLst>
              <a:ext uri="{FF2B5EF4-FFF2-40B4-BE49-F238E27FC236}">
                <a16:creationId xmlns:a16="http://schemas.microsoft.com/office/drawing/2014/main" id="{88773946-DC6F-1DBB-72C4-3ED54544C8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798022"/>
            <a:ext cx="9144000" cy="6096000"/>
          </a:xfrm>
          <a:prstGeom prst="rect">
            <a:avLst/>
          </a:prstGeom>
        </p:spPr>
      </p:pic>
      <p:sp>
        <p:nvSpPr>
          <p:cNvPr id="5" name="Octagon 4">
            <a:extLst>
              <a:ext uri="{FF2B5EF4-FFF2-40B4-BE49-F238E27FC236}">
                <a16:creationId xmlns:a16="http://schemas.microsoft.com/office/drawing/2014/main" id="{8295C418-D28E-B7EF-C717-AF18A2BC1018}"/>
              </a:ext>
            </a:extLst>
          </p:cNvPr>
          <p:cNvSpPr/>
          <p:nvPr/>
        </p:nvSpPr>
        <p:spPr>
          <a:xfrm>
            <a:off x="3581400" y="2971800"/>
            <a:ext cx="1752600" cy="1520826"/>
          </a:xfrm>
          <a:prstGeom prst="octagon">
            <a:avLst/>
          </a:prstGeom>
          <a:solidFill>
            <a:srgbClr val="FF000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0A723-6572-3732-01DC-612A2B31FC63}"/>
              </a:ext>
            </a:extLst>
          </p:cNvPr>
          <p:cNvSpPr txBox="1"/>
          <p:nvPr/>
        </p:nvSpPr>
        <p:spPr>
          <a:xfrm>
            <a:off x="3695700" y="3378270"/>
            <a:ext cx="1600200" cy="707886"/>
          </a:xfrm>
          <a:prstGeom prst="rect">
            <a:avLst/>
          </a:prstGeom>
          <a:noFill/>
        </p:spPr>
        <p:txBody>
          <a:bodyPr wrap="square" rtlCol="0">
            <a:spAutoFit/>
          </a:bodyPr>
          <a:lstStyle/>
          <a:p>
            <a:r>
              <a:rPr lang="en-US" sz="4000" b="1" dirty="0">
                <a:solidFill>
                  <a:schemeClr val="bg1"/>
                </a:solidFill>
              </a:rPr>
              <a:t>STOP</a:t>
            </a:r>
          </a:p>
        </p:txBody>
      </p:sp>
      <p:sp>
        <p:nvSpPr>
          <p:cNvPr id="11" name="Rectangle: Rounded Corners 10">
            <a:extLst>
              <a:ext uri="{FF2B5EF4-FFF2-40B4-BE49-F238E27FC236}">
                <a16:creationId xmlns:a16="http://schemas.microsoft.com/office/drawing/2014/main" id="{F1190DF2-320E-0960-2B6B-D6A60A78CDD3}"/>
              </a:ext>
            </a:extLst>
          </p:cNvPr>
          <p:cNvSpPr/>
          <p:nvPr/>
        </p:nvSpPr>
        <p:spPr>
          <a:xfrm>
            <a:off x="6477000" y="1049886"/>
            <a:ext cx="2647604" cy="2326178"/>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n arrow hitting a bull's eye target">
            <a:extLst>
              <a:ext uri="{FF2B5EF4-FFF2-40B4-BE49-F238E27FC236}">
                <a16:creationId xmlns:a16="http://schemas.microsoft.com/office/drawing/2014/main" id="{8F32951E-A74A-D61C-6AD0-70DC4EB42A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6417" y="1222375"/>
            <a:ext cx="990600" cy="990600"/>
          </a:xfrm>
          <a:prstGeom prst="rect">
            <a:avLst/>
          </a:prstGeom>
        </p:spPr>
      </p:pic>
      <p:pic>
        <p:nvPicPr>
          <p:cNvPr id="10" name="Picture 9" descr="Stacked stones balanced on wood surface">
            <a:extLst>
              <a:ext uri="{FF2B5EF4-FFF2-40B4-BE49-F238E27FC236}">
                <a16:creationId xmlns:a16="http://schemas.microsoft.com/office/drawing/2014/main" id="{D72ACDF5-A7E6-C19B-E2B3-5967F05BC4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99417" y="1272728"/>
            <a:ext cx="1129482" cy="889895"/>
          </a:xfrm>
          <a:prstGeom prst="rect">
            <a:avLst/>
          </a:prstGeom>
        </p:spPr>
      </p:pic>
      <p:pic>
        <p:nvPicPr>
          <p:cNvPr id="13" name="Graphic 12" descr="Raised hand with solid fill">
            <a:extLst>
              <a:ext uri="{FF2B5EF4-FFF2-40B4-BE49-F238E27FC236}">
                <a16:creationId xmlns:a16="http://schemas.microsoft.com/office/drawing/2014/main" id="{F15C209F-4CEF-B02E-87DB-6790963A24C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42217" y="2284434"/>
            <a:ext cx="914400" cy="914400"/>
          </a:xfrm>
          <a:prstGeom prst="rect">
            <a:avLst/>
          </a:prstGeom>
        </p:spPr>
      </p:pic>
      <p:sp>
        <p:nvSpPr>
          <p:cNvPr id="14" name="Flowchart: Summing Junction 13">
            <a:extLst>
              <a:ext uri="{FF2B5EF4-FFF2-40B4-BE49-F238E27FC236}">
                <a16:creationId xmlns:a16="http://schemas.microsoft.com/office/drawing/2014/main" id="{ADAE4A6F-2114-B652-8776-D4AB1CE01F30}"/>
              </a:ext>
            </a:extLst>
          </p:cNvPr>
          <p:cNvSpPr/>
          <p:nvPr/>
        </p:nvSpPr>
        <p:spPr>
          <a:xfrm>
            <a:off x="7189817" y="2207855"/>
            <a:ext cx="1115983" cy="1144566"/>
          </a:xfrm>
          <a:prstGeom prst="flowChartSummingJunction">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advClick="0" advTm="2000"/>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subTitle" idx="1"/>
          </p:nvPr>
        </p:nvSpPr>
        <p:spPr>
          <a:xfrm>
            <a:off x="304800" y="304800"/>
            <a:ext cx="8153400" cy="6172200"/>
          </a:xfrm>
        </p:spPr>
        <p:txBody>
          <a:bodyPr/>
          <a:lstStyle/>
          <a:p>
            <a:pPr eaLnBrk="1" hangingPunct="1"/>
            <a:r>
              <a:rPr lang="en-US" sz="4000" b="1" dirty="0"/>
              <a:t>Read: </a:t>
            </a:r>
            <a:r>
              <a:rPr lang="en-US" sz="4000" b="1" i="1" dirty="0"/>
              <a:t>Exodus 19:14-15</a:t>
            </a:r>
            <a:endParaRPr lang="en-US" sz="4000" b="1" dirty="0"/>
          </a:p>
        </p:txBody>
      </p:sp>
      <p:pic>
        <p:nvPicPr>
          <p:cNvPr id="20485" name="Picture 5" descr="MCj0332928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942523"/>
            <a:ext cx="4648200" cy="4527550"/>
          </a:xfrm>
          <a:prstGeom prst="rect">
            <a:avLst/>
          </a:prstGeom>
          <a:noFill/>
          <a:ln w="9525">
            <a:noFill/>
            <a:miter lim="800000"/>
            <a:headEnd/>
            <a:tailEnd/>
          </a:ln>
        </p:spPr>
      </p:pic>
      <p:pic>
        <p:nvPicPr>
          <p:cNvPr id="3" name="Picture 10" descr="MCSY00374_0000[1]">
            <a:extLst>
              <a:ext uri="{FF2B5EF4-FFF2-40B4-BE49-F238E27FC236}">
                <a16:creationId xmlns:a16="http://schemas.microsoft.com/office/drawing/2014/main" id="{196ED6A2-6D06-B79B-EE02-F337DDB4C17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2667000"/>
            <a:ext cx="2209800" cy="2209800"/>
          </a:xfrm>
          <a:prstGeom prst="rect">
            <a:avLst/>
          </a:prstGeom>
          <a:noFill/>
          <a:ln w="9525">
            <a:noFill/>
            <a:miter lim="800000"/>
            <a:headEnd/>
            <a:tailEnd/>
          </a:ln>
        </p:spPr>
      </p:pic>
    </p:spTree>
  </p:cSld>
  <p:clrMapOvr>
    <a:masterClrMapping/>
  </p:clrMapOvr>
  <p:transition advClick="0" advTm="2000"/>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image depicts a dramatic, stormy sky with a lightning bolt striking a mountain, contrasted by a desert landscape with sparse, rocky mountains and a few simple structures.&#10;&#10;AI-generated content may be incorrect.">
            <a:extLst>
              <a:ext uri="{FF2B5EF4-FFF2-40B4-BE49-F238E27FC236}">
                <a16:creationId xmlns:a16="http://schemas.microsoft.com/office/drawing/2014/main" id="{1C48FE55-BC56-E542-D168-0756C9E647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900" y="1124140"/>
            <a:ext cx="8458200" cy="4609719"/>
          </a:xfrm>
          <a:prstGeom prst="rect">
            <a:avLst/>
          </a:prstGeom>
        </p:spPr>
      </p:pic>
      <p:sp>
        <p:nvSpPr>
          <p:cNvPr id="4" name="TextBox 3">
            <a:extLst>
              <a:ext uri="{FF2B5EF4-FFF2-40B4-BE49-F238E27FC236}">
                <a16:creationId xmlns:a16="http://schemas.microsoft.com/office/drawing/2014/main" id="{2E9D16FC-369C-A84A-0790-844417825CC0}"/>
              </a:ext>
            </a:extLst>
          </p:cNvPr>
          <p:cNvSpPr txBox="1"/>
          <p:nvPr/>
        </p:nvSpPr>
        <p:spPr>
          <a:xfrm>
            <a:off x="762000" y="304800"/>
            <a:ext cx="7620000" cy="707886"/>
          </a:xfrm>
          <a:prstGeom prst="rect">
            <a:avLst/>
          </a:prstGeom>
          <a:noFill/>
        </p:spPr>
        <p:txBody>
          <a:bodyPr wrap="square" rtlCol="0">
            <a:spAutoFit/>
          </a:bodyPr>
          <a:lstStyle/>
          <a:p>
            <a:r>
              <a:rPr lang="en-US" sz="4000" b="1" dirty="0"/>
              <a:t>Read: </a:t>
            </a:r>
            <a:r>
              <a:rPr lang="en-US" sz="4000" b="1" i="1" dirty="0"/>
              <a:t>Exodus 19:16-19</a:t>
            </a:r>
            <a:endParaRPr lang="en-US" sz="4000" b="1" dirty="0"/>
          </a:p>
        </p:txBody>
      </p:sp>
    </p:spTree>
    <p:extLst>
      <p:ext uri="{BB962C8B-B14F-4D97-AF65-F5344CB8AC3E}">
        <p14:creationId xmlns:p14="http://schemas.microsoft.com/office/powerpoint/2010/main" val="3178184685"/>
      </p:ext>
    </p:extLst>
  </p:cSld>
  <p:clrMapOvr>
    <a:masterClrMapping/>
  </p:clrMapOvr>
  <p:transition advClick="0" advTm="2000"/>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72EA1F-2054-46C5-67AE-78FDA35B4512}"/>
            </a:ext>
          </a:extLst>
        </p:cNvPr>
        <p:cNvGrpSpPr/>
        <p:nvPr/>
      </p:nvGrpSpPr>
      <p:grpSpPr>
        <a:xfrm>
          <a:off x="0" y="0"/>
          <a:ext cx="0" cy="0"/>
          <a:chOff x="0" y="0"/>
          <a:chExt cx="0" cy="0"/>
        </a:xfrm>
      </p:grpSpPr>
      <p:pic>
        <p:nvPicPr>
          <p:cNvPr id="5" name="Picture 4" descr="The image depicts a biblical figure, dressed in a red cloak and a white toga, standing on a rocky hill, with a dramatic lightning storm in the background.&#10;&#10;AI-generated content may be incorrect.">
            <a:extLst>
              <a:ext uri="{FF2B5EF4-FFF2-40B4-BE49-F238E27FC236}">
                <a16:creationId xmlns:a16="http://schemas.microsoft.com/office/drawing/2014/main" id="{D7E32887-E6F4-0E9D-4D30-2AB53BCD236A}"/>
              </a:ext>
            </a:extLst>
          </p:cNvPr>
          <p:cNvPicPr>
            <a:picLocks noChangeAspect="1"/>
          </p:cNvPicPr>
          <p:nvPr/>
        </p:nvPicPr>
        <p:blipFill>
          <a:blip r:embed="rId3"/>
          <a:srcRect/>
          <a:stretch>
            <a:fillRect/>
          </a:stretch>
        </p:blipFill>
        <p:spPr>
          <a:xfrm>
            <a:off x="20" y="10"/>
            <a:ext cx="9143980" cy="685799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CB8A5B1-74A9-175A-3275-9B5B2DE1889B}"/>
              </a:ext>
            </a:extLst>
          </p:cNvPr>
          <p:cNvSpPr txBox="1"/>
          <p:nvPr/>
        </p:nvSpPr>
        <p:spPr>
          <a:xfrm>
            <a:off x="392906" y="5317240"/>
            <a:ext cx="8408194" cy="744836"/>
          </a:xfrm>
          <a:prstGeom prst="rect">
            <a:avLst/>
          </a:prstGeom>
        </p:spPr>
        <p:txBody>
          <a:bodyPr vert="horz" lIns="91440" tIns="45720" rIns="91440" bIns="45720" rtlCol="0" anchor="ctr">
            <a:normAutofit/>
          </a:bodyPr>
          <a:lstStyle/>
          <a:p>
            <a:pPr algn="ctr">
              <a:lnSpc>
                <a:spcPct val="90000"/>
              </a:lnSpc>
              <a:spcAft>
                <a:spcPts val="600"/>
              </a:spcAft>
            </a:pPr>
            <a:r>
              <a:rPr lang="en-US" sz="4000" b="1" dirty="0">
                <a:solidFill>
                  <a:schemeClr val="tx1">
                    <a:lumMod val="85000"/>
                    <a:lumOff val="15000"/>
                  </a:schemeClr>
                </a:solidFill>
                <a:latin typeface="+mj-lt"/>
                <a:ea typeface="+mj-ea"/>
                <a:cs typeface="+mj-cs"/>
              </a:rPr>
              <a:t>Read: </a:t>
            </a:r>
            <a:r>
              <a:rPr lang="en-US" sz="4000" b="1" i="1" dirty="0">
                <a:solidFill>
                  <a:schemeClr val="tx1">
                    <a:lumMod val="85000"/>
                    <a:lumOff val="15000"/>
                  </a:schemeClr>
                </a:solidFill>
                <a:latin typeface="+mj-lt"/>
                <a:ea typeface="+mj-ea"/>
                <a:cs typeface="+mj-cs"/>
              </a:rPr>
              <a:t>Exodus 19:20-22</a:t>
            </a:r>
            <a:endParaRPr lang="en-US" sz="4000" b="1" dirty="0">
              <a:solidFill>
                <a:schemeClr val="tx1">
                  <a:lumMod val="85000"/>
                  <a:lumOff val="15000"/>
                </a:schemeClr>
              </a:solidFill>
              <a:latin typeface="+mj-lt"/>
              <a:ea typeface="+mj-ea"/>
              <a:cs typeface="+mj-cs"/>
            </a:endParaRP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414303"/>
      </p:ext>
    </p:extLst>
  </p:cSld>
  <p:clrMapOvr>
    <a:masterClrMapping/>
  </p:clrMapOvr>
  <p:transition advClick="0" advTm="2000"/>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DF548EA-555C-ED36-C77A-57E1C93C35D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73903DC1-B310-C350-6AE2-F350612ECE57}"/>
              </a:ext>
            </a:extLst>
          </p:cNvPr>
          <p:cNvSpPr>
            <a:spLocks noGrp="1" noChangeArrowheads="1"/>
          </p:cNvSpPr>
          <p:nvPr>
            <p:ph type="subTitle" idx="1"/>
          </p:nvPr>
        </p:nvSpPr>
        <p:spPr>
          <a:xfrm>
            <a:off x="304800" y="231775"/>
            <a:ext cx="8534400" cy="1981200"/>
          </a:xfrm>
        </p:spPr>
        <p:txBody>
          <a:bodyPr/>
          <a:lstStyle/>
          <a:p>
            <a:pPr eaLnBrk="1" hangingPunct="1"/>
            <a:r>
              <a:rPr lang="en-US" sz="4000" b="1" dirty="0">
                <a:solidFill>
                  <a:schemeClr val="accent1"/>
                </a:solidFill>
                <a:effectLst>
                  <a:outerShdw blurRad="38100" dist="38100" dir="2700000" algn="tl">
                    <a:srgbClr val="000000">
                      <a:alpha val="43137"/>
                    </a:srgbClr>
                  </a:outerShdw>
                </a:effectLst>
              </a:rPr>
              <a:t>Read: </a:t>
            </a:r>
            <a:r>
              <a:rPr lang="en-US" sz="4000" b="1" i="1" dirty="0">
                <a:solidFill>
                  <a:schemeClr val="accent1"/>
                </a:solidFill>
                <a:effectLst>
                  <a:outerShdw blurRad="38100" dist="38100" dir="2700000" algn="tl">
                    <a:srgbClr val="000000">
                      <a:alpha val="43137"/>
                    </a:srgbClr>
                  </a:outerShdw>
                </a:effectLst>
              </a:rPr>
              <a:t>Exodus 19:23</a:t>
            </a:r>
          </a:p>
        </p:txBody>
      </p:sp>
      <p:pic>
        <p:nvPicPr>
          <p:cNvPr id="3" name="Picture 2" descr="The image depicts a group of people in traditional clothing gathered around a campfire under a dramatic mountain backdrop with a setting sun.&#10;&#10;AI-generated content may be incorrect.">
            <a:extLst>
              <a:ext uri="{FF2B5EF4-FFF2-40B4-BE49-F238E27FC236}">
                <a16:creationId xmlns:a16="http://schemas.microsoft.com/office/drawing/2014/main" id="{FCBA3435-925B-0C25-1CCA-01D011EF9F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42" y="990600"/>
            <a:ext cx="9144000" cy="6096000"/>
          </a:xfrm>
          <a:prstGeom prst="rect">
            <a:avLst/>
          </a:prstGeom>
        </p:spPr>
      </p:pic>
      <p:sp>
        <p:nvSpPr>
          <p:cNvPr id="5" name="Octagon 4">
            <a:extLst>
              <a:ext uri="{FF2B5EF4-FFF2-40B4-BE49-F238E27FC236}">
                <a16:creationId xmlns:a16="http://schemas.microsoft.com/office/drawing/2014/main" id="{69B7BF0F-754E-610D-AA3B-8475DDCC5601}"/>
              </a:ext>
            </a:extLst>
          </p:cNvPr>
          <p:cNvSpPr/>
          <p:nvPr/>
        </p:nvSpPr>
        <p:spPr>
          <a:xfrm>
            <a:off x="3581400" y="2971800"/>
            <a:ext cx="1752600" cy="1520826"/>
          </a:xfrm>
          <a:prstGeom prst="octagon">
            <a:avLst/>
          </a:prstGeom>
          <a:solidFill>
            <a:srgbClr val="FF000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E8E7814-9CA3-8712-FB6F-6B7CDCA6B68F}"/>
              </a:ext>
            </a:extLst>
          </p:cNvPr>
          <p:cNvSpPr txBox="1"/>
          <p:nvPr/>
        </p:nvSpPr>
        <p:spPr>
          <a:xfrm>
            <a:off x="3695700" y="3378270"/>
            <a:ext cx="1600200" cy="707886"/>
          </a:xfrm>
          <a:prstGeom prst="rect">
            <a:avLst/>
          </a:prstGeom>
          <a:noFill/>
        </p:spPr>
        <p:txBody>
          <a:bodyPr wrap="square" rtlCol="0">
            <a:spAutoFit/>
          </a:bodyPr>
          <a:lstStyle/>
          <a:p>
            <a:r>
              <a:rPr lang="en-US" sz="4000" b="1" dirty="0">
                <a:solidFill>
                  <a:schemeClr val="bg1"/>
                </a:solidFill>
              </a:rPr>
              <a:t>STOP</a:t>
            </a:r>
          </a:p>
        </p:txBody>
      </p:sp>
    </p:spTree>
    <p:extLst>
      <p:ext uri="{BB962C8B-B14F-4D97-AF65-F5344CB8AC3E}">
        <p14:creationId xmlns:p14="http://schemas.microsoft.com/office/powerpoint/2010/main" val="1870407073"/>
      </p:ext>
    </p:extLst>
  </p:cSld>
  <p:clrMapOvr>
    <a:masterClrMapping/>
  </p:clrMapOvr>
  <p:transition advClick="0" advTm="2000"/>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919F5-AFE7-C110-C3BF-9921C90C5A92}"/>
              </a:ext>
            </a:extLst>
          </p:cNvPr>
          <p:cNvSpPr txBox="1"/>
          <p:nvPr/>
        </p:nvSpPr>
        <p:spPr>
          <a:xfrm>
            <a:off x="4724400" y="457200"/>
            <a:ext cx="4451465" cy="1323439"/>
          </a:xfrm>
          <a:prstGeom prst="rect">
            <a:avLst/>
          </a:prstGeom>
          <a:noFill/>
        </p:spPr>
        <p:txBody>
          <a:bodyPr wrap="square" rtlCol="0">
            <a:spAutoFit/>
          </a:bodyPr>
          <a:lstStyle/>
          <a:p>
            <a:pPr algn="ctr"/>
            <a:r>
              <a:rPr lang="en-US" sz="4000" b="1" dirty="0">
                <a:solidFill>
                  <a:schemeClr val="bg1"/>
                </a:solidFill>
              </a:rPr>
              <a:t>Read: </a:t>
            </a:r>
          </a:p>
          <a:p>
            <a:r>
              <a:rPr lang="en-US" sz="4000" b="1" i="1" dirty="0">
                <a:solidFill>
                  <a:schemeClr val="bg1"/>
                </a:solidFill>
              </a:rPr>
              <a:t>Exodus 19:24-25</a:t>
            </a:r>
            <a:endParaRPr lang="en-US" sz="4000" b="1" dirty="0">
              <a:solidFill>
                <a:schemeClr val="bg1"/>
              </a:solidFill>
            </a:endParaRPr>
          </a:p>
        </p:txBody>
      </p:sp>
    </p:spTree>
    <p:extLst>
      <p:ext uri="{BB962C8B-B14F-4D97-AF65-F5344CB8AC3E}">
        <p14:creationId xmlns:p14="http://schemas.microsoft.com/office/powerpoint/2010/main" val="4114805105"/>
      </p:ext>
    </p:extLst>
  </p:cSld>
  <p:clrMapOvr>
    <a:masterClrMapping/>
  </p:clrMapOvr>
  <p:transition advClick="0" advTm="2000"/>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1816</TotalTime>
  <Words>352</Words>
  <Application>Microsoft Office PowerPoint</Application>
  <PresentationFormat>On-screen Show (4:3)</PresentationFormat>
  <Paragraphs>52</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CaslonOldFace Hv BT</vt:lpstr>
      <vt:lpstr>Default Design</vt:lpstr>
      <vt:lpstr>Moses on the Mountain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Nicole Cork</dc:creator>
  <cp:lastModifiedBy>April Litman</cp:lastModifiedBy>
  <cp:revision>69</cp:revision>
  <dcterms:created xsi:type="dcterms:W3CDTF">2008-11-09T13:21:27Z</dcterms:created>
  <dcterms:modified xsi:type="dcterms:W3CDTF">2026-10-13T15:40:55Z</dcterms:modified>
</cp:coreProperties>
</file>