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58" r:id="rId4"/>
    <p:sldId id="259" r:id="rId5"/>
    <p:sldId id="261" r:id="rId6"/>
    <p:sldId id="263" r:id="rId7"/>
    <p:sldId id="266" r:id="rId8"/>
    <p:sldId id="267" r:id="rId9"/>
    <p:sldId id="268" r:id="rId10"/>
    <p:sldId id="270" r:id="rId11"/>
    <p:sldId id="271" r:id="rId12"/>
    <p:sldId id="272" r:id="rId13"/>
    <p:sldId id="273" r:id="rId14"/>
    <p:sldId id="275" r:id="rId15"/>
    <p:sldId id="276" r:id="rId16"/>
    <p:sldId id="277" r:id="rId17"/>
    <p:sldId id="278" r:id="rId18"/>
    <p:sldId id="279" r:id="rId19"/>
    <p:sldId id="281" r:id="rId20"/>
    <p:sldId id="282" r:id="rId21"/>
    <p:sldId id="283" r:id="rId22"/>
    <p:sldId id="284" r:id="rId23"/>
    <p:sldId id="298" r:id="rId24"/>
    <p:sldId id="299" r:id="rId25"/>
    <p:sldId id="287" r:id="rId26"/>
    <p:sldId id="289" r:id="rId27"/>
    <p:sldId id="290" r:id="rId28"/>
    <p:sldId id="291" r:id="rId29"/>
    <p:sldId id="292" r:id="rId30"/>
    <p:sldId id="293" r:id="rId31"/>
    <p:sldId id="294" r:id="rId32"/>
    <p:sldId id="295" r:id="rId33"/>
    <p:sldId id="296" r:id="rId34"/>
    <p:sldId id="300"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660033"/>
    <a:srgbClr val="E4BF9B"/>
    <a:srgbClr val="9BB1C0"/>
    <a:srgbClr val="616161"/>
    <a:srgbClr val="FF0066"/>
    <a:srgbClr val="996633"/>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793CD9-EB91-4358-B406-0F15FB1D8254}" v="37" dt="2026-10-07T18:38:38.4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538" y="6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mie Wagner" userId="8d22693258ae3289" providerId="LiveId" clId="{AEB3FFFC-BECB-49D1-93A3-A572370DCA3E}"/>
    <pc:docChg chg="undo redo custSel addSld delSld modSld sldOrd">
      <pc:chgData name="Tamie Wagner" userId="8d22693258ae3289" providerId="LiveId" clId="{AEB3FFFC-BECB-49D1-93A3-A572370DCA3E}" dt="2026-10-03T19:01:52.513" v="1302" actId="1076"/>
      <pc:docMkLst>
        <pc:docMk/>
      </pc:docMkLst>
      <pc:sldChg chg="modSp mod">
        <pc:chgData name="Tamie Wagner" userId="8d22693258ae3289" providerId="LiveId" clId="{AEB3FFFC-BECB-49D1-93A3-A572370DCA3E}" dt="2026-10-03T19:00:42.250" v="1298" actId="2711"/>
        <pc:sldMkLst>
          <pc:docMk/>
          <pc:sldMk cId="0" sldId="256"/>
        </pc:sldMkLst>
        <pc:spChg chg="mod">
          <ac:chgData name="Tamie Wagner" userId="8d22693258ae3289" providerId="LiveId" clId="{AEB3FFFC-BECB-49D1-93A3-A572370DCA3E}" dt="2026-10-03T19:00:42.250" v="1298" actId="2711"/>
          <ac:spMkLst>
            <pc:docMk/>
            <pc:sldMk cId="0" sldId="256"/>
            <ac:spMk id="2050" creationId="{00000000-0000-0000-0000-000000000000}"/>
          </ac:spMkLst>
        </pc:spChg>
      </pc:sldChg>
      <pc:sldChg chg="modSp mod">
        <pc:chgData name="Tamie Wagner" userId="8d22693258ae3289" providerId="LiveId" clId="{AEB3FFFC-BECB-49D1-93A3-A572370DCA3E}" dt="2026-09-22T17:53:25.923" v="22" actId="20577"/>
        <pc:sldMkLst>
          <pc:docMk/>
          <pc:sldMk cId="0" sldId="258"/>
        </pc:sldMkLst>
        <pc:spChg chg="mod">
          <ac:chgData name="Tamie Wagner" userId="8d22693258ae3289" providerId="LiveId" clId="{AEB3FFFC-BECB-49D1-93A3-A572370DCA3E}" dt="2026-09-22T17:53:25.923" v="22" actId="20577"/>
          <ac:spMkLst>
            <pc:docMk/>
            <pc:sldMk cId="0" sldId="258"/>
            <ac:spMk id="4099" creationId="{00000000-0000-0000-0000-000000000000}"/>
          </ac:spMkLst>
        </pc:spChg>
      </pc:sldChg>
      <pc:sldChg chg="modSp mod">
        <pc:chgData name="Tamie Wagner" userId="8d22693258ae3289" providerId="LiveId" clId="{AEB3FFFC-BECB-49D1-93A3-A572370DCA3E}" dt="2026-09-22T17:53:47.845" v="25" actId="20577"/>
        <pc:sldMkLst>
          <pc:docMk/>
          <pc:sldMk cId="0" sldId="259"/>
        </pc:sldMkLst>
        <pc:spChg chg="mod">
          <ac:chgData name="Tamie Wagner" userId="8d22693258ae3289" providerId="LiveId" clId="{AEB3FFFC-BECB-49D1-93A3-A572370DCA3E}" dt="2026-09-22T17:53:47.845" v="25" actId="20577"/>
          <ac:spMkLst>
            <pc:docMk/>
            <pc:sldMk cId="0" sldId="259"/>
            <ac:spMk id="5122" creationId="{00000000-0000-0000-0000-000000000000}"/>
          </ac:spMkLst>
        </pc:spChg>
      </pc:sldChg>
      <pc:sldChg chg="modSp mod">
        <pc:chgData name="Tamie Wagner" userId="8d22693258ae3289" providerId="LiveId" clId="{AEB3FFFC-BECB-49D1-93A3-A572370DCA3E}" dt="2026-09-22T17:54:47.329" v="32" actId="207"/>
        <pc:sldMkLst>
          <pc:docMk/>
          <pc:sldMk cId="0" sldId="261"/>
        </pc:sldMkLst>
        <pc:spChg chg="mod">
          <ac:chgData name="Tamie Wagner" userId="8d22693258ae3289" providerId="LiveId" clId="{AEB3FFFC-BECB-49D1-93A3-A572370DCA3E}" dt="2026-09-22T17:54:47.329" v="32" actId="207"/>
          <ac:spMkLst>
            <pc:docMk/>
            <pc:sldMk cId="0" sldId="261"/>
            <ac:spMk id="7" creationId="{00000000-0000-0000-0000-000000000000}"/>
          </ac:spMkLst>
        </pc:spChg>
      </pc:sldChg>
      <pc:sldChg chg="modSp mod">
        <pc:chgData name="Tamie Wagner" userId="8d22693258ae3289" providerId="LiveId" clId="{AEB3FFFC-BECB-49D1-93A3-A572370DCA3E}" dt="2026-09-22T17:56:46.343" v="38" actId="20577"/>
        <pc:sldMkLst>
          <pc:docMk/>
          <pc:sldMk cId="0" sldId="263"/>
        </pc:sldMkLst>
        <pc:spChg chg="mod">
          <ac:chgData name="Tamie Wagner" userId="8d22693258ae3289" providerId="LiveId" clId="{AEB3FFFC-BECB-49D1-93A3-A572370DCA3E}" dt="2026-09-22T17:56:46.343" v="38" actId="20577"/>
          <ac:spMkLst>
            <pc:docMk/>
            <pc:sldMk cId="0" sldId="263"/>
            <ac:spMk id="9218" creationId="{00000000-0000-0000-0000-000000000000}"/>
          </ac:spMkLst>
        </pc:spChg>
      </pc:sldChg>
      <pc:sldChg chg="modSp mod">
        <pc:chgData name="Tamie Wagner" userId="8d22693258ae3289" providerId="LiveId" clId="{AEB3FFFC-BECB-49D1-93A3-A572370DCA3E}" dt="2026-09-22T17:57:06.233" v="45" actId="122"/>
        <pc:sldMkLst>
          <pc:docMk/>
          <pc:sldMk cId="0" sldId="266"/>
        </pc:sldMkLst>
        <pc:spChg chg="mod">
          <ac:chgData name="Tamie Wagner" userId="8d22693258ae3289" providerId="LiveId" clId="{AEB3FFFC-BECB-49D1-93A3-A572370DCA3E}" dt="2026-09-22T17:57:06.233" v="45" actId="122"/>
          <ac:spMkLst>
            <pc:docMk/>
            <pc:sldMk cId="0" sldId="266"/>
            <ac:spMk id="13314" creationId="{00000000-0000-0000-0000-000000000000}"/>
          </ac:spMkLst>
        </pc:spChg>
      </pc:sldChg>
      <pc:sldChg chg="delSp modSp mod">
        <pc:chgData name="Tamie Wagner" userId="8d22693258ae3289" providerId="LiveId" clId="{AEB3FFFC-BECB-49D1-93A3-A572370DCA3E}" dt="2026-09-22T17:58:29.305" v="51" actId="242"/>
        <pc:sldMkLst>
          <pc:docMk/>
          <pc:sldMk cId="0" sldId="267"/>
        </pc:sldMkLst>
        <pc:spChg chg="mod">
          <ac:chgData name="Tamie Wagner" userId="8d22693258ae3289" providerId="LiveId" clId="{AEB3FFFC-BECB-49D1-93A3-A572370DCA3E}" dt="2026-09-22T17:58:29.305" v="51" actId="242"/>
          <ac:spMkLst>
            <pc:docMk/>
            <pc:sldMk cId="0" sldId="267"/>
            <ac:spMk id="13319" creationId="{00000000-0000-0000-0000-000000000000}"/>
          </ac:spMkLst>
        </pc:spChg>
      </pc:sldChg>
      <pc:sldChg chg="modSp mod">
        <pc:chgData name="Tamie Wagner" userId="8d22693258ae3289" providerId="LiveId" clId="{AEB3FFFC-BECB-49D1-93A3-A572370DCA3E}" dt="2026-09-22T18:00:13.850" v="61" actId="20577"/>
        <pc:sldMkLst>
          <pc:docMk/>
          <pc:sldMk cId="0" sldId="268"/>
        </pc:sldMkLst>
        <pc:spChg chg="mod">
          <ac:chgData name="Tamie Wagner" userId="8d22693258ae3289" providerId="LiveId" clId="{AEB3FFFC-BECB-49D1-93A3-A572370DCA3E}" dt="2026-09-22T18:00:13.850" v="61" actId="20577"/>
          <ac:spMkLst>
            <pc:docMk/>
            <pc:sldMk cId="0" sldId="268"/>
            <ac:spMk id="14341" creationId="{00000000-0000-0000-0000-000000000000}"/>
          </ac:spMkLst>
        </pc:spChg>
      </pc:sldChg>
      <pc:sldChg chg="modSp mod">
        <pc:chgData name="Tamie Wagner" userId="8d22693258ae3289" providerId="LiveId" clId="{AEB3FFFC-BECB-49D1-93A3-A572370DCA3E}" dt="2026-09-22T18:00:27.163" v="63" actId="6549"/>
        <pc:sldMkLst>
          <pc:docMk/>
          <pc:sldMk cId="0" sldId="270"/>
        </pc:sldMkLst>
        <pc:spChg chg="mod">
          <ac:chgData name="Tamie Wagner" userId="8d22693258ae3289" providerId="LiveId" clId="{AEB3FFFC-BECB-49D1-93A3-A572370DCA3E}" dt="2026-09-22T18:00:27.163" v="63" actId="6549"/>
          <ac:spMkLst>
            <pc:docMk/>
            <pc:sldMk cId="0" sldId="270"/>
            <ac:spMk id="16389" creationId="{00000000-0000-0000-0000-000000000000}"/>
          </ac:spMkLst>
        </pc:spChg>
      </pc:sldChg>
      <pc:sldChg chg="modSp mod">
        <pc:chgData name="Tamie Wagner" userId="8d22693258ae3289" providerId="LiveId" clId="{AEB3FFFC-BECB-49D1-93A3-A572370DCA3E}" dt="2026-09-22T18:01:04.803" v="69" actId="255"/>
        <pc:sldMkLst>
          <pc:docMk/>
          <pc:sldMk cId="0" sldId="271"/>
        </pc:sldMkLst>
        <pc:spChg chg="mod">
          <ac:chgData name="Tamie Wagner" userId="8d22693258ae3289" providerId="LiveId" clId="{AEB3FFFC-BECB-49D1-93A3-A572370DCA3E}" dt="2026-09-22T18:01:04.803" v="69" actId="255"/>
          <ac:spMkLst>
            <pc:docMk/>
            <pc:sldMk cId="0" sldId="271"/>
            <ac:spMk id="18434" creationId="{00000000-0000-0000-0000-000000000000}"/>
          </ac:spMkLst>
        </pc:spChg>
      </pc:sldChg>
      <pc:sldChg chg="modSp mod">
        <pc:chgData name="Tamie Wagner" userId="8d22693258ae3289" providerId="LiveId" clId="{AEB3FFFC-BECB-49D1-93A3-A572370DCA3E}" dt="2026-09-22T18:01:57.810" v="78" actId="20577"/>
        <pc:sldMkLst>
          <pc:docMk/>
          <pc:sldMk cId="0" sldId="272"/>
        </pc:sldMkLst>
        <pc:spChg chg="mod">
          <ac:chgData name="Tamie Wagner" userId="8d22693258ae3289" providerId="LiveId" clId="{AEB3FFFC-BECB-49D1-93A3-A572370DCA3E}" dt="2026-09-22T18:01:57.810" v="78" actId="20577"/>
          <ac:spMkLst>
            <pc:docMk/>
            <pc:sldMk cId="0" sldId="272"/>
            <ac:spMk id="76802" creationId="{00000000-0000-0000-0000-000000000000}"/>
          </ac:spMkLst>
        </pc:spChg>
      </pc:sldChg>
      <pc:sldChg chg="modSp mod">
        <pc:chgData name="Tamie Wagner" userId="8d22693258ae3289" providerId="LiveId" clId="{AEB3FFFC-BECB-49D1-93A3-A572370DCA3E}" dt="2026-09-22T18:02:40.938" v="84" actId="20577"/>
        <pc:sldMkLst>
          <pc:docMk/>
          <pc:sldMk cId="0" sldId="273"/>
        </pc:sldMkLst>
        <pc:spChg chg="mod">
          <ac:chgData name="Tamie Wagner" userId="8d22693258ae3289" providerId="LiveId" clId="{AEB3FFFC-BECB-49D1-93A3-A572370DCA3E}" dt="2026-09-22T18:02:40.938" v="84" actId="20577"/>
          <ac:spMkLst>
            <pc:docMk/>
            <pc:sldMk cId="0" sldId="273"/>
            <ac:spMk id="19459" creationId="{00000000-0000-0000-0000-000000000000}"/>
          </ac:spMkLst>
        </pc:spChg>
      </pc:sldChg>
      <pc:sldChg chg="addSp delSp modSp mod">
        <pc:chgData name="Tamie Wagner" userId="8d22693258ae3289" providerId="LiveId" clId="{AEB3FFFC-BECB-49D1-93A3-A572370DCA3E}" dt="2026-09-22T18:07:01.849" v="124" actId="20577"/>
        <pc:sldMkLst>
          <pc:docMk/>
          <pc:sldMk cId="0" sldId="275"/>
        </pc:sldMkLst>
        <pc:spChg chg="mod">
          <ac:chgData name="Tamie Wagner" userId="8d22693258ae3289" providerId="LiveId" clId="{AEB3FFFC-BECB-49D1-93A3-A572370DCA3E}" dt="2026-09-22T18:07:01.849" v="124" actId="20577"/>
          <ac:spMkLst>
            <pc:docMk/>
            <pc:sldMk cId="0" sldId="275"/>
            <ac:spMk id="21507" creationId="{00000000-0000-0000-0000-000000000000}"/>
          </ac:spMkLst>
        </pc:spChg>
        <pc:grpChg chg="mod ord">
          <ac:chgData name="Tamie Wagner" userId="8d22693258ae3289" providerId="LiveId" clId="{AEB3FFFC-BECB-49D1-93A3-A572370DCA3E}" dt="2026-09-22T18:06:20.418" v="113" actId="166"/>
          <ac:grpSpMkLst>
            <pc:docMk/>
            <pc:sldMk cId="0" sldId="275"/>
            <ac:grpSpMk id="3" creationId="{00000000-0000-0000-0000-000000000000}"/>
          </ac:grpSpMkLst>
        </pc:grpChg>
        <pc:picChg chg="mod modCrop">
          <ac:chgData name="Tamie Wagner" userId="8d22693258ae3289" providerId="LiveId" clId="{AEB3FFFC-BECB-49D1-93A3-A572370DCA3E}" dt="2026-09-22T18:05:34.221" v="106" actId="732"/>
          <ac:picMkLst>
            <pc:docMk/>
            <pc:sldMk cId="0" sldId="275"/>
            <ac:picMk id="5" creationId="{2B1F62C2-7E72-8231-2671-37924F56C91D}"/>
          </ac:picMkLst>
        </pc:picChg>
        <pc:picChg chg="mod modCrop">
          <ac:chgData name="Tamie Wagner" userId="8d22693258ae3289" providerId="LiveId" clId="{AEB3FFFC-BECB-49D1-93A3-A572370DCA3E}" dt="2026-09-22T18:05:46.452" v="108" actId="732"/>
          <ac:picMkLst>
            <pc:docMk/>
            <pc:sldMk cId="0" sldId="275"/>
            <ac:picMk id="6" creationId="{637092B5-1C03-D16D-024F-DB060120DFA8}"/>
          </ac:picMkLst>
        </pc:picChg>
        <pc:picChg chg="mod modCrop">
          <ac:chgData name="Tamie Wagner" userId="8d22693258ae3289" providerId="LiveId" clId="{AEB3FFFC-BECB-49D1-93A3-A572370DCA3E}" dt="2026-09-22T18:05:58.980" v="110" actId="732"/>
          <ac:picMkLst>
            <pc:docMk/>
            <pc:sldMk cId="0" sldId="275"/>
            <ac:picMk id="7" creationId="{0EDEB880-6DFE-B4A6-1805-AC529D8E7DB0}"/>
          </ac:picMkLst>
        </pc:picChg>
        <pc:picChg chg="mod modCrop">
          <ac:chgData name="Tamie Wagner" userId="8d22693258ae3289" providerId="LiveId" clId="{AEB3FFFC-BECB-49D1-93A3-A572370DCA3E}" dt="2026-09-22T18:06:04.611" v="111" actId="732"/>
          <ac:picMkLst>
            <pc:docMk/>
            <pc:sldMk cId="0" sldId="275"/>
            <ac:picMk id="8" creationId="{6FF83B14-9B74-2879-5A24-8F01BA9A5BEF}"/>
          </ac:picMkLst>
        </pc:picChg>
        <pc:picChg chg="mod modCrop">
          <ac:chgData name="Tamie Wagner" userId="8d22693258ae3289" providerId="LiveId" clId="{AEB3FFFC-BECB-49D1-93A3-A572370DCA3E}" dt="2026-09-22T18:06:11.306" v="112" actId="732"/>
          <ac:picMkLst>
            <pc:docMk/>
            <pc:sldMk cId="0" sldId="275"/>
            <ac:picMk id="9" creationId="{30F60A18-80F8-CCB2-F9BF-D1AF50908055}"/>
          </ac:picMkLst>
        </pc:picChg>
        <pc:picChg chg="mod modCrop">
          <ac:chgData name="Tamie Wagner" userId="8d22693258ae3289" providerId="LiveId" clId="{AEB3FFFC-BECB-49D1-93A3-A572370DCA3E}" dt="2026-09-22T18:05:40.676" v="107" actId="732"/>
          <ac:picMkLst>
            <pc:docMk/>
            <pc:sldMk cId="0" sldId="275"/>
            <ac:picMk id="10" creationId="{24BAB0CC-E112-F500-F38B-953A6EBB00C2}"/>
          </ac:picMkLst>
        </pc:picChg>
        <pc:picChg chg="mod modCrop">
          <ac:chgData name="Tamie Wagner" userId="8d22693258ae3289" providerId="LiveId" clId="{AEB3FFFC-BECB-49D1-93A3-A572370DCA3E}" dt="2026-09-22T18:05:25.699" v="105" actId="18131"/>
          <ac:picMkLst>
            <pc:docMk/>
            <pc:sldMk cId="0" sldId="275"/>
            <ac:picMk id="11" creationId="{A04F4AC6-AABB-6EAA-7456-CE207E73CC91}"/>
          </ac:picMkLst>
        </pc:picChg>
        <pc:picChg chg="mod modCrop">
          <ac:chgData name="Tamie Wagner" userId="8d22693258ae3289" providerId="LiveId" clId="{AEB3FFFC-BECB-49D1-93A3-A572370DCA3E}" dt="2026-09-22T18:05:15.798" v="104" actId="732"/>
          <ac:picMkLst>
            <pc:docMk/>
            <pc:sldMk cId="0" sldId="275"/>
            <ac:picMk id="12" creationId="{6CB094DE-083A-E8AB-9D73-BF845896E986}"/>
          </ac:picMkLst>
        </pc:picChg>
        <pc:picChg chg="mod">
          <ac:chgData name="Tamie Wagner" userId="8d22693258ae3289" providerId="LiveId" clId="{AEB3FFFC-BECB-49D1-93A3-A572370DCA3E}" dt="2026-09-22T18:04:56.044" v="101"/>
          <ac:picMkLst>
            <pc:docMk/>
            <pc:sldMk cId="0" sldId="275"/>
            <ac:picMk id="13" creationId="{CF00AFBA-0BB6-323E-CECF-34420B499B80}"/>
          </ac:picMkLst>
        </pc:picChg>
        <pc:picChg chg="mod modCrop">
          <ac:chgData name="Tamie Wagner" userId="8d22693258ae3289" providerId="LiveId" clId="{AEB3FFFC-BECB-49D1-93A3-A572370DCA3E}" dt="2026-09-22T18:05:51.289" v="109" actId="732"/>
          <ac:picMkLst>
            <pc:docMk/>
            <pc:sldMk cId="0" sldId="275"/>
            <ac:picMk id="14" creationId="{6CF413CE-3659-4972-97FB-58603EECE396}"/>
          </ac:picMkLst>
        </pc:picChg>
      </pc:sldChg>
      <pc:sldChg chg="delSp modSp mod">
        <pc:chgData name="Tamie Wagner" userId="8d22693258ae3289" providerId="LiveId" clId="{AEB3FFFC-BECB-49D1-93A3-A572370DCA3E}" dt="2026-09-22T18:11:03.013" v="483" actId="20577"/>
        <pc:sldMkLst>
          <pc:docMk/>
          <pc:sldMk cId="0" sldId="276"/>
        </pc:sldMkLst>
        <pc:spChg chg="mod">
          <ac:chgData name="Tamie Wagner" userId="8d22693258ae3289" providerId="LiveId" clId="{AEB3FFFC-BECB-49D1-93A3-A572370DCA3E}" dt="2026-09-22T18:11:03.013" v="483" actId="20577"/>
          <ac:spMkLst>
            <pc:docMk/>
            <pc:sldMk cId="0" sldId="276"/>
            <ac:spMk id="22530" creationId="{00000000-0000-0000-0000-000000000000}"/>
          </ac:spMkLst>
        </pc:spChg>
        <pc:spChg chg="mod">
          <ac:chgData name="Tamie Wagner" userId="8d22693258ae3289" providerId="LiveId" clId="{AEB3FFFC-BECB-49D1-93A3-A572370DCA3E}" dt="2026-09-22T18:10:22.478" v="482" actId="1076"/>
          <ac:spMkLst>
            <pc:docMk/>
            <pc:sldMk cId="0" sldId="276"/>
            <ac:spMk id="22531" creationId="{00000000-0000-0000-0000-000000000000}"/>
          </ac:spMkLst>
        </pc:spChg>
        <pc:spChg chg="mod">
          <ac:chgData name="Tamie Wagner" userId="8d22693258ae3289" providerId="LiveId" clId="{AEB3FFFC-BECB-49D1-93A3-A572370DCA3E}" dt="2026-09-22T18:10:00.857" v="479" actId="1076"/>
          <ac:spMkLst>
            <pc:docMk/>
            <pc:sldMk cId="0" sldId="276"/>
            <ac:spMk id="22535" creationId="{00000000-0000-0000-0000-000000000000}"/>
          </ac:spMkLst>
        </pc:spChg>
        <pc:picChg chg="mod">
          <ac:chgData name="Tamie Wagner" userId="8d22693258ae3289" providerId="LiveId" clId="{AEB3FFFC-BECB-49D1-93A3-A572370DCA3E}" dt="2026-09-22T18:10:00.857" v="479" actId="1076"/>
          <ac:picMkLst>
            <pc:docMk/>
            <pc:sldMk cId="0" sldId="276"/>
            <ac:picMk id="22532" creationId="{00000000-0000-0000-0000-000000000000}"/>
          </ac:picMkLst>
        </pc:picChg>
        <pc:picChg chg="mod">
          <ac:chgData name="Tamie Wagner" userId="8d22693258ae3289" providerId="LiveId" clId="{AEB3FFFC-BECB-49D1-93A3-A572370DCA3E}" dt="2026-09-22T18:10:00.857" v="479" actId="1076"/>
          <ac:picMkLst>
            <pc:docMk/>
            <pc:sldMk cId="0" sldId="276"/>
            <ac:picMk id="22533" creationId="{00000000-0000-0000-0000-000000000000}"/>
          </ac:picMkLst>
        </pc:picChg>
      </pc:sldChg>
      <pc:sldChg chg="delSp modSp mod">
        <pc:chgData name="Tamie Wagner" userId="8d22693258ae3289" providerId="LiveId" clId="{AEB3FFFC-BECB-49D1-93A3-A572370DCA3E}" dt="2026-09-22T18:12:05.769" v="506" actId="167"/>
        <pc:sldMkLst>
          <pc:docMk/>
          <pc:sldMk cId="0" sldId="277"/>
        </pc:sldMkLst>
        <pc:spChg chg="mod">
          <ac:chgData name="Tamie Wagner" userId="8d22693258ae3289" providerId="LiveId" clId="{AEB3FFFC-BECB-49D1-93A3-A572370DCA3E}" dt="2026-09-22T18:11:51.893" v="503" actId="207"/>
          <ac:spMkLst>
            <pc:docMk/>
            <pc:sldMk cId="0" sldId="277"/>
            <ac:spMk id="23556" creationId="{00000000-0000-0000-0000-000000000000}"/>
          </ac:spMkLst>
        </pc:spChg>
        <pc:picChg chg="mod ord">
          <ac:chgData name="Tamie Wagner" userId="8d22693258ae3289" providerId="LiveId" clId="{AEB3FFFC-BECB-49D1-93A3-A572370DCA3E}" dt="2026-09-22T18:12:05.769" v="506" actId="167"/>
          <ac:picMkLst>
            <pc:docMk/>
            <pc:sldMk cId="0" sldId="277"/>
            <ac:picMk id="23557" creationId="{00000000-0000-0000-0000-000000000000}"/>
          </ac:picMkLst>
        </pc:picChg>
      </pc:sldChg>
      <pc:sldChg chg="addSp modSp mod">
        <pc:chgData name="Tamie Wagner" userId="8d22693258ae3289" providerId="LiveId" clId="{AEB3FFFC-BECB-49D1-93A3-A572370DCA3E}" dt="2026-09-22T18:18:30.670" v="635" actId="207"/>
        <pc:sldMkLst>
          <pc:docMk/>
          <pc:sldMk cId="0" sldId="278"/>
        </pc:sldMkLst>
        <pc:spChg chg="add mod">
          <ac:chgData name="Tamie Wagner" userId="8d22693258ae3289" providerId="LiveId" clId="{AEB3FFFC-BECB-49D1-93A3-A572370DCA3E}" dt="2026-09-22T18:17:48.953" v="631" actId="207"/>
          <ac:spMkLst>
            <pc:docMk/>
            <pc:sldMk cId="0" sldId="278"/>
            <ac:spMk id="2" creationId="{AB689938-CC2C-1452-DF77-7CAB10D4A8BA}"/>
          </ac:spMkLst>
        </pc:spChg>
        <pc:spChg chg="mod">
          <ac:chgData name="Tamie Wagner" userId="8d22693258ae3289" providerId="LiveId" clId="{AEB3FFFC-BECB-49D1-93A3-A572370DCA3E}" dt="2026-09-22T18:18:30.670" v="635" actId="207"/>
          <ac:spMkLst>
            <pc:docMk/>
            <pc:sldMk cId="0" sldId="278"/>
            <ac:spMk id="24579" creationId="{00000000-0000-0000-0000-000000000000}"/>
          </ac:spMkLst>
        </pc:spChg>
        <pc:picChg chg="add mod">
          <ac:chgData name="Tamie Wagner" userId="8d22693258ae3289" providerId="LiveId" clId="{AEB3FFFC-BECB-49D1-93A3-A572370DCA3E}" dt="2026-09-22T18:16:30.456" v="517" actId="167"/>
          <ac:picMkLst>
            <pc:docMk/>
            <pc:sldMk cId="0" sldId="278"/>
            <ac:picMk id="1026" creationId="{60B34E2A-22E2-992B-2AC9-88D1B7AD5A3C}"/>
          </ac:picMkLst>
        </pc:picChg>
        <pc:picChg chg="mod">
          <ac:chgData name="Tamie Wagner" userId="8d22693258ae3289" providerId="LiveId" clId="{AEB3FFFC-BECB-49D1-93A3-A572370DCA3E}" dt="2026-09-22T18:15:00.604" v="514" actId="14100"/>
          <ac:picMkLst>
            <pc:docMk/>
            <pc:sldMk cId="0" sldId="278"/>
            <ac:picMk id="24580" creationId="{00000000-0000-0000-0000-000000000000}"/>
          </ac:picMkLst>
        </pc:picChg>
      </pc:sldChg>
      <pc:sldChg chg="addSp delSp modSp mod">
        <pc:chgData name="Tamie Wagner" userId="8d22693258ae3289" providerId="LiveId" clId="{AEB3FFFC-BECB-49D1-93A3-A572370DCA3E}" dt="2026-09-22T18:22:40.178" v="650" actId="208"/>
        <pc:sldMkLst>
          <pc:docMk/>
          <pc:sldMk cId="0" sldId="279"/>
        </pc:sldMkLst>
        <pc:spChg chg="mod">
          <ac:chgData name="Tamie Wagner" userId="8d22693258ae3289" providerId="LiveId" clId="{AEB3FFFC-BECB-49D1-93A3-A572370DCA3E}" dt="2026-09-22T18:21:44.508" v="643" actId="167"/>
          <ac:spMkLst>
            <pc:docMk/>
            <pc:sldMk cId="0" sldId="279"/>
            <ac:spMk id="25602" creationId="{00000000-0000-0000-0000-000000000000}"/>
          </ac:spMkLst>
        </pc:spChg>
        <pc:spChg chg="mod">
          <ac:chgData name="Tamie Wagner" userId="8d22693258ae3289" providerId="LiveId" clId="{AEB3FFFC-BECB-49D1-93A3-A572370DCA3E}" dt="2026-09-22T18:22:40.178" v="650" actId="208"/>
          <ac:spMkLst>
            <pc:docMk/>
            <pc:sldMk cId="0" sldId="279"/>
            <ac:spMk id="25603" creationId="{00000000-0000-0000-0000-000000000000}"/>
          </ac:spMkLst>
        </pc:spChg>
        <pc:picChg chg="add mod">
          <ac:chgData name="Tamie Wagner" userId="8d22693258ae3289" providerId="LiveId" clId="{AEB3FFFC-BECB-49D1-93A3-A572370DCA3E}" dt="2026-09-22T18:22:09.356" v="646" actId="14100"/>
          <ac:picMkLst>
            <pc:docMk/>
            <pc:sldMk cId="0" sldId="279"/>
            <ac:picMk id="2052" creationId="{86FEA368-AA43-9D23-8867-329B16CA0EB0}"/>
          </ac:picMkLst>
        </pc:picChg>
        <pc:picChg chg="mod">
          <ac:chgData name="Tamie Wagner" userId="8d22693258ae3289" providerId="LiveId" clId="{AEB3FFFC-BECB-49D1-93A3-A572370DCA3E}" dt="2026-09-22T18:21:53.334" v="644" actId="1076"/>
          <ac:picMkLst>
            <pc:docMk/>
            <pc:sldMk cId="0" sldId="279"/>
            <ac:picMk id="25605" creationId="{00000000-0000-0000-0000-000000000000}"/>
          </ac:picMkLst>
        </pc:picChg>
      </pc:sldChg>
      <pc:sldChg chg="addSp delSp modSp mod">
        <pc:chgData name="Tamie Wagner" userId="8d22693258ae3289" providerId="LiveId" clId="{AEB3FFFC-BECB-49D1-93A3-A572370DCA3E}" dt="2026-09-22T18:33:46.612" v="712" actId="1076"/>
        <pc:sldMkLst>
          <pc:docMk/>
          <pc:sldMk cId="0" sldId="281"/>
        </pc:sldMkLst>
        <pc:spChg chg="add mod">
          <ac:chgData name="Tamie Wagner" userId="8d22693258ae3289" providerId="LiveId" clId="{AEB3FFFC-BECB-49D1-93A3-A572370DCA3E}" dt="2026-09-22T18:33:46.612" v="712" actId="1076"/>
          <ac:spMkLst>
            <pc:docMk/>
            <pc:sldMk cId="0" sldId="281"/>
            <ac:spMk id="5" creationId="{54FF7B96-9663-F7E6-1770-7E4E8EA047AA}"/>
          </ac:spMkLst>
        </pc:spChg>
        <pc:picChg chg="add mod">
          <ac:chgData name="Tamie Wagner" userId="8d22693258ae3289" providerId="LiveId" clId="{AEB3FFFC-BECB-49D1-93A3-A572370DCA3E}" dt="2026-09-22T18:33:41.894" v="711" actId="1076"/>
          <ac:picMkLst>
            <pc:docMk/>
            <pc:sldMk cId="0" sldId="281"/>
            <ac:picMk id="6" creationId="{6EEAFCE5-6C00-15B0-3B3A-8A7F231C1936}"/>
          </ac:picMkLst>
        </pc:picChg>
        <pc:picChg chg="add mod">
          <ac:chgData name="Tamie Wagner" userId="8d22693258ae3289" providerId="LiveId" clId="{AEB3FFFC-BECB-49D1-93A3-A572370DCA3E}" dt="2026-09-22T18:33:41.894" v="711" actId="1076"/>
          <ac:picMkLst>
            <pc:docMk/>
            <pc:sldMk cId="0" sldId="281"/>
            <ac:picMk id="3082" creationId="{74BF5921-CA8A-6E98-42BF-891C8B5FD066}"/>
          </ac:picMkLst>
        </pc:picChg>
        <pc:picChg chg="mod">
          <ac:chgData name="Tamie Wagner" userId="8d22693258ae3289" providerId="LiveId" clId="{AEB3FFFC-BECB-49D1-93A3-A572370DCA3E}" dt="2026-09-22T18:33:05.445" v="710" actId="14100"/>
          <ac:picMkLst>
            <pc:docMk/>
            <pc:sldMk cId="0" sldId="281"/>
            <ac:picMk id="27653" creationId="{00000000-0000-0000-0000-000000000000}"/>
          </ac:picMkLst>
        </pc:picChg>
        <pc:picChg chg="mod">
          <ac:chgData name="Tamie Wagner" userId="8d22693258ae3289" providerId="LiveId" clId="{AEB3FFFC-BECB-49D1-93A3-A572370DCA3E}" dt="2026-09-22T18:33:05.445" v="710" actId="14100"/>
          <ac:picMkLst>
            <pc:docMk/>
            <pc:sldMk cId="0" sldId="281"/>
            <ac:picMk id="27654" creationId="{00000000-0000-0000-0000-000000000000}"/>
          </ac:picMkLst>
        </pc:picChg>
      </pc:sldChg>
      <pc:sldChg chg="addSp delSp modSp mod">
        <pc:chgData name="Tamie Wagner" userId="8d22693258ae3289" providerId="LiveId" clId="{AEB3FFFC-BECB-49D1-93A3-A572370DCA3E}" dt="2026-09-22T18:34:10.890" v="722" actId="20577"/>
        <pc:sldMkLst>
          <pc:docMk/>
          <pc:sldMk cId="0" sldId="282"/>
        </pc:sldMkLst>
        <pc:spChg chg="add mod">
          <ac:chgData name="Tamie Wagner" userId="8d22693258ae3289" providerId="LiveId" clId="{AEB3FFFC-BECB-49D1-93A3-A572370DCA3E}" dt="2026-09-22T18:34:10.890" v="722" actId="20577"/>
          <ac:spMkLst>
            <pc:docMk/>
            <pc:sldMk cId="0" sldId="282"/>
            <ac:spMk id="3" creationId="{3A0DB46F-3AFF-657E-E974-A9C621A68182}"/>
          </ac:spMkLst>
        </pc:spChg>
      </pc:sldChg>
      <pc:sldChg chg="addSp delSp modSp mod">
        <pc:chgData name="Tamie Wagner" userId="8d22693258ae3289" providerId="LiveId" clId="{AEB3FFFC-BECB-49D1-93A3-A572370DCA3E}" dt="2026-09-22T18:35:59" v="743"/>
        <pc:sldMkLst>
          <pc:docMk/>
          <pc:sldMk cId="0" sldId="283"/>
        </pc:sldMkLst>
        <pc:spChg chg="add mod">
          <ac:chgData name="Tamie Wagner" userId="8d22693258ae3289" providerId="LiveId" clId="{AEB3FFFC-BECB-49D1-93A3-A572370DCA3E}" dt="2026-09-22T18:34:53.550" v="731" actId="20577"/>
          <ac:spMkLst>
            <pc:docMk/>
            <pc:sldMk cId="0" sldId="283"/>
            <ac:spMk id="2" creationId="{C822362F-0CC4-35B3-7B27-646B33E07BFE}"/>
          </ac:spMkLst>
        </pc:spChg>
        <pc:picChg chg="mod">
          <ac:chgData name="Tamie Wagner" userId="8d22693258ae3289" providerId="LiveId" clId="{AEB3FFFC-BECB-49D1-93A3-A572370DCA3E}" dt="2026-09-22T18:35:14.264" v="734" actId="1076"/>
          <ac:picMkLst>
            <pc:docMk/>
            <pc:sldMk cId="0" sldId="283"/>
            <ac:picMk id="29700" creationId="{00000000-0000-0000-0000-000000000000}"/>
          </ac:picMkLst>
        </pc:picChg>
        <pc:picChg chg="mod">
          <ac:chgData name="Tamie Wagner" userId="8d22693258ae3289" providerId="LiveId" clId="{AEB3FFFC-BECB-49D1-93A3-A572370DCA3E}" dt="2026-09-22T18:35:10.126" v="733" actId="1076"/>
          <ac:picMkLst>
            <pc:docMk/>
            <pc:sldMk cId="0" sldId="283"/>
            <ac:picMk id="29701" creationId="{00000000-0000-0000-0000-000000000000}"/>
          </ac:picMkLst>
        </pc:picChg>
      </pc:sldChg>
      <pc:sldChg chg="addSp delSp modSp mod">
        <pc:chgData name="Tamie Wagner" userId="8d22693258ae3289" providerId="LiveId" clId="{AEB3FFFC-BECB-49D1-93A3-A572370DCA3E}" dt="2026-09-22T18:39:06.400" v="773" actId="242"/>
        <pc:sldMkLst>
          <pc:docMk/>
          <pc:sldMk cId="0" sldId="284"/>
        </pc:sldMkLst>
        <pc:spChg chg="mod">
          <ac:chgData name="Tamie Wagner" userId="8d22693258ae3289" providerId="LiveId" clId="{AEB3FFFC-BECB-49D1-93A3-A572370DCA3E}" dt="2026-09-22T18:39:06.400" v="773" actId="242"/>
          <ac:spMkLst>
            <pc:docMk/>
            <pc:sldMk cId="0" sldId="284"/>
            <ac:spMk id="30726" creationId="{00000000-0000-0000-0000-000000000000}"/>
          </ac:spMkLst>
        </pc:spChg>
        <pc:picChg chg="add mod">
          <ac:chgData name="Tamie Wagner" userId="8d22693258ae3289" providerId="LiveId" clId="{AEB3FFFC-BECB-49D1-93A3-A572370DCA3E}" dt="2026-09-22T18:38:45.514" v="768" actId="14100"/>
          <ac:picMkLst>
            <pc:docMk/>
            <pc:sldMk cId="0" sldId="284"/>
            <ac:picMk id="4098" creationId="{E4D79F51-815D-F4D3-FC20-4C2D411999AD}"/>
          </ac:picMkLst>
        </pc:picChg>
        <pc:picChg chg="mod">
          <ac:chgData name="Tamie Wagner" userId="8d22693258ae3289" providerId="LiveId" clId="{AEB3FFFC-BECB-49D1-93A3-A572370DCA3E}" dt="2026-09-22T18:38:49.730" v="769" actId="1076"/>
          <ac:picMkLst>
            <pc:docMk/>
            <pc:sldMk cId="0" sldId="284"/>
            <ac:picMk id="30722" creationId="{00000000-0000-0000-0000-000000000000}"/>
          </ac:picMkLst>
        </pc:picChg>
      </pc:sldChg>
      <pc:sldChg chg="modSp mod">
        <pc:chgData name="Tamie Wagner" userId="8d22693258ae3289" providerId="LiveId" clId="{AEB3FFFC-BECB-49D1-93A3-A572370DCA3E}" dt="2026-09-22T18:56:48.266" v="917" actId="242"/>
        <pc:sldMkLst>
          <pc:docMk/>
          <pc:sldMk cId="0" sldId="287"/>
        </pc:sldMkLst>
        <pc:spChg chg="mod">
          <ac:chgData name="Tamie Wagner" userId="8d22693258ae3289" providerId="LiveId" clId="{AEB3FFFC-BECB-49D1-93A3-A572370DCA3E}" dt="2026-09-22T18:56:48.266" v="917" actId="242"/>
          <ac:spMkLst>
            <pc:docMk/>
            <pc:sldMk cId="0" sldId="287"/>
            <ac:spMk id="33794" creationId="{00000000-0000-0000-0000-000000000000}"/>
          </ac:spMkLst>
        </pc:spChg>
      </pc:sldChg>
      <pc:sldChg chg="modSp mod">
        <pc:chgData name="Tamie Wagner" userId="8d22693258ae3289" providerId="LiveId" clId="{AEB3FFFC-BECB-49D1-93A3-A572370DCA3E}" dt="2026-09-22T18:59:19.867" v="953" actId="2711"/>
        <pc:sldMkLst>
          <pc:docMk/>
          <pc:sldMk cId="0" sldId="289"/>
        </pc:sldMkLst>
        <pc:spChg chg="mod">
          <ac:chgData name="Tamie Wagner" userId="8d22693258ae3289" providerId="LiveId" clId="{AEB3FFFC-BECB-49D1-93A3-A572370DCA3E}" dt="2026-09-22T18:59:19.867" v="953" actId="2711"/>
          <ac:spMkLst>
            <pc:docMk/>
            <pc:sldMk cId="0" sldId="289"/>
            <ac:spMk id="35843" creationId="{00000000-0000-0000-0000-000000000000}"/>
          </ac:spMkLst>
        </pc:spChg>
        <pc:picChg chg="mod">
          <ac:chgData name="Tamie Wagner" userId="8d22693258ae3289" providerId="LiveId" clId="{AEB3FFFC-BECB-49D1-93A3-A572370DCA3E}" dt="2026-09-22T18:59:06.658" v="950" actId="14100"/>
          <ac:picMkLst>
            <pc:docMk/>
            <pc:sldMk cId="0" sldId="289"/>
            <ac:picMk id="90116" creationId="{00000000-0000-0000-0000-000000000000}"/>
          </ac:picMkLst>
        </pc:picChg>
      </pc:sldChg>
      <pc:sldChg chg="modSp mod">
        <pc:chgData name="Tamie Wagner" userId="8d22693258ae3289" providerId="LiveId" clId="{AEB3FFFC-BECB-49D1-93A3-A572370DCA3E}" dt="2026-09-22T18:58:11.340" v="934" actId="14100"/>
        <pc:sldMkLst>
          <pc:docMk/>
          <pc:sldMk cId="0" sldId="290"/>
        </pc:sldMkLst>
        <pc:spChg chg="mod">
          <ac:chgData name="Tamie Wagner" userId="8d22693258ae3289" providerId="LiveId" clId="{AEB3FFFC-BECB-49D1-93A3-A572370DCA3E}" dt="2026-09-22T18:57:56.273" v="931" actId="255"/>
          <ac:spMkLst>
            <pc:docMk/>
            <pc:sldMk cId="0" sldId="290"/>
            <ac:spMk id="36866" creationId="{00000000-0000-0000-0000-000000000000}"/>
          </ac:spMkLst>
        </pc:spChg>
        <pc:picChg chg="mod">
          <ac:chgData name="Tamie Wagner" userId="8d22693258ae3289" providerId="LiveId" clId="{AEB3FFFC-BECB-49D1-93A3-A572370DCA3E}" dt="2026-09-22T18:58:11.340" v="934" actId="14100"/>
          <ac:picMkLst>
            <pc:docMk/>
            <pc:sldMk cId="0" sldId="290"/>
            <ac:picMk id="36867" creationId="{00000000-0000-0000-0000-000000000000}"/>
          </ac:picMkLst>
        </pc:picChg>
      </pc:sldChg>
      <pc:sldChg chg="modSp mod">
        <pc:chgData name="Tamie Wagner" userId="8d22693258ae3289" providerId="LiveId" clId="{AEB3FFFC-BECB-49D1-93A3-A572370DCA3E}" dt="2026-10-03T18:14:43.930" v="978" actId="1076"/>
        <pc:sldMkLst>
          <pc:docMk/>
          <pc:sldMk cId="0" sldId="291"/>
        </pc:sldMkLst>
        <pc:spChg chg="mod">
          <ac:chgData name="Tamie Wagner" userId="8d22693258ae3289" providerId="LiveId" clId="{AEB3FFFC-BECB-49D1-93A3-A572370DCA3E}" dt="2026-10-03T18:14:43.930" v="978" actId="1076"/>
          <ac:spMkLst>
            <pc:docMk/>
            <pc:sldMk cId="0" sldId="291"/>
            <ac:spMk id="37890" creationId="{00000000-0000-0000-0000-000000000000}"/>
          </ac:spMkLst>
        </pc:spChg>
      </pc:sldChg>
      <pc:sldChg chg="addSp delSp modSp mod">
        <pc:chgData name="Tamie Wagner" userId="8d22693258ae3289" providerId="LiveId" clId="{AEB3FFFC-BECB-49D1-93A3-A572370DCA3E}" dt="2026-10-03T18:26:05.938" v="1048" actId="1076"/>
        <pc:sldMkLst>
          <pc:docMk/>
          <pc:sldMk cId="0" sldId="292"/>
        </pc:sldMkLst>
        <pc:spChg chg="add mod">
          <ac:chgData name="Tamie Wagner" userId="8d22693258ae3289" providerId="LiveId" clId="{AEB3FFFC-BECB-49D1-93A3-A572370DCA3E}" dt="2026-10-03T18:26:05.938" v="1048" actId="1076"/>
          <ac:spMkLst>
            <pc:docMk/>
            <pc:sldMk cId="0" sldId="292"/>
            <ac:spMk id="3" creationId="{8E8CA3A8-AE34-DCB1-E581-22D8848B2DBB}"/>
          </ac:spMkLst>
        </pc:spChg>
        <pc:spChg chg="mod">
          <ac:chgData name="Tamie Wagner" userId="8d22693258ae3289" providerId="LiveId" clId="{AEB3FFFC-BECB-49D1-93A3-A572370DCA3E}" dt="2026-10-03T18:24:14.375" v="1035" actId="1076"/>
          <ac:spMkLst>
            <pc:docMk/>
            <pc:sldMk cId="0" sldId="292"/>
            <ac:spMk id="38915" creationId="{00000000-0000-0000-0000-000000000000}"/>
          </ac:spMkLst>
        </pc:spChg>
        <pc:spChg chg="mod">
          <ac:chgData name="Tamie Wagner" userId="8d22693258ae3289" providerId="LiveId" clId="{AEB3FFFC-BECB-49D1-93A3-A572370DCA3E}" dt="2026-10-03T18:22:26.205" v="1031" actId="688"/>
          <ac:spMkLst>
            <pc:docMk/>
            <pc:sldMk cId="0" sldId="292"/>
            <ac:spMk id="38920" creationId="{00000000-0000-0000-0000-000000000000}"/>
          </ac:spMkLst>
        </pc:spChg>
        <pc:picChg chg="add mod">
          <ac:chgData name="Tamie Wagner" userId="8d22693258ae3289" providerId="LiveId" clId="{AEB3FFFC-BECB-49D1-93A3-A572370DCA3E}" dt="2026-10-03T18:24:35.754" v="1036" actId="14100"/>
          <ac:picMkLst>
            <pc:docMk/>
            <pc:sldMk cId="0" sldId="292"/>
            <ac:picMk id="1026" creationId="{87877B4F-611A-68C5-597E-A240EB0DD979}"/>
          </ac:picMkLst>
        </pc:picChg>
        <pc:picChg chg="add mod">
          <ac:chgData name="Tamie Wagner" userId="8d22693258ae3289" providerId="LiveId" clId="{AEB3FFFC-BECB-49D1-93A3-A572370DCA3E}" dt="2026-10-03T18:25:32.363" v="1044" actId="1076"/>
          <ac:picMkLst>
            <pc:docMk/>
            <pc:sldMk cId="0" sldId="292"/>
            <ac:picMk id="1028" creationId="{4E3DBA9A-62DC-6477-CFA3-F8734E811109}"/>
          </ac:picMkLst>
        </pc:picChg>
        <pc:picChg chg="mod">
          <ac:chgData name="Tamie Wagner" userId="8d22693258ae3289" providerId="LiveId" clId="{AEB3FFFC-BECB-49D1-93A3-A572370DCA3E}" dt="2026-10-03T18:25:36.423" v="1045" actId="1076"/>
          <ac:picMkLst>
            <pc:docMk/>
            <pc:sldMk cId="0" sldId="292"/>
            <ac:picMk id="38918" creationId="{00000000-0000-0000-0000-000000000000}"/>
          </ac:picMkLst>
        </pc:picChg>
        <pc:picChg chg="mod">
          <ac:chgData name="Tamie Wagner" userId="8d22693258ae3289" providerId="LiveId" clId="{AEB3FFFC-BECB-49D1-93A3-A572370DCA3E}" dt="2026-10-03T18:22:18.075" v="1029" actId="14100"/>
          <ac:picMkLst>
            <pc:docMk/>
            <pc:sldMk cId="0" sldId="292"/>
            <ac:picMk id="38919" creationId="{00000000-0000-0000-0000-000000000000}"/>
          </ac:picMkLst>
        </pc:picChg>
      </pc:sldChg>
      <pc:sldChg chg="addSp modSp mod">
        <pc:chgData name="Tamie Wagner" userId="8d22693258ae3289" providerId="LiveId" clId="{AEB3FFFC-BECB-49D1-93A3-A572370DCA3E}" dt="2026-10-03T18:27:55.295" v="1076" actId="255"/>
        <pc:sldMkLst>
          <pc:docMk/>
          <pc:sldMk cId="0" sldId="293"/>
        </pc:sldMkLst>
        <pc:spChg chg="mod">
          <ac:chgData name="Tamie Wagner" userId="8d22693258ae3289" providerId="LiveId" clId="{AEB3FFFC-BECB-49D1-93A3-A572370DCA3E}" dt="2026-10-03T18:27:55.295" v="1076" actId="255"/>
          <ac:spMkLst>
            <pc:docMk/>
            <pc:sldMk cId="0" sldId="293"/>
            <ac:spMk id="39939" creationId="{00000000-0000-0000-0000-000000000000}"/>
          </ac:spMkLst>
        </pc:spChg>
      </pc:sldChg>
      <pc:sldChg chg="addSp delSp modSp mod">
        <pc:chgData name="Tamie Wagner" userId="8d22693258ae3289" providerId="LiveId" clId="{AEB3FFFC-BECB-49D1-93A3-A572370DCA3E}" dt="2026-10-03T18:28:37.016" v="1092" actId="1076"/>
        <pc:sldMkLst>
          <pc:docMk/>
          <pc:sldMk cId="0" sldId="294"/>
        </pc:sldMkLst>
        <pc:spChg chg="mod">
          <ac:chgData name="Tamie Wagner" userId="8d22693258ae3289" providerId="LiveId" clId="{AEB3FFFC-BECB-49D1-93A3-A572370DCA3E}" dt="2026-10-03T18:28:29.921" v="1091" actId="20577"/>
          <ac:spMkLst>
            <pc:docMk/>
            <pc:sldMk cId="0" sldId="294"/>
            <ac:spMk id="40965" creationId="{00000000-0000-0000-0000-000000000000}"/>
          </ac:spMkLst>
        </pc:spChg>
        <pc:picChg chg="add mod">
          <ac:chgData name="Tamie Wagner" userId="8d22693258ae3289" providerId="LiveId" clId="{AEB3FFFC-BECB-49D1-93A3-A572370DCA3E}" dt="2026-10-03T18:28:18.497" v="1080" actId="1076"/>
          <ac:picMkLst>
            <pc:docMk/>
            <pc:sldMk cId="0" sldId="294"/>
            <ac:picMk id="2" creationId="{0CE86CD4-4EB4-621E-0870-C7DF23749405}"/>
          </ac:picMkLst>
        </pc:picChg>
        <pc:picChg chg="mod">
          <ac:chgData name="Tamie Wagner" userId="8d22693258ae3289" providerId="LiveId" clId="{AEB3FFFC-BECB-49D1-93A3-A572370DCA3E}" dt="2026-10-03T18:28:37.016" v="1092" actId="1076"/>
          <ac:picMkLst>
            <pc:docMk/>
            <pc:sldMk cId="0" sldId="294"/>
            <ac:picMk id="95241" creationId="{00000000-0000-0000-0000-000000000000}"/>
          </ac:picMkLst>
        </pc:picChg>
      </pc:sldChg>
      <pc:sldChg chg="addSp delSp modSp mod modNotesTx">
        <pc:chgData name="Tamie Wagner" userId="8d22693258ae3289" providerId="LiveId" clId="{AEB3FFFC-BECB-49D1-93A3-A572370DCA3E}" dt="2026-10-03T19:01:52.513" v="1302" actId="1076"/>
        <pc:sldMkLst>
          <pc:docMk/>
          <pc:sldMk cId="0" sldId="295"/>
        </pc:sldMkLst>
        <pc:spChg chg="mod">
          <ac:chgData name="Tamie Wagner" userId="8d22693258ae3289" providerId="LiveId" clId="{AEB3FFFC-BECB-49D1-93A3-A572370DCA3E}" dt="2026-10-03T18:46:02.165" v="1213" actId="20577"/>
          <ac:spMkLst>
            <pc:docMk/>
            <pc:sldMk cId="0" sldId="295"/>
            <ac:spMk id="41986" creationId="{00000000-0000-0000-0000-000000000000}"/>
          </ac:spMkLst>
        </pc:spChg>
        <pc:picChg chg="add mod">
          <ac:chgData name="Tamie Wagner" userId="8d22693258ae3289" providerId="LiveId" clId="{AEB3FFFC-BECB-49D1-93A3-A572370DCA3E}" dt="2026-10-03T18:43:13.983" v="1188" actId="14100"/>
          <ac:picMkLst>
            <pc:docMk/>
            <pc:sldMk cId="0" sldId="295"/>
            <ac:picMk id="2" creationId="{5BAA8929-C58D-A6DD-FF43-649EB9F6C33F}"/>
          </ac:picMkLst>
        </pc:picChg>
        <pc:picChg chg="add mod">
          <ac:chgData name="Tamie Wagner" userId="8d22693258ae3289" providerId="LiveId" clId="{AEB3FFFC-BECB-49D1-93A3-A572370DCA3E}" dt="2026-10-03T19:01:52.513" v="1302" actId="1076"/>
          <ac:picMkLst>
            <pc:docMk/>
            <pc:sldMk cId="0" sldId="295"/>
            <ac:picMk id="3" creationId="{DFBAA70B-88DF-558B-51AB-A794401EACB9}"/>
          </ac:picMkLst>
        </pc:picChg>
        <pc:picChg chg="add mod">
          <ac:chgData name="Tamie Wagner" userId="8d22693258ae3289" providerId="LiveId" clId="{AEB3FFFC-BECB-49D1-93A3-A572370DCA3E}" dt="2026-10-03T19:01:45.170" v="1301" actId="1076"/>
          <ac:picMkLst>
            <pc:docMk/>
            <pc:sldMk cId="0" sldId="295"/>
            <ac:picMk id="7" creationId="{8351FEB0-BF7C-42AD-1130-F00C28564D2F}"/>
          </ac:picMkLst>
        </pc:picChg>
        <pc:picChg chg="add mod">
          <ac:chgData name="Tamie Wagner" userId="8d22693258ae3289" providerId="LiveId" clId="{AEB3FFFC-BECB-49D1-93A3-A572370DCA3E}" dt="2026-10-03T18:44:27.130" v="1197" actId="1076"/>
          <ac:picMkLst>
            <pc:docMk/>
            <pc:sldMk cId="0" sldId="295"/>
            <ac:picMk id="4098" creationId="{3E8939B3-C00B-1619-9EC6-6CF6DD599AEA}"/>
          </ac:picMkLst>
        </pc:picChg>
        <pc:picChg chg="mod">
          <ac:chgData name="Tamie Wagner" userId="8d22693258ae3289" providerId="LiveId" clId="{AEB3FFFC-BECB-49D1-93A3-A572370DCA3E}" dt="2026-10-03T18:44:58.818" v="1201" actId="1076"/>
          <ac:picMkLst>
            <pc:docMk/>
            <pc:sldMk cId="0" sldId="295"/>
            <ac:picMk id="97285" creationId="{00000000-0000-0000-0000-000000000000}"/>
          </ac:picMkLst>
        </pc:picChg>
        <pc:picChg chg="mod">
          <ac:chgData name="Tamie Wagner" userId="8d22693258ae3289" providerId="LiveId" clId="{AEB3FFFC-BECB-49D1-93A3-A572370DCA3E}" dt="2026-10-03T18:44:41.537" v="1199" actId="1076"/>
          <ac:picMkLst>
            <pc:docMk/>
            <pc:sldMk cId="0" sldId="295"/>
            <ac:picMk id="97286" creationId="{00000000-0000-0000-0000-000000000000}"/>
          </ac:picMkLst>
        </pc:picChg>
      </pc:sldChg>
      <pc:sldChg chg="addSp delSp modSp mod setBg">
        <pc:chgData name="Tamie Wagner" userId="8d22693258ae3289" providerId="LiveId" clId="{AEB3FFFC-BECB-49D1-93A3-A572370DCA3E}" dt="2026-10-03T18:59:49.384" v="1294" actId="20577"/>
        <pc:sldMkLst>
          <pc:docMk/>
          <pc:sldMk cId="0" sldId="296"/>
        </pc:sldMkLst>
        <pc:spChg chg="add mod">
          <ac:chgData name="Tamie Wagner" userId="8d22693258ae3289" providerId="LiveId" clId="{AEB3FFFC-BECB-49D1-93A3-A572370DCA3E}" dt="2026-10-03T18:59:49.384" v="1294" actId="20577"/>
          <ac:spMkLst>
            <pc:docMk/>
            <pc:sldMk cId="0" sldId="296"/>
            <ac:spMk id="7" creationId="{CF11774B-BE1D-4049-375D-B746AFBEF621}"/>
          </ac:spMkLst>
        </pc:spChg>
        <pc:picChg chg="add mod">
          <ac:chgData name="Tamie Wagner" userId="8d22693258ae3289" providerId="LiveId" clId="{AEB3FFFC-BECB-49D1-93A3-A572370DCA3E}" dt="2026-10-03T18:53:45.300" v="1254" actId="1076"/>
          <ac:picMkLst>
            <pc:docMk/>
            <pc:sldMk cId="0" sldId="296"/>
            <ac:picMk id="5124" creationId="{F2F77A22-951C-D01B-024D-413871092FFE}"/>
          </ac:picMkLst>
        </pc:picChg>
      </pc:sldChg>
      <pc:sldChg chg="addSp delSp modSp add mod">
        <pc:chgData name="Tamie Wagner" userId="8d22693258ae3289" providerId="LiveId" clId="{AEB3FFFC-BECB-49D1-93A3-A572370DCA3E}" dt="2026-09-22T18:41:57.074" v="791" actId="1076"/>
        <pc:sldMkLst>
          <pc:docMk/>
          <pc:sldMk cId="1723078026" sldId="298"/>
        </pc:sldMkLst>
        <pc:spChg chg="mod">
          <ac:chgData name="Tamie Wagner" userId="8d22693258ae3289" providerId="LiveId" clId="{AEB3FFFC-BECB-49D1-93A3-A572370DCA3E}" dt="2026-09-22T18:41:40.670" v="788" actId="20577"/>
          <ac:spMkLst>
            <pc:docMk/>
            <pc:sldMk cId="1723078026" sldId="298"/>
            <ac:spMk id="5" creationId="{8B3C97EF-C475-A639-EDA0-DE8A5DFD2BD8}"/>
          </ac:spMkLst>
        </pc:spChg>
        <pc:spChg chg="ord">
          <ac:chgData name="Tamie Wagner" userId="8d22693258ae3289" providerId="LiveId" clId="{AEB3FFFC-BECB-49D1-93A3-A572370DCA3E}" dt="2026-09-22T18:41:16.881" v="781" actId="167"/>
          <ac:spMkLst>
            <pc:docMk/>
            <pc:sldMk cId="1723078026" sldId="298"/>
            <ac:spMk id="27650" creationId="{B951C332-5435-27E4-D761-A48BEBDA60E4}"/>
          </ac:spMkLst>
        </pc:spChg>
        <pc:picChg chg="add mod">
          <ac:chgData name="Tamie Wagner" userId="8d22693258ae3289" providerId="LiveId" clId="{AEB3FFFC-BECB-49D1-93A3-A572370DCA3E}" dt="2026-09-22T18:41:57.074" v="791" actId="1076"/>
          <ac:picMkLst>
            <pc:docMk/>
            <pc:sldMk cId="1723078026" sldId="298"/>
            <ac:picMk id="2" creationId="{979FF567-B887-3D70-9CFA-ADE75E1A0785}"/>
          </ac:picMkLst>
        </pc:picChg>
        <pc:picChg chg="add mod">
          <ac:chgData name="Tamie Wagner" userId="8d22693258ae3289" providerId="LiveId" clId="{AEB3FFFC-BECB-49D1-93A3-A572370DCA3E}" dt="2026-09-22T18:41:12.329" v="780" actId="167"/>
          <ac:picMkLst>
            <pc:docMk/>
            <pc:sldMk cId="1723078026" sldId="298"/>
            <ac:picMk id="7170" creationId="{EC24365A-71B1-ACF0-689C-6E81E1BC79A7}"/>
          </ac:picMkLst>
        </pc:picChg>
      </pc:sldChg>
      <pc:sldChg chg="addSp delSp modSp add mod ord">
        <pc:chgData name="Tamie Wagner" userId="8d22693258ae3289" providerId="LiveId" clId="{AEB3FFFC-BECB-49D1-93A3-A572370DCA3E}" dt="2026-09-22T18:55:50.221" v="901" actId="14100"/>
        <pc:sldMkLst>
          <pc:docMk/>
          <pc:sldMk cId="3008663461" sldId="299"/>
        </pc:sldMkLst>
        <pc:spChg chg="add mod">
          <ac:chgData name="Tamie Wagner" userId="8d22693258ae3289" providerId="LiveId" clId="{AEB3FFFC-BECB-49D1-93A3-A572370DCA3E}" dt="2026-09-22T18:53:14.223" v="875" actId="1076"/>
          <ac:spMkLst>
            <pc:docMk/>
            <pc:sldMk cId="3008663461" sldId="299"/>
            <ac:spMk id="24" creationId="{E20C786A-50BA-9BBC-AD04-76FF07DD332E}"/>
          </ac:spMkLst>
        </pc:spChg>
        <pc:spChg chg="add mod">
          <ac:chgData name="Tamie Wagner" userId="8d22693258ae3289" providerId="LiveId" clId="{AEB3FFFC-BECB-49D1-93A3-A572370DCA3E}" dt="2026-09-22T18:53:31.119" v="879" actId="20577"/>
          <ac:spMkLst>
            <pc:docMk/>
            <pc:sldMk cId="3008663461" sldId="299"/>
            <ac:spMk id="25" creationId="{66177963-6838-D10C-1647-003AC9685B8A}"/>
          </ac:spMkLst>
        </pc:spChg>
        <pc:spChg chg="add mod">
          <ac:chgData name="Tamie Wagner" userId="8d22693258ae3289" providerId="LiveId" clId="{AEB3FFFC-BECB-49D1-93A3-A572370DCA3E}" dt="2026-09-22T18:55:02.353" v="896" actId="20577"/>
          <ac:spMkLst>
            <pc:docMk/>
            <pc:sldMk cId="3008663461" sldId="299"/>
            <ac:spMk id="26" creationId="{A5C04E35-8907-81BD-2FC9-8E07F88FBAB7}"/>
          </ac:spMkLst>
        </pc:spChg>
        <pc:spChg chg="add mod">
          <ac:chgData name="Tamie Wagner" userId="8d22693258ae3289" providerId="LiveId" clId="{AEB3FFFC-BECB-49D1-93A3-A572370DCA3E}" dt="2026-09-22T18:55:30.141" v="900" actId="1076"/>
          <ac:spMkLst>
            <pc:docMk/>
            <pc:sldMk cId="3008663461" sldId="299"/>
            <ac:spMk id="27" creationId="{DF2AC203-5C43-59D9-72EB-DA6396CF4F2B}"/>
          </ac:spMkLst>
        </pc:spChg>
        <pc:spChg chg="add mod">
          <ac:chgData name="Tamie Wagner" userId="8d22693258ae3289" providerId="LiveId" clId="{AEB3FFFC-BECB-49D1-93A3-A572370DCA3E}" dt="2026-09-22T18:54:18.497" v="890" actId="20577"/>
          <ac:spMkLst>
            <pc:docMk/>
            <pc:sldMk cId="3008663461" sldId="299"/>
            <ac:spMk id="28" creationId="{94541FE7-84B4-10C9-6961-7F81D4E902FA}"/>
          </ac:spMkLst>
        </pc:spChg>
        <pc:spChg chg="add mod">
          <ac:chgData name="Tamie Wagner" userId="8d22693258ae3289" providerId="LiveId" clId="{AEB3FFFC-BECB-49D1-93A3-A572370DCA3E}" dt="2026-09-22T18:54:05.947" v="888" actId="20577"/>
          <ac:spMkLst>
            <pc:docMk/>
            <pc:sldMk cId="3008663461" sldId="299"/>
            <ac:spMk id="29" creationId="{F4C480C9-7194-8A82-96DC-042F89B148D2}"/>
          </ac:spMkLst>
        </pc:spChg>
        <pc:spChg chg="add mod">
          <ac:chgData name="Tamie Wagner" userId="8d22693258ae3289" providerId="LiveId" clId="{AEB3FFFC-BECB-49D1-93A3-A572370DCA3E}" dt="2026-09-22T18:53:51.038" v="886" actId="20577"/>
          <ac:spMkLst>
            <pc:docMk/>
            <pc:sldMk cId="3008663461" sldId="299"/>
            <ac:spMk id="30" creationId="{F4EE7D99-010C-F62E-04BE-2A1DE6DD212F}"/>
          </ac:spMkLst>
        </pc:spChg>
        <pc:spChg chg="mod">
          <ac:chgData name="Tamie Wagner" userId="8d22693258ae3289" providerId="LiveId" clId="{AEB3FFFC-BECB-49D1-93A3-A572370DCA3E}" dt="2026-09-22T18:55:50.221" v="901" actId="14100"/>
          <ac:spMkLst>
            <pc:docMk/>
            <pc:sldMk cId="3008663461" sldId="299"/>
            <ac:spMk id="30726" creationId="{E06B06A7-ADB0-D85A-1250-832768C58967}"/>
          </ac:spMkLst>
        </pc:spChg>
        <pc:grpChg chg="add mod">
          <ac:chgData name="Tamie Wagner" userId="8d22693258ae3289" providerId="LiveId" clId="{AEB3FFFC-BECB-49D1-93A3-A572370DCA3E}" dt="2026-09-22T18:49:00.733" v="846" actId="1076"/>
          <ac:grpSpMkLst>
            <pc:docMk/>
            <pc:sldMk cId="3008663461" sldId="299"/>
            <ac:grpSpMk id="4" creationId="{DF8EE2DB-777C-7C16-E1C7-A3966EA444F2}"/>
          </ac:grpSpMkLst>
        </pc:grpChg>
        <pc:grpChg chg="add mod">
          <ac:chgData name="Tamie Wagner" userId="8d22693258ae3289" providerId="LiveId" clId="{AEB3FFFC-BECB-49D1-93A3-A572370DCA3E}" dt="2026-09-22T18:54:46.726" v="894" actId="1076"/>
          <ac:grpSpMkLst>
            <pc:docMk/>
            <pc:sldMk cId="3008663461" sldId="299"/>
            <ac:grpSpMk id="5" creationId="{EF4F52E2-45D7-825B-C58F-632CB62B56DF}"/>
          </ac:grpSpMkLst>
        </pc:grpChg>
        <pc:grpChg chg="add mod">
          <ac:chgData name="Tamie Wagner" userId="8d22693258ae3289" providerId="LiveId" clId="{AEB3FFFC-BECB-49D1-93A3-A572370DCA3E}" dt="2026-09-22T18:55:16.435" v="898" actId="1076"/>
          <ac:grpSpMkLst>
            <pc:docMk/>
            <pc:sldMk cId="3008663461" sldId="299"/>
            <ac:grpSpMk id="8" creationId="{F0F2529C-6AE1-EA37-04F0-BCCA6ABBBA79}"/>
          </ac:grpSpMkLst>
        </pc:grpChg>
        <pc:grpChg chg="add mod">
          <ac:chgData name="Tamie Wagner" userId="8d22693258ae3289" providerId="LiveId" clId="{AEB3FFFC-BECB-49D1-93A3-A572370DCA3E}" dt="2026-09-22T18:49:35.165" v="852" actId="1076"/>
          <ac:grpSpMkLst>
            <pc:docMk/>
            <pc:sldMk cId="3008663461" sldId="299"/>
            <ac:grpSpMk id="11" creationId="{2C44DE0E-DFFD-BFB9-9F48-241E8B881563}"/>
          </ac:grpSpMkLst>
        </pc:grpChg>
        <pc:grpChg chg="add mod">
          <ac:chgData name="Tamie Wagner" userId="8d22693258ae3289" providerId="LiveId" clId="{AEB3FFFC-BECB-49D1-93A3-A572370DCA3E}" dt="2026-09-22T18:55:22.620" v="899" actId="1076"/>
          <ac:grpSpMkLst>
            <pc:docMk/>
            <pc:sldMk cId="3008663461" sldId="299"/>
            <ac:grpSpMk id="14" creationId="{110642E0-A85D-EC58-3602-D4ADEEB93CD1}"/>
          </ac:grpSpMkLst>
        </pc:grpChg>
        <pc:grpChg chg="add mod">
          <ac:chgData name="Tamie Wagner" userId="8d22693258ae3289" providerId="LiveId" clId="{AEB3FFFC-BECB-49D1-93A3-A572370DCA3E}" dt="2026-09-22T18:49:29.449" v="851" actId="1076"/>
          <ac:grpSpMkLst>
            <pc:docMk/>
            <pc:sldMk cId="3008663461" sldId="299"/>
            <ac:grpSpMk id="17" creationId="{C2B8882F-390B-E717-A87B-B94B36720036}"/>
          </ac:grpSpMkLst>
        </pc:grpChg>
        <pc:picChg chg="mod">
          <ac:chgData name="Tamie Wagner" userId="8d22693258ae3289" providerId="LiveId" clId="{AEB3FFFC-BECB-49D1-93A3-A572370DCA3E}" dt="2026-09-22T18:54:46.726" v="894" actId="1076"/>
          <ac:picMkLst>
            <pc:docMk/>
            <pc:sldMk cId="3008663461" sldId="299"/>
            <ac:picMk id="6" creationId="{2CD6B597-99D9-43A3-D2C1-3E7285AC2DFF}"/>
          </ac:picMkLst>
        </pc:picChg>
        <pc:picChg chg="mod">
          <ac:chgData name="Tamie Wagner" userId="8d22693258ae3289" providerId="LiveId" clId="{AEB3FFFC-BECB-49D1-93A3-A572370DCA3E}" dt="2026-09-22T18:54:46.726" v="894" actId="1076"/>
          <ac:picMkLst>
            <pc:docMk/>
            <pc:sldMk cId="3008663461" sldId="299"/>
            <ac:picMk id="7" creationId="{A5D18B21-205A-28E4-75B1-E80611793166}"/>
          </ac:picMkLst>
        </pc:picChg>
        <pc:picChg chg="mod">
          <ac:chgData name="Tamie Wagner" userId="8d22693258ae3289" providerId="LiveId" clId="{AEB3FFFC-BECB-49D1-93A3-A572370DCA3E}" dt="2026-09-22T18:55:16.435" v="898" actId="1076"/>
          <ac:picMkLst>
            <pc:docMk/>
            <pc:sldMk cId="3008663461" sldId="299"/>
            <ac:picMk id="9" creationId="{DF5125C0-CCFA-4C5D-3B09-33F585B2B016}"/>
          </ac:picMkLst>
        </pc:picChg>
        <pc:picChg chg="mod">
          <ac:chgData name="Tamie Wagner" userId="8d22693258ae3289" providerId="LiveId" clId="{AEB3FFFC-BECB-49D1-93A3-A572370DCA3E}" dt="2026-09-22T18:55:16.435" v="898" actId="1076"/>
          <ac:picMkLst>
            <pc:docMk/>
            <pc:sldMk cId="3008663461" sldId="299"/>
            <ac:picMk id="10" creationId="{D547B2A8-AEB1-3847-43EA-3401759C5352}"/>
          </ac:picMkLst>
        </pc:picChg>
        <pc:picChg chg="mod">
          <ac:chgData name="Tamie Wagner" userId="8d22693258ae3289" providerId="LiveId" clId="{AEB3FFFC-BECB-49D1-93A3-A572370DCA3E}" dt="2026-09-22T18:49:35.165" v="852" actId="1076"/>
          <ac:picMkLst>
            <pc:docMk/>
            <pc:sldMk cId="3008663461" sldId="299"/>
            <ac:picMk id="12" creationId="{7DF1B6F4-7B14-4964-060E-18E9B2D57CD3}"/>
          </ac:picMkLst>
        </pc:picChg>
        <pc:picChg chg="mod">
          <ac:chgData name="Tamie Wagner" userId="8d22693258ae3289" providerId="LiveId" clId="{AEB3FFFC-BECB-49D1-93A3-A572370DCA3E}" dt="2026-09-22T18:49:35.165" v="852" actId="1076"/>
          <ac:picMkLst>
            <pc:docMk/>
            <pc:sldMk cId="3008663461" sldId="299"/>
            <ac:picMk id="13" creationId="{26BCF21E-F996-C135-3696-3C0F8E5ECDC5}"/>
          </ac:picMkLst>
        </pc:picChg>
        <pc:picChg chg="mod">
          <ac:chgData name="Tamie Wagner" userId="8d22693258ae3289" providerId="LiveId" clId="{AEB3FFFC-BECB-49D1-93A3-A572370DCA3E}" dt="2026-09-22T18:55:22.620" v="899" actId="1076"/>
          <ac:picMkLst>
            <pc:docMk/>
            <pc:sldMk cId="3008663461" sldId="299"/>
            <ac:picMk id="15" creationId="{879A66EB-50B6-F4F1-3C09-CB1A3DFA110A}"/>
          </ac:picMkLst>
        </pc:picChg>
        <pc:picChg chg="mod">
          <ac:chgData name="Tamie Wagner" userId="8d22693258ae3289" providerId="LiveId" clId="{AEB3FFFC-BECB-49D1-93A3-A572370DCA3E}" dt="2026-09-22T18:55:22.620" v="899" actId="1076"/>
          <ac:picMkLst>
            <pc:docMk/>
            <pc:sldMk cId="3008663461" sldId="299"/>
            <ac:picMk id="16" creationId="{29F8E062-F173-A7F4-84C2-6E84B4AF53F4}"/>
          </ac:picMkLst>
        </pc:picChg>
        <pc:picChg chg="mod">
          <ac:chgData name="Tamie Wagner" userId="8d22693258ae3289" providerId="LiveId" clId="{AEB3FFFC-BECB-49D1-93A3-A572370DCA3E}" dt="2026-09-22T18:49:29.449" v="851" actId="1076"/>
          <ac:picMkLst>
            <pc:docMk/>
            <pc:sldMk cId="3008663461" sldId="299"/>
            <ac:picMk id="18" creationId="{23B4ECEF-5268-5778-34D0-11F3E91FC990}"/>
          </ac:picMkLst>
        </pc:picChg>
        <pc:picChg chg="mod">
          <ac:chgData name="Tamie Wagner" userId="8d22693258ae3289" providerId="LiveId" clId="{AEB3FFFC-BECB-49D1-93A3-A572370DCA3E}" dt="2026-09-22T18:49:29.449" v="851" actId="1076"/>
          <ac:picMkLst>
            <pc:docMk/>
            <pc:sldMk cId="3008663461" sldId="299"/>
            <ac:picMk id="19" creationId="{41990384-7C7F-BD3D-6BA9-1D61F8BB2C72}"/>
          </ac:picMkLst>
        </pc:picChg>
        <pc:picChg chg="mod">
          <ac:chgData name="Tamie Wagner" userId="8d22693258ae3289" providerId="LiveId" clId="{AEB3FFFC-BECB-49D1-93A3-A572370DCA3E}" dt="2026-09-22T18:49:54.949" v="855" actId="478"/>
          <ac:picMkLst>
            <pc:docMk/>
            <pc:sldMk cId="3008663461" sldId="299"/>
            <ac:picMk id="21" creationId="{E3EE4FEC-4361-0AAB-8CD7-575425A9EF8B}"/>
          </ac:picMkLst>
        </pc:picChg>
        <pc:picChg chg="add mod">
          <ac:chgData name="Tamie Wagner" userId="8d22693258ae3289" providerId="LiveId" clId="{AEB3FFFC-BECB-49D1-93A3-A572370DCA3E}" dt="2026-09-22T18:49:00.733" v="846" actId="1076"/>
          <ac:picMkLst>
            <pc:docMk/>
            <pc:sldMk cId="3008663461" sldId="299"/>
            <ac:picMk id="8194" creationId="{6B097FDC-0628-EE53-91FB-067167162C68}"/>
          </ac:picMkLst>
        </pc:picChg>
        <pc:picChg chg="add mod">
          <ac:chgData name="Tamie Wagner" userId="8d22693258ae3289" providerId="LiveId" clId="{AEB3FFFC-BECB-49D1-93A3-A572370DCA3E}" dt="2026-09-22T18:49:00.733" v="846" actId="1076"/>
          <ac:picMkLst>
            <pc:docMk/>
            <pc:sldMk cId="3008663461" sldId="299"/>
            <ac:picMk id="8198" creationId="{9F86563D-0914-20C9-7983-04851B8F0415}"/>
          </ac:picMkLst>
        </pc:picChg>
        <pc:picChg chg="add mod">
          <ac:chgData name="Tamie Wagner" userId="8d22693258ae3289" providerId="LiveId" clId="{AEB3FFFC-BECB-49D1-93A3-A572370DCA3E}" dt="2026-09-22T18:52:15.228" v="868" actId="1076"/>
          <ac:picMkLst>
            <pc:docMk/>
            <pc:sldMk cId="3008663461" sldId="299"/>
            <ac:picMk id="8202" creationId="{9CB534F7-3B6B-8878-A252-2B5C6A97AAA4}"/>
          </ac:picMkLst>
        </pc:picChg>
      </pc:sldChg>
      <pc:sldChg chg="addSp modSp add mod">
        <pc:chgData name="Tamie Wagner" userId="8d22693258ae3289" providerId="LiveId" clId="{AEB3FFFC-BECB-49D1-93A3-A572370DCA3E}" dt="2026-10-03T18:59:55.461" v="1296" actId="20577"/>
        <pc:sldMkLst>
          <pc:docMk/>
          <pc:sldMk cId="264145684" sldId="300"/>
        </pc:sldMkLst>
        <pc:spChg chg="add mod">
          <ac:chgData name="Tamie Wagner" userId="8d22693258ae3289" providerId="LiveId" clId="{AEB3FFFC-BECB-49D1-93A3-A572370DCA3E}" dt="2026-10-03T18:58:30.455" v="1276" actId="688"/>
          <ac:spMkLst>
            <pc:docMk/>
            <pc:sldMk cId="264145684" sldId="300"/>
            <ac:spMk id="2" creationId="{7192E94F-9107-0AB0-491B-8FD131771F72}"/>
          </ac:spMkLst>
        </pc:spChg>
        <pc:spChg chg="add mod">
          <ac:chgData name="Tamie Wagner" userId="8d22693258ae3289" providerId="LiveId" clId="{AEB3FFFC-BECB-49D1-93A3-A572370DCA3E}" dt="2026-10-03T18:58:48.632" v="1290" actId="1076"/>
          <ac:spMkLst>
            <pc:docMk/>
            <pc:sldMk cId="264145684" sldId="300"/>
            <ac:spMk id="3" creationId="{4ADB42D1-F9E9-15F8-9635-B84D96F9E54B}"/>
          </ac:spMkLst>
        </pc:spChg>
        <pc:spChg chg="mod">
          <ac:chgData name="Tamie Wagner" userId="8d22693258ae3289" providerId="LiveId" clId="{AEB3FFFC-BECB-49D1-93A3-A572370DCA3E}" dt="2026-10-03T18:59:55.461" v="1296" actId="20577"/>
          <ac:spMkLst>
            <pc:docMk/>
            <pc:sldMk cId="264145684" sldId="300"/>
            <ac:spMk id="7" creationId="{07CEA300-54F7-0129-30DB-83CC22A79BAC}"/>
          </ac:spMkLst>
        </pc:spChg>
        <pc:picChg chg="add mod">
          <ac:chgData name="Tamie Wagner" userId="8d22693258ae3289" providerId="LiveId" clId="{AEB3FFFC-BECB-49D1-93A3-A572370DCA3E}" dt="2026-10-03T18:57:37.829" v="1266" actId="1076"/>
          <ac:picMkLst>
            <pc:docMk/>
            <pc:sldMk cId="264145684" sldId="300"/>
            <ac:picMk id="6146" creationId="{E393A1F0-421E-2B17-D655-6B50676C1DA7}"/>
          </ac:picMkLst>
        </pc:picChg>
      </pc:sldChg>
    </pc:docChg>
  </pc:docChgLst>
  <pc:docChgLst>
    <pc:chgData name="April Litman" userId="c83b8c5f662f391c" providerId="LiveId" clId="{E968C797-3260-4A98-984D-02F953CD095E}"/>
    <pc:docChg chg="undo custSel modSld">
      <pc:chgData name="April Litman" userId="c83b8c5f662f391c" providerId="LiveId" clId="{E968C797-3260-4A98-984D-02F953CD095E}" dt="2026-10-07T18:39:34.118" v="94" actId="1076"/>
      <pc:docMkLst>
        <pc:docMk/>
      </pc:docMkLst>
      <pc:sldChg chg="modSp mod">
        <pc:chgData name="April Litman" userId="c83b8c5f662f391c" providerId="LiveId" clId="{E968C797-3260-4A98-984D-02F953CD095E}" dt="2026-10-07T18:34:51.628" v="62" actId="27636"/>
        <pc:sldMkLst>
          <pc:docMk/>
          <pc:sldMk cId="0" sldId="257"/>
        </pc:sldMkLst>
        <pc:spChg chg="mod">
          <ac:chgData name="April Litman" userId="c83b8c5f662f391c" providerId="LiveId" clId="{E968C797-3260-4A98-984D-02F953CD095E}" dt="2026-10-07T18:34:51.628" v="62" actId="27636"/>
          <ac:spMkLst>
            <pc:docMk/>
            <pc:sldMk cId="0" sldId="257"/>
            <ac:spMk id="3075" creationId="{00000000-0000-0000-0000-000000000000}"/>
          </ac:spMkLst>
        </pc:spChg>
      </pc:sldChg>
      <pc:sldChg chg="modSp mod">
        <pc:chgData name="April Litman" userId="c83b8c5f662f391c" providerId="LiveId" clId="{E968C797-3260-4A98-984D-02F953CD095E}" dt="2026-10-07T18:39:34.118" v="94" actId="1076"/>
        <pc:sldMkLst>
          <pc:docMk/>
          <pc:sldMk cId="0" sldId="259"/>
        </pc:sldMkLst>
        <pc:picChg chg="mod">
          <ac:chgData name="April Litman" userId="c83b8c5f662f391c" providerId="LiveId" clId="{E968C797-3260-4A98-984D-02F953CD095E}" dt="2026-10-07T18:39:34.118" v="94" actId="1076"/>
          <ac:picMkLst>
            <pc:docMk/>
            <pc:sldMk cId="0" sldId="259"/>
            <ac:picMk id="6" creationId="{ABD1CBE7-B834-094A-57D0-18545197704C}"/>
          </ac:picMkLst>
        </pc:picChg>
      </pc:sldChg>
      <pc:sldChg chg="modSp mod">
        <pc:chgData name="April Litman" userId="c83b8c5f662f391c" providerId="LiveId" clId="{E968C797-3260-4A98-984D-02F953CD095E}" dt="2026-10-07T18:39:19.523" v="92" actId="14100"/>
        <pc:sldMkLst>
          <pc:docMk/>
          <pc:sldMk cId="0" sldId="267"/>
        </pc:sldMkLst>
        <pc:spChg chg="mod">
          <ac:chgData name="April Litman" userId="c83b8c5f662f391c" providerId="LiveId" clId="{E968C797-3260-4A98-984D-02F953CD095E}" dt="2026-10-07T18:39:07.812" v="88" actId="14100"/>
          <ac:spMkLst>
            <pc:docMk/>
            <pc:sldMk cId="0" sldId="267"/>
            <ac:spMk id="13319" creationId="{00000000-0000-0000-0000-000000000000}"/>
          </ac:spMkLst>
        </pc:spChg>
        <pc:picChg chg="mod">
          <ac:chgData name="April Litman" userId="c83b8c5f662f391c" providerId="LiveId" clId="{E968C797-3260-4A98-984D-02F953CD095E}" dt="2026-10-07T18:39:19.523" v="92" actId="14100"/>
          <ac:picMkLst>
            <pc:docMk/>
            <pc:sldMk cId="0" sldId="267"/>
            <ac:picMk id="2" creationId="{92A27602-B38C-267F-1747-4F49FBA890C8}"/>
          </ac:picMkLst>
        </pc:picChg>
      </pc:sldChg>
      <pc:sldChg chg="modSp mod">
        <pc:chgData name="April Litman" userId="c83b8c5f662f391c" providerId="LiveId" clId="{E968C797-3260-4A98-984D-02F953CD095E}" dt="2026-10-07T18:33:16.907" v="21" actId="14826"/>
        <pc:sldMkLst>
          <pc:docMk/>
          <pc:sldMk cId="0" sldId="268"/>
        </pc:sldMkLst>
        <pc:picChg chg="mod">
          <ac:chgData name="April Litman" userId="c83b8c5f662f391c" providerId="LiveId" clId="{E968C797-3260-4A98-984D-02F953CD095E}" dt="2026-10-07T18:33:16.907" v="21" actId="14826"/>
          <ac:picMkLst>
            <pc:docMk/>
            <pc:sldMk cId="0" sldId="268"/>
            <ac:picMk id="6" creationId="{57312BB8-1433-0631-37A9-89900430A467}"/>
          </ac:picMkLst>
        </pc:picChg>
      </pc:sldChg>
      <pc:sldChg chg="modSp mod">
        <pc:chgData name="April Litman" userId="c83b8c5f662f391c" providerId="LiveId" clId="{E968C797-3260-4A98-984D-02F953CD095E}" dt="2026-10-07T18:39:01.489" v="87" actId="1076"/>
        <pc:sldMkLst>
          <pc:docMk/>
          <pc:sldMk cId="0" sldId="270"/>
        </pc:sldMkLst>
        <pc:picChg chg="mod">
          <ac:chgData name="April Litman" userId="c83b8c5f662f391c" providerId="LiveId" clId="{E968C797-3260-4A98-984D-02F953CD095E}" dt="2026-10-07T18:39:01.489" v="87" actId="1076"/>
          <ac:picMkLst>
            <pc:docMk/>
            <pc:sldMk cId="0" sldId="270"/>
            <ac:picMk id="3" creationId="{27445E47-5840-2FF6-80E9-DC65282B9560}"/>
          </ac:picMkLst>
        </pc:picChg>
      </pc:sldChg>
      <pc:sldChg chg="addSp delSp modSp mod">
        <pc:chgData name="April Litman" userId="c83b8c5f662f391c" providerId="LiveId" clId="{E968C797-3260-4A98-984D-02F953CD095E}" dt="2026-10-07T18:29:27.148" v="18" actId="1076"/>
        <pc:sldMkLst>
          <pc:docMk/>
          <pc:sldMk cId="0" sldId="271"/>
        </pc:sldMkLst>
        <pc:picChg chg="del mod">
          <ac:chgData name="April Litman" userId="c83b8c5f662f391c" providerId="LiveId" clId="{E968C797-3260-4A98-984D-02F953CD095E}" dt="2026-10-07T18:29:21.372" v="14" actId="478"/>
          <ac:picMkLst>
            <pc:docMk/>
            <pc:sldMk cId="0" sldId="271"/>
            <ac:picMk id="3" creationId="{E2C1B944-B646-A0C4-FCD2-355217AF0BC4}"/>
          </ac:picMkLst>
        </pc:picChg>
        <pc:picChg chg="add del">
          <ac:chgData name="April Litman" userId="c83b8c5f662f391c" providerId="LiveId" clId="{E968C797-3260-4A98-984D-02F953CD095E}" dt="2026-10-07T18:19:28.127" v="5" actId="478"/>
          <ac:picMkLst>
            <pc:docMk/>
            <pc:sldMk cId="0" sldId="271"/>
            <ac:picMk id="4" creationId="{14F8C5F4-049E-B00D-0376-CE44FB811C82}"/>
          </ac:picMkLst>
        </pc:picChg>
        <pc:picChg chg="add mod">
          <ac:chgData name="April Litman" userId="c83b8c5f662f391c" providerId="LiveId" clId="{E968C797-3260-4A98-984D-02F953CD095E}" dt="2026-10-07T18:29:27.148" v="18" actId="1076"/>
          <ac:picMkLst>
            <pc:docMk/>
            <pc:sldMk cId="0" sldId="271"/>
            <ac:picMk id="7" creationId="{6660A4B7-00FE-BC5F-7F6F-F819A4EEA235}"/>
          </ac:picMkLst>
        </pc:picChg>
      </pc:sldChg>
      <pc:sldChg chg="modSp mod setBg">
        <pc:chgData name="April Litman" userId="c83b8c5f662f391c" providerId="LiveId" clId="{E968C797-3260-4A98-984D-02F953CD095E}" dt="2026-10-07T18:38:38.435" v="85"/>
        <pc:sldMkLst>
          <pc:docMk/>
          <pc:sldMk cId="0" sldId="277"/>
        </pc:sldMkLst>
        <pc:picChg chg="mod ord">
          <ac:chgData name="April Litman" userId="c83b8c5f662f391c" providerId="LiveId" clId="{E968C797-3260-4A98-984D-02F953CD095E}" dt="2026-10-07T18:38:24.369" v="83" actId="166"/>
          <ac:picMkLst>
            <pc:docMk/>
            <pc:sldMk cId="0" sldId="277"/>
            <ac:picMk id="3" creationId="{CDA7B1EC-A5DB-8E64-6ACC-B28208A1ECE8}"/>
          </ac:picMkLst>
        </pc:picChg>
        <pc:picChg chg="mod">
          <ac:chgData name="April Litman" userId="c83b8c5f662f391c" providerId="LiveId" clId="{E968C797-3260-4A98-984D-02F953CD095E}" dt="2026-10-07T18:38:11.566" v="81" actId="14100"/>
          <ac:picMkLst>
            <pc:docMk/>
            <pc:sldMk cId="0" sldId="277"/>
            <ac:picMk id="23557" creationId="{00000000-0000-0000-0000-000000000000}"/>
          </ac:picMkLst>
        </pc:picChg>
      </pc:sldChg>
      <pc:sldChg chg="modSp mod setBg">
        <pc:chgData name="April Litman" userId="c83b8c5f662f391c" providerId="LiveId" clId="{E968C797-3260-4A98-984D-02F953CD095E}" dt="2026-10-07T18:37:56.251" v="77"/>
        <pc:sldMkLst>
          <pc:docMk/>
          <pc:sldMk cId="0" sldId="278"/>
        </pc:sldMkLst>
        <pc:spChg chg="mod">
          <ac:chgData name="April Litman" userId="c83b8c5f662f391c" providerId="LiveId" clId="{E968C797-3260-4A98-984D-02F953CD095E}" dt="2026-10-07T18:37:23.486" v="74" actId="1076"/>
          <ac:spMkLst>
            <pc:docMk/>
            <pc:sldMk cId="0" sldId="278"/>
            <ac:spMk id="24579" creationId="{00000000-0000-0000-0000-000000000000}"/>
          </ac:spMkLst>
        </pc:spChg>
        <pc:picChg chg="mod ord">
          <ac:chgData name="April Litman" userId="c83b8c5f662f391c" providerId="LiveId" clId="{E968C797-3260-4A98-984D-02F953CD095E}" dt="2026-10-07T18:37:28.808" v="75" actId="166"/>
          <ac:picMkLst>
            <pc:docMk/>
            <pc:sldMk cId="0" sldId="278"/>
            <ac:picMk id="24578" creationId="{00000000-0000-0000-0000-000000000000}"/>
          </ac:picMkLst>
        </pc:picChg>
        <pc:picChg chg="mod">
          <ac:chgData name="April Litman" userId="c83b8c5f662f391c" providerId="LiveId" clId="{E968C797-3260-4A98-984D-02F953CD095E}" dt="2026-10-07T18:37:16.337" v="73" actId="1076"/>
          <ac:picMkLst>
            <pc:docMk/>
            <pc:sldMk cId="0" sldId="278"/>
            <ac:picMk id="24580" creationId="{00000000-0000-0000-0000-000000000000}"/>
          </ac:picMkLst>
        </pc:picChg>
      </pc:sldChg>
      <pc:sldChg chg="modSp mod">
        <pc:chgData name="April Litman" userId="c83b8c5f662f391c" providerId="LiveId" clId="{E968C797-3260-4A98-984D-02F953CD095E}" dt="2026-10-07T18:35:22.555" v="68" actId="14100"/>
        <pc:sldMkLst>
          <pc:docMk/>
          <pc:sldMk cId="0" sldId="283"/>
        </pc:sldMkLst>
        <pc:picChg chg="mod">
          <ac:chgData name="April Litman" userId="c83b8c5f662f391c" providerId="LiveId" clId="{E968C797-3260-4A98-984D-02F953CD095E}" dt="2026-10-07T18:35:22.555" v="68" actId="14100"/>
          <ac:picMkLst>
            <pc:docMk/>
            <pc:sldMk cId="0" sldId="283"/>
            <ac:picMk id="4" creationId="{232A2992-24D2-0713-0914-1DBC265E47CA}"/>
          </ac:picMkLst>
        </pc:picChg>
      </pc:sldChg>
      <pc:sldChg chg="modSp mod">
        <pc:chgData name="April Litman" userId="c83b8c5f662f391c" providerId="LiveId" clId="{E968C797-3260-4A98-984D-02F953CD095E}" dt="2026-10-07T18:34:53.988" v="63" actId="1076"/>
        <pc:sldMkLst>
          <pc:docMk/>
          <pc:sldMk cId="0" sldId="284"/>
        </pc:sldMkLst>
        <pc:picChg chg="mod">
          <ac:chgData name="April Litman" userId="c83b8c5f662f391c" providerId="LiveId" clId="{E968C797-3260-4A98-984D-02F953CD095E}" dt="2026-10-07T18:34:53.988" v="63" actId="1076"/>
          <ac:picMkLst>
            <pc:docMk/>
            <pc:sldMk cId="0" sldId="284"/>
            <ac:picMk id="3" creationId="{4D875002-209F-04BA-5BA8-19C88FF584C8}"/>
          </ac:picMkLst>
        </pc:picChg>
        <pc:picChg chg="mod">
          <ac:chgData name="April Litman" userId="c83b8c5f662f391c" providerId="LiveId" clId="{E968C797-3260-4A98-984D-02F953CD095E}" dt="2026-10-07T18:34:45.847" v="57" actId="27636"/>
          <ac:picMkLst>
            <pc:docMk/>
            <pc:sldMk cId="0" sldId="284"/>
            <ac:picMk id="4098" creationId="{E4D79F51-815D-F4D3-FC20-4C2D411999AD}"/>
          </ac:picMkLst>
        </pc:picChg>
      </pc:sldChg>
      <pc:sldChg chg="modSp mod">
        <pc:chgData name="April Litman" userId="c83b8c5f662f391c" providerId="LiveId" clId="{E968C797-3260-4A98-984D-02F953CD095E}" dt="2026-10-07T18:35:08.765" v="66" actId="1076"/>
        <pc:sldMkLst>
          <pc:docMk/>
          <pc:sldMk cId="3008663461" sldId="299"/>
        </pc:sldMkLst>
        <pc:picChg chg="mod">
          <ac:chgData name="April Litman" userId="c83b8c5f662f391c" providerId="LiveId" clId="{E968C797-3260-4A98-984D-02F953CD095E}" dt="2026-10-07T18:35:08.765" v="66" actId="1076"/>
          <ac:picMkLst>
            <pc:docMk/>
            <pc:sldMk cId="3008663461" sldId="299"/>
            <ac:picMk id="3" creationId="{9D5B2990-7990-81B5-EC09-C3E1228F4FE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3EC508-DF73-4E0A-BB00-A8B4FF8214B0}" type="datetimeFigureOut">
              <a:rPr lang="en-US" smtClean="0"/>
              <a:t>10/7/2026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96FF88-9DF2-46A3-A8C0-7AFD0A953DFC}" type="slidenum">
              <a:rPr lang="en-US" smtClean="0"/>
              <a:t>‹#›</a:t>
            </a:fld>
            <a:endParaRPr lang="en-US"/>
          </a:p>
        </p:txBody>
      </p:sp>
    </p:spTree>
    <p:extLst>
      <p:ext uri="{BB962C8B-B14F-4D97-AF65-F5344CB8AC3E}">
        <p14:creationId xmlns:p14="http://schemas.microsoft.com/office/powerpoint/2010/main" val="3266116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Moses and Aaron images </a:t>
            </a:r>
            <a:r>
              <a:rPr lang="en-US"/>
              <a:t>created with Chat GPT</a:t>
            </a:r>
          </a:p>
        </p:txBody>
      </p:sp>
      <p:sp>
        <p:nvSpPr>
          <p:cNvPr id="4" name="Slide Number Placeholder 3"/>
          <p:cNvSpPr>
            <a:spLocks noGrp="1"/>
          </p:cNvSpPr>
          <p:nvPr>
            <p:ph type="sldNum" sz="quarter" idx="5"/>
          </p:nvPr>
        </p:nvSpPr>
        <p:spPr/>
        <p:txBody>
          <a:bodyPr/>
          <a:lstStyle/>
          <a:p>
            <a:fld id="{9696FF88-9DF2-46A3-A8C0-7AFD0A953DFC}" type="slidenum">
              <a:rPr lang="en-US" smtClean="0"/>
              <a:t>4</a:t>
            </a:fld>
            <a:endParaRPr lang="en-US"/>
          </a:p>
        </p:txBody>
      </p:sp>
    </p:spTree>
    <p:extLst>
      <p:ext uri="{BB962C8B-B14F-4D97-AF65-F5344CB8AC3E}">
        <p14:creationId xmlns:p14="http://schemas.microsoft.com/office/powerpoint/2010/main" val="2892412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https://www.myjewishlearning.com/article/manna-for-the-soul/</a:t>
            </a:r>
          </a:p>
        </p:txBody>
      </p:sp>
      <p:sp>
        <p:nvSpPr>
          <p:cNvPr id="4" name="Slide Number Placeholder 3"/>
          <p:cNvSpPr>
            <a:spLocks noGrp="1"/>
          </p:cNvSpPr>
          <p:nvPr>
            <p:ph type="sldNum" sz="quarter" idx="5"/>
          </p:nvPr>
        </p:nvSpPr>
        <p:spPr/>
        <p:txBody>
          <a:bodyPr/>
          <a:lstStyle/>
          <a:p>
            <a:fld id="{9696FF88-9DF2-46A3-A8C0-7AFD0A953DFC}" type="slidenum">
              <a:rPr lang="en-US" smtClean="0"/>
              <a:t>18</a:t>
            </a:fld>
            <a:endParaRPr lang="en-US"/>
          </a:p>
        </p:txBody>
      </p:sp>
    </p:spTree>
    <p:extLst>
      <p:ext uri="{BB962C8B-B14F-4D97-AF65-F5344CB8AC3E}">
        <p14:creationId xmlns:p14="http://schemas.microsoft.com/office/powerpoint/2010/main" val="3027725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https://www.pngitem.com/middle/TxhRJiw_emoji-png-angry-transparent-png/#google_vignette</a:t>
            </a:r>
          </a:p>
          <a:p>
            <a:r>
              <a:rPr lang="en-US" dirty="0"/>
              <a:t>Maggot picture: https://www.freebibleimages.org/photos/lumo-quail-manna/</a:t>
            </a:r>
          </a:p>
        </p:txBody>
      </p:sp>
      <p:sp>
        <p:nvSpPr>
          <p:cNvPr id="4" name="Slide Number Placeholder 3"/>
          <p:cNvSpPr>
            <a:spLocks noGrp="1"/>
          </p:cNvSpPr>
          <p:nvPr>
            <p:ph type="sldNum" sz="quarter" idx="5"/>
          </p:nvPr>
        </p:nvSpPr>
        <p:spPr/>
        <p:txBody>
          <a:bodyPr/>
          <a:lstStyle/>
          <a:p>
            <a:fld id="{9696FF88-9DF2-46A3-A8C0-7AFD0A953DFC}" type="slidenum">
              <a:rPr lang="en-US" smtClean="0"/>
              <a:t>19</a:t>
            </a:fld>
            <a:endParaRPr lang="en-US"/>
          </a:p>
        </p:txBody>
      </p:sp>
    </p:spTree>
    <p:extLst>
      <p:ext uri="{BB962C8B-B14F-4D97-AF65-F5344CB8AC3E}">
        <p14:creationId xmlns:p14="http://schemas.microsoft.com/office/powerpoint/2010/main" val="3095888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CF5F1-573F-6AEA-A6F7-34452B454C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0656F9-7D72-7331-98DA-F255E7B583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17F641-A6CF-610A-3C3F-EEA7DFB64233}"/>
              </a:ext>
            </a:extLst>
          </p:cNvPr>
          <p:cNvSpPr>
            <a:spLocks noGrp="1"/>
          </p:cNvSpPr>
          <p:nvPr>
            <p:ph type="body" idx="1"/>
          </p:nvPr>
        </p:nvSpPr>
        <p:spPr/>
        <p:txBody>
          <a:bodyPr/>
          <a:lstStyle/>
          <a:p>
            <a:r>
              <a:rPr lang="en-US" dirty="0"/>
              <a:t>https://www.pngitem.com/middle/TxhRJiw_emoji-png-angry-transparent-png/#google_vignette</a:t>
            </a:r>
          </a:p>
        </p:txBody>
      </p:sp>
      <p:sp>
        <p:nvSpPr>
          <p:cNvPr id="4" name="Slide Number Placeholder 3">
            <a:extLst>
              <a:ext uri="{FF2B5EF4-FFF2-40B4-BE49-F238E27FC236}">
                <a16:creationId xmlns:a16="http://schemas.microsoft.com/office/drawing/2014/main" id="{12D99B6E-2461-2C17-755C-9C1D74636A67}"/>
              </a:ext>
            </a:extLst>
          </p:cNvPr>
          <p:cNvSpPr>
            <a:spLocks noGrp="1"/>
          </p:cNvSpPr>
          <p:nvPr>
            <p:ph type="sldNum" sz="quarter" idx="5"/>
          </p:nvPr>
        </p:nvSpPr>
        <p:spPr/>
        <p:txBody>
          <a:bodyPr/>
          <a:lstStyle/>
          <a:p>
            <a:fld id="{9696FF88-9DF2-46A3-A8C0-7AFD0A953DFC}" type="slidenum">
              <a:rPr lang="en-US" smtClean="0"/>
              <a:t>23</a:t>
            </a:fld>
            <a:endParaRPr lang="en-US"/>
          </a:p>
        </p:txBody>
      </p:sp>
    </p:spTree>
    <p:extLst>
      <p:ext uri="{BB962C8B-B14F-4D97-AF65-F5344CB8AC3E}">
        <p14:creationId xmlns:p14="http://schemas.microsoft.com/office/powerpoint/2010/main" val="1198665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pngfind.com/</a:t>
            </a:r>
            <a:r>
              <a:rPr lang="en-US" dirty="0" err="1"/>
              <a:t>mpng</a:t>
            </a:r>
            <a:r>
              <a:rPr lang="en-US" dirty="0"/>
              <a:t>/</a:t>
            </a:r>
            <a:r>
              <a:rPr lang="en-US" dirty="0" err="1"/>
              <a:t>hJwmbJi_israelites</a:t>
            </a:r>
            <a:r>
              <a:rPr lang="en-US" dirty="0"/>
              <a:t>-grumbled-against-moses-</a:t>
            </a:r>
            <a:r>
              <a:rPr lang="en-US" dirty="0" err="1"/>
              <a:t>hd</a:t>
            </a:r>
            <a:r>
              <a:rPr lang="en-US" dirty="0"/>
              <a:t>-</a:t>
            </a:r>
            <a:r>
              <a:rPr lang="en-US" dirty="0" err="1"/>
              <a:t>png</a:t>
            </a:r>
            <a:r>
              <a:rPr lang="en-US" dirty="0"/>
              <a:t>-download/ (crowd)</a:t>
            </a:r>
          </a:p>
        </p:txBody>
      </p:sp>
      <p:sp>
        <p:nvSpPr>
          <p:cNvPr id="4" name="Slide Number Placeholder 3"/>
          <p:cNvSpPr>
            <a:spLocks noGrp="1"/>
          </p:cNvSpPr>
          <p:nvPr>
            <p:ph type="sldNum" sz="quarter" idx="5"/>
          </p:nvPr>
        </p:nvSpPr>
        <p:spPr/>
        <p:txBody>
          <a:bodyPr/>
          <a:lstStyle/>
          <a:p>
            <a:fld id="{9696FF88-9DF2-46A3-A8C0-7AFD0A953DFC}" type="slidenum">
              <a:rPr lang="en-US" smtClean="0"/>
              <a:t>32</a:t>
            </a:fld>
            <a:endParaRPr lang="en-US"/>
          </a:p>
        </p:txBody>
      </p:sp>
    </p:spTree>
    <p:extLst>
      <p:ext uri="{BB962C8B-B14F-4D97-AF65-F5344CB8AC3E}">
        <p14:creationId xmlns:p14="http://schemas.microsoft.com/office/powerpoint/2010/main" val="606861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CB69094-E44B-4ED1-8F08-D384982D894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EAD9C76-E7A6-4B30-A088-9DF3A268D23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6EDAD4D-3B14-492A-B496-8CCAC4A5FDB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FCE1851-4925-455E-87C9-547EB442F7D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43C1EDA-DADF-4FE9-9484-FA7133B207E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3332108-D941-49AA-81FA-D6DF193CFE5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2BD1AB6-D9EA-414D-AB09-50C16ED1DFAF}"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B17E9E3-709B-48D6-B037-D2B069AEE04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92C0A46-30CB-4629-B342-77A56816954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3BCBCCD-5832-44C6-A2A8-00129D79A6A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592E83D-1A6C-452E-A2E5-B80E95F2094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FF3D8F5C-5D5F-4884-A545-5A4CA022CCA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slideLayout" Target="../slideLayouts/slideLayout7.xml"/><Relationship Id="rId5" Type="http://schemas.openxmlformats.org/officeDocument/2006/relationships/image" Target="../media/image5.wmf"/><Relationship Id="rId4" Type="http://schemas.openxmlformats.org/officeDocument/2006/relationships/image" Target="../media/image4.wmf"/></Relationships>
</file>

<file path=ppt/slides/_rels/slide4.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image" Target="../media/image6.gif"/><Relationship Id="rId7" Type="http://schemas.openxmlformats.org/officeDocument/2006/relationships/image" Target="../media/image10.wm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wmf"/><Relationship Id="rId11" Type="http://schemas.openxmlformats.org/officeDocument/2006/relationships/image" Target="../media/image14.png"/><Relationship Id="rId5" Type="http://schemas.openxmlformats.org/officeDocument/2006/relationships/image" Target="../media/image8.wmf"/><Relationship Id="rId10" Type="http://schemas.openxmlformats.org/officeDocument/2006/relationships/image" Target="../media/image13.wmf"/><Relationship Id="rId4" Type="http://schemas.openxmlformats.org/officeDocument/2006/relationships/image" Target="../media/image7.gif"/><Relationship Id="rId9" Type="http://schemas.openxmlformats.org/officeDocument/2006/relationships/image" Target="../media/image12.wmf"/></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wmf"/><Relationship Id="rId1" Type="http://schemas.openxmlformats.org/officeDocument/2006/relationships/slideLayout" Target="../slideLayouts/slideLayout7.xml"/><Relationship Id="rId4" Type="http://schemas.openxmlformats.org/officeDocument/2006/relationships/image" Target="../media/image17.wmf"/></Relationships>
</file>

<file path=ppt/slides/_rels/slide6.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slideLayout" Target="../slideLayouts/slideLayout7.xml"/><Relationship Id="rId6" Type="http://schemas.openxmlformats.org/officeDocument/2006/relationships/image" Target="../media/image22.wmf"/><Relationship Id="rId5" Type="http://schemas.openxmlformats.org/officeDocument/2006/relationships/image" Target="../media/image21.wmf"/><Relationship Id="rId4" Type="http://schemas.openxmlformats.org/officeDocument/2006/relationships/image" Target="../media/image20.wmf"/></Relationships>
</file>

<file path=ppt/slides/_rels/slide7.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23.wmf"/><Relationship Id="rId4" Type="http://schemas.openxmlformats.org/officeDocument/2006/relationships/image" Target="../media/image7.gif"/></Relationships>
</file>

<file path=ppt/slides/_rels/slide9.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9.wmf"/></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5.wmf"/></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31.wmf"/></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42.wmf"/></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2.wmf"/></Relationships>
</file>

<file path=ppt/slides/_rels/slide1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44.jpeg"/><Relationship Id="rId7" Type="http://schemas.openxmlformats.org/officeDocument/2006/relationships/image" Target="../media/image4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19.wmf"/><Relationship Id="rId4" Type="http://schemas.openxmlformats.org/officeDocument/2006/relationships/image" Target="../media/image45.wmf"/><Relationship Id="rId9"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49.wmf"/><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19.wmf"/><Relationship Id="rId4" Type="http://schemas.openxmlformats.org/officeDocument/2006/relationships/image" Target="../media/image45.wmf"/></Relationships>
</file>

<file path=ppt/slides/_rels/slide2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54.jpeg"/><Relationship Id="rId7" Type="http://schemas.microsoft.com/office/2007/relationships/hdphoto" Target="../media/hdphoto3.wdp"/><Relationship Id="rId2" Type="http://schemas.openxmlformats.org/officeDocument/2006/relationships/image" Target="../media/image51.jpeg"/><Relationship Id="rId1" Type="http://schemas.openxmlformats.org/officeDocument/2006/relationships/slideLayout" Target="../slideLayouts/slideLayout7.xml"/><Relationship Id="rId6" Type="http://schemas.openxmlformats.org/officeDocument/2006/relationships/image" Target="../media/image56.png"/><Relationship Id="rId5" Type="http://schemas.microsoft.com/office/2007/relationships/hdphoto" Target="../media/hdphoto2.wdp"/><Relationship Id="rId4" Type="http://schemas.openxmlformats.org/officeDocument/2006/relationships/image" Target="../media/image55.png"/></Relationships>
</file>

<file path=ppt/slides/_rels/slide25.xml.rels><?xml version="1.0" encoding="UTF-8" standalone="yes"?>
<Relationships xmlns="http://schemas.openxmlformats.org/package/2006/relationships"><Relationship Id="rId3" Type="http://schemas.openxmlformats.org/officeDocument/2006/relationships/image" Target="../media/image58.gif"/><Relationship Id="rId2" Type="http://schemas.openxmlformats.org/officeDocument/2006/relationships/image" Target="../media/image57.jpeg"/><Relationship Id="rId1" Type="http://schemas.openxmlformats.org/officeDocument/2006/relationships/slideLayout" Target="../slideLayouts/slideLayout7.xml"/><Relationship Id="rId4" Type="http://schemas.openxmlformats.org/officeDocument/2006/relationships/image" Target="../media/image59.gif"/></Relationships>
</file>

<file path=ppt/slides/_rels/slide2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2.w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66.png"/><Relationship Id="rId4" Type="http://schemas.openxmlformats.org/officeDocument/2006/relationships/image" Target="../media/image65.png"/></Relationships>
</file>

<file path=ppt/slides/_rels/slide3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4.pn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66.png"/></Relationships>
</file>

<file path=ppt/slides/_rels/slide32.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49.wmf"/><Relationship Id="rId7" Type="http://schemas.openxmlformats.org/officeDocument/2006/relationships/image" Target="../media/image6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microsoft.com/office/2007/relationships/hdphoto" Target="../media/hdphoto4.wdp"/><Relationship Id="rId11" Type="http://schemas.microsoft.com/office/2007/relationships/hdphoto" Target="../media/hdphoto6.wdp"/><Relationship Id="rId5" Type="http://schemas.openxmlformats.org/officeDocument/2006/relationships/image" Target="../media/image66.png"/><Relationship Id="rId10" Type="http://schemas.openxmlformats.org/officeDocument/2006/relationships/image" Target="../media/image71.png"/><Relationship Id="rId4" Type="http://schemas.openxmlformats.org/officeDocument/2006/relationships/image" Target="../media/image50.wmf"/><Relationship Id="rId9" Type="http://schemas.openxmlformats.org/officeDocument/2006/relationships/image" Target="../media/image70.png"/></Relationships>
</file>

<file path=ppt/slides/_rels/slide3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slideLayout" Target="../slideLayouts/slideLayout7.xml"/><Relationship Id="rId4" Type="http://schemas.microsoft.com/office/2007/relationships/hdphoto" Target="../media/hdphoto7.wdp"/></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2000">
              <a:srgbClr val="FFC000"/>
            </a:gs>
            <a:gs pos="52000">
              <a:srgbClr val="FFFF99"/>
            </a:gs>
            <a:gs pos="69000">
              <a:schemeClr val="accent5">
                <a:lumMod val="90000"/>
              </a:schemeClr>
            </a:gs>
            <a:gs pos="28000">
              <a:srgbClr val="FFFF99"/>
            </a:gs>
            <a:gs pos="83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idx="4294967295"/>
          </p:nvPr>
        </p:nvSpPr>
        <p:spPr>
          <a:xfrm>
            <a:off x="381000" y="457200"/>
            <a:ext cx="8229600" cy="3810000"/>
          </a:xfrm>
        </p:spPr>
        <p:txBody>
          <a:bodyPr/>
          <a:lstStyle/>
          <a:p>
            <a:pPr eaLnBrk="1" hangingPunct="1"/>
            <a:r>
              <a:rPr lang="en-US" sz="11500" dirty="0">
                <a:solidFill>
                  <a:srgbClr val="000000"/>
                </a:solidFill>
                <a:latin typeface="Bernard MT Condensed" panose="02050806060905020404" pitchFamily="18" charset="0"/>
              </a:rPr>
              <a:t>God Provides!</a:t>
            </a:r>
          </a:p>
        </p:txBody>
      </p:sp>
      <p:sp>
        <p:nvSpPr>
          <p:cNvPr id="2051" name="Rectangle 3"/>
          <p:cNvSpPr>
            <a:spLocks noGrp="1" noChangeArrowheads="1"/>
          </p:cNvSpPr>
          <p:nvPr>
            <p:ph type="body" idx="4294967295"/>
          </p:nvPr>
        </p:nvSpPr>
        <p:spPr>
          <a:xfrm>
            <a:off x="457200" y="5075238"/>
            <a:ext cx="8229600" cy="1782762"/>
          </a:xfrm>
        </p:spPr>
        <p:txBody>
          <a:bodyPr/>
          <a:lstStyle/>
          <a:p>
            <a:pPr algn="ctr" eaLnBrk="1" hangingPunct="1">
              <a:buFontTx/>
              <a:buNone/>
            </a:pPr>
            <a:r>
              <a:rPr lang="en-US" sz="6000" dirty="0">
                <a:solidFill>
                  <a:srgbClr val="000000"/>
                </a:solidFill>
              </a:rPr>
              <a:t>Exodus 16:1-31,17:1-7</a:t>
            </a:r>
          </a:p>
        </p:txBody>
      </p:sp>
      <p:sp>
        <p:nvSpPr>
          <p:cNvPr id="3" name="Text Box 7">
            <a:extLst>
              <a:ext uri="{FF2B5EF4-FFF2-40B4-BE49-F238E27FC236}">
                <a16:creationId xmlns:a16="http://schemas.microsoft.com/office/drawing/2014/main" id="{9A9B1B5D-E760-7776-DE30-8B7769945CE1}"/>
              </a:ext>
            </a:extLst>
          </p:cNvPr>
          <p:cNvSpPr txBox="1">
            <a:spLocks noChangeArrowheads="1"/>
          </p:cNvSpPr>
          <p:nvPr/>
        </p:nvSpPr>
        <p:spPr bwMode="auto">
          <a:xfrm>
            <a:off x="3886200" y="6324600"/>
            <a:ext cx="1582484" cy="400110"/>
          </a:xfrm>
          <a:prstGeom prst="rect">
            <a:avLst/>
          </a:prstGeom>
          <a:noFill/>
          <a:ln w="9525">
            <a:noFill/>
            <a:miter lim="800000"/>
            <a:headEnd/>
            <a:tailEnd/>
          </a:ln>
        </p:spPr>
        <p:txBody>
          <a:bodyPr wrap="none">
            <a:spAutoFit/>
          </a:bodyPr>
          <a:lstStyle/>
          <a:p>
            <a:r>
              <a:rPr lang="en-US" sz="2000" b="1" dirty="0">
                <a:solidFill>
                  <a:srgbClr val="000000"/>
                </a:solidFill>
              </a:rPr>
              <a:t>Lesson #12</a:t>
            </a:r>
          </a:p>
        </p:txBody>
      </p:sp>
    </p:spTree>
  </p:cSld>
  <p:clrMapOvr>
    <a:masterClrMapping/>
  </p:clrMapOvr>
  <p:transition spd="slow" advClick="0">
    <p:cut/>
  </p:transition>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2000">
              <a:srgbClr val="00B0F0"/>
            </a:gs>
            <a:gs pos="46000">
              <a:schemeClr val="accent1">
                <a:lumMod val="45000"/>
                <a:lumOff val="55000"/>
              </a:schemeClr>
            </a:gs>
            <a:gs pos="64000">
              <a:schemeClr val="accent1">
                <a:lumMod val="45000"/>
                <a:lumOff val="55000"/>
              </a:schemeClr>
            </a:gs>
            <a:gs pos="17000">
              <a:srgbClr val="24BAF0"/>
            </a:gs>
            <a:gs pos="83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useBgFill="1">
        <p:nvSpPr>
          <p:cNvPr id="3080" name="Rectangle 307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5" name="Rectangle 3"/>
          <p:cNvSpPr>
            <a:spLocks noGrp="1" noChangeArrowheads="1"/>
          </p:cNvSpPr>
          <p:nvPr>
            <p:ph type="body" idx="4294967295"/>
          </p:nvPr>
        </p:nvSpPr>
        <p:spPr>
          <a:xfrm>
            <a:off x="228600" y="304800"/>
            <a:ext cx="4754219" cy="6324600"/>
          </a:xfrm>
        </p:spPr>
        <p:txBody>
          <a:bodyPr vert="horz" lIns="91440" tIns="45720" rIns="91440" bIns="45720" rtlCol="0">
            <a:normAutofit fontScale="77500" lnSpcReduction="20000"/>
          </a:bodyPr>
          <a:lstStyle/>
          <a:p>
            <a:pPr marL="0" indent="0" algn="ctr" eaLnBrk="1" hangingPunct="1">
              <a:lnSpc>
                <a:spcPct val="90000"/>
              </a:lnSpc>
              <a:buNone/>
            </a:pPr>
            <a:r>
              <a:rPr lang="en-US" sz="5200" b="1" kern="1200" dirty="0">
                <a:latin typeface="Jumble" panose="02000503000000020004" pitchFamily="2" charset="0"/>
              </a:rPr>
              <a:t>Exodus 15:11</a:t>
            </a:r>
          </a:p>
          <a:p>
            <a:pPr marL="0" indent="0" eaLnBrk="1" hangingPunct="1">
              <a:lnSpc>
                <a:spcPct val="90000"/>
              </a:lnSpc>
              <a:buNone/>
            </a:pPr>
            <a:endParaRPr lang="en-US" sz="1700" b="1" kern="1200" dirty="0"/>
          </a:p>
          <a:p>
            <a:pPr marL="0" indent="0" algn="ctr" eaLnBrk="1" hangingPunct="1">
              <a:lnSpc>
                <a:spcPct val="170000"/>
              </a:lnSpc>
              <a:buNone/>
            </a:pPr>
            <a:r>
              <a:rPr lang="en-US" sz="3800" b="1" kern="1200" dirty="0">
                <a:latin typeface="Cavolini" panose="03000502040302020204" pitchFamily="66" charset="0"/>
                <a:cs typeface="Cavolini" panose="03000502040302020204" pitchFamily="66" charset="0"/>
              </a:rPr>
              <a:t>Who among the gods is like you, LORD?</a:t>
            </a:r>
            <a:br>
              <a:rPr lang="en-US" sz="3800" b="1" kern="1200" dirty="0">
                <a:latin typeface="Cavolini" panose="03000502040302020204" pitchFamily="66" charset="0"/>
                <a:cs typeface="Cavolini" panose="03000502040302020204" pitchFamily="66" charset="0"/>
              </a:rPr>
            </a:br>
            <a:r>
              <a:rPr lang="en-US" sz="3800" b="1" kern="1200" dirty="0">
                <a:latin typeface="Cavolini" panose="03000502040302020204" pitchFamily="66" charset="0"/>
                <a:cs typeface="Cavolini" panose="03000502040302020204" pitchFamily="66" charset="0"/>
              </a:rPr>
              <a:t>Who is like you— </a:t>
            </a:r>
            <a:br>
              <a:rPr lang="en-US" sz="3800" b="1" kern="1200" dirty="0">
                <a:latin typeface="Cavolini" panose="03000502040302020204" pitchFamily="66" charset="0"/>
                <a:cs typeface="Cavolini" panose="03000502040302020204" pitchFamily="66" charset="0"/>
              </a:rPr>
            </a:br>
            <a:r>
              <a:rPr lang="en-US" sz="3800" b="1" kern="1200" dirty="0">
                <a:latin typeface="Cavolini" panose="03000502040302020204" pitchFamily="66" charset="0"/>
                <a:cs typeface="Cavolini" panose="03000502040302020204" pitchFamily="66" charset="0"/>
              </a:rPr>
              <a:t>majestic in holiness, </a:t>
            </a:r>
            <a:br>
              <a:rPr lang="en-US" sz="3800" b="1" kern="1200" dirty="0">
                <a:latin typeface="Cavolini" panose="03000502040302020204" pitchFamily="66" charset="0"/>
                <a:cs typeface="Cavolini" panose="03000502040302020204" pitchFamily="66" charset="0"/>
              </a:rPr>
            </a:br>
            <a:r>
              <a:rPr lang="en-US" sz="3800" b="1" kern="1200" dirty="0">
                <a:latin typeface="Cavolini" panose="03000502040302020204" pitchFamily="66" charset="0"/>
                <a:cs typeface="Cavolini" panose="03000502040302020204" pitchFamily="66" charset="0"/>
              </a:rPr>
              <a:t>awesome in glory, </a:t>
            </a:r>
            <a:br>
              <a:rPr lang="en-US" sz="3800" b="1" kern="1200" dirty="0">
                <a:latin typeface="Cavolini" panose="03000502040302020204" pitchFamily="66" charset="0"/>
                <a:cs typeface="Cavolini" panose="03000502040302020204" pitchFamily="66" charset="0"/>
              </a:rPr>
            </a:br>
            <a:r>
              <a:rPr lang="en-US" sz="3800" b="1" kern="1200" dirty="0">
                <a:latin typeface="Cavolini" panose="03000502040302020204" pitchFamily="66" charset="0"/>
                <a:cs typeface="Cavolini" panose="03000502040302020204" pitchFamily="66" charset="0"/>
              </a:rPr>
              <a:t>working wonders? </a:t>
            </a:r>
            <a:r>
              <a:rPr lang="en-US" sz="2300" b="1" kern="1200" dirty="0">
                <a:latin typeface="Cavolini" panose="03000502040302020204" pitchFamily="66" charset="0"/>
                <a:cs typeface="Cavolini" panose="03000502040302020204" pitchFamily="66" charset="0"/>
              </a:rPr>
              <a:t>	</a:t>
            </a:r>
          </a:p>
        </p:txBody>
      </p:sp>
      <p:pic>
        <p:nvPicPr>
          <p:cNvPr id="5" name="Picture 4" descr="The image depicts a young child with blond hair, wearing a blue hoodie, gazing at a serene landscape with a river, mountains, and animals, under a clear blue sky with a sun shining brightly.&#10;&#10;AI-generated content may be incorrect.">
            <a:extLst>
              <a:ext uri="{FF2B5EF4-FFF2-40B4-BE49-F238E27FC236}">
                <a16:creationId xmlns:a16="http://schemas.microsoft.com/office/drawing/2014/main" id="{F8957608-64ED-1F6D-6DD8-49D36A264274}"/>
              </a:ext>
            </a:extLst>
          </p:cNvPr>
          <p:cNvPicPr>
            <a:picLocks noChangeAspect="1"/>
          </p:cNvPicPr>
          <p:nvPr/>
        </p:nvPicPr>
        <p:blipFill>
          <a:blip r:embed="rId2"/>
          <a:srcRect l="12944" r="1056"/>
          <a:stretch>
            <a:fillRect/>
          </a:stretch>
        </p:blipFill>
        <p:spPr>
          <a:xfrm>
            <a:off x="5212080" y="10"/>
            <a:ext cx="3931920" cy="6857990"/>
          </a:xfrm>
          <a:prstGeom prst="rect">
            <a:avLst/>
          </a:prstGeom>
          <a:effectLst/>
        </p:spPr>
      </p:pic>
    </p:spTree>
  </p:cSld>
  <p:clrMapOvr>
    <a:masterClrMapping/>
  </p:clrMapOvr>
  <p:transition spd="slow" advClick="0">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7" descr="MCBD09070_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4800" y="-228600"/>
            <a:ext cx="9906000" cy="8239125"/>
          </a:xfrm>
          <a:prstGeom prst="rect">
            <a:avLst/>
          </a:prstGeom>
          <a:noFill/>
          <a:ln w="9525">
            <a:noFill/>
            <a:miter lim="800000"/>
            <a:headEnd/>
            <a:tailEnd/>
          </a:ln>
        </p:spPr>
      </p:pic>
      <p:sp>
        <p:nvSpPr>
          <p:cNvPr id="4099" name="Rectangle 2"/>
          <p:cNvSpPr>
            <a:spLocks noGrp="1" noChangeArrowheads="1"/>
          </p:cNvSpPr>
          <p:nvPr>
            <p:ph type="body" idx="4294967295"/>
          </p:nvPr>
        </p:nvSpPr>
        <p:spPr>
          <a:xfrm>
            <a:off x="0" y="228600"/>
            <a:ext cx="9372600" cy="2209800"/>
          </a:xfrm>
        </p:spPr>
        <p:txBody>
          <a:bodyPr/>
          <a:lstStyle/>
          <a:p>
            <a:pPr eaLnBrk="1" hangingPunct="1">
              <a:lnSpc>
                <a:spcPct val="90000"/>
              </a:lnSpc>
              <a:buFontTx/>
              <a:buNone/>
            </a:pPr>
            <a:r>
              <a:rPr lang="en-US" b="1" dirty="0">
                <a:solidFill>
                  <a:srgbClr val="000000"/>
                </a:solidFill>
                <a:latin typeface="Arial Black" panose="020B0A04020102020204" pitchFamily="34" charset="0"/>
              </a:rPr>
              <a:t>  Read Exodus 16:1</a:t>
            </a:r>
          </a:p>
        </p:txBody>
      </p:sp>
      <p:pic>
        <p:nvPicPr>
          <p:cNvPr id="4100" name="Picture 3" descr="j0168016"/>
          <p:cNvPicPr>
            <a:picLocks noChangeAspect="1" noChangeArrowheads="1"/>
          </p:cNvPicPr>
          <p:nvPr/>
        </p:nvPicPr>
        <p:blipFill>
          <a:blip r:embed="rId3" cstate="print"/>
          <a:srcRect/>
          <a:stretch>
            <a:fillRect/>
          </a:stretch>
        </p:blipFill>
        <p:spPr bwMode="auto">
          <a:xfrm flipH="1">
            <a:off x="304800" y="2971800"/>
            <a:ext cx="3778250" cy="3886200"/>
          </a:xfrm>
          <a:prstGeom prst="rect">
            <a:avLst/>
          </a:prstGeom>
          <a:noFill/>
          <a:ln w="9525">
            <a:noFill/>
            <a:miter lim="800000"/>
            <a:headEnd/>
            <a:tailEnd/>
          </a:ln>
        </p:spPr>
      </p:pic>
      <p:pic>
        <p:nvPicPr>
          <p:cNvPr id="4101" name="Picture 8" descr="MCAN00389_000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15000" y="2971800"/>
            <a:ext cx="2016125" cy="3468688"/>
          </a:xfrm>
          <a:prstGeom prst="rect">
            <a:avLst/>
          </a:prstGeom>
          <a:noFill/>
          <a:ln w="9525">
            <a:noFill/>
            <a:miter lim="800000"/>
            <a:headEnd/>
            <a:tailEnd/>
          </a:ln>
        </p:spPr>
      </p:pic>
      <p:pic>
        <p:nvPicPr>
          <p:cNvPr id="4102" name="Picture 9" descr="MCAN00292_0000[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048000" y="3389313"/>
            <a:ext cx="2917825" cy="3468687"/>
          </a:xfrm>
          <a:prstGeom prst="rect">
            <a:avLst/>
          </a:prstGeom>
          <a:noFill/>
          <a:ln w="9525">
            <a:noFill/>
            <a:miter lim="800000"/>
            <a:headEnd/>
            <a:tailEnd/>
          </a:ln>
        </p:spPr>
      </p:pic>
      <p:sp>
        <p:nvSpPr>
          <p:cNvPr id="4103" name="WordArt 10"/>
          <p:cNvSpPr>
            <a:spLocks noChangeArrowheads="1" noChangeShapeType="1" noTextEdit="1"/>
          </p:cNvSpPr>
          <p:nvPr/>
        </p:nvSpPr>
        <p:spPr bwMode="auto">
          <a:xfrm rot="5400000">
            <a:off x="-1190625" y="3705225"/>
            <a:ext cx="3657600" cy="1276350"/>
          </a:xfrm>
          <a:prstGeom prst="rect">
            <a:avLst/>
          </a:prstGeom>
        </p:spPr>
        <p:txBody>
          <a:bodyPr vert="wordArtVert" wrap="none" fromWordArt="1">
            <a:prstTxWarp prst="textPlain">
              <a:avLst>
                <a:gd name="adj" fmla="val 50000"/>
              </a:avLst>
            </a:prstTxWarp>
          </a:bodyPr>
          <a:lstStyle/>
          <a:p>
            <a:pPr algn="ctr" fontAlgn="auto"/>
            <a:r>
              <a:rPr lang="en-US" sz="3600" kern="10" dirty="0">
                <a:ln w="9525">
                  <a:solidFill>
                    <a:srgbClr val="000000"/>
                  </a:solidFill>
                  <a:round/>
                  <a:headEnd/>
                  <a:tailEnd/>
                </a:ln>
                <a:solidFill>
                  <a:srgbClr val="000000"/>
                </a:solidFill>
                <a:latin typeface="Arial Black"/>
              </a:rPr>
              <a:t>ELIM</a:t>
            </a:r>
          </a:p>
        </p:txBody>
      </p:sp>
      <p:sp>
        <p:nvSpPr>
          <p:cNvPr id="4104" name="WordArt 11"/>
          <p:cNvSpPr>
            <a:spLocks noChangeArrowheads="1" noChangeShapeType="1" noTextEdit="1"/>
          </p:cNvSpPr>
          <p:nvPr/>
        </p:nvSpPr>
        <p:spPr bwMode="auto">
          <a:xfrm rot="5400000">
            <a:off x="7048500" y="3771900"/>
            <a:ext cx="3352800" cy="838200"/>
          </a:xfrm>
          <a:prstGeom prst="rect">
            <a:avLst/>
          </a:prstGeom>
        </p:spPr>
        <p:txBody>
          <a:bodyPr vert="wordArtVert" wrap="none" fromWordArt="1">
            <a:prstTxWarp prst="textPlain">
              <a:avLst>
                <a:gd name="adj" fmla="val 50000"/>
              </a:avLst>
            </a:prstTxWarp>
          </a:bodyPr>
          <a:lstStyle/>
          <a:p>
            <a:pPr algn="ctr" fontAlgn="auto"/>
            <a:r>
              <a:rPr lang="en-US" sz="3600" kern="10">
                <a:ln w="9525">
                  <a:solidFill>
                    <a:srgbClr val="000000"/>
                  </a:solidFill>
                  <a:round/>
                  <a:headEnd/>
                  <a:tailEnd/>
                </a:ln>
                <a:solidFill>
                  <a:srgbClr val="000000"/>
                </a:solidFill>
                <a:latin typeface="Arial Black"/>
              </a:rPr>
              <a:t>SIN</a:t>
            </a:r>
          </a:p>
        </p:txBody>
      </p:sp>
      <p:sp>
        <p:nvSpPr>
          <p:cNvPr id="4105" name="Line 12"/>
          <p:cNvSpPr>
            <a:spLocks noChangeShapeType="1"/>
          </p:cNvSpPr>
          <p:nvPr/>
        </p:nvSpPr>
        <p:spPr bwMode="auto">
          <a:xfrm flipV="1">
            <a:off x="304800" y="6172200"/>
            <a:ext cx="8229600" cy="381000"/>
          </a:xfrm>
          <a:prstGeom prst="line">
            <a:avLst/>
          </a:prstGeom>
          <a:noFill/>
          <a:ln w="88900">
            <a:solidFill>
              <a:srgbClr val="000000"/>
            </a:solidFill>
            <a:round/>
            <a:headEnd/>
            <a:tailEnd type="triangle" w="med" len="med"/>
          </a:ln>
        </p:spPr>
        <p:txBody>
          <a:bodyPr/>
          <a:lstStyle/>
          <a:p>
            <a:endParaRPr lang="en-US"/>
          </a:p>
        </p:txBody>
      </p:sp>
    </p:spTree>
  </p:cSld>
  <p:clrMapOvr>
    <a:masterClrMapping/>
  </p:clrMapOvr>
  <p:transition spd="slow" advClick="0">
    <p:cut/>
  </p:transition>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body" idx="4294967295"/>
          </p:nvPr>
        </p:nvSpPr>
        <p:spPr>
          <a:xfrm>
            <a:off x="457200" y="304800"/>
            <a:ext cx="8229600" cy="5821363"/>
          </a:xfrm>
        </p:spPr>
        <p:txBody>
          <a:bodyPr/>
          <a:lstStyle/>
          <a:p>
            <a:pPr marL="4763" indent="-4763" eaLnBrk="1" hangingPunct="1">
              <a:buFontTx/>
              <a:buNone/>
            </a:pPr>
            <a:r>
              <a:rPr lang="en-US" sz="3600" b="1" dirty="0">
                <a:solidFill>
                  <a:srgbClr val="000000"/>
                </a:solidFill>
                <a:latin typeface="Arial Black" panose="020B0A04020102020204" pitchFamily="34" charset="0"/>
              </a:rPr>
              <a:t> Read Exodus 16:2</a:t>
            </a:r>
            <a:r>
              <a:rPr lang="en-US" sz="3600" b="1" dirty="0">
                <a:solidFill>
                  <a:srgbClr val="000000"/>
                </a:solidFill>
              </a:rPr>
              <a:t> </a:t>
            </a:r>
          </a:p>
        </p:txBody>
      </p:sp>
      <p:pic>
        <p:nvPicPr>
          <p:cNvPr id="5125" name="Picture 5" descr="j0282737"/>
          <p:cNvPicPr>
            <a:picLocks noChangeAspect="1" noChangeArrowheads="1"/>
          </p:cNvPicPr>
          <p:nvPr/>
        </p:nvPicPr>
        <p:blipFill>
          <a:blip r:embed="rId3" cstate="print"/>
          <a:srcRect/>
          <a:stretch>
            <a:fillRect/>
          </a:stretch>
        </p:blipFill>
        <p:spPr bwMode="auto">
          <a:xfrm>
            <a:off x="7543800" y="1219200"/>
            <a:ext cx="1219200" cy="1219200"/>
          </a:xfrm>
          <a:prstGeom prst="rect">
            <a:avLst/>
          </a:prstGeom>
          <a:noFill/>
          <a:ln w="9525">
            <a:noFill/>
            <a:miter lim="800000"/>
            <a:headEnd/>
            <a:tailEnd/>
          </a:ln>
        </p:spPr>
      </p:pic>
      <p:pic>
        <p:nvPicPr>
          <p:cNvPr id="5126" name="Picture 6" descr="j0282744"/>
          <p:cNvPicPr>
            <a:picLocks noChangeAspect="1" noChangeArrowheads="1"/>
          </p:cNvPicPr>
          <p:nvPr/>
        </p:nvPicPr>
        <p:blipFill>
          <a:blip r:embed="rId4" cstate="print"/>
          <a:srcRect/>
          <a:stretch>
            <a:fillRect/>
          </a:stretch>
        </p:blipFill>
        <p:spPr bwMode="auto">
          <a:xfrm>
            <a:off x="2514600" y="1600200"/>
            <a:ext cx="1219200" cy="1219200"/>
          </a:xfrm>
          <a:prstGeom prst="rect">
            <a:avLst/>
          </a:prstGeom>
          <a:noFill/>
          <a:ln w="9525">
            <a:noFill/>
            <a:miter lim="800000"/>
            <a:headEnd/>
            <a:tailEnd/>
          </a:ln>
        </p:spPr>
      </p:pic>
      <p:pic>
        <p:nvPicPr>
          <p:cNvPr id="5127" name="Picture 8" descr="j0239201"/>
          <p:cNvPicPr>
            <a:picLocks noChangeAspect="1" noChangeArrowheads="1"/>
          </p:cNvPicPr>
          <p:nvPr/>
        </p:nvPicPr>
        <p:blipFill>
          <a:blip r:embed="rId5" cstate="print"/>
          <a:srcRect/>
          <a:stretch>
            <a:fillRect/>
          </a:stretch>
        </p:blipFill>
        <p:spPr bwMode="auto">
          <a:xfrm>
            <a:off x="7162800" y="2971800"/>
            <a:ext cx="1312863" cy="1822450"/>
          </a:xfrm>
          <a:prstGeom prst="rect">
            <a:avLst/>
          </a:prstGeom>
          <a:noFill/>
          <a:ln w="9525">
            <a:noFill/>
            <a:miter lim="800000"/>
            <a:headEnd/>
            <a:tailEnd/>
          </a:ln>
        </p:spPr>
      </p:pic>
      <p:pic>
        <p:nvPicPr>
          <p:cNvPr id="5128" name="Picture 10" descr="j0343467"/>
          <p:cNvPicPr>
            <a:picLocks noChangeAspect="1" noChangeArrowheads="1"/>
          </p:cNvPicPr>
          <p:nvPr/>
        </p:nvPicPr>
        <p:blipFill>
          <a:blip r:embed="rId6" cstate="print"/>
          <a:srcRect/>
          <a:stretch>
            <a:fillRect/>
          </a:stretch>
        </p:blipFill>
        <p:spPr bwMode="auto">
          <a:xfrm>
            <a:off x="7848600" y="4724400"/>
            <a:ext cx="1073150" cy="1887538"/>
          </a:xfrm>
          <a:prstGeom prst="rect">
            <a:avLst/>
          </a:prstGeom>
          <a:noFill/>
          <a:ln w="9525">
            <a:noFill/>
            <a:miter lim="800000"/>
            <a:headEnd/>
            <a:tailEnd/>
          </a:ln>
        </p:spPr>
      </p:pic>
      <p:pic>
        <p:nvPicPr>
          <p:cNvPr id="5129" name="Picture 11" descr="j0355395"/>
          <p:cNvPicPr>
            <a:picLocks noChangeAspect="1" noChangeArrowheads="1"/>
          </p:cNvPicPr>
          <p:nvPr/>
        </p:nvPicPr>
        <p:blipFill>
          <a:blip r:embed="rId7" cstate="print"/>
          <a:srcRect/>
          <a:stretch>
            <a:fillRect/>
          </a:stretch>
        </p:blipFill>
        <p:spPr bwMode="auto">
          <a:xfrm>
            <a:off x="0" y="1676400"/>
            <a:ext cx="1262063" cy="1925638"/>
          </a:xfrm>
          <a:prstGeom prst="rect">
            <a:avLst/>
          </a:prstGeom>
          <a:noFill/>
          <a:ln w="9525">
            <a:noFill/>
            <a:miter lim="800000"/>
            <a:headEnd/>
            <a:tailEnd/>
          </a:ln>
        </p:spPr>
      </p:pic>
      <p:pic>
        <p:nvPicPr>
          <p:cNvPr id="5130" name="Picture 12" descr="MCj04238180000[1]"/>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105400" y="1447800"/>
            <a:ext cx="1854200" cy="1181100"/>
          </a:xfrm>
          <a:prstGeom prst="rect">
            <a:avLst/>
          </a:prstGeom>
          <a:noFill/>
          <a:ln w="9525">
            <a:noFill/>
            <a:miter lim="800000"/>
            <a:headEnd/>
            <a:tailEnd/>
          </a:ln>
        </p:spPr>
      </p:pic>
      <p:pic>
        <p:nvPicPr>
          <p:cNvPr id="5131" name="Picture 13" descr="MCj04238260000[1]"/>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828800" y="4724400"/>
            <a:ext cx="1787525" cy="1758950"/>
          </a:xfrm>
          <a:prstGeom prst="rect">
            <a:avLst/>
          </a:prstGeom>
          <a:noFill/>
          <a:ln w="9525">
            <a:noFill/>
            <a:miter lim="800000"/>
            <a:headEnd/>
            <a:tailEnd/>
          </a:ln>
        </p:spPr>
      </p:pic>
      <p:pic>
        <p:nvPicPr>
          <p:cNvPr id="5132" name="Picture 15" descr="MCPE07017_0000[1]"/>
          <p:cNvPicPr>
            <a:picLocks noChangeAspect="1" noChangeArrowheads="1"/>
          </p:cNvPicPr>
          <p:nvPr/>
        </p:nvPicPr>
        <p:blipFill>
          <a:blip r:embed="rId10" cstate="print"/>
          <a:srcRect/>
          <a:stretch>
            <a:fillRect/>
          </a:stretch>
        </p:blipFill>
        <p:spPr bwMode="auto">
          <a:xfrm>
            <a:off x="533400" y="3276600"/>
            <a:ext cx="1635125" cy="1901825"/>
          </a:xfrm>
          <a:prstGeom prst="rect">
            <a:avLst/>
          </a:prstGeom>
          <a:noFill/>
          <a:ln w="9525">
            <a:noFill/>
            <a:miter lim="800000"/>
            <a:headEnd/>
            <a:tailEnd/>
          </a:ln>
        </p:spPr>
      </p:pic>
      <p:pic>
        <p:nvPicPr>
          <p:cNvPr id="6" name="Picture 5">
            <a:extLst>
              <a:ext uri="{FF2B5EF4-FFF2-40B4-BE49-F238E27FC236}">
                <a16:creationId xmlns:a16="http://schemas.microsoft.com/office/drawing/2014/main" id="{ABD1CBE7-B834-094A-57D0-18545197704C}"/>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3183612" y="2754258"/>
            <a:ext cx="3902988" cy="3275855"/>
          </a:xfrm>
          <a:prstGeom prst="rect">
            <a:avLst/>
          </a:prstGeom>
        </p:spPr>
      </p:pic>
    </p:spTree>
  </p:cSld>
  <p:clrMapOvr>
    <a:masterClrMapping/>
  </p:clrMapOvr>
  <p:transition spd="slow" advClick="0">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9"/>
          <p:cNvSpPr>
            <a:spLocks noChangeArrowheads="1"/>
          </p:cNvSpPr>
          <p:nvPr/>
        </p:nvSpPr>
        <p:spPr bwMode="auto">
          <a:xfrm>
            <a:off x="0" y="0"/>
            <a:ext cx="9144000" cy="6858000"/>
          </a:xfrm>
          <a:prstGeom prst="rect">
            <a:avLst/>
          </a:prstGeom>
          <a:solidFill>
            <a:srgbClr val="FFFF99"/>
          </a:solidFill>
          <a:ln w="9525">
            <a:solidFill>
              <a:srgbClr val="000000"/>
            </a:solidFill>
            <a:miter lim="800000"/>
            <a:headEnd/>
            <a:tailEnd/>
          </a:ln>
        </p:spPr>
        <p:txBody>
          <a:bodyPr wrap="none" anchor="ctr"/>
          <a:lstStyle/>
          <a:p>
            <a:pPr eaLnBrk="0" hangingPunct="0"/>
            <a:endParaRPr lang="en-US"/>
          </a:p>
        </p:txBody>
      </p:sp>
      <p:pic>
        <p:nvPicPr>
          <p:cNvPr id="7171" name="Picture 4" descr="j0212953"/>
          <p:cNvPicPr>
            <a:picLocks noChangeAspect="1" noChangeArrowheads="1"/>
          </p:cNvPicPr>
          <p:nvPr/>
        </p:nvPicPr>
        <p:blipFill>
          <a:blip r:embed="rId2" cstate="print"/>
          <a:srcRect/>
          <a:stretch>
            <a:fillRect/>
          </a:stretch>
        </p:blipFill>
        <p:spPr bwMode="auto">
          <a:xfrm>
            <a:off x="304800" y="2209800"/>
            <a:ext cx="4110038" cy="4419600"/>
          </a:xfrm>
          <a:prstGeom prst="rect">
            <a:avLst/>
          </a:prstGeom>
          <a:noFill/>
          <a:ln w="9525">
            <a:noFill/>
            <a:miter lim="800000"/>
            <a:headEnd/>
            <a:tailEnd/>
          </a:ln>
        </p:spPr>
      </p:pic>
      <p:pic>
        <p:nvPicPr>
          <p:cNvPr id="7172" name="Picture 7" descr="MPj0422136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3429000"/>
            <a:ext cx="2195513" cy="1752600"/>
          </a:xfrm>
          <a:prstGeom prst="rect">
            <a:avLst/>
          </a:prstGeom>
          <a:noFill/>
          <a:ln w="9525">
            <a:noFill/>
            <a:miter lim="800000"/>
            <a:headEnd/>
            <a:tailEnd/>
          </a:ln>
        </p:spPr>
      </p:pic>
      <p:pic>
        <p:nvPicPr>
          <p:cNvPr id="7173" name="Picture 8" descr="MCj0397564000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267200" y="1524000"/>
            <a:ext cx="4876800" cy="5638800"/>
          </a:xfrm>
          <a:prstGeom prst="rect">
            <a:avLst/>
          </a:prstGeom>
          <a:noFill/>
          <a:ln w="9525">
            <a:noFill/>
            <a:miter lim="800000"/>
            <a:headEnd/>
            <a:tailEnd/>
          </a:ln>
        </p:spPr>
      </p:pic>
      <p:sp>
        <p:nvSpPr>
          <p:cNvPr id="7" name="Rounded Rectangular Callout 6"/>
          <p:cNvSpPr>
            <a:spLocks noChangeArrowheads="1"/>
          </p:cNvSpPr>
          <p:nvPr/>
        </p:nvSpPr>
        <p:spPr bwMode="auto">
          <a:xfrm>
            <a:off x="0" y="0"/>
            <a:ext cx="9144000" cy="2057400"/>
          </a:xfrm>
          <a:prstGeom prst="wedgeRoundRectCallout">
            <a:avLst>
              <a:gd name="adj1" fmla="val -21417"/>
              <a:gd name="adj2" fmla="val 120412"/>
              <a:gd name="adj3" fmla="val 16667"/>
            </a:avLst>
          </a:prstGeom>
          <a:solidFill>
            <a:srgbClr val="333399"/>
          </a:solidFill>
          <a:ln w="25400">
            <a:solidFill>
              <a:srgbClr val="89A4A7"/>
            </a:solidFill>
            <a:miter lim="800000"/>
            <a:headEnd/>
            <a:tailEnd/>
          </a:ln>
        </p:spPr>
        <p:txBody>
          <a:bodyPr anchor="ctr"/>
          <a:lstStyle/>
          <a:p>
            <a:pPr algn="ctr">
              <a:defRPr/>
            </a:pPr>
            <a:r>
              <a:rPr lang="en-US" sz="4400" b="1" dirty="0">
                <a:solidFill>
                  <a:schemeClr val="bg1"/>
                </a:solidFill>
                <a:latin typeface="Arial Black" panose="020B0A04020102020204" pitchFamily="34" charset="0"/>
              </a:rPr>
              <a:t>Read Exodus 16:3</a:t>
            </a:r>
            <a:endParaRPr lang="en-US" sz="4400" b="1" dirty="0">
              <a:solidFill>
                <a:schemeClr val="bg1"/>
              </a:solidFill>
              <a:latin typeface="+mn-lt"/>
            </a:endParaRPr>
          </a:p>
        </p:txBody>
      </p:sp>
    </p:spTree>
  </p:cSld>
  <p:clrMapOvr>
    <a:masterClrMapping/>
  </p:clrMapOvr>
  <p:transition spd="slow" advClick="0">
    <p:cut/>
  </p:transition>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body" idx="4294967295"/>
          </p:nvPr>
        </p:nvSpPr>
        <p:spPr>
          <a:xfrm>
            <a:off x="228600" y="4191000"/>
            <a:ext cx="8686800" cy="2362200"/>
          </a:xfrm>
        </p:spPr>
        <p:txBody>
          <a:bodyPr/>
          <a:lstStyle/>
          <a:p>
            <a:pPr marL="4763" indent="-4763" algn="ctr" eaLnBrk="1" hangingPunct="1">
              <a:buFontTx/>
              <a:buNone/>
            </a:pPr>
            <a:r>
              <a:rPr lang="en-US" sz="4400" b="1" dirty="0">
                <a:solidFill>
                  <a:srgbClr val="000000"/>
                </a:solidFill>
                <a:latin typeface="Arial Black" panose="020B0A04020102020204" pitchFamily="34" charset="0"/>
              </a:rPr>
              <a:t>Read Exodus 16:4</a:t>
            </a:r>
            <a:endParaRPr lang="en-US" sz="4400" b="1" dirty="0">
              <a:solidFill>
                <a:srgbClr val="000000"/>
              </a:solidFill>
            </a:endParaRPr>
          </a:p>
        </p:txBody>
      </p:sp>
      <p:pic>
        <p:nvPicPr>
          <p:cNvPr id="62467" name="Picture 3" descr="j0229595"/>
          <p:cNvPicPr>
            <a:picLocks noChangeAspect="1" noChangeArrowheads="1"/>
          </p:cNvPicPr>
          <p:nvPr/>
        </p:nvPicPr>
        <p:blipFill>
          <a:blip r:embed="rId2" cstate="print"/>
          <a:srcRect/>
          <a:stretch>
            <a:fillRect/>
          </a:stretch>
        </p:blipFill>
        <p:spPr bwMode="auto">
          <a:xfrm flipH="1">
            <a:off x="228600" y="0"/>
            <a:ext cx="2149475" cy="1511300"/>
          </a:xfrm>
          <a:prstGeom prst="rect">
            <a:avLst/>
          </a:prstGeom>
          <a:noFill/>
          <a:ln w="9525">
            <a:noFill/>
            <a:miter lim="800000"/>
            <a:headEnd/>
            <a:tailEnd/>
          </a:ln>
        </p:spPr>
      </p:pic>
      <p:pic>
        <p:nvPicPr>
          <p:cNvPr id="62469" name="Picture 5" descr="j029004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05400" y="228600"/>
            <a:ext cx="1225550" cy="1082675"/>
          </a:xfrm>
          <a:prstGeom prst="rect">
            <a:avLst/>
          </a:prstGeom>
          <a:noFill/>
          <a:ln w="9525">
            <a:noFill/>
            <a:miter lim="800000"/>
            <a:headEnd/>
            <a:tailEnd/>
          </a:ln>
        </p:spPr>
      </p:pic>
      <p:pic>
        <p:nvPicPr>
          <p:cNvPr id="62470" name="Picture 6" descr="j029048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205538" y="0"/>
            <a:ext cx="2938462" cy="2867025"/>
          </a:xfrm>
          <a:prstGeom prst="rect">
            <a:avLst/>
          </a:prstGeom>
          <a:noFill/>
          <a:ln w="9525">
            <a:noFill/>
            <a:miter lim="800000"/>
            <a:headEnd/>
            <a:tailEnd/>
          </a:ln>
        </p:spPr>
      </p:pic>
      <p:pic>
        <p:nvPicPr>
          <p:cNvPr id="9222" name="Picture 7" descr="j0237936"/>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04800" y="0"/>
            <a:ext cx="8458200" cy="4038600"/>
          </a:xfrm>
          <a:prstGeom prst="rect">
            <a:avLst/>
          </a:prstGeom>
          <a:noFill/>
          <a:ln w="9525">
            <a:noFill/>
            <a:miter lim="800000"/>
            <a:headEnd/>
            <a:tailEnd/>
          </a:ln>
        </p:spPr>
      </p:pic>
      <p:pic>
        <p:nvPicPr>
          <p:cNvPr id="62468" name="Picture 4" descr="j0234010"/>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819400" y="228600"/>
            <a:ext cx="2044700" cy="1676400"/>
          </a:xfrm>
          <a:prstGeom prst="rect">
            <a:avLst/>
          </a:prstGeom>
          <a:noFill/>
          <a:ln w="9525">
            <a:noFill/>
            <a:miter lim="800000"/>
            <a:headEnd/>
            <a:tailEnd/>
          </a:ln>
        </p:spPr>
      </p:pic>
    </p:spTree>
  </p:cSld>
  <p:clrMapOvr>
    <a:masterClrMapping/>
  </p:clrMapOvr>
  <p:transition spd="slow" advClick="0">
    <p:cut/>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body" idx="4294967295"/>
          </p:nvPr>
        </p:nvSpPr>
        <p:spPr>
          <a:xfrm>
            <a:off x="457200" y="304800"/>
            <a:ext cx="8229600" cy="1676400"/>
          </a:xfrm>
        </p:spPr>
        <p:txBody>
          <a:bodyPr/>
          <a:lstStyle/>
          <a:p>
            <a:pPr marL="4763" indent="-4763" algn="ctr" eaLnBrk="1" hangingPunct="1">
              <a:buFontTx/>
              <a:buNone/>
              <a:defRPr/>
            </a:pPr>
            <a:r>
              <a:rPr lang="en-US" b="1" dirty="0">
                <a:solidFill>
                  <a:schemeClr val="bg1"/>
                </a:solidFill>
                <a:latin typeface="Arial Black" panose="020B0A04020102020204" pitchFamily="34" charset="0"/>
              </a:rPr>
              <a:t>Read Exodus 16:5</a:t>
            </a:r>
            <a:endParaRPr lang="en-US" b="1" dirty="0">
              <a:solidFill>
                <a:schemeClr val="bg1"/>
              </a:solidFill>
            </a:endParaRPr>
          </a:p>
        </p:txBody>
      </p:sp>
      <p:sp>
        <p:nvSpPr>
          <p:cNvPr id="67587" name="WordArt 3"/>
          <p:cNvSpPr>
            <a:spLocks noChangeArrowheads="1" noChangeShapeType="1" noTextEdit="1"/>
          </p:cNvSpPr>
          <p:nvPr/>
        </p:nvSpPr>
        <p:spPr bwMode="auto">
          <a:xfrm>
            <a:off x="609600" y="2209800"/>
            <a:ext cx="8153400" cy="1524000"/>
          </a:xfrm>
          <a:prstGeom prst="rect">
            <a:avLst/>
          </a:prstGeom>
        </p:spPr>
        <p:txBody>
          <a:bodyPr wrap="none" fromWordArt="1">
            <a:prstTxWarp prst="textPlain">
              <a:avLst>
                <a:gd name="adj" fmla="val 50000"/>
              </a:avLst>
            </a:prstTxWarp>
            <a:scene3d>
              <a:camera prst="legacyPerspectiveBottomRight">
                <a:rot lat="0" lon="21239991" rev="0"/>
              </a:camera>
              <a:lightRig rig="legacyHarsh3" dir="l"/>
            </a:scene3d>
            <a:sp3d extrusionH="430200" prstMaterial="legacyMatte">
              <a:extrusionClr>
                <a:srgbClr val="C0C0C0"/>
              </a:extrusionClr>
            </a:sp3d>
          </a:bodyPr>
          <a:lstStyle/>
          <a:p>
            <a:pPr algn="ctr"/>
            <a:r>
              <a:rPr lang="en-US" sz="3600" kern="10" dirty="0">
                <a:ln w="9525">
                  <a:round/>
                  <a:headEnd/>
                  <a:tailEnd/>
                </a:ln>
                <a:gradFill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rial Black"/>
              </a:rPr>
              <a:t>1st  2nd  3rd  4th  5th  6th</a:t>
            </a:r>
          </a:p>
        </p:txBody>
      </p:sp>
      <p:pic>
        <p:nvPicPr>
          <p:cNvPr id="12292" name="Picture 4" descr="j029004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8600" y="4343400"/>
            <a:ext cx="1225550" cy="1082675"/>
          </a:xfrm>
          <a:prstGeom prst="rect">
            <a:avLst/>
          </a:prstGeom>
          <a:noFill/>
          <a:ln w="9525">
            <a:noFill/>
            <a:miter lim="800000"/>
            <a:headEnd/>
            <a:tailEnd/>
          </a:ln>
        </p:spPr>
      </p:pic>
      <p:pic>
        <p:nvPicPr>
          <p:cNvPr id="12293" name="Picture 5" descr="j029004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828800" y="4343400"/>
            <a:ext cx="1225550" cy="1082675"/>
          </a:xfrm>
          <a:prstGeom prst="rect">
            <a:avLst/>
          </a:prstGeom>
          <a:noFill/>
          <a:ln w="9525">
            <a:noFill/>
            <a:miter lim="800000"/>
            <a:headEnd/>
            <a:tailEnd/>
          </a:ln>
        </p:spPr>
      </p:pic>
      <p:pic>
        <p:nvPicPr>
          <p:cNvPr id="12294" name="Picture 6" descr="j029004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505200" y="4419600"/>
            <a:ext cx="1225550" cy="1082675"/>
          </a:xfrm>
          <a:prstGeom prst="rect">
            <a:avLst/>
          </a:prstGeom>
          <a:noFill/>
          <a:ln w="9525">
            <a:noFill/>
            <a:miter lim="800000"/>
            <a:headEnd/>
            <a:tailEnd/>
          </a:ln>
        </p:spPr>
      </p:pic>
      <p:pic>
        <p:nvPicPr>
          <p:cNvPr id="12295" name="Picture 7" descr="j029004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953000" y="4495800"/>
            <a:ext cx="1225550" cy="1082675"/>
          </a:xfrm>
          <a:prstGeom prst="rect">
            <a:avLst/>
          </a:prstGeom>
          <a:noFill/>
          <a:ln w="9525">
            <a:noFill/>
            <a:miter lim="800000"/>
            <a:headEnd/>
            <a:tailEnd/>
          </a:ln>
        </p:spPr>
      </p:pic>
      <p:pic>
        <p:nvPicPr>
          <p:cNvPr id="12296" name="Picture 8" descr="j029004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400800" y="4479925"/>
            <a:ext cx="1225550" cy="1082675"/>
          </a:xfrm>
          <a:prstGeom prst="rect">
            <a:avLst/>
          </a:prstGeom>
          <a:noFill/>
          <a:ln w="9525">
            <a:noFill/>
            <a:miter lim="800000"/>
            <a:headEnd/>
            <a:tailEnd/>
          </a:ln>
        </p:spPr>
      </p:pic>
      <p:pic>
        <p:nvPicPr>
          <p:cNvPr id="12297" name="Picture 9" descr="j029004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696200" y="5699125"/>
            <a:ext cx="1225550" cy="1082675"/>
          </a:xfrm>
          <a:prstGeom prst="rect">
            <a:avLst/>
          </a:prstGeom>
          <a:noFill/>
          <a:ln w="9525">
            <a:noFill/>
            <a:miter lim="800000"/>
            <a:headEnd/>
            <a:tailEnd/>
          </a:ln>
        </p:spPr>
      </p:pic>
      <p:pic>
        <p:nvPicPr>
          <p:cNvPr id="12298" name="Picture 10" descr="j029004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696200" y="4556125"/>
            <a:ext cx="1225550" cy="1082675"/>
          </a:xfrm>
          <a:prstGeom prst="rect">
            <a:avLst/>
          </a:prstGeom>
          <a:noFill/>
          <a:ln w="9525">
            <a:noFill/>
            <a:miter lim="800000"/>
            <a:headEnd/>
            <a:tailEnd/>
          </a:ln>
        </p:spPr>
      </p:pic>
      <p:sp>
        <p:nvSpPr>
          <p:cNvPr id="2" name="TextBox 1">
            <a:extLst>
              <a:ext uri="{FF2B5EF4-FFF2-40B4-BE49-F238E27FC236}">
                <a16:creationId xmlns:a16="http://schemas.microsoft.com/office/drawing/2014/main" id="{2914B4F0-ACB8-05A2-FB93-EE9E6312137D}"/>
              </a:ext>
            </a:extLst>
          </p:cNvPr>
          <p:cNvSpPr txBox="1"/>
          <p:nvPr/>
        </p:nvSpPr>
        <p:spPr>
          <a:xfrm>
            <a:off x="454269" y="5824963"/>
            <a:ext cx="6781800" cy="830997"/>
          </a:xfrm>
          <a:prstGeom prst="rect">
            <a:avLst/>
          </a:prstGeom>
          <a:noFill/>
        </p:spPr>
        <p:txBody>
          <a:bodyPr wrap="square" rtlCol="0">
            <a:spAutoFit/>
          </a:bodyPr>
          <a:lstStyle/>
          <a:p>
            <a:r>
              <a:rPr lang="en-US" sz="1600" b="1" dirty="0">
                <a:solidFill>
                  <a:schemeClr val="bg1"/>
                </a:solidFill>
              </a:rPr>
              <a:t>Take Note: </a:t>
            </a:r>
            <a:r>
              <a:rPr lang="en-US" sz="1600" dirty="0">
                <a:solidFill>
                  <a:schemeClr val="bg1"/>
                </a:solidFill>
              </a:rPr>
              <a:t>Gathering twice as much on the 6</a:t>
            </a:r>
            <a:r>
              <a:rPr lang="en-US" sz="1600" baseline="30000" dirty="0">
                <a:solidFill>
                  <a:schemeClr val="bg1"/>
                </a:solidFill>
              </a:rPr>
              <a:t>th</a:t>
            </a:r>
            <a:r>
              <a:rPr lang="en-US" sz="1600" dirty="0">
                <a:solidFill>
                  <a:schemeClr val="bg1"/>
                </a:solidFill>
              </a:rPr>
              <a:t> day allowed them to rest on the 7</a:t>
            </a:r>
            <a:r>
              <a:rPr lang="en-US" sz="1600" baseline="30000" dirty="0">
                <a:solidFill>
                  <a:schemeClr val="bg1"/>
                </a:solidFill>
              </a:rPr>
              <a:t>th</a:t>
            </a:r>
            <a:r>
              <a:rPr lang="en-US" sz="1600" dirty="0">
                <a:solidFill>
                  <a:schemeClr val="bg1"/>
                </a:solidFill>
              </a:rPr>
              <a:t> day! God had not given them the 10 Commandments yet, but He was already preparing the people for them.</a:t>
            </a:r>
          </a:p>
        </p:txBody>
      </p:sp>
      <p:sp>
        <p:nvSpPr>
          <p:cNvPr id="9" name="Arrow: Right 8">
            <a:extLst>
              <a:ext uri="{FF2B5EF4-FFF2-40B4-BE49-F238E27FC236}">
                <a16:creationId xmlns:a16="http://schemas.microsoft.com/office/drawing/2014/main" id="{04540F85-8A9F-650D-DBCC-2AE3A3F138C7}"/>
              </a:ext>
            </a:extLst>
          </p:cNvPr>
          <p:cNvSpPr/>
          <p:nvPr/>
        </p:nvSpPr>
        <p:spPr>
          <a:xfrm>
            <a:off x="7162800" y="5943600"/>
            <a:ext cx="609600" cy="2286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EA376861-F9EA-9925-0076-594C7A603EBC}"/>
              </a:ext>
            </a:extLst>
          </p:cNvPr>
          <p:cNvSpPr/>
          <p:nvPr/>
        </p:nvSpPr>
        <p:spPr>
          <a:xfrm rot="19568886">
            <a:off x="7033233" y="5465046"/>
            <a:ext cx="758131" cy="25920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advClick="0">
    <p:cut/>
  </p:transition>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2A27602-B38C-267F-1747-4F49FBA890C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267200" y="3405554"/>
            <a:ext cx="3886200" cy="3261764"/>
          </a:xfrm>
          <a:prstGeom prst="rect">
            <a:avLst/>
          </a:prstGeom>
        </p:spPr>
      </p:pic>
      <p:pic>
        <p:nvPicPr>
          <p:cNvPr id="13317" name="Picture 6" descr="j0282737"/>
          <p:cNvPicPr>
            <a:picLocks noChangeAspect="1" noChangeArrowheads="1"/>
          </p:cNvPicPr>
          <p:nvPr/>
        </p:nvPicPr>
        <p:blipFill>
          <a:blip r:embed="rId3" cstate="print"/>
          <a:srcRect/>
          <a:stretch>
            <a:fillRect/>
          </a:stretch>
        </p:blipFill>
        <p:spPr bwMode="auto">
          <a:xfrm>
            <a:off x="7924800" y="0"/>
            <a:ext cx="1219200" cy="1219200"/>
          </a:xfrm>
          <a:prstGeom prst="rect">
            <a:avLst/>
          </a:prstGeom>
          <a:noFill/>
          <a:ln w="9525">
            <a:noFill/>
            <a:miter lim="800000"/>
            <a:headEnd/>
            <a:tailEnd/>
          </a:ln>
        </p:spPr>
      </p:pic>
      <p:pic>
        <p:nvPicPr>
          <p:cNvPr id="13318" name="Picture 7" descr="j0282744"/>
          <p:cNvPicPr>
            <a:picLocks noChangeAspect="1" noChangeArrowheads="1"/>
          </p:cNvPicPr>
          <p:nvPr/>
        </p:nvPicPr>
        <p:blipFill>
          <a:blip r:embed="rId4" cstate="print"/>
          <a:srcRect/>
          <a:stretch>
            <a:fillRect/>
          </a:stretch>
        </p:blipFill>
        <p:spPr bwMode="auto">
          <a:xfrm>
            <a:off x="0" y="0"/>
            <a:ext cx="1219200" cy="1219200"/>
          </a:xfrm>
          <a:prstGeom prst="rect">
            <a:avLst/>
          </a:prstGeom>
          <a:noFill/>
          <a:ln w="9525">
            <a:noFill/>
            <a:miter lim="800000"/>
            <a:headEnd/>
            <a:tailEnd/>
          </a:ln>
        </p:spPr>
      </p:pic>
      <p:sp>
        <p:nvSpPr>
          <p:cNvPr id="13319" name="AutoShape 8"/>
          <p:cNvSpPr>
            <a:spLocks noChangeArrowheads="1"/>
          </p:cNvSpPr>
          <p:nvPr/>
        </p:nvSpPr>
        <p:spPr bwMode="auto">
          <a:xfrm>
            <a:off x="152400" y="1371600"/>
            <a:ext cx="8382000" cy="1905000"/>
          </a:xfrm>
          <a:prstGeom prst="wedgeRoundRectCallout">
            <a:avLst>
              <a:gd name="adj1" fmla="val 25586"/>
              <a:gd name="adj2" fmla="val 76374"/>
              <a:gd name="adj3" fmla="val 16667"/>
            </a:avLst>
          </a:prstGeom>
          <a:solidFill>
            <a:srgbClr val="CCCCFF"/>
          </a:solidFill>
          <a:ln w="9525">
            <a:solidFill>
              <a:srgbClr val="000000"/>
            </a:solidFill>
            <a:miter lim="800000"/>
            <a:headEnd/>
            <a:tailEnd/>
          </a:ln>
        </p:spPr>
        <p:txBody>
          <a:bodyPr anchor="ctr"/>
          <a:lstStyle/>
          <a:p>
            <a:pPr algn="ctr">
              <a:lnSpc>
                <a:spcPct val="90000"/>
              </a:lnSpc>
              <a:spcBef>
                <a:spcPct val="20000"/>
              </a:spcBef>
            </a:pPr>
            <a:r>
              <a:rPr lang="en-US" sz="4800" b="1" dirty="0">
                <a:solidFill>
                  <a:srgbClr val="000000"/>
                </a:solidFill>
                <a:latin typeface="Arial Black" panose="020B0A04020102020204" pitchFamily="34" charset="0"/>
              </a:rPr>
              <a:t>Read Exodus 16:6</a:t>
            </a:r>
            <a:endParaRPr lang="en-US" sz="4800" b="1" dirty="0">
              <a:solidFill>
                <a:srgbClr val="000000"/>
              </a:solidFill>
            </a:endParaRPr>
          </a:p>
        </p:txBody>
      </p:sp>
      <p:sp>
        <p:nvSpPr>
          <p:cNvPr id="68617" name="AutoShape 9"/>
          <p:cNvSpPr>
            <a:spLocks noChangeArrowheads="1"/>
          </p:cNvSpPr>
          <p:nvPr/>
        </p:nvSpPr>
        <p:spPr bwMode="auto">
          <a:xfrm>
            <a:off x="1143000" y="0"/>
            <a:ext cx="1905000" cy="457200"/>
          </a:xfrm>
          <a:prstGeom prst="wedgeRoundRectCallout">
            <a:avLst>
              <a:gd name="adj1" fmla="val -60583"/>
              <a:gd name="adj2" fmla="val 109028"/>
              <a:gd name="adj3" fmla="val 16667"/>
            </a:avLst>
          </a:prstGeom>
          <a:solidFill>
            <a:srgbClr val="FF0000"/>
          </a:solidFill>
          <a:ln w="9525">
            <a:solidFill>
              <a:srgbClr val="000000"/>
            </a:solidFill>
            <a:miter lim="800000"/>
            <a:headEnd/>
            <a:tailEnd/>
          </a:ln>
        </p:spPr>
        <p:txBody>
          <a:bodyPr/>
          <a:lstStyle/>
          <a:p>
            <a:pPr eaLnBrk="0" hangingPunct="0"/>
            <a:endParaRPr lang="en-US"/>
          </a:p>
        </p:txBody>
      </p:sp>
      <p:sp>
        <p:nvSpPr>
          <p:cNvPr id="68618" name="AutoShape 10"/>
          <p:cNvSpPr>
            <a:spLocks noChangeArrowheads="1"/>
          </p:cNvSpPr>
          <p:nvPr/>
        </p:nvSpPr>
        <p:spPr bwMode="auto">
          <a:xfrm>
            <a:off x="4876800" y="228600"/>
            <a:ext cx="3048000" cy="228600"/>
          </a:xfrm>
          <a:prstGeom prst="wedgeEllipseCallout">
            <a:avLst>
              <a:gd name="adj1" fmla="val 62759"/>
              <a:gd name="adj2" fmla="val 159722"/>
            </a:avLst>
          </a:prstGeom>
          <a:solidFill>
            <a:srgbClr val="FF0000"/>
          </a:solidFill>
          <a:ln w="9525">
            <a:solidFill>
              <a:srgbClr val="000000"/>
            </a:solidFill>
            <a:miter lim="800000"/>
            <a:headEnd/>
            <a:tailEnd/>
          </a:ln>
        </p:spPr>
        <p:txBody>
          <a:bodyPr/>
          <a:lstStyle/>
          <a:p>
            <a:pPr eaLnBrk="0" hangingPunct="0"/>
            <a:endParaRPr lang="en-US"/>
          </a:p>
        </p:txBody>
      </p:sp>
      <p:pic>
        <p:nvPicPr>
          <p:cNvPr id="13322" name="Picture 5" descr="j023819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371600" y="4645025"/>
            <a:ext cx="1444625" cy="2212975"/>
          </a:xfrm>
          <a:prstGeom prst="rect">
            <a:avLst/>
          </a:prstGeom>
          <a:noFill/>
          <a:ln w="9525">
            <a:noFill/>
            <a:miter lim="800000"/>
            <a:headEnd/>
            <a:tailEnd/>
          </a:ln>
        </p:spPr>
      </p:pic>
    </p:spTree>
  </p:cSld>
  <p:clrMapOvr>
    <a:masterClrMapping/>
  </p:clrMapOvr>
  <p:transition spd="slow" advClick="0">
    <p:cut/>
  </p:transition>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body" idx="4294967295"/>
          </p:nvPr>
        </p:nvSpPr>
        <p:spPr>
          <a:xfrm>
            <a:off x="457200" y="152400"/>
            <a:ext cx="8229600" cy="609600"/>
          </a:xfrm>
        </p:spPr>
        <p:txBody>
          <a:bodyPr/>
          <a:lstStyle/>
          <a:p>
            <a:pPr eaLnBrk="1" hangingPunct="1">
              <a:buFontTx/>
              <a:buNone/>
            </a:pPr>
            <a:r>
              <a:rPr lang="en-US" b="1">
                <a:solidFill>
                  <a:srgbClr val="000000"/>
                </a:solidFill>
              </a:rPr>
              <a:t>Moses also said,</a:t>
            </a:r>
          </a:p>
        </p:txBody>
      </p:sp>
      <p:sp>
        <p:nvSpPr>
          <p:cNvPr id="14341" name="AutoShape 5"/>
          <p:cNvSpPr>
            <a:spLocks noChangeArrowheads="1"/>
          </p:cNvSpPr>
          <p:nvPr/>
        </p:nvSpPr>
        <p:spPr bwMode="auto">
          <a:xfrm>
            <a:off x="381000" y="838200"/>
            <a:ext cx="8534400" cy="914400"/>
          </a:xfrm>
          <a:prstGeom prst="wedgeRoundRectCallout">
            <a:avLst>
              <a:gd name="adj1" fmla="val 37448"/>
              <a:gd name="adj2" fmla="val 213537"/>
              <a:gd name="adj3" fmla="val 16667"/>
            </a:avLst>
          </a:prstGeom>
          <a:solidFill>
            <a:srgbClr val="BBE0E3"/>
          </a:solidFill>
          <a:ln w="9525">
            <a:solidFill>
              <a:srgbClr val="000000"/>
            </a:solidFill>
            <a:miter lim="800000"/>
            <a:headEnd/>
            <a:tailEnd/>
          </a:ln>
        </p:spPr>
        <p:txBody>
          <a:bodyPr/>
          <a:lstStyle/>
          <a:p>
            <a:pPr algn="ctr">
              <a:lnSpc>
                <a:spcPct val="90000"/>
              </a:lnSpc>
              <a:spcBef>
                <a:spcPct val="20000"/>
              </a:spcBef>
            </a:pPr>
            <a:r>
              <a:rPr lang="en-US" sz="3200" b="1" dirty="0">
                <a:solidFill>
                  <a:srgbClr val="000000"/>
                </a:solidFill>
                <a:latin typeface="Arial Black" panose="020B0A04020102020204" pitchFamily="34" charset="0"/>
              </a:rPr>
              <a:t>Read Exodus 16:7-8</a:t>
            </a:r>
            <a:endParaRPr lang="en-US" sz="3200" b="1" dirty="0">
              <a:solidFill>
                <a:srgbClr val="000000"/>
              </a:solidFill>
            </a:endParaRPr>
          </a:p>
        </p:txBody>
      </p:sp>
      <p:pic>
        <p:nvPicPr>
          <p:cNvPr id="14342" name="Picture 7" descr="j0281830"/>
          <p:cNvPicPr>
            <a:picLocks noChangeAspect="1" noChangeArrowheads="1"/>
          </p:cNvPicPr>
          <p:nvPr/>
        </p:nvPicPr>
        <p:blipFill>
          <a:blip r:embed="rId2" cstate="print"/>
          <a:srcRect/>
          <a:stretch>
            <a:fillRect/>
          </a:stretch>
        </p:blipFill>
        <p:spPr bwMode="auto">
          <a:xfrm>
            <a:off x="1917029" y="3614737"/>
            <a:ext cx="1819275" cy="1338263"/>
          </a:xfrm>
          <a:prstGeom prst="rect">
            <a:avLst/>
          </a:prstGeom>
          <a:noFill/>
          <a:ln w="9525">
            <a:noFill/>
            <a:miter lim="800000"/>
            <a:headEnd/>
            <a:tailEnd/>
          </a:ln>
        </p:spPr>
      </p:pic>
      <p:pic>
        <p:nvPicPr>
          <p:cNvPr id="71688" name="Picture 8" descr="MCAN04122_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7918" y="1825062"/>
            <a:ext cx="1752600" cy="1884363"/>
          </a:xfrm>
          <a:prstGeom prst="rect">
            <a:avLst/>
          </a:prstGeom>
          <a:noFill/>
          <a:ln w="9525">
            <a:noFill/>
            <a:miter lim="800000"/>
            <a:headEnd/>
            <a:tailEnd/>
          </a:ln>
        </p:spPr>
      </p:pic>
      <p:pic>
        <p:nvPicPr>
          <p:cNvPr id="71689" name="Picture 9" descr="j029004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76600" y="2101911"/>
            <a:ext cx="1519482" cy="1342340"/>
          </a:xfrm>
          <a:prstGeom prst="rect">
            <a:avLst/>
          </a:prstGeom>
          <a:noFill/>
          <a:ln w="9525">
            <a:noFill/>
            <a:miter lim="800000"/>
            <a:headEnd/>
            <a:tailEnd/>
          </a:ln>
        </p:spPr>
      </p:pic>
      <p:sp>
        <p:nvSpPr>
          <p:cNvPr id="2" name="TextBox 1">
            <a:extLst>
              <a:ext uri="{FF2B5EF4-FFF2-40B4-BE49-F238E27FC236}">
                <a16:creationId xmlns:a16="http://schemas.microsoft.com/office/drawing/2014/main" id="{CDC563E4-B1EA-1D1E-C61A-5E83591FB00C}"/>
              </a:ext>
            </a:extLst>
          </p:cNvPr>
          <p:cNvSpPr txBox="1"/>
          <p:nvPr/>
        </p:nvSpPr>
        <p:spPr>
          <a:xfrm>
            <a:off x="457200" y="5078292"/>
            <a:ext cx="5029200" cy="1477328"/>
          </a:xfrm>
          <a:prstGeom prst="rect">
            <a:avLst/>
          </a:prstGeom>
          <a:noFill/>
        </p:spPr>
        <p:txBody>
          <a:bodyPr wrap="square" rtlCol="0">
            <a:spAutoFit/>
          </a:bodyPr>
          <a:lstStyle/>
          <a:p>
            <a:r>
              <a:rPr lang="en-US" b="1" dirty="0"/>
              <a:t>Take Note: </a:t>
            </a:r>
            <a:r>
              <a:rPr lang="en-US" dirty="0"/>
              <a:t>The people thought they were just complaining about Moses and Aaron, their leaders, but they were actually complaining about God! That should make us think before we complain!</a:t>
            </a:r>
          </a:p>
        </p:txBody>
      </p:sp>
      <p:sp>
        <p:nvSpPr>
          <p:cNvPr id="3" name="TextBox 2">
            <a:extLst>
              <a:ext uri="{FF2B5EF4-FFF2-40B4-BE49-F238E27FC236}">
                <a16:creationId xmlns:a16="http://schemas.microsoft.com/office/drawing/2014/main" id="{DE21DA67-305B-F831-C3A7-7C70E504312B}"/>
              </a:ext>
            </a:extLst>
          </p:cNvPr>
          <p:cNvSpPr txBox="1"/>
          <p:nvPr/>
        </p:nvSpPr>
        <p:spPr>
          <a:xfrm>
            <a:off x="381000" y="3276600"/>
            <a:ext cx="549947" cy="369332"/>
          </a:xfrm>
          <a:prstGeom prst="rect">
            <a:avLst/>
          </a:prstGeom>
          <a:noFill/>
        </p:spPr>
        <p:txBody>
          <a:bodyPr wrap="square" rtlCol="0">
            <a:spAutoFit/>
          </a:bodyPr>
          <a:lstStyle/>
          <a:p>
            <a:r>
              <a:rPr lang="en-US" dirty="0"/>
              <a:t>PM</a:t>
            </a:r>
          </a:p>
        </p:txBody>
      </p:sp>
      <p:sp>
        <p:nvSpPr>
          <p:cNvPr id="4" name="TextBox 3">
            <a:extLst>
              <a:ext uri="{FF2B5EF4-FFF2-40B4-BE49-F238E27FC236}">
                <a16:creationId xmlns:a16="http://schemas.microsoft.com/office/drawing/2014/main" id="{33A1C42E-152A-C93C-80A4-E8F6E3A12B2B}"/>
              </a:ext>
            </a:extLst>
          </p:cNvPr>
          <p:cNvSpPr txBox="1"/>
          <p:nvPr/>
        </p:nvSpPr>
        <p:spPr>
          <a:xfrm>
            <a:off x="4246135" y="3244334"/>
            <a:ext cx="549947" cy="369332"/>
          </a:xfrm>
          <a:prstGeom prst="rect">
            <a:avLst/>
          </a:prstGeom>
          <a:noFill/>
        </p:spPr>
        <p:txBody>
          <a:bodyPr wrap="square" rtlCol="0">
            <a:spAutoFit/>
          </a:bodyPr>
          <a:lstStyle/>
          <a:p>
            <a:r>
              <a:rPr lang="en-US" dirty="0"/>
              <a:t>AM</a:t>
            </a:r>
          </a:p>
        </p:txBody>
      </p:sp>
      <p:pic>
        <p:nvPicPr>
          <p:cNvPr id="6" name="Picture 5">
            <a:extLst>
              <a:ext uri="{FF2B5EF4-FFF2-40B4-BE49-F238E27FC236}">
                <a16:creationId xmlns:a16="http://schemas.microsoft.com/office/drawing/2014/main" id="{57312BB8-1433-0631-37A9-89900430A46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690336" y="3312941"/>
            <a:ext cx="3225063" cy="2706859"/>
          </a:xfrm>
          <a:prstGeom prst="rect">
            <a:avLst/>
          </a:prstGeom>
        </p:spPr>
      </p:pic>
    </p:spTree>
  </p:cSld>
  <p:clrMapOvr>
    <a:masterClrMapping/>
  </p:clrMapOvr>
  <p:transition spd="slow" advClick="0">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1"/>
          <p:cNvSpPr>
            <a:spLocks noChangeArrowheads="1"/>
          </p:cNvSpPr>
          <p:nvPr/>
        </p:nvSpPr>
        <p:spPr bwMode="auto">
          <a:xfrm>
            <a:off x="0" y="0"/>
            <a:ext cx="9144000" cy="6858000"/>
          </a:xfrm>
          <a:prstGeom prst="rect">
            <a:avLst/>
          </a:prstGeom>
          <a:solidFill>
            <a:srgbClr val="00FFFF"/>
          </a:solidFill>
          <a:ln w="9525">
            <a:solidFill>
              <a:srgbClr val="000000"/>
            </a:solidFill>
            <a:miter lim="800000"/>
            <a:headEnd/>
            <a:tailEnd/>
          </a:ln>
        </p:spPr>
        <p:txBody>
          <a:bodyPr wrap="none" anchor="ctr"/>
          <a:lstStyle/>
          <a:p>
            <a:pPr eaLnBrk="0" hangingPunct="0"/>
            <a:endParaRPr lang="en-US"/>
          </a:p>
        </p:txBody>
      </p:sp>
      <p:sp>
        <p:nvSpPr>
          <p:cNvPr id="16389" name="AutoShape 5"/>
          <p:cNvSpPr>
            <a:spLocks noChangeArrowheads="1"/>
          </p:cNvSpPr>
          <p:nvPr/>
        </p:nvSpPr>
        <p:spPr bwMode="auto">
          <a:xfrm>
            <a:off x="304800" y="762000"/>
            <a:ext cx="8534400" cy="1981200"/>
          </a:xfrm>
          <a:prstGeom prst="wedgeRoundRectCallout">
            <a:avLst>
              <a:gd name="adj1" fmla="val 2402"/>
              <a:gd name="adj2" fmla="val 102316"/>
              <a:gd name="adj3" fmla="val 16667"/>
            </a:avLst>
          </a:prstGeom>
          <a:solidFill>
            <a:srgbClr val="FF00FF"/>
          </a:solidFill>
          <a:ln w="9525">
            <a:solidFill>
              <a:srgbClr val="000000"/>
            </a:solidFill>
            <a:miter lim="800000"/>
            <a:headEnd/>
            <a:tailEnd/>
          </a:ln>
        </p:spPr>
        <p:txBody>
          <a:bodyPr anchor="ctr"/>
          <a:lstStyle/>
          <a:p>
            <a:pPr marL="0" marR="0" lvl="0" indent="0" algn="ctr" defTabSz="914400" rtl="0" eaLnBrk="1" fontAlgn="base" latinLnBrk="0" hangingPunct="1">
              <a:lnSpc>
                <a:spcPct val="90000"/>
              </a:lnSpc>
              <a:spcBef>
                <a:spcPct val="20000"/>
              </a:spcBef>
              <a:spcAft>
                <a:spcPct val="0"/>
              </a:spcAft>
              <a:buClrTx/>
              <a:buSzTx/>
              <a:buFontTx/>
              <a:buNone/>
              <a:tabLst/>
              <a:defRPr/>
            </a:pPr>
            <a:r>
              <a:rPr kumimoji="0" lang="en-US" sz="4800" b="1"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rPr>
              <a:t>Exodus 16:9</a:t>
            </a:r>
            <a:endParaRPr kumimoji="0" lang="en-US" sz="4800" b="1"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6390" name="Text Box 10"/>
          <p:cNvSpPr txBox="1">
            <a:spLocks noChangeArrowheads="1"/>
          </p:cNvSpPr>
          <p:nvPr/>
        </p:nvSpPr>
        <p:spPr bwMode="auto">
          <a:xfrm>
            <a:off x="533400" y="157163"/>
            <a:ext cx="5976938" cy="708025"/>
          </a:xfrm>
          <a:prstGeom prst="rect">
            <a:avLst/>
          </a:prstGeom>
          <a:noFill/>
          <a:ln w="9525">
            <a:noFill/>
            <a:miter lim="800000"/>
            <a:headEnd/>
            <a:tailEnd/>
          </a:ln>
        </p:spPr>
        <p:txBody>
          <a:bodyPr wrap="none">
            <a:spAutoFit/>
          </a:bodyPr>
          <a:lstStyle/>
          <a:p>
            <a:r>
              <a:rPr lang="en-US" sz="4000" b="1">
                <a:solidFill>
                  <a:srgbClr val="000000"/>
                </a:solidFill>
              </a:rPr>
              <a:t>Then Moses told Aaron,</a:t>
            </a:r>
          </a:p>
        </p:txBody>
      </p:sp>
      <p:pic>
        <p:nvPicPr>
          <p:cNvPr id="3" name="Picture 2">
            <a:extLst>
              <a:ext uri="{FF2B5EF4-FFF2-40B4-BE49-F238E27FC236}">
                <a16:creationId xmlns:a16="http://schemas.microsoft.com/office/drawing/2014/main" id="{27445E47-5840-2FF6-80E9-DC65282B956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743200" y="3124200"/>
            <a:ext cx="4042153" cy="3392659"/>
          </a:xfrm>
          <a:prstGeom prst="rect">
            <a:avLst/>
          </a:prstGeom>
        </p:spPr>
      </p:pic>
    </p:spTree>
  </p:cSld>
  <p:clrMapOvr>
    <a:masterClrMapping/>
  </p:clrMapOvr>
  <p:transition spd="slow" advClick="0">
    <p:cut/>
  </p:transition>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body" idx="4294967295"/>
          </p:nvPr>
        </p:nvSpPr>
        <p:spPr>
          <a:xfrm>
            <a:off x="2590800" y="304800"/>
            <a:ext cx="3124200" cy="4267200"/>
          </a:xfrm>
        </p:spPr>
        <p:txBody>
          <a:bodyPr anchor="ctr"/>
          <a:lstStyle/>
          <a:p>
            <a:pPr marL="0" indent="0" algn="ctr">
              <a:lnSpc>
                <a:spcPct val="90000"/>
              </a:lnSpc>
              <a:buNone/>
            </a:pPr>
            <a:r>
              <a:rPr lang="en-US" sz="4400" b="1" dirty="0">
                <a:solidFill>
                  <a:srgbClr val="000000"/>
                </a:solidFill>
                <a:latin typeface="Arial Black" panose="020B0A04020102020204" pitchFamily="34" charset="0"/>
              </a:rPr>
              <a:t>Read Exodus 16:10</a:t>
            </a:r>
            <a:endParaRPr lang="en-US" sz="4400" b="1" dirty="0">
              <a:solidFill>
                <a:srgbClr val="000000"/>
              </a:solidFill>
            </a:endParaRPr>
          </a:p>
          <a:p>
            <a:pPr eaLnBrk="1" hangingPunct="1">
              <a:buFontTx/>
              <a:buNone/>
              <a:defRPr/>
            </a:pPr>
            <a:r>
              <a:rPr lang="en-US" b="1" dirty="0">
                <a:solidFill>
                  <a:srgbClr val="000000"/>
                </a:solidFill>
              </a:rPr>
              <a:t>  </a:t>
            </a:r>
          </a:p>
        </p:txBody>
      </p:sp>
      <p:pic>
        <p:nvPicPr>
          <p:cNvPr id="17411" name="Picture 3" descr="j0227568"/>
          <p:cNvPicPr>
            <a:picLocks noChangeAspect="1" noChangeArrowheads="1"/>
          </p:cNvPicPr>
          <p:nvPr/>
        </p:nvPicPr>
        <p:blipFill>
          <a:blip r:embed="rId2" cstate="print"/>
          <a:srcRect/>
          <a:stretch>
            <a:fillRect/>
          </a:stretch>
        </p:blipFill>
        <p:spPr bwMode="auto">
          <a:xfrm>
            <a:off x="0" y="0"/>
            <a:ext cx="2901950" cy="6858000"/>
          </a:xfrm>
          <a:prstGeom prst="rect">
            <a:avLst/>
          </a:prstGeom>
          <a:noFill/>
          <a:ln w="9525">
            <a:noFill/>
            <a:miter lim="800000"/>
            <a:headEnd/>
            <a:tailEnd/>
          </a:ln>
        </p:spPr>
      </p:pic>
      <p:pic>
        <p:nvPicPr>
          <p:cNvPr id="17412" name="Picture 6" descr="MPj0433282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41988" y="-533400"/>
            <a:ext cx="3402012" cy="4364038"/>
          </a:xfrm>
          <a:prstGeom prst="rect">
            <a:avLst/>
          </a:prstGeom>
          <a:noFill/>
          <a:ln w="9525">
            <a:noFill/>
            <a:miter lim="800000"/>
            <a:headEnd/>
            <a:tailEnd/>
          </a:ln>
        </p:spPr>
      </p:pic>
      <p:pic>
        <p:nvPicPr>
          <p:cNvPr id="17413" name="Picture 7" descr="MCAN00292_000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6270625" y="2438400"/>
            <a:ext cx="2873375" cy="3468688"/>
          </a:xfrm>
          <a:prstGeom prst="rect">
            <a:avLst/>
          </a:prstGeom>
          <a:noFill/>
          <a:ln w="9525">
            <a:noFill/>
            <a:miter lim="800000"/>
            <a:headEnd/>
            <a:tailEnd/>
          </a:ln>
        </p:spPr>
      </p:pic>
      <p:pic>
        <p:nvPicPr>
          <p:cNvPr id="5" name="Picture 4" descr="Light passing through clouds">
            <a:extLst>
              <a:ext uri="{FF2B5EF4-FFF2-40B4-BE49-F238E27FC236}">
                <a16:creationId xmlns:a16="http://schemas.microsoft.com/office/drawing/2014/main" id="{F5E7208C-26CC-FAAD-47A6-25BDA5ECAEB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2901950" cy="1934633"/>
          </a:xfrm>
          <a:prstGeom prst="rect">
            <a:avLst/>
          </a:prstGeom>
        </p:spPr>
      </p:pic>
      <p:pic>
        <p:nvPicPr>
          <p:cNvPr id="7" name="Picture 6" descr="The image depicts a character in a robe and turban, with a crown and hands raised in a gesture of prayer or blessing.&#10;&#10;AI-generated content may be incorrect.">
            <a:extLst>
              <a:ext uri="{FF2B5EF4-FFF2-40B4-BE49-F238E27FC236}">
                <a16:creationId xmlns:a16="http://schemas.microsoft.com/office/drawing/2014/main" id="{6660A4B7-00FE-BC5F-7F6F-F819A4EEA235}"/>
              </a:ext>
            </a:extLst>
          </p:cNvPr>
          <p:cNvPicPr>
            <a:picLocks noChangeAspect="1"/>
          </p:cNvPicPr>
          <p:nvPr/>
        </p:nvPicPr>
        <p:blipFill>
          <a:blip r:embed="rId6"/>
          <a:stretch>
            <a:fillRect/>
          </a:stretch>
        </p:blipFill>
        <p:spPr>
          <a:xfrm>
            <a:off x="3460506" y="3060744"/>
            <a:ext cx="1904712" cy="3707990"/>
          </a:xfrm>
          <a:prstGeom prst="rect">
            <a:avLst/>
          </a:prstGeom>
        </p:spPr>
      </p:pic>
    </p:spTree>
  </p:cSld>
  <p:clrMapOvr>
    <a:masterClrMapping/>
  </p:clrMapOvr>
  <p:transition spd="slow" advClick="0">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descr="j0227568"/>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76802" name="Rectangle 2"/>
          <p:cNvSpPr>
            <a:spLocks noGrp="1" noChangeArrowheads="1"/>
          </p:cNvSpPr>
          <p:nvPr>
            <p:ph type="body" idx="4294967295"/>
          </p:nvPr>
        </p:nvSpPr>
        <p:spPr>
          <a:xfrm>
            <a:off x="457200" y="304800"/>
            <a:ext cx="8229600" cy="5821363"/>
          </a:xfrm>
        </p:spPr>
        <p:txBody>
          <a:bodyPr anchor="ctr"/>
          <a:lstStyle/>
          <a:p>
            <a:pPr marL="0" marR="0" lvl="0" indent="0" algn="ctr" defTabSz="914400" rtl="0" eaLnBrk="1" fontAlgn="base" latinLnBrk="0" hangingPunct="1">
              <a:lnSpc>
                <a:spcPct val="90000"/>
              </a:lnSpc>
              <a:spcBef>
                <a:spcPct val="20000"/>
              </a:spcBef>
              <a:spcAft>
                <a:spcPct val="0"/>
              </a:spcAft>
              <a:buClrTx/>
              <a:buSzTx/>
              <a:buFontTx/>
              <a:buNone/>
              <a:tabLst/>
              <a:defRPr/>
            </a:pPr>
            <a:r>
              <a:rPr kumimoji="0" lang="en-US" sz="4800" b="1"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rPr>
              <a:t>Read Exodus 16:11-12</a:t>
            </a:r>
            <a:endParaRPr kumimoji="0" lang="en-US" sz="4800" b="1" i="0" u="none" strike="noStrike" kern="1200" cap="none" spc="0" normalizeH="0" baseline="0" noProof="0" dirty="0">
              <a:ln>
                <a:noFill/>
              </a:ln>
              <a:solidFill>
                <a:srgbClr val="000000"/>
              </a:solidFill>
              <a:effectLst/>
              <a:uLnTx/>
              <a:uFillTx/>
              <a:latin typeface="Arial" charset="0"/>
              <a:ea typeface="+mn-ea"/>
              <a:cs typeface="+mn-cs"/>
            </a:endParaRPr>
          </a:p>
          <a:p>
            <a:pPr eaLnBrk="1" hangingPunct="1">
              <a:lnSpc>
                <a:spcPct val="80000"/>
              </a:lnSpc>
              <a:buFontTx/>
              <a:buNone/>
            </a:pPr>
            <a:r>
              <a:rPr lang="en-US" sz="2800" dirty="0">
                <a:solidFill>
                  <a:srgbClr val="000000"/>
                </a:solidFill>
              </a:rPr>
              <a:t>   </a:t>
            </a:r>
          </a:p>
        </p:txBody>
      </p:sp>
    </p:spTree>
  </p:cSld>
  <p:clrMapOvr>
    <a:masterClrMapping/>
  </p:clrMapOvr>
  <p:transition spd="slow" advClick="0">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3" descr="MPj0433395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19459" name="Rectangle 2"/>
          <p:cNvSpPr>
            <a:spLocks noGrp="1" noChangeArrowheads="1"/>
          </p:cNvSpPr>
          <p:nvPr>
            <p:ph type="body" idx="4294967295"/>
          </p:nvPr>
        </p:nvSpPr>
        <p:spPr>
          <a:xfrm>
            <a:off x="457200" y="228600"/>
            <a:ext cx="8229600" cy="2590800"/>
          </a:xfrm>
        </p:spPr>
        <p:txBody>
          <a:bodyPr/>
          <a:lstStyle/>
          <a:p>
            <a:pPr marL="0" marR="0" lvl="0" indent="0" algn="ctr" defTabSz="914400" rtl="0" eaLnBrk="1" fontAlgn="base" latinLnBrk="0" hangingPunct="1">
              <a:lnSpc>
                <a:spcPct val="90000"/>
              </a:lnSpc>
              <a:spcBef>
                <a:spcPct val="20000"/>
              </a:spcBef>
              <a:spcAft>
                <a:spcPct val="0"/>
              </a:spcAft>
              <a:buClrTx/>
              <a:buSzTx/>
              <a:buFontTx/>
              <a:buNone/>
              <a:tabLst/>
              <a:defRPr/>
            </a:pPr>
            <a:r>
              <a:rPr lang="en-US" sz="4400" b="1" dirty="0">
                <a:solidFill>
                  <a:srgbClr val="000000"/>
                </a:solidFill>
              </a:rPr>
              <a:t>  </a:t>
            </a:r>
            <a:r>
              <a:rPr kumimoji="0" lang="en-US" sz="4800" b="1"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rPr>
              <a:t>Read Exodus 16:13a</a:t>
            </a:r>
            <a:endParaRPr kumimoji="0" lang="en-US" sz="4800" b="1" i="0" u="none" strike="noStrike" kern="1200" cap="none" spc="0" normalizeH="0" baseline="0" noProof="0" dirty="0">
              <a:ln>
                <a:noFill/>
              </a:ln>
              <a:solidFill>
                <a:srgbClr val="000000"/>
              </a:solidFill>
              <a:effectLst/>
              <a:uLnTx/>
              <a:uFillTx/>
              <a:latin typeface="Arial" charset="0"/>
              <a:ea typeface="+mn-ea"/>
              <a:cs typeface="+mn-cs"/>
            </a:endParaRPr>
          </a:p>
          <a:p>
            <a:pPr algn="ctr" eaLnBrk="1" hangingPunct="1">
              <a:buFontTx/>
              <a:buNone/>
            </a:pPr>
            <a:endParaRPr lang="en-US" sz="4400" b="1" dirty="0">
              <a:solidFill>
                <a:srgbClr val="000000"/>
              </a:solidFill>
            </a:endParaRPr>
          </a:p>
        </p:txBody>
      </p:sp>
      <p:pic>
        <p:nvPicPr>
          <p:cNvPr id="5124" name="Picture 4" descr="MCAN04122_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48400" y="4191000"/>
            <a:ext cx="1752600" cy="1884363"/>
          </a:xfrm>
          <a:prstGeom prst="rect">
            <a:avLst/>
          </a:prstGeom>
          <a:noFill/>
          <a:ln w="9525">
            <a:noFill/>
            <a:miter lim="800000"/>
            <a:headEnd/>
            <a:tailEnd/>
          </a:ln>
        </p:spPr>
      </p:pic>
      <p:pic>
        <p:nvPicPr>
          <p:cNvPr id="5127" name="Picture 7" descr="MCj02696920000[1]"/>
          <p:cNvPicPr>
            <a:picLocks noChangeAspect="1" noChangeArrowheads="1"/>
          </p:cNvPicPr>
          <p:nvPr/>
        </p:nvPicPr>
        <p:blipFill>
          <a:blip r:embed="rId4" cstate="print"/>
          <a:srcRect/>
          <a:stretch>
            <a:fillRect/>
          </a:stretch>
        </p:blipFill>
        <p:spPr bwMode="auto">
          <a:xfrm>
            <a:off x="7696200" y="1676400"/>
            <a:ext cx="881063" cy="1830388"/>
          </a:xfrm>
          <a:prstGeom prst="rect">
            <a:avLst/>
          </a:prstGeom>
          <a:noFill/>
          <a:ln w="9525">
            <a:noFill/>
            <a:miter lim="800000"/>
            <a:headEnd/>
            <a:tailEnd/>
          </a:ln>
        </p:spPr>
      </p:pic>
      <p:pic>
        <p:nvPicPr>
          <p:cNvPr id="5128" name="Picture 8" descr="MCj02696920000[1]"/>
          <p:cNvPicPr>
            <a:picLocks noChangeAspect="1" noChangeArrowheads="1"/>
          </p:cNvPicPr>
          <p:nvPr/>
        </p:nvPicPr>
        <p:blipFill>
          <a:blip r:embed="rId4" cstate="print"/>
          <a:srcRect/>
          <a:stretch>
            <a:fillRect/>
          </a:stretch>
        </p:blipFill>
        <p:spPr bwMode="auto">
          <a:xfrm>
            <a:off x="3048000" y="3429000"/>
            <a:ext cx="881063" cy="1830388"/>
          </a:xfrm>
          <a:prstGeom prst="rect">
            <a:avLst/>
          </a:prstGeom>
          <a:noFill/>
          <a:ln w="9525">
            <a:noFill/>
            <a:miter lim="800000"/>
            <a:headEnd/>
            <a:tailEnd/>
          </a:ln>
        </p:spPr>
      </p:pic>
      <p:pic>
        <p:nvPicPr>
          <p:cNvPr id="5130" name="Picture 10" descr="MCAN04122_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60500" y="4545013"/>
            <a:ext cx="1752600" cy="1884362"/>
          </a:xfrm>
          <a:prstGeom prst="rect">
            <a:avLst/>
          </a:prstGeom>
          <a:noFill/>
          <a:ln w="9525">
            <a:noFill/>
            <a:miter lim="800000"/>
            <a:headEnd/>
            <a:tailEnd/>
          </a:ln>
        </p:spPr>
      </p:pic>
      <p:pic>
        <p:nvPicPr>
          <p:cNvPr id="5131" name="Picture 11" descr="MCAN04122_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81600" y="1447800"/>
            <a:ext cx="1752600" cy="1884363"/>
          </a:xfrm>
          <a:prstGeom prst="rect">
            <a:avLst/>
          </a:prstGeom>
          <a:noFill/>
          <a:ln w="9525">
            <a:noFill/>
            <a:miter lim="800000"/>
            <a:headEnd/>
            <a:tailEnd/>
          </a:ln>
        </p:spPr>
      </p:pic>
      <p:pic>
        <p:nvPicPr>
          <p:cNvPr id="5132" name="Picture 12" descr="MCAN04122_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9300" y="1990725"/>
            <a:ext cx="1752600" cy="1884363"/>
          </a:xfrm>
          <a:prstGeom prst="rect">
            <a:avLst/>
          </a:prstGeom>
          <a:noFill/>
          <a:ln w="9525">
            <a:noFill/>
            <a:miter lim="800000"/>
            <a:headEnd/>
            <a:tailEnd/>
          </a:ln>
        </p:spPr>
      </p:pic>
    </p:spTree>
  </p:cSld>
  <p:clrMapOvr>
    <a:masterClrMapping/>
  </p:clrMapOvr>
  <p:transition spd="slow" advClick="0">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 descr="MPj0433395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8686800"/>
          </a:xfrm>
          <a:prstGeom prst="rect">
            <a:avLst/>
          </a:prstGeom>
          <a:noFill/>
          <a:ln w="9525">
            <a:noFill/>
            <a:miter lim="800000"/>
            <a:headEnd/>
            <a:tailEnd/>
          </a:ln>
        </p:spPr>
      </p:pic>
      <p:sp>
        <p:nvSpPr>
          <p:cNvPr id="21507" name="Rectangle 2"/>
          <p:cNvSpPr>
            <a:spLocks noGrp="1" noChangeArrowheads="1"/>
          </p:cNvSpPr>
          <p:nvPr>
            <p:ph type="body" idx="4294967295"/>
          </p:nvPr>
        </p:nvSpPr>
        <p:spPr>
          <a:xfrm>
            <a:off x="0" y="0"/>
            <a:ext cx="9144000" cy="1905000"/>
          </a:xfrm>
        </p:spPr>
        <p:txBody>
          <a:bodyPr/>
          <a:lstStyle/>
          <a:p>
            <a:pPr algn="ctr">
              <a:lnSpc>
                <a:spcPct val="90000"/>
              </a:lnSpc>
            </a:pPr>
            <a:r>
              <a:rPr lang="en-US" sz="3600" b="1" dirty="0">
                <a:solidFill>
                  <a:srgbClr val="000000"/>
                </a:solidFill>
              </a:rPr>
              <a:t>  </a:t>
            </a:r>
            <a:r>
              <a:rPr lang="en-US" sz="3600" b="1" dirty="0">
                <a:solidFill>
                  <a:srgbClr val="000000"/>
                </a:solidFill>
                <a:latin typeface="Arial Black" panose="020B0A04020102020204" pitchFamily="34" charset="0"/>
              </a:rPr>
              <a:t>Read Exodus 16:14</a:t>
            </a:r>
            <a:endParaRPr lang="en-US" sz="3600" b="1" dirty="0">
              <a:solidFill>
                <a:srgbClr val="000000"/>
              </a:solidFill>
            </a:endParaRPr>
          </a:p>
        </p:txBody>
      </p:sp>
      <p:grpSp>
        <p:nvGrpSpPr>
          <p:cNvPr id="4" name="Group 4">
            <a:extLst>
              <a:ext uri="{FF2B5EF4-FFF2-40B4-BE49-F238E27FC236}">
                <a16:creationId xmlns:a16="http://schemas.microsoft.com/office/drawing/2014/main" id="{AA3D92AC-12F9-8B5C-5F3A-295DD17F7102}"/>
              </a:ext>
            </a:extLst>
          </p:cNvPr>
          <p:cNvGrpSpPr>
            <a:grpSpLocks/>
          </p:cNvGrpSpPr>
          <p:nvPr/>
        </p:nvGrpSpPr>
        <p:grpSpPr bwMode="auto">
          <a:xfrm>
            <a:off x="371475" y="3607539"/>
            <a:ext cx="8401050" cy="2200275"/>
            <a:chOff x="192" y="3126"/>
            <a:chExt cx="5292" cy="1386"/>
          </a:xfrm>
        </p:grpSpPr>
        <p:pic>
          <p:nvPicPr>
            <p:cNvPr id="5" name="Picture 4" descr="MPj04373680000[1]">
              <a:extLst>
                <a:ext uri="{FF2B5EF4-FFF2-40B4-BE49-F238E27FC236}">
                  <a16:creationId xmlns:a16="http://schemas.microsoft.com/office/drawing/2014/main" id="{2B1F62C2-7E72-8231-2671-37924F56C91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t="11211"/>
            <a:stretch>
              <a:fillRect/>
            </a:stretch>
          </p:blipFill>
          <p:spPr bwMode="auto">
            <a:xfrm>
              <a:off x="1584" y="3233"/>
              <a:ext cx="780" cy="895"/>
            </a:xfrm>
            <a:prstGeom prst="rect">
              <a:avLst/>
            </a:prstGeom>
            <a:noFill/>
            <a:ln w="9525">
              <a:noFill/>
              <a:miter lim="800000"/>
              <a:headEnd/>
              <a:tailEnd/>
            </a:ln>
          </p:spPr>
        </p:pic>
        <p:pic>
          <p:nvPicPr>
            <p:cNvPr id="6" name="Picture 5" descr="MPj04373680000[1]">
              <a:extLst>
                <a:ext uri="{FF2B5EF4-FFF2-40B4-BE49-F238E27FC236}">
                  <a16:creationId xmlns:a16="http://schemas.microsoft.com/office/drawing/2014/main" id="{637092B5-1C03-D16D-024F-DB060120DFA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t="6448"/>
            <a:stretch>
              <a:fillRect/>
            </a:stretch>
          </p:blipFill>
          <p:spPr bwMode="auto">
            <a:xfrm>
              <a:off x="2400" y="3233"/>
              <a:ext cx="780" cy="943"/>
            </a:xfrm>
            <a:prstGeom prst="rect">
              <a:avLst/>
            </a:prstGeom>
            <a:noFill/>
            <a:ln w="9525">
              <a:noFill/>
              <a:miter lim="800000"/>
              <a:headEnd/>
              <a:tailEnd/>
            </a:ln>
          </p:spPr>
        </p:pic>
        <p:pic>
          <p:nvPicPr>
            <p:cNvPr id="7" name="Picture 10" descr="MPj04373680000[1]">
              <a:extLst>
                <a:ext uri="{FF2B5EF4-FFF2-40B4-BE49-F238E27FC236}">
                  <a16:creationId xmlns:a16="http://schemas.microsoft.com/office/drawing/2014/main" id="{0EDEB880-6DFE-B4A6-1805-AC529D8E7DB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t="10104"/>
            <a:stretch>
              <a:fillRect/>
            </a:stretch>
          </p:blipFill>
          <p:spPr bwMode="auto">
            <a:xfrm>
              <a:off x="3312" y="3414"/>
              <a:ext cx="780" cy="906"/>
            </a:xfrm>
            <a:prstGeom prst="rect">
              <a:avLst/>
            </a:prstGeom>
            <a:noFill/>
            <a:ln w="9525">
              <a:noFill/>
              <a:miter lim="800000"/>
              <a:headEnd/>
              <a:tailEnd/>
            </a:ln>
          </p:spPr>
        </p:pic>
        <p:pic>
          <p:nvPicPr>
            <p:cNvPr id="8" name="Picture 11" descr="MPj04373680000[1]">
              <a:extLst>
                <a:ext uri="{FF2B5EF4-FFF2-40B4-BE49-F238E27FC236}">
                  <a16:creationId xmlns:a16="http://schemas.microsoft.com/office/drawing/2014/main" id="{6FF83B14-9B74-2879-5A24-8F01BA9A5BE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t="6448"/>
            <a:stretch>
              <a:fillRect/>
            </a:stretch>
          </p:blipFill>
          <p:spPr bwMode="auto">
            <a:xfrm>
              <a:off x="3936" y="3233"/>
              <a:ext cx="780" cy="943"/>
            </a:xfrm>
            <a:prstGeom prst="rect">
              <a:avLst/>
            </a:prstGeom>
            <a:noFill/>
            <a:ln w="9525">
              <a:noFill/>
              <a:miter lim="800000"/>
              <a:headEnd/>
              <a:tailEnd/>
            </a:ln>
          </p:spPr>
        </p:pic>
        <p:pic>
          <p:nvPicPr>
            <p:cNvPr id="9" name="Picture 12" descr="MPj04373680000[1]">
              <a:extLst>
                <a:ext uri="{FF2B5EF4-FFF2-40B4-BE49-F238E27FC236}">
                  <a16:creationId xmlns:a16="http://schemas.microsoft.com/office/drawing/2014/main" id="{30F60A18-80F8-CCB2-F9BF-D1AF5090805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t="10119"/>
            <a:stretch>
              <a:fillRect/>
            </a:stretch>
          </p:blipFill>
          <p:spPr bwMode="auto">
            <a:xfrm>
              <a:off x="4704" y="3126"/>
              <a:ext cx="780" cy="906"/>
            </a:xfrm>
            <a:prstGeom prst="rect">
              <a:avLst/>
            </a:prstGeom>
            <a:noFill/>
            <a:ln w="9525">
              <a:noFill/>
              <a:miter lim="800000"/>
              <a:headEnd/>
              <a:tailEnd/>
            </a:ln>
          </p:spPr>
        </p:pic>
        <p:pic>
          <p:nvPicPr>
            <p:cNvPr id="10" name="Picture 13" descr="MPj04373680000[1]">
              <a:extLst>
                <a:ext uri="{FF2B5EF4-FFF2-40B4-BE49-F238E27FC236}">
                  <a16:creationId xmlns:a16="http://schemas.microsoft.com/office/drawing/2014/main" id="{24BAB0CC-E112-F500-F38B-953A6EBB00C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t="19048"/>
            <a:stretch>
              <a:fillRect/>
            </a:stretch>
          </p:blipFill>
          <p:spPr bwMode="auto">
            <a:xfrm>
              <a:off x="2016" y="3504"/>
              <a:ext cx="780" cy="816"/>
            </a:xfrm>
            <a:prstGeom prst="rect">
              <a:avLst/>
            </a:prstGeom>
            <a:noFill/>
            <a:ln w="9525">
              <a:noFill/>
              <a:miter lim="800000"/>
              <a:headEnd/>
              <a:tailEnd/>
            </a:ln>
          </p:spPr>
        </p:pic>
        <p:pic>
          <p:nvPicPr>
            <p:cNvPr id="11" name="Picture 14" descr="MPj04373680000[1]">
              <a:extLst>
                <a:ext uri="{FF2B5EF4-FFF2-40B4-BE49-F238E27FC236}">
                  <a16:creationId xmlns:a16="http://schemas.microsoft.com/office/drawing/2014/main" id="{A04F4AC6-AABB-6EAA-7456-CE207E73CC9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l="2308" t="8810" r="-2308" b="-8810"/>
            <a:stretch>
              <a:fillRect/>
            </a:stretch>
          </p:blipFill>
          <p:spPr bwMode="auto">
            <a:xfrm>
              <a:off x="1104" y="3168"/>
              <a:ext cx="780" cy="1008"/>
            </a:xfrm>
            <a:prstGeom prst="rect">
              <a:avLst/>
            </a:prstGeom>
            <a:noFill/>
            <a:ln w="9525">
              <a:noFill/>
              <a:miter lim="800000"/>
              <a:headEnd/>
              <a:tailEnd/>
            </a:ln>
          </p:spPr>
        </p:pic>
        <p:pic>
          <p:nvPicPr>
            <p:cNvPr id="12" name="Picture 15" descr="MPj04373680000[1]">
              <a:extLst>
                <a:ext uri="{FF2B5EF4-FFF2-40B4-BE49-F238E27FC236}">
                  <a16:creationId xmlns:a16="http://schemas.microsoft.com/office/drawing/2014/main" id="{6CB094DE-083A-E8AB-9D73-BF845896E98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t="11187"/>
            <a:stretch>
              <a:fillRect/>
            </a:stretch>
          </p:blipFill>
          <p:spPr bwMode="auto">
            <a:xfrm>
              <a:off x="768" y="3569"/>
              <a:ext cx="780" cy="895"/>
            </a:xfrm>
            <a:prstGeom prst="rect">
              <a:avLst/>
            </a:prstGeom>
            <a:noFill/>
            <a:ln w="9525">
              <a:noFill/>
              <a:miter lim="800000"/>
              <a:headEnd/>
              <a:tailEnd/>
            </a:ln>
          </p:spPr>
        </p:pic>
        <p:pic>
          <p:nvPicPr>
            <p:cNvPr id="13" name="Picture 16" descr="MPj04373680000[1]">
              <a:extLst>
                <a:ext uri="{FF2B5EF4-FFF2-40B4-BE49-F238E27FC236}">
                  <a16:creationId xmlns:a16="http://schemas.microsoft.com/office/drawing/2014/main" id="{CF00AFBA-0BB6-323E-CECF-34420B499B8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t="6425"/>
            <a:stretch>
              <a:fillRect/>
            </a:stretch>
          </p:blipFill>
          <p:spPr bwMode="auto">
            <a:xfrm>
              <a:off x="192" y="3377"/>
              <a:ext cx="780" cy="943"/>
            </a:xfrm>
            <a:prstGeom prst="rect">
              <a:avLst/>
            </a:prstGeom>
            <a:noFill/>
            <a:ln w="9525">
              <a:noFill/>
              <a:miter lim="800000"/>
              <a:headEnd/>
              <a:tailEnd/>
            </a:ln>
          </p:spPr>
        </p:pic>
        <p:pic>
          <p:nvPicPr>
            <p:cNvPr id="14" name="Picture 17" descr="MPj04373680000[1]">
              <a:extLst>
                <a:ext uri="{FF2B5EF4-FFF2-40B4-BE49-F238E27FC236}">
                  <a16:creationId xmlns:a16="http://schemas.microsoft.com/office/drawing/2014/main" id="{6CF413CE-3659-4972-97FB-58603EECE39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t="6448"/>
            <a:stretch>
              <a:fillRect/>
            </a:stretch>
          </p:blipFill>
          <p:spPr bwMode="auto">
            <a:xfrm>
              <a:off x="2832" y="3569"/>
              <a:ext cx="780" cy="943"/>
            </a:xfrm>
            <a:prstGeom prst="rect">
              <a:avLst/>
            </a:prstGeom>
            <a:noFill/>
            <a:ln w="9525">
              <a:noFill/>
              <a:miter lim="800000"/>
              <a:headEnd/>
              <a:tailEnd/>
            </a:ln>
          </p:spPr>
        </p:pic>
      </p:grpSp>
      <p:grpSp>
        <p:nvGrpSpPr>
          <p:cNvPr id="3" name="Group 5"/>
          <p:cNvGrpSpPr>
            <a:grpSpLocks/>
          </p:cNvGrpSpPr>
          <p:nvPr/>
        </p:nvGrpSpPr>
        <p:grpSpPr bwMode="auto">
          <a:xfrm>
            <a:off x="371475" y="4561866"/>
            <a:ext cx="8534400" cy="3721100"/>
            <a:chOff x="0" y="2832"/>
            <a:chExt cx="5376" cy="2344"/>
          </a:xfrm>
        </p:grpSpPr>
        <p:pic>
          <p:nvPicPr>
            <p:cNvPr id="21510" name="Picture 20" descr="MCj04363870000[1]"/>
            <p:cNvPicPr>
              <a:picLocks noChangeAspect="1" noChangeArrowheads="1"/>
            </p:cNvPicPr>
            <p:nvPr/>
          </p:nvPicPr>
          <p:blipFill>
            <a:blip r:embed="rId4" cstate="print"/>
            <a:srcRect/>
            <a:stretch>
              <a:fillRect/>
            </a:stretch>
          </p:blipFill>
          <p:spPr bwMode="auto">
            <a:xfrm>
              <a:off x="1104" y="3600"/>
              <a:ext cx="1152" cy="1096"/>
            </a:xfrm>
            <a:prstGeom prst="rect">
              <a:avLst/>
            </a:prstGeom>
            <a:noFill/>
            <a:ln w="9525">
              <a:noFill/>
              <a:miter lim="800000"/>
              <a:headEnd/>
              <a:tailEnd/>
            </a:ln>
          </p:spPr>
        </p:pic>
        <p:pic>
          <p:nvPicPr>
            <p:cNvPr id="21511" name="Picture 21" descr="MCj04363870000[1]"/>
            <p:cNvPicPr>
              <a:picLocks noChangeAspect="1" noChangeArrowheads="1"/>
            </p:cNvPicPr>
            <p:nvPr/>
          </p:nvPicPr>
          <p:blipFill>
            <a:blip r:embed="rId4" cstate="print"/>
            <a:srcRect/>
            <a:stretch>
              <a:fillRect/>
            </a:stretch>
          </p:blipFill>
          <p:spPr bwMode="auto">
            <a:xfrm>
              <a:off x="144" y="4080"/>
              <a:ext cx="1152" cy="1096"/>
            </a:xfrm>
            <a:prstGeom prst="rect">
              <a:avLst/>
            </a:prstGeom>
            <a:noFill/>
            <a:ln w="9525">
              <a:noFill/>
              <a:miter lim="800000"/>
              <a:headEnd/>
              <a:tailEnd/>
            </a:ln>
          </p:spPr>
        </p:pic>
        <p:pic>
          <p:nvPicPr>
            <p:cNvPr id="21512" name="Picture 22" descr="MCj04363870000[1]"/>
            <p:cNvPicPr>
              <a:picLocks noChangeAspect="1" noChangeArrowheads="1"/>
            </p:cNvPicPr>
            <p:nvPr/>
          </p:nvPicPr>
          <p:blipFill>
            <a:blip r:embed="rId4" cstate="print"/>
            <a:srcRect/>
            <a:stretch>
              <a:fillRect/>
            </a:stretch>
          </p:blipFill>
          <p:spPr bwMode="auto">
            <a:xfrm>
              <a:off x="816" y="3072"/>
              <a:ext cx="1152" cy="1096"/>
            </a:xfrm>
            <a:prstGeom prst="rect">
              <a:avLst/>
            </a:prstGeom>
            <a:noFill/>
            <a:ln w="9525">
              <a:noFill/>
              <a:miter lim="800000"/>
              <a:headEnd/>
              <a:tailEnd/>
            </a:ln>
          </p:spPr>
        </p:pic>
        <p:pic>
          <p:nvPicPr>
            <p:cNvPr id="21513" name="Picture 23" descr="MCj04363870000[1]"/>
            <p:cNvPicPr>
              <a:picLocks noChangeAspect="1" noChangeArrowheads="1"/>
            </p:cNvPicPr>
            <p:nvPr/>
          </p:nvPicPr>
          <p:blipFill>
            <a:blip r:embed="rId4" cstate="print"/>
            <a:srcRect/>
            <a:stretch>
              <a:fillRect/>
            </a:stretch>
          </p:blipFill>
          <p:spPr bwMode="auto">
            <a:xfrm>
              <a:off x="0" y="3408"/>
              <a:ext cx="1152" cy="1096"/>
            </a:xfrm>
            <a:prstGeom prst="rect">
              <a:avLst/>
            </a:prstGeom>
            <a:noFill/>
            <a:ln w="9525">
              <a:noFill/>
              <a:miter lim="800000"/>
              <a:headEnd/>
              <a:tailEnd/>
            </a:ln>
          </p:spPr>
        </p:pic>
        <p:pic>
          <p:nvPicPr>
            <p:cNvPr id="21514" name="Picture 24" descr="MCj04363870000[1]"/>
            <p:cNvPicPr>
              <a:picLocks noChangeAspect="1" noChangeArrowheads="1"/>
            </p:cNvPicPr>
            <p:nvPr/>
          </p:nvPicPr>
          <p:blipFill>
            <a:blip r:embed="rId4" cstate="print"/>
            <a:srcRect/>
            <a:stretch>
              <a:fillRect/>
            </a:stretch>
          </p:blipFill>
          <p:spPr bwMode="auto">
            <a:xfrm>
              <a:off x="2064" y="3224"/>
              <a:ext cx="1152" cy="1096"/>
            </a:xfrm>
            <a:prstGeom prst="rect">
              <a:avLst/>
            </a:prstGeom>
            <a:noFill/>
            <a:ln w="9525">
              <a:noFill/>
              <a:miter lim="800000"/>
              <a:headEnd/>
              <a:tailEnd/>
            </a:ln>
          </p:spPr>
        </p:pic>
        <p:pic>
          <p:nvPicPr>
            <p:cNvPr id="21515" name="Picture 25" descr="MCj04363870000[1]"/>
            <p:cNvPicPr>
              <a:picLocks noChangeAspect="1" noChangeArrowheads="1"/>
            </p:cNvPicPr>
            <p:nvPr/>
          </p:nvPicPr>
          <p:blipFill>
            <a:blip r:embed="rId4" cstate="print"/>
            <a:srcRect/>
            <a:stretch>
              <a:fillRect/>
            </a:stretch>
          </p:blipFill>
          <p:spPr bwMode="auto">
            <a:xfrm>
              <a:off x="3600" y="3772"/>
              <a:ext cx="1152" cy="1096"/>
            </a:xfrm>
            <a:prstGeom prst="rect">
              <a:avLst/>
            </a:prstGeom>
            <a:noFill/>
            <a:ln w="9525">
              <a:noFill/>
              <a:miter lim="800000"/>
              <a:headEnd/>
              <a:tailEnd/>
            </a:ln>
          </p:spPr>
        </p:pic>
        <p:pic>
          <p:nvPicPr>
            <p:cNvPr id="21516" name="Picture 26" descr="MCj04363870000[1]"/>
            <p:cNvPicPr>
              <a:picLocks noChangeAspect="1" noChangeArrowheads="1"/>
            </p:cNvPicPr>
            <p:nvPr/>
          </p:nvPicPr>
          <p:blipFill>
            <a:blip r:embed="rId4" cstate="print"/>
            <a:srcRect/>
            <a:stretch>
              <a:fillRect/>
            </a:stretch>
          </p:blipFill>
          <p:spPr bwMode="auto">
            <a:xfrm>
              <a:off x="4224" y="2832"/>
              <a:ext cx="1152" cy="1096"/>
            </a:xfrm>
            <a:prstGeom prst="rect">
              <a:avLst/>
            </a:prstGeom>
            <a:noFill/>
            <a:ln w="9525">
              <a:noFill/>
              <a:miter lim="800000"/>
              <a:headEnd/>
              <a:tailEnd/>
            </a:ln>
          </p:spPr>
        </p:pic>
        <p:pic>
          <p:nvPicPr>
            <p:cNvPr id="21517" name="Picture 27" descr="MCj04363870000[1]"/>
            <p:cNvPicPr>
              <a:picLocks noChangeAspect="1" noChangeArrowheads="1"/>
            </p:cNvPicPr>
            <p:nvPr/>
          </p:nvPicPr>
          <p:blipFill>
            <a:blip r:embed="rId4" cstate="print"/>
            <a:srcRect/>
            <a:stretch>
              <a:fillRect/>
            </a:stretch>
          </p:blipFill>
          <p:spPr bwMode="auto">
            <a:xfrm>
              <a:off x="2400" y="3772"/>
              <a:ext cx="1152" cy="1096"/>
            </a:xfrm>
            <a:prstGeom prst="rect">
              <a:avLst/>
            </a:prstGeom>
            <a:noFill/>
            <a:ln w="9525">
              <a:noFill/>
              <a:miter lim="800000"/>
              <a:headEnd/>
              <a:tailEnd/>
            </a:ln>
          </p:spPr>
        </p:pic>
        <p:pic>
          <p:nvPicPr>
            <p:cNvPr id="21518" name="Picture 28" descr="MCj04363870000[1]"/>
            <p:cNvPicPr>
              <a:picLocks noChangeAspect="1" noChangeArrowheads="1"/>
            </p:cNvPicPr>
            <p:nvPr/>
          </p:nvPicPr>
          <p:blipFill>
            <a:blip r:embed="rId4" cstate="print"/>
            <a:srcRect/>
            <a:stretch>
              <a:fillRect/>
            </a:stretch>
          </p:blipFill>
          <p:spPr bwMode="auto">
            <a:xfrm>
              <a:off x="3024" y="2976"/>
              <a:ext cx="1152" cy="1096"/>
            </a:xfrm>
            <a:prstGeom prst="rect">
              <a:avLst/>
            </a:prstGeom>
            <a:noFill/>
            <a:ln w="9525">
              <a:noFill/>
              <a:miter lim="800000"/>
              <a:headEnd/>
              <a:tailEnd/>
            </a:ln>
          </p:spPr>
        </p:pic>
      </p:grpSp>
    </p:spTree>
  </p:cSld>
  <p:clrMapOvr>
    <a:masterClrMapping/>
  </p:clrMapOvr>
  <p:transition spd="slow" advClick="0">
    <p:cut/>
  </p:transition>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body" idx="4294967295"/>
          </p:nvPr>
        </p:nvSpPr>
        <p:spPr>
          <a:xfrm>
            <a:off x="0" y="152400"/>
            <a:ext cx="9144000" cy="1143000"/>
          </a:xfrm>
        </p:spPr>
        <p:txBody>
          <a:bodyPr/>
          <a:lstStyle/>
          <a:p>
            <a:pPr marL="0" indent="0" algn="ctr" eaLnBrk="1" hangingPunct="1">
              <a:spcBef>
                <a:spcPts val="0"/>
              </a:spcBef>
              <a:buFontTx/>
              <a:buNone/>
            </a:pPr>
            <a:r>
              <a:rPr lang="en-US" sz="4000" b="1" dirty="0">
                <a:solidFill>
                  <a:schemeClr val="accent1"/>
                </a:solidFill>
                <a:latin typeface="Arial Black" panose="020B0A04020102020204" pitchFamily="34" charset="0"/>
              </a:rPr>
              <a:t>Read Exodus 16:15a</a:t>
            </a:r>
            <a:endParaRPr lang="en-US" sz="2800" dirty="0">
              <a:solidFill>
                <a:schemeClr val="accent1"/>
              </a:solidFill>
            </a:endParaRPr>
          </a:p>
        </p:txBody>
      </p:sp>
      <p:sp>
        <p:nvSpPr>
          <p:cNvPr id="22531" name="Rectangle 3"/>
          <p:cNvSpPr>
            <a:spLocks noChangeArrowheads="1"/>
          </p:cNvSpPr>
          <p:nvPr/>
        </p:nvSpPr>
        <p:spPr bwMode="auto">
          <a:xfrm>
            <a:off x="0" y="4508326"/>
            <a:ext cx="9144000" cy="1395412"/>
          </a:xfrm>
          <a:prstGeom prst="rect">
            <a:avLst/>
          </a:prstGeom>
          <a:noFill/>
          <a:ln w="9525">
            <a:noFill/>
            <a:miter lim="800000"/>
            <a:headEnd/>
            <a:tailEnd/>
          </a:ln>
        </p:spPr>
        <p:txBody>
          <a:bodyPr/>
          <a:lstStyle/>
          <a:p>
            <a:pPr marL="342900" indent="-342900" algn="ctr">
              <a:spcBef>
                <a:spcPct val="20000"/>
              </a:spcBef>
            </a:pPr>
            <a:r>
              <a:rPr lang="en-US" sz="2800" b="1" dirty="0">
                <a:solidFill>
                  <a:srgbClr val="000000"/>
                </a:solidFill>
              </a:rPr>
              <a:t>The Hebrew word for “What’s that?” is “manna”.  So, this bread from heaven was called manna. We will learn next year that God rained down manna from heaven every day until the Israelites could grow their own food in Canaan.</a:t>
            </a:r>
            <a:br>
              <a:rPr lang="en-US" sz="5400" b="1" dirty="0">
                <a:solidFill>
                  <a:srgbClr val="000000"/>
                </a:solidFill>
              </a:rPr>
            </a:br>
            <a:r>
              <a:rPr lang="en-US" sz="3600" b="1" dirty="0">
                <a:solidFill>
                  <a:srgbClr val="000000"/>
                </a:solidFill>
              </a:rPr>
              <a:t>       </a:t>
            </a:r>
          </a:p>
        </p:txBody>
      </p:sp>
      <p:pic>
        <p:nvPicPr>
          <p:cNvPr id="22532" name="Picture 4" descr="MCj0433452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525022" y="990600"/>
            <a:ext cx="3276600" cy="3505200"/>
          </a:xfrm>
          <a:prstGeom prst="rect">
            <a:avLst/>
          </a:prstGeom>
          <a:noFill/>
          <a:ln w="9525">
            <a:noFill/>
            <a:miter lim="800000"/>
            <a:headEnd/>
            <a:tailEnd/>
          </a:ln>
        </p:spPr>
      </p:pic>
      <p:pic>
        <p:nvPicPr>
          <p:cNvPr id="22533" name="Picture 6" descr="MCj04334480000[1]"/>
          <p:cNvPicPr>
            <a:picLocks noChangeAspect="1" noChangeArrowheads="1"/>
          </p:cNvPicPr>
          <p:nvPr/>
        </p:nvPicPr>
        <p:blipFill>
          <a:blip r:embed="rId3" cstate="print"/>
          <a:srcRect/>
          <a:stretch>
            <a:fillRect/>
          </a:stretch>
        </p:blipFill>
        <p:spPr bwMode="auto">
          <a:xfrm>
            <a:off x="876822" y="2209800"/>
            <a:ext cx="2971800" cy="2414588"/>
          </a:xfrm>
          <a:prstGeom prst="rect">
            <a:avLst/>
          </a:prstGeom>
          <a:noFill/>
          <a:ln w="9525">
            <a:noFill/>
            <a:miter lim="800000"/>
            <a:headEnd/>
            <a:tailEnd/>
          </a:ln>
        </p:spPr>
      </p:pic>
      <p:sp>
        <p:nvSpPr>
          <p:cNvPr id="22535" name="AutoShape 7"/>
          <p:cNvSpPr>
            <a:spLocks noChangeArrowheads="1"/>
          </p:cNvSpPr>
          <p:nvPr/>
        </p:nvSpPr>
        <p:spPr bwMode="auto">
          <a:xfrm>
            <a:off x="419622" y="762000"/>
            <a:ext cx="4572000" cy="1295400"/>
          </a:xfrm>
          <a:prstGeom prst="wedgeRoundRectCallout">
            <a:avLst>
              <a:gd name="adj1" fmla="val 77829"/>
              <a:gd name="adj2" fmla="val 32977"/>
              <a:gd name="adj3" fmla="val 16667"/>
            </a:avLst>
          </a:prstGeom>
          <a:solidFill>
            <a:srgbClr val="FFFF99"/>
          </a:solidFill>
          <a:ln w="9525">
            <a:solidFill>
              <a:srgbClr val="000000"/>
            </a:solidFill>
            <a:miter lim="800000"/>
            <a:headEnd/>
            <a:tailEnd/>
          </a:ln>
        </p:spPr>
        <p:txBody>
          <a:bodyPr/>
          <a:lstStyle/>
          <a:p>
            <a:pPr algn="ctr"/>
            <a:r>
              <a:rPr lang="en-US" sz="5400" b="1" dirty="0">
                <a:solidFill>
                  <a:srgbClr val="000000"/>
                </a:solidFill>
              </a:rPr>
              <a:t>What’s that?</a:t>
            </a:r>
          </a:p>
        </p:txBody>
      </p:sp>
    </p:spTree>
  </p:cSld>
  <p:clrMapOvr>
    <a:masterClrMapping/>
  </p:clrMapOvr>
  <p:transition spd="slow" advClick="0">
    <p:cut/>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23557" name="Picture 4" descr="MPj0436546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1200" y="2620712"/>
            <a:ext cx="7172195" cy="3862637"/>
          </a:xfrm>
          <a:prstGeom prst="rect">
            <a:avLst/>
          </a:prstGeom>
          <a:noFill/>
          <a:ln w="9525">
            <a:noFill/>
            <a:miter lim="800000"/>
            <a:headEnd/>
            <a:tailEnd/>
          </a:ln>
        </p:spPr>
      </p:pic>
      <p:sp>
        <p:nvSpPr>
          <p:cNvPr id="23556" name="AutoShape 4"/>
          <p:cNvSpPr>
            <a:spLocks noChangeArrowheads="1"/>
          </p:cNvSpPr>
          <p:nvPr/>
        </p:nvSpPr>
        <p:spPr bwMode="auto">
          <a:xfrm>
            <a:off x="4038600" y="152400"/>
            <a:ext cx="4953000" cy="1219200"/>
          </a:xfrm>
          <a:prstGeom prst="wedgeRoundRectCallout">
            <a:avLst>
              <a:gd name="adj1" fmla="val -93231"/>
              <a:gd name="adj2" fmla="val 66466"/>
              <a:gd name="adj3" fmla="val 16667"/>
            </a:avLst>
          </a:prstGeom>
          <a:solidFill>
            <a:srgbClr val="00B050"/>
          </a:solidFill>
          <a:ln w="9525">
            <a:solidFill>
              <a:srgbClr val="000000"/>
            </a:solidFill>
            <a:miter lim="800000"/>
            <a:headEnd/>
            <a:tailEnd/>
          </a:ln>
        </p:spPr>
        <p:txBody>
          <a:bodyPr anchor="ctr"/>
          <a:lstStyle/>
          <a:p>
            <a:pPr algn="ctr">
              <a:spcBef>
                <a:spcPct val="20000"/>
              </a:spcBef>
            </a:pPr>
            <a:r>
              <a:rPr lang="en-US" sz="4000" b="1" dirty="0">
                <a:solidFill>
                  <a:schemeClr val="bg1"/>
                </a:solidFill>
              </a:rPr>
              <a:t>Exodus 16:15b</a:t>
            </a:r>
          </a:p>
        </p:txBody>
      </p:sp>
      <p:pic>
        <p:nvPicPr>
          <p:cNvPr id="3" name="Picture 2">
            <a:extLst>
              <a:ext uri="{FF2B5EF4-FFF2-40B4-BE49-F238E27FC236}">
                <a16:creationId xmlns:a16="http://schemas.microsoft.com/office/drawing/2014/main" id="{CDA7B1EC-A5DB-8E64-6ACC-B28208A1ECE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6200" y="533400"/>
            <a:ext cx="2711013" cy="3430457"/>
          </a:xfrm>
          <a:prstGeom prst="rect">
            <a:avLst/>
          </a:prstGeom>
        </p:spPr>
      </p:pic>
    </p:spTree>
  </p:cSld>
  <p:clrMapOvr>
    <a:masterClrMapping/>
  </p:clrMapOvr>
  <p:transition spd="slow" advClick="0">
    <p:cut/>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1026" name="Picture 2" descr="What Is The Omer; How Do You Count It? – Holyland Marketplace">
            <a:extLst>
              <a:ext uri="{FF2B5EF4-FFF2-40B4-BE49-F238E27FC236}">
                <a16:creationId xmlns:a16="http://schemas.microsoft.com/office/drawing/2014/main" id="{60B34E2A-22E2-992B-2AC9-88D1B7AD5A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286250"/>
            <a:ext cx="4572000" cy="2571750"/>
          </a:xfrm>
          <a:prstGeom prst="rect">
            <a:avLst/>
          </a:prstGeom>
          <a:noFill/>
          <a:extLst>
            <a:ext uri="{909E8E84-426E-40DD-AFC4-6F175D3DCCD1}">
              <a14:hiddenFill xmlns:a14="http://schemas.microsoft.com/office/drawing/2010/main">
                <a:solidFill>
                  <a:srgbClr val="FFFFFF"/>
                </a:solidFill>
              </a14:hiddenFill>
            </a:ext>
          </a:extLst>
        </p:spPr>
      </p:pic>
      <p:sp>
        <p:nvSpPr>
          <p:cNvPr id="24579" name="AutoShape 4"/>
          <p:cNvSpPr>
            <a:spLocks noChangeArrowheads="1"/>
          </p:cNvSpPr>
          <p:nvPr/>
        </p:nvSpPr>
        <p:spPr bwMode="auto">
          <a:xfrm>
            <a:off x="3733800" y="-152400"/>
            <a:ext cx="5181600" cy="1676400"/>
          </a:xfrm>
          <a:prstGeom prst="wedgeRoundRectCallout">
            <a:avLst>
              <a:gd name="adj1" fmla="val -86043"/>
              <a:gd name="adj2" fmla="val 37069"/>
              <a:gd name="adj3" fmla="val 16667"/>
            </a:avLst>
          </a:prstGeom>
          <a:solidFill>
            <a:srgbClr val="E4BF9B"/>
          </a:solidFill>
          <a:ln w="9525">
            <a:solidFill>
              <a:srgbClr val="000000"/>
            </a:solidFill>
            <a:miter lim="800000"/>
            <a:headEnd/>
            <a:tailEnd/>
          </a:ln>
        </p:spPr>
        <p:txBody>
          <a:bodyPr anchor="ctr"/>
          <a:lstStyle/>
          <a:p>
            <a:pPr algn="ctr">
              <a:spcBef>
                <a:spcPts val="0"/>
              </a:spcBef>
            </a:pPr>
            <a:r>
              <a:rPr lang="en-US" sz="3600" b="1" dirty="0">
                <a:solidFill>
                  <a:srgbClr val="000000"/>
                </a:solidFill>
                <a:latin typeface="Arial Black" panose="020B0A04020102020204" pitchFamily="34" charset="0"/>
              </a:rPr>
              <a:t>Read Exodus 16:16</a:t>
            </a:r>
            <a:endParaRPr lang="en-US" sz="3600" b="1" dirty="0">
              <a:solidFill>
                <a:srgbClr val="000000"/>
              </a:solidFill>
            </a:endParaRPr>
          </a:p>
        </p:txBody>
      </p:sp>
      <p:pic>
        <p:nvPicPr>
          <p:cNvPr id="24580" name="Picture 5" descr="j023343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62100" y="2745364"/>
            <a:ext cx="3276600" cy="4110472"/>
          </a:xfrm>
          <a:prstGeom prst="rect">
            <a:avLst/>
          </a:prstGeom>
          <a:noFill/>
          <a:ln w="9525">
            <a:noFill/>
            <a:miter lim="800000"/>
            <a:headEnd/>
            <a:tailEnd/>
          </a:ln>
        </p:spPr>
      </p:pic>
      <p:sp>
        <p:nvSpPr>
          <p:cNvPr id="2" name="TextBox 1">
            <a:extLst>
              <a:ext uri="{FF2B5EF4-FFF2-40B4-BE49-F238E27FC236}">
                <a16:creationId xmlns:a16="http://schemas.microsoft.com/office/drawing/2014/main" id="{AB689938-CC2C-1452-DF77-7CAB10D4A8BA}"/>
              </a:ext>
            </a:extLst>
          </p:cNvPr>
          <p:cNvSpPr txBox="1"/>
          <p:nvPr/>
        </p:nvSpPr>
        <p:spPr>
          <a:xfrm>
            <a:off x="5029200" y="4800600"/>
            <a:ext cx="2286000" cy="1477328"/>
          </a:xfrm>
          <a:prstGeom prst="rect">
            <a:avLst/>
          </a:prstGeom>
          <a:solidFill>
            <a:srgbClr val="9BB1C0"/>
          </a:solidFill>
        </p:spPr>
        <p:txBody>
          <a:bodyPr wrap="square" rtlCol="0">
            <a:spAutoFit/>
          </a:bodyPr>
          <a:lstStyle/>
          <a:p>
            <a:r>
              <a:rPr lang="en-US" dirty="0"/>
              <a:t>An </a:t>
            </a:r>
            <a:r>
              <a:rPr lang="en-US" dirty="0" err="1"/>
              <a:t>omer</a:t>
            </a:r>
            <a:r>
              <a:rPr lang="en-US" dirty="0"/>
              <a:t> was just the right amount for a grown up to eat in one day.  It was about 3 cups.</a:t>
            </a:r>
          </a:p>
        </p:txBody>
      </p:sp>
      <p:pic>
        <p:nvPicPr>
          <p:cNvPr id="2457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2931" y="430874"/>
            <a:ext cx="2593731" cy="3282049"/>
          </a:xfrm>
          <a:prstGeom prst="rect">
            <a:avLst/>
          </a:prstGeom>
          <a:noFill/>
          <a:ln w="9525">
            <a:noFill/>
            <a:miter lim="800000"/>
            <a:headEnd/>
            <a:tailEnd/>
          </a:ln>
        </p:spPr>
      </p:pic>
    </p:spTree>
  </p:cSld>
  <p:clrMapOvr>
    <a:masterClrMapping/>
  </p:clrMapOvr>
  <p:transition spd="slow" advClick="0">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6"/>
          <p:cNvSpPr>
            <a:spLocks noChangeArrowheads="1"/>
          </p:cNvSpPr>
          <p:nvPr/>
        </p:nvSpPr>
        <p:spPr bwMode="auto">
          <a:xfrm>
            <a:off x="0" y="0"/>
            <a:ext cx="9144000" cy="6858000"/>
          </a:xfrm>
          <a:prstGeom prst="rect">
            <a:avLst/>
          </a:prstGeom>
          <a:solidFill>
            <a:srgbClr val="FFFF99"/>
          </a:solidFill>
          <a:ln w="9525">
            <a:solidFill>
              <a:srgbClr val="000000"/>
            </a:solidFill>
            <a:miter lim="800000"/>
            <a:headEnd/>
            <a:tailEnd/>
          </a:ln>
        </p:spPr>
        <p:txBody>
          <a:bodyPr wrap="none" anchor="ctr"/>
          <a:lstStyle/>
          <a:p>
            <a:pPr eaLnBrk="0" hangingPunct="0"/>
            <a:endParaRPr lang="en-US"/>
          </a:p>
        </p:txBody>
      </p:sp>
      <p:pic>
        <p:nvPicPr>
          <p:cNvPr id="2052" name="Picture 4" descr="painting of people gathering manna">
            <a:extLst>
              <a:ext uri="{FF2B5EF4-FFF2-40B4-BE49-F238E27FC236}">
                <a16:creationId xmlns:a16="http://schemas.microsoft.com/office/drawing/2014/main" id="{86FEA368-AA43-9D23-8867-329B16CA0E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25603" name="Rectangle 2"/>
          <p:cNvSpPr>
            <a:spLocks noGrp="1" noChangeArrowheads="1"/>
          </p:cNvSpPr>
          <p:nvPr>
            <p:ph type="body" idx="4294967295"/>
          </p:nvPr>
        </p:nvSpPr>
        <p:spPr>
          <a:xfrm>
            <a:off x="0" y="304800"/>
            <a:ext cx="9144000" cy="1143000"/>
          </a:xfrm>
        </p:spPr>
        <p:txBody>
          <a:bodyPr anchor="ctr"/>
          <a:lstStyle/>
          <a:p>
            <a:pPr algn="ctr">
              <a:spcBef>
                <a:spcPts val="0"/>
              </a:spcBef>
            </a:pPr>
            <a:r>
              <a:rPr lang="en-US" sz="4400" b="1" dirty="0">
                <a:ln>
                  <a:solidFill>
                    <a:schemeClr val="accent2"/>
                  </a:solidFill>
                </a:ln>
                <a:solidFill>
                  <a:schemeClr val="bg1"/>
                </a:solidFill>
                <a:latin typeface="Arial Black" panose="020B0A04020102020204" pitchFamily="34" charset="0"/>
              </a:rPr>
              <a:t>Read Exodus 16:16</a:t>
            </a:r>
            <a:endParaRPr lang="en-US" sz="4400" b="1" dirty="0">
              <a:ln>
                <a:solidFill>
                  <a:schemeClr val="accent2"/>
                </a:solidFill>
              </a:ln>
              <a:solidFill>
                <a:schemeClr val="bg1"/>
              </a:solidFill>
            </a:endParaRPr>
          </a:p>
        </p:txBody>
      </p:sp>
      <p:pic>
        <p:nvPicPr>
          <p:cNvPr id="25605" name="Picture 5" descr="j023343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398234" y="2082006"/>
            <a:ext cx="2208213" cy="2770188"/>
          </a:xfrm>
          <a:prstGeom prst="rect">
            <a:avLst/>
          </a:prstGeom>
          <a:noFill/>
          <a:ln w="9525">
            <a:noFill/>
            <a:miter lim="800000"/>
            <a:headEnd/>
            <a:tailEnd/>
          </a:ln>
        </p:spPr>
      </p:pic>
    </p:spTree>
  </p:cSld>
  <p:clrMapOvr>
    <a:masterClrMapping/>
  </p:clrMapOvr>
  <p:transition spd="slow" advClick="0">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9"/>
          <p:cNvSpPr>
            <a:spLocks noChangeArrowheads="1"/>
          </p:cNvSpPr>
          <p:nvPr/>
        </p:nvSpPr>
        <p:spPr bwMode="auto">
          <a:xfrm>
            <a:off x="0" y="0"/>
            <a:ext cx="9144000" cy="6858000"/>
          </a:xfrm>
          <a:prstGeom prst="rect">
            <a:avLst/>
          </a:prstGeom>
          <a:gradFill rotWithShape="1">
            <a:gsLst>
              <a:gs pos="0">
                <a:srgbClr val="996633"/>
              </a:gs>
              <a:gs pos="100000">
                <a:srgbClr val="472F18"/>
              </a:gs>
            </a:gsLst>
            <a:lin ang="2700000" scaled="1"/>
          </a:gradFill>
          <a:ln w="9525">
            <a:solidFill>
              <a:srgbClr val="000000"/>
            </a:solidFill>
            <a:miter lim="800000"/>
            <a:headEnd/>
            <a:tailEnd/>
          </a:ln>
        </p:spPr>
        <p:txBody>
          <a:bodyPr wrap="none" anchor="ctr"/>
          <a:lstStyle/>
          <a:p>
            <a:pPr eaLnBrk="0" hangingPunct="0"/>
            <a:endParaRPr lang="en-US"/>
          </a:p>
        </p:txBody>
      </p:sp>
      <p:pic>
        <p:nvPicPr>
          <p:cNvPr id="27651" name="Picture 6" descr="MPj0430481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62600" y="228600"/>
            <a:ext cx="2895600" cy="2895600"/>
          </a:xfrm>
          <a:prstGeom prst="rect">
            <a:avLst/>
          </a:prstGeom>
          <a:noFill/>
          <a:ln w="9525">
            <a:noFill/>
            <a:miter lim="800000"/>
            <a:headEnd/>
            <a:tailEnd/>
          </a:ln>
        </p:spPr>
      </p:pic>
      <p:pic>
        <p:nvPicPr>
          <p:cNvPr id="27653" name="Picture 3" descr="j0228899"/>
          <p:cNvPicPr>
            <a:picLocks noChangeAspect="1" noChangeArrowheads="1"/>
          </p:cNvPicPr>
          <p:nvPr/>
        </p:nvPicPr>
        <p:blipFill>
          <a:blip r:embed="rId4" cstate="print"/>
          <a:srcRect/>
          <a:stretch>
            <a:fillRect/>
          </a:stretch>
        </p:blipFill>
        <p:spPr bwMode="auto">
          <a:xfrm>
            <a:off x="3833062" y="2340103"/>
            <a:ext cx="5224691" cy="4517898"/>
          </a:xfrm>
          <a:prstGeom prst="rect">
            <a:avLst/>
          </a:prstGeom>
          <a:noFill/>
          <a:ln w="9525">
            <a:noFill/>
            <a:miter lim="800000"/>
            <a:headEnd/>
            <a:tailEnd/>
          </a:ln>
        </p:spPr>
      </p:pic>
      <p:pic>
        <p:nvPicPr>
          <p:cNvPr id="27654" name="Picture 4" descr="j029004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381071" y="2751265"/>
            <a:ext cx="2505107" cy="2213171"/>
          </a:xfrm>
          <a:prstGeom prst="rect">
            <a:avLst/>
          </a:prstGeom>
          <a:noFill/>
          <a:ln w="9525">
            <a:noFill/>
            <a:miter lim="800000"/>
            <a:headEnd/>
            <a:tailEnd/>
          </a:ln>
        </p:spPr>
      </p:pic>
      <p:sp>
        <p:nvSpPr>
          <p:cNvPr id="5" name="TextBox 4">
            <a:extLst>
              <a:ext uri="{FF2B5EF4-FFF2-40B4-BE49-F238E27FC236}">
                <a16:creationId xmlns:a16="http://schemas.microsoft.com/office/drawing/2014/main" id="{54FF7B96-9663-F7E6-1770-7E4E8EA047AA}"/>
              </a:ext>
            </a:extLst>
          </p:cNvPr>
          <p:cNvSpPr txBox="1"/>
          <p:nvPr/>
        </p:nvSpPr>
        <p:spPr>
          <a:xfrm>
            <a:off x="0" y="1616828"/>
            <a:ext cx="5085566" cy="1446550"/>
          </a:xfrm>
          <a:prstGeom prst="rect">
            <a:avLst/>
          </a:prstGeom>
          <a:noFill/>
        </p:spPr>
        <p:txBody>
          <a:bodyPr wrap="square">
            <a:spAutoFit/>
          </a:bodyPr>
          <a:lstStyle/>
          <a:p>
            <a:pPr marR="0" lvl="0" algn="ctr" defTabSz="914400" rtl="0" eaLnBrk="0" fontAlgn="base" latinLnBrk="0" hangingPunct="0">
              <a:lnSpc>
                <a:spcPct val="100000"/>
              </a:lnSpc>
              <a:spcBef>
                <a:spcPts val="0"/>
              </a:spcBef>
              <a:spcAft>
                <a:spcPct val="0"/>
              </a:spcAft>
              <a:buClrTx/>
              <a:buSzTx/>
              <a:tabLst/>
              <a:defRPr/>
            </a:pPr>
            <a:r>
              <a:rPr kumimoji="0" lang="en-US" sz="4400" b="1" i="0" u="none" strike="noStrike" kern="0" cap="none" spc="0" normalizeH="0" baseline="0" noProof="0" dirty="0">
                <a:ln>
                  <a:solidFill>
                    <a:srgbClr val="333399"/>
                  </a:solidFill>
                </a:ln>
                <a:solidFill>
                  <a:srgbClr val="FFFFFF"/>
                </a:solidFill>
                <a:effectLst/>
                <a:uLnTx/>
                <a:uFillTx/>
                <a:latin typeface="Arial Black" panose="020B0A04020102020204" pitchFamily="34" charset="0"/>
                <a:ea typeface="+mn-ea"/>
                <a:cs typeface="+mn-cs"/>
              </a:rPr>
              <a:t>Read Exodus 16:19-20</a:t>
            </a:r>
            <a:endParaRPr kumimoji="0" lang="en-US" sz="4400" b="1" i="0" u="none" strike="noStrike" kern="0" cap="none" spc="0" normalizeH="0" baseline="0" noProof="0" dirty="0">
              <a:ln>
                <a:solidFill>
                  <a:srgbClr val="333399"/>
                </a:solidFill>
              </a:ln>
              <a:solidFill>
                <a:srgbClr val="FFFFFF"/>
              </a:solidFill>
              <a:effectLst/>
              <a:uLnTx/>
              <a:uFillTx/>
              <a:latin typeface="Arial"/>
              <a:ea typeface="+mn-ea"/>
              <a:cs typeface="+mn-cs"/>
            </a:endParaRPr>
          </a:p>
        </p:txBody>
      </p:sp>
      <p:pic>
        <p:nvPicPr>
          <p:cNvPr id="6" name="Picture 3" descr="ts?t=11726499353546131844&amp;pid=23296&amp;ppid=5">
            <a:extLst>
              <a:ext uri="{FF2B5EF4-FFF2-40B4-BE49-F238E27FC236}">
                <a16:creationId xmlns:a16="http://schemas.microsoft.com/office/drawing/2014/main" id="{6EEAFCE5-6C00-15B0-3B3A-8A7F231C1936}"/>
              </a:ext>
            </a:extLst>
          </p:cNvPr>
          <p:cNvPicPr>
            <a:picLocks noChangeAspect="1" noChangeArrowheads="1"/>
          </p:cNvPicPr>
          <p:nvPr/>
        </p:nvPicPr>
        <p:blipFill>
          <a:blip r:embed="rId6" cstate="print"/>
          <a:srcRect/>
          <a:stretch>
            <a:fillRect/>
          </a:stretch>
        </p:blipFill>
        <p:spPr bwMode="auto">
          <a:xfrm>
            <a:off x="86247" y="3747084"/>
            <a:ext cx="1828800" cy="3124200"/>
          </a:xfrm>
          <a:prstGeom prst="rect">
            <a:avLst/>
          </a:prstGeom>
          <a:noFill/>
          <a:ln w="9525">
            <a:noFill/>
            <a:miter lim="800000"/>
            <a:headEnd/>
            <a:tailEnd/>
          </a:ln>
        </p:spPr>
      </p:pic>
      <p:pic>
        <p:nvPicPr>
          <p:cNvPr id="3082" name="Picture 10" descr="Emoji Png Angry, Transparent Png">
            <a:extLst>
              <a:ext uri="{FF2B5EF4-FFF2-40B4-BE49-F238E27FC236}">
                <a16:creationId xmlns:a16="http://schemas.microsoft.com/office/drawing/2014/main" id="{74BF5921-CA8A-6E98-42BF-891C8B5FD066}"/>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8739" b="89916" l="5233" r="94535">
                        <a14:foregroundMark x1="9070" y1="37815" x2="9884" y2="55294"/>
                        <a14:foregroundMark x1="5233" y1="45378" x2="5698" y2="49412"/>
                        <a14:foregroundMark x1="39767" y1="36134" x2="35000" y2="41176"/>
                        <a14:foregroundMark x1="35000" y1="41176" x2="35465" y2="50756"/>
                        <a14:foregroundMark x1="35465" y1="50756" x2="45000" y2="52773"/>
                        <a14:foregroundMark x1="45000" y1="52773" x2="46047" y2="37983"/>
                        <a14:foregroundMark x1="46047" y1="37983" x2="42209" y2="34958"/>
                        <a14:foregroundMark x1="65581" y1="36975" x2="55000" y2="32605"/>
                        <a14:foregroundMark x1="55000" y1="32605" x2="55000" y2="48908"/>
                        <a14:foregroundMark x1="55000" y1="48908" x2="65814" y2="38151"/>
                        <a14:foregroundMark x1="65814" y1="38151" x2="61047" y2="33445"/>
                        <a14:foregroundMark x1="53837" y1="42689" x2="58140" y2="53445"/>
                        <a14:foregroundMark x1="58140" y1="53445" x2="64535" y2="40168"/>
                        <a14:foregroundMark x1="64535" y1="40168" x2="64535" y2="39664"/>
                        <a14:foregroundMark x1="64186" y1="42521" x2="60698" y2="55294"/>
                        <a14:foregroundMark x1="60698" y1="55294" x2="54884" y2="51597"/>
                        <a14:foregroundMark x1="91628" y1="41008" x2="94419" y2="49244"/>
                        <a14:foregroundMark x1="94419" y1="49244" x2="90814" y2="59328"/>
                        <a14:foregroundMark x1="90814" y1="59328" x2="90465" y2="59328"/>
                        <a14:foregroundMark x1="94302" y1="44034" x2="94535" y2="51429"/>
                        <a14:foregroundMark x1="40116" y1="69916" x2="63488" y2="74958"/>
                        <a14:foregroundMark x1="33837" y1="63697" x2="60233" y2="68571"/>
                        <a14:foregroundMark x1="60233" y1="68571" x2="64651" y2="66555"/>
                        <a14:foregroundMark x1="41395" y1="8739" x2="56628" y2="10756"/>
                        <a14:foregroundMark x1="68488" y1="61176" x2="51395" y2="64706"/>
                      </a14:backgroundRemoval>
                    </a14:imgEffect>
                  </a14:imgLayer>
                </a14:imgProps>
              </a:ext>
              <a:ext uri="{28A0092B-C50C-407E-A947-70E740481C1C}">
                <a14:useLocalDpi xmlns:a14="http://schemas.microsoft.com/office/drawing/2010/main" val="0"/>
              </a:ext>
            </a:extLst>
          </a:blip>
          <a:srcRect/>
          <a:stretch>
            <a:fillRect/>
          </a:stretch>
        </p:blipFill>
        <p:spPr bwMode="auto">
          <a:xfrm>
            <a:off x="-64513" y="3552889"/>
            <a:ext cx="2130319" cy="147388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The image shows a close-up view of a basket filled with numerous, closely packed, and variedly shaped beetles.&#10;&#10;AI-generated content may be incorrect.">
            <a:extLst>
              <a:ext uri="{FF2B5EF4-FFF2-40B4-BE49-F238E27FC236}">
                <a16:creationId xmlns:a16="http://schemas.microsoft.com/office/drawing/2014/main" id="{D453213B-7EFB-A93E-5FB5-0CC3C9EBA0A8}"/>
              </a:ext>
            </a:extLst>
          </p:cNvPr>
          <p:cNvPicPr>
            <a:picLocks noChangeAspect="1"/>
          </p:cNvPicPr>
          <p:nvPr/>
        </p:nvPicPr>
        <p:blipFill>
          <a:blip r:embed="rId9"/>
          <a:stretch>
            <a:fillRect/>
          </a:stretch>
        </p:blipFill>
        <p:spPr>
          <a:xfrm>
            <a:off x="6096000" y="3204967"/>
            <a:ext cx="1410222" cy="1057667"/>
          </a:xfrm>
          <a:prstGeom prst="rect">
            <a:avLst/>
          </a:prstGeom>
        </p:spPr>
      </p:pic>
    </p:spTree>
  </p:cSld>
  <p:clrMapOvr>
    <a:masterClrMapping/>
  </p:clrMapOvr>
  <p:transition spd="slow" advClick="0">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3" descr="MPj0433395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8686800"/>
          </a:xfrm>
          <a:prstGeom prst="rect">
            <a:avLst/>
          </a:prstGeom>
          <a:noFill/>
          <a:ln w="9525">
            <a:noFill/>
            <a:miter lim="800000"/>
            <a:headEnd/>
            <a:tailEnd/>
          </a:ln>
        </p:spPr>
      </p:pic>
      <p:grpSp>
        <p:nvGrpSpPr>
          <p:cNvPr id="2" name="Group 4"/>
          <p:cNvGrpSpPr>
            <a:grpSpLocks/>
          </p:cNvGrpSpPr>
          <p:nvPr/>
        </p:nvGrpSpPr>
        <p:grpSpPr bwMode="auto">
          <a:xfrm>
            <a:off x="0" y="3810000"/>
            <a:ext cx="8534400" cy="3721100"/>
            <a:chOff x="0" y="2832"/>
            <a:chExt cx="5376" cy="2344"/>
          </a:xfrm>
        </p:grpSpPr>
        <p:pic>
          <p:nvPicPr>
            <p:cNvPr id="28678" name="Picture 20" descr="MCj04363870000[1]"/>
            <p:cNvPicPr>
              <a:picLocks noChangeAspect="1" noChangeArrowheads="1"/>
            </p:cNvPicPr>
            <p:nvPr/>
          </p:nvPicPr>
          <p:blipFill>
            <a:blip r:embed="rId3" cstate="print"/>
            <a:srcRect/>
            <a:stretch>
              <a:fillRect/>
            </a:stretch>
          </p:blipFill>
          <p:spPr bwMode="auto">
            <a:xfrm>
              <a:off x="1104" y="3600"/>
              <a:ext cx="1152" cy="1096"/>
            </a:xfrm>
            <a:prstGeom prst="rect">
              <a:avLst/>
            </a:prstGeom>
            <a:noFill/>
            <a:ln w="9525">
              <a:noFill/>
              <a:miter lim="800000"/>
              <a:headEnd/>
              <a:tailEnd/>
            </a:ln>
          </p:spPr>
        </p:pic>
        <p:pic>
          <p:nvPicPr>
            <p:cNvPr id="28679" name="Picture 21" descr="MCj04363870000[1]"/>
            <p:cNvPicPr>
              <a:picLocks noChangeAspect="1" noChangeArrowheads="1"/>
            </p:cNvPicPr>
            <p:nvPr/>
          </p:nvPicPr>
          <p:blipFill>
            <a:blip r:embed="rId3" cstate="print"/>
            <a:srcRect/>
            <a:stretch>
              <a:fillRect/>
            </a:stretch>
          </p:blipFill>
          <p:spPr bwMode="auto">
            <a:xfrm>
              <a:off x="144" y="4080"/>
              <a:ext cx="1152" cy="1096"/>
            </a:xfrm>
            <a:prstGeom prst="rect">
              <a:avLst/>
            </a:prstGeom>
            <a:noFill/>
            <a:ln w="9525">
              <a:noFill/>
              <a:miter lim="800000"/>
              <a:headEnd/>
              <a:tailEnd/>
            </a:ln>
          </p:spPr>
        </p:pic>
        <p:pic>
          <p:nvPicPr>
            <p:cNvPr id="28680" name="Picture 22" descr="MCj04363870000[1]"/>
            <p:cNvPicPr>
              <a:picLocks noChangeAspect="1" noChangeArrowheads="1"/>
            </p:cNvPicPr>
            <p:nvPr/>
          </p:nvPicPr>
          <p:blipFill>
            <a:blip r:embed="rId3" cstate="print"/>
            <a:srcRect/>
            <a:stretch>
              <a:fillRect/>
            </a:stretch>
          </p:blipFill>
          <p:spPr bwMode="auto">
            <a:xfrm>
              <a:off x="816" y="3072"/>
              <a:ext cx="1152" cy="1096"/>
            </a:xfrm>
            <a:prstGeom prst="rect">
              <a:avLst/>
            </a:prstGeom>
            <a:noFill/>
            <a:ln w="9525">
              <a:noFill/>
              <a:miter lim="800000"/>
              <a:headEnd/>
              <a:tailEnd/>
            </a:ln>
          </p:spPr>
        </p:pic>
        <p:pic>
          <p:nvPicPr>
            <p:cNvPr id="28681" name="Picture 23" descr="MCj04363870000[1]"/>
            <p:cNvPicPr>
              <a:picLocks noChangeAspect="1" noChangeArrowheads="1"/>
            </p:cNvPicPr>
            <p:nvPr/>
          </p:nvPicPr>
          <p:blipFill>
            <a:blip r:embed="rId3" cstate="print"/>
            <a:srcRect/>
            <a:stretch>
              <a:fillRect/>
            </a:stretch>
          </p:blipFill>
          <p:spPr bwMode="auto">
            <a:xfrm>
              <a:off x="0" y="3408"/>
              <a:ext cx="1152" cy="1096"/>
            </a:xfrm>
            <a:prstGeom prst="rect">
              <a:avLst/>
            </a:prstGeom>
            <a:noFill/>
            <a:ln w="9525">
              <a:noFill/>
              <a:miter lim="800000"/>
              <a:headEnd/>
              <a:tailEnd/>
            </a:ln>
          </p:spPr>
        </p:pic>
        <p:pic>
          <p:nvPicPr>
            <p:cNvPr id="28682" name="Picture 24" descr="MCj04363870000[1]"/>
            <p:cNvPicPr>
              <a:picLocks noChangeAspect="1" noChangeArrowheads="1"/>
            </p:cNvPicPr>
            <p:nvPr/>
          </p:nvPicPr>
          <p:blipFill>
            <a:blip r:embed="rId3" cstate="print"/>
            <a:srcRect/>
            <a:stretch>
              <a:fillRect/>
            </a:stretch>
          </p:blipFill>
          <p:spPr bwMode="auto">
            <a:xfrm>
              <a:off x="2064" y="3224"/>
              <a:ext cx="1152" cy="1096"/>
            </a:xfrm>
            <a:prstGeom prst="rect">
              <a:avLst/>
            </a:prstGeom>
            <a:noFill/>
            <a:ln w="9525">
              <a:noFill/>
              <a:miter lim="800000"/>
              <a:headEnd/>
              <a:tailEnd/>
            </a:ln>
          </p:spPr>
        </p:pic>
        <p:pic>
          <p:nvPicPr>
            <p:cNvPr id="28683" name="Picture 25" descr="MCj04363870000[1]"/>
            <p:cNvPicPr>
              <a:picLocks noChangeAspect="1" noChangeArrowheads="1"/>
            </p:cNvPicPr>
            <p:nvPr/>
          </p:nvPicPr>
          <p:blipFill>
            <a:blip r:embed="rId3" cstate="print"/>
            <a:srcRect/>
            <a:stretch>
              <a:fillRect/>
            </a:stretch>
          </p:blipFill>
          <p:spPr bwMode="auto">
            <a:xfrm>
              <a:off x="3600" y="3772"/>
              <a:ext cx="1152" cy="1096"/>
            </a:xfrm>
            <a:prstGeom prst="rect">
              <a:avLst/>
            </a:prstGeom>
            <a:noFill/>
            <a:ln w="9525">
              <a:noFill/>
              <a:miter lim="800000"/>
              <a:headEnd/>
              <a:tailEnd/>
            </a:ln>
          </p:spPr>
        </p:pic>
        <p:pic>
          <p:nvPicPr>
            <p:cNvPr id="28684" name="Picture 26" descr="MCj04363870000[1]"/>
            <p:cNvPicPr>
              <a:picLocks noChangeAspect="1" noChangeArrowheads="1"/>
            </p:cNvPicPr>
            <p:nvPr/>
          </p:nvPicPr>
          <p:blipFill>
            <a:blip r:embed="rId3" cstate="print"/>
            <a:srcRect/>
            <a:stretch>
              <a:fillRect/>
            </a:stretch>
          </p:blipFill>
          <p:spPr bwMode="auto">
            <a:xfrm>
              <a:off x="4224" y="2832"/>
              <a:ext cx="1152" cy="1096"/>
            </a:xfrm>
            <a:prstGeom prst="rect">
              <a:avLst/>
            </a:prstGeom>
            <a:noFill/>
            <a:ln w="9525">
              <a:noFill/>
              <a:miter lim="800000"/>
              <a:headEnd/>
              <a:tailEnd/>
            </a:ln>
          </p:spPr>
        </p:pic>
        <p:pic>
          <p:nvPicPr>
            <p:cNvPr id="28685" name="Picture 27" descr="MCj04363870000[1]"/>
            <p:cNvPicPr>
              <a:picLocks noChangeAspect="1" noChangeArrowheads="1"/>
            </p:cNvPicPr>
            <p:nvPr/>
          </p:nvPicPr>
          <p:blipFill>
            <a:blip r:embed="rId3" cstate="print"/>
            <a:srcRect/>
            <a:stretch>
              <a:fillRect/>
            </a:stretch>
          </p:blipFill>
          <p:spPr bwMode="auto">
            <a:xfrm>
              <a:off x="2400" y="3772"/>
              <a:ext cx="1152" cy="1096"/>
            </a:xfrm>
            <a:prstGeom prst="rect">
              <a:avLst/>
            </a:prstGeom>
            <a:noFill/>
            <a:ln w="9525">
              <a:noFill/>
              <a:miter lim="800000"/>
              <a:headEnd/>
              <a:tailEnd/>
            </a:ln>
          </p:spPr>
        </p:pic>
        <p:pic>
          <p:nvPicPr>
            <p:cNvPr id="28686" name="Picture 28" descr="MCj04363870000[1]"/>
            <p:cNvPicPr>
              <a:picLocks noChangeAspect="1" noChangeArrowheads="1"/>
            </p:cNvPicPr>
            <p:nvPr/>
          </p:nvPicPr>
          <p:blipFill>
            <a:blip r:embed="rId3" cstate="print"/>
            <a:srcRect/>
            <a:stretch>
              <a:fillRect/>
            </a:stretch>
          </p:blipFill>
          <p:spPr bwMode="auto">
            <a:xfrm>
              <a:off x="3024" y="2976"/>
              <a:ext cx="1152" cy="1096"/>
            </a:xfrm>
            <a:prstGeom prst="rect">
              <a:avLst/>
            </a:prstGeom>
            <a:noFill/>
            <a:ln w="9525">
              <a:noFill/>
              <a:miter lim="800000"/>
              <a:headEnd/>
              <a:tailEnd/>
            </a:ln>
          </p:spPr>
        </p:pic>
      </p:grpSp>
      <p:sp>
        <p:nvSpPr>
          <p:cNvPr id="25" name="Sun 24"/>
          <p:cNvSpPr/>
          <p:nvPr/>
        </p:nvSpPr>
        <p:spPr>
          <a:xfrm>
            <a:off x="-685800" y="-533400"/>
            <a:ext cx="3048000" cy="3429000"/>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endParaRPr lang="en-US">
              <a:solidFill>
                <a:schemeClr val="tx1"/>
              </a:solidFill>
            </a:endParaRPr>
          </a:p>
        </p:txBody>
      </p:sp>
      <p:sp>
        <p:nvSpPr>
          <p:cNvPr id="3" name="TextBox 2">
            <a:extLst>
              <a:ext uri="{FF2B5EF4-FFF2-40B4-BE49-F238E27FC236}">
                <a16:creationId xmlns:a16="http://schemas.microsoft.com/office/drawing/2014/main" id="{3A0DB46F-3AFF-657E-E974-A9C621A68182}"/>
              </a:ext>
            </a:extLst>
          </p:cNvPr>
          <p:cNvSpPr txBox="1"/>
          <p:nvPr/>
        </p:nvSpPr>
        <p:spPr>
          <a:xfrm>
            <a:off x="2895600" y="267950"/>
            <a:ext cx="5085566" cy="1446550"/>
          </a:xfrm>
          <a:prstGeom prst="rect">
            <a:avLst/>
          </a:prstGeom>
          <a:noFill/>
        </p:spPr>
        <p:txBody>
          <a:bodyPr wrap="square">
            <a:spAutoFit/>
          </a:bodyPr>
          <a:lstStyle/>
          <a:p>
            <a:pPr marR="0" lvl="0" algn="ctr" defTabSz="914400" rtl="0" eaLnBrk="0" fontAlgn="base" latinLnBrk="0" hangingPunct="0">
              <a:lnSpc>
                <a:spcPct val="100000"/>
              </a:lnSpc>
              <a:spcBef>
                <a:spcPts val="0"/>
              </a:spcBef>
              <a:spcAft>
                <a:spcPct val="0"/>
              </a:spcAft>
              <a:buClrTx/>
              <a:buSzTx/>
              <a:tabLst/>
              <a:defRPr/>
            </a:pPr>
            <a:r>
              <a:rPr kumimoji="0" lang="en-US" sz="4400" b="1" i="0" u="none" strike="noStrike" kern="0" cap="none" spc="0" normalizeH="0" baseline="0" noProof="0" dirty="0">
                <a:ln>
                  <a:solidFill>
                    <a:srgbClr val="333399"/>
                  </a:solidFill>
                </a:ln>
                <a:solidFill>
                  <a:srgbClr val="FFFFFF"/>
                </a:solidFill>
                <a:effectLst/>
                <a:uLnTx/>
                <a:uFillTx/>
                <a:latin typeface="Arial Black" panose="020B0A04020102020204" pitchFamily="34" charset="0"/>
                <a:ea typeface="+mn-ea"/>
                <a:cs typeface="+mn-cs"/>
              </a:rPr>
              <a:t>Read Exodus 16:21</a:t>
            </a:r>
            <a:endParaRPr kumimoji="0" lang="en-US" sz="4400" b="1" i="0" u="none" strike="noStrike" kern="0" cap="none" spc="0" normalizeH="0" baseline="0" noProof="0" dirty="0">
              <a:ln>
                <a:solidFill>
                  <a:srgbClr val="333399"/>
                </a:solidFill>
              </a:ln>
              <a:solidFill>
                <a:srgbClr val="FFFFFF"/>
              </a:solidFill>
              <a:effectLst/>
              <a:uLnTx/>
              <a:uFillTx/>
              <a:latin typeface="Arial"/>
              <a:ea typeface="+mn-ea"/>
              <a:cs typeface="+mn-cs"/>
            </a:endParaRPr>
          </a:p>
        </p:txBody>
      </p:sp>
    </p:spTree>
  </p:cSld>
  <p:clrMapOvr>
    <a:masterClrMapping/>
  </p:clrMapOvr>
  <p:transition spd="slow" advClick="0">
    <p:cut/>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29700" name="Picture 5" descr="MCj0435051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157654" y="1351973"/>
            <a:ext cx="3590692" cy="3505200"/>
          </a:xfrm>
          <a:prstGeom prst="rect">
            <a:avLst/>
          </a:prstGeom>
          <a:noFill/>
          <a:ln w="9525">
            <a:noFill/>
            <a:miter lim="800000"/>
            <a:headEnd/>
            <a:tailEnd/>
          </a:ln>
        </p:spPr>
      </p:pic>
      <p:pic>
        <p:nvPicPr>
          <p:cNvPr id="29701" name="Picture 6" descr="MCj0434307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276792" y="660954"/>
            <a:ext cx="3799674" cy="3274052"/>
          </a:xfrm>
          <a:prstGeom prst="rect">
            <a:avLst/>
          </a:prstGeom>
          <a:noFill/>
          <a:ln w="9525">
            <a:noFill/>
            <a:miter lim="800000"/>
            <a:headEnd/>
            <a:tailEnd/>
          </a:ln>
        </p:spPr>
      </p:pic>
      <p:sp>
        <p:nvSpPr>
          <p:cNvPr id="29702" name="AutoShape 7"/>
          <p:cNvSpPr>
            <a:spLocks noChangeArrowheads="1"/>
          </p:cNvSpPr>
          <p:nvPr/>
        </p:nvSpPr>
        <p:spPr bwMode="auto">
          <a:xfrm>
            <a:off x="4953000" y="304800"/>
            <a:ext cx="914400" cy="1143000"/>
          </a:xfrm>
          <a:prstGeom prst="wedgeEllipseCallout">
            <a:avLst>
              <a:gd name="adj1" fmla="val -43750"/>
              <a:gd name="adj2" fmla="val 70000"/>
            </a:avLst>
          </a:prstGeom>
          <a:solidFill>
            <a:srgbClr val="BBE0E3"/>
          </a:solidFill>
          <a:ln w="9525">
            <a:solidFill>
              <a:srgbClr val="000000"/>
            </a:solidFill>
            <a:miter lim="800000"/>
            <a:headEnd/>
            <a:tailEnd/>
          </a:ln>
        </p:spPr>
        <p:txBody>
          <a:bodyPr/>
          <a:lstStyle/>
          <a:p>
            <a:pPr eaLnBrk="0" hangingPunct="0"/>
            <a:endParaRPr lang="en-US"/>
          </a:p>
        </p:txBody>
      </p:sp>
      <p:sp>
        <p:nvSpPr>
          <p:cNvPr id="29703" name="AutoShape 8"/>
          <p:cNvSpPr>
            <a:spLocks noChangeArrowheads="1"/>
          </p:cNvSpPr>
          <p:nvPr/>
        </p:nvSpPr>
        <p:spPr bwMode="auto">
          <a:xfrm>
            <a:off x="2819400" y="0"/>
            <a:ext cx="914400" cy="1143000"/>
          </a:xfrm>
          <a:prstGeom prst="wedgeEllipseCallout">
            <a:avLst>
              <a:gd name="adj1" fmla="val -43750"/>
              <a:gd name="adj2" fmla="val 70000"/>
            </a:avLst>
          </a:prstGeom>
          <a:solidFill>
            <a:srgbClr val="BBE0E3"/>
          </a:solidFill>
          <a:ln w="9525">
            <a:solidFill>
              <a:srgbClr val="000000"/>
            </a:solidFill>
            <a:miter lim="800000"/>
            <a:headEnd/>
            <a:tailEnd/>
          </a:ln>
        </p:spPr>
        <p:txBody>
          <a:bodyPr/>
          <a:lstStyle/>
          <a:p>
            <a:pPr eaLnBrk="0" hangingPunct="0"/>
            <a:endParaRPr lang="en-US"/>
          </a:p>
        </p:txBody>
      </p:sp>
      <p:sp>
        <p:nvSpPr>
          <p:cNvPr id="2" name="TextBox 1">
            <a:extLst>
              <a:ext uri="{FF2B5EF4-FFF2-40B4-BE49-F238E27FC236}">
                <a16:creationId xmlns:a16="http://schemas.microsoft.com/office/drawing/2014/main" id="{C822362F-0CC4-35B3-7B27-646B33E07BFE}"/>
              </a:ext>
            </a:extLst>
          </p:cNvPr>
          <p:cNvSpPr txBox="1"/>
          <p:nvPr/>
        </p:nvSpPr>
        <p:spPr>
          <a:xfrm>
            <a:off x="2029217" y="4857173"/>
            <a:ext cx="5085566" cy="1446550"/>
          </a:xfrm>
          <a:prstGeom prst="rect">
            <a:avLst/>
          </a:prstGeom>
          <a:noFill/>
        </p:spPr>
        <p:txBody>
          <a:bodyPr wrap="square">
            <a:spAutoFit/>
          </a:bodyPr>
          <a:lstStyle/>
          <a:p>
            <a:pPr marR="0" lvl="0" algn="ctr" defTabSz="914400" rtl="0" eaLnBrk="0" fontAlgn="base" latinLnBrk="0" hangingPunct="0">
              <a:lnSpc>
                <a:spcPct val="100000"/>
              </a:lnSpc>
              <a:spcBef>
                <a:spcPts val="0"/>
              </a:spcBef>
              <a:spcAft>
                <a:spcPct val="0"/>
              </a:spcAft>
              <a:buClrTx/>
              <a:buSzTx/>
              <a:tabLst/>
              <a:defRPr/>
            </a:pPr>
            <a:r>
              <a:rPr kumimoji="0" lang="en-US" sz="4400" b="1" i="0" u="none" strike="noStrike" kern="0" cap="none" spc="0" normalizeH="0" baseline="0" noProof="0" dirty="0">
                <a:ln>
                  <a:solidFill>
                    <a:srgbClr val="333399"/>
                  </a:solidFill>
                </a:ln>
                <a:solidFill>
                  <a:srgbClr val="FFFFFF"/>
                </a:solidFill>
                <a:effectLst/>
                <a:uLnTx/>
                <a:uFillTx/>
                <a:latin typeface="Arial Black" panose="020B0A04020102020204" pitchFamily="34" charset="0"/>
                <a:ea typeface="+mn-ea"/>
                <a:cs typeface="+mn-cs"/>
              </a:rPr>
              <a:t>Read Exodus 16:22</a:t>
            </a:r>
            <a:endParaRPr kumimoji="0" lang="en-US" sz="4400" b="1" i="0" u="none" strike="noStrike" kern="0" cap="none" spc="0" normalizeH="0" baseline="0" noProof="0" dirty="0">
              <a:ln>
                <a:solidFill>
                  <a:srgbClr val="333399"/>
                </a:solidFill>
              </a:ln>
              <a:solidFill>
                <a:srgbClr val="FFFFFF"/>
              </a:solidFill>
              <a:effectLst/>
              <a:uLnTx/>
              <a:uFillTx/>
              <a:latin typeface="Arial"/>
              <a:ea typeface="+mn-ea"/>
              <a:cs typeface="+mn-cs"/>
            </a:endParaRPr>
          </a:p>
        </p:txBody>
      </p:sp>
      <p:pic>
        <p:nvPicPr>
          <p:cNvPr id="4" name="Picture 3">
            <a:extLst>
              <a:ext uri="{FF2B5EF4-FFF2-40B4-BE49-F238E27FC236}">
                <a16:creationId xmlns:a16="http://schemas.microsoft.com/office/drawing/2014/main" id="{232A2992-24D2-0713-0914-1DBC265E47C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24341" y="849922"/>
            <a:ext cx="2700597" cy="3417277"/>
          </a:xfrm>
          <a:prstGeom prst="rect">
            <a:avLst/>
          </a:prstGeom>
        </p:spPr>
      </p:pic>
    </p:spTree>
  </p:cSld>
  <p:clrMapOvr>
    <a:masterClrMapping/>
  </p:clrMapOvr>
  <p:transition spd="slow" advClick="0">
    <p:cut/>
  </p:transition>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a:gradFill>
        <a:effectLst/>
      </p:bgPr>
    </p:bg>
    <p:spTree>
      <p:nvGrpSpPr>
        <p:cNvPr id="1" name=""/>
        <p:cNvGrpSpPr/>
        <p:nvPr/>
      </p:nvGrpSpPr>
      <p:grpSpPr>
        <a:xfrm>
          <a:off x="0" y="0"/>
          <a:ext cx="0" cy="0"/>
          <a:chOff x="0" y="0"/>
          <a:chExt cx="0" cy="0"/>
        </a:xfrm>
      </p:grpSpPr>
      <p:pic>
        <p:nvPicPr>
          <p:cNvPr id="4098" name="Picture 2" descr="The sabbath was made for man, and not man for the sabbath” (Mark 2:27) - Richmond Christian College">
            <a:extLst>
              <a:ext uri="{FF2B5EF4-FFF2-40B4-BE49-F238E27FC236}">
                <a16:creationId xmlns:a16="http://schemas.microsoft.com/office/drawing/2014/main" id="{E4D79F51-815D-F4D3-FC20-4C2D411999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924"/>
            <a:ext cx="10286056" cy="6822075"/>
          </a:xfrm>
          <a:prstGeom prst="rect">
            <a:avLst/>
          </a:prstGeom>
          <a:noFill/>
          <a:extLst>
            <a:ext uri="{909E8E84-426E-40DD-AFC4-6F175D3DCCD1}">
              <a14:hiddenFill xmlns:a14="http://schemas.microsoft.com/office/drawing/2010/main">
                <a:solidFill>
                  <a:srgbClr val="FFFFFF"/>
                </a:solidFill>
              </a14:hiddenFill>
            </a:ext>
          </a:extLst>
        </p:spPr>
      </p:pic>
      <p:pic>
        <p:nvPicPr>
          <p:cNvPr id="30722" name="Picture 8" descr="MPj0425210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9135" y="3581400"/>
            <a:ext cx="2438400" cy="3048000"/>
          </a:xfrm>
          <a:prstGeom prst="rect">
            <a:avLst/>
          </a:prstGeom>
          <a:noFill/>
          <a:ln w="9525">
            <a:noFill/>
            <a:miter lim="800000"/>
            <a:headEnd/>
            <a:tailEnd/>
          </a:ln>
        </p:spPr>
      </p:pic>
      <p:pic>
        <p:nvPicPr>
          <p:cNvPr id="3" name="Picture 2">
            <a:extLst>
              <a:ext uri="{FF2B5EF4-FFF2-40B4-BE49-F238E27FC236}">
                <a16:creationId xmlns:a16="http://schemas.microsoft.com/office/drawing/2014/main" id="{4D875002-209F-04BA-5BA8-19C88FF584C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522789" y="1447800"/>
            <a:ext cx="2763267" cy="3496576"/>
          </a:xfrm>
          <a:prstGeom prst="rect">
            <a:avLst/>
          </a:prstGeom>
        </p:spPr>
      </p:pic>
      <p:sp>
        <p:nvSpPr>
          <p:cNvPr id="30726" name="AutoShape 6"/>
          <p:cNvSpPr>
            <a:spLocks noChangeArrowheads="1"/>
          </p:cNvSpPr>
          <p:nvPr/>
        </p:nvSpPr>
        <p:spPr bwMode="auto">
          <a:xfrm>
            <a:off x="2321294" y="228600"/>
            <a:ext cx="6477000" cy="1912916"/>
          </a:xfrm>
          <a:prstGeom prst="wedgeEllipseCallout">
            <a:avLst>
              <a:gd name="adj1" fmla="val 43296"/>
              <a:gd name="adj2" fmla="val 40600"/>
            </a:avLst>
          </a:prstGeom>
          <a:solidFill>
            <a:srgbClr val="FFCC00"/>
          </a:solidFill>
          <a:ln w="9525">
            <a:solidFill>
              <a:srgbClr val="000000"/>
            </a:solidFill>
            <a:miter lim="800000"/>
            <a:headEnd/>
            <a:tailEnd/>
          </a:ln>
        </p:spPr>
        <p:txBody>
          <a:bodyPr anchor="ctr"/>
          <a:lstStyle/>
          <a:p>
            <a:pPr algn="ctr"/>
            <a:r>
              <a:rPr lang="en-US" sz="4400" b="1" dirty="0">
                <a:solidFill>
                  <a:srgbClr val="000000"/>
                </a:solidFill>
                <a:latin typeface="Arial Black" panose="020B0A04020102020204" pitchFamily="34" charset="0"/>
              </a:rPr>
              <a:t>Exodus 16:23</a:t>
            </a:r>
          </a:p>
        </p:txBody>
      </p:sp>
    </p:spTree>
  </p:cSld>
  <p:clrMapOvr>
    <a:masterClrMapping/>
  </p:clrMapOvr>
  <p:transition spd="slow" advClick="0">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244D1-8440-61B8-2255-E30684EEC0F6}"/>
            </a:ext>
          </a:extLst>
        </p:cNvPr>
        <p:cNvGrpSpPr/>
        <p:nvPr/>
      </p:nvGrpSpPr>
      <p:grpSpPr>
        <a:xfrm>
          <a:off x="0" y="0"/>
          <a:ext cx="0" cy="0"/>
          <a:chOff x="0" y="0"/>
          <a:chExt cx="0" cy="0"/>
        </a:xfrm>
      </p:grpSpPr>
      <p:sp>
        <p:nvSpPr>
          <p:cNvPr id="27650" name="Rectangle 9">
            <a:extLst>
              <a:ext uri="{FF2B5EF4-FFF2-40B4-BE49-F238E27FC236}">
                <a16:creationId xmlns:a16="http://schemas.microsoft.com/office/drawing/2014/main" id="{B951C332-5435-27E4-D761-A48BEBDA60E4}"/>
              </a:ext>
            </a:extLst>
          </p:cNvPr>
          <p:cNvSpPr>
            <a:spLocks noChangeArrowheads="1"/>
          </p:cNvSpPr>
          <p:nvPr/>
        </p:nvSpPr>
        <p:spPr bwMode="auto">
          <a:xfrm>
            <a:off x="0" y="0"/>
            <a:ext cx="9144000" cy="6858000"/>
          </a:xfrm>
          <a:prstGeom prst="rect">
            <a:avLst/>
          </a:prstGeom>
          <a:gradFill rotWithShape="1">
            <a:gsLst>
              <a:gs pos="0">
                <a:srgbClr val="996633"/>
              </a:gs>
              <a:gs pos="100000">
                <a:srgbClr val="472F18"/>
              </a:gs>
            </a:gsLst>
            <a:lin ang="2700000" scaled="1"/>
          </a:gradFill>
          <a:ln w="9525">
            <a:solidFill>
              <a:srgbClr val="000000"/>
            </a:solidFill>
            <a:miter lim="800000"/>
            <a:headEnd/>
            <a:tailEnd/>
          </a:ln>
        </p:spPr>
        <p:txBody>
          <a:bodyPr wrap="none" anchor="ctr"/>
          <a:lstStyle/>
          <a:p>
            <a:pPr eaLnBrk="0" hangingPunct="0"/>
            <a:endParaRPr lang="en-US"/>
          </a:p>
        </p:txBody>
      </p:sp>
      <p:pic>
        <p:nvPicPr>
          <p:cNvPr id="7170" name="Picture 2" descr="Little happy child kid girl giving a thumbs up, isolated on a transparent  background 47394165 PNG">
            <a:extLst>
              <a:ext uri="{FF2B5EF4-FFF2-40B4-BE49-F238E27FC236}">
                <a16:creationId xmlns:a16="http://schemas.microsoft.com/office/drawing/2014/main" id="{EC24365A-71B1-ACF0-689C-6E81E1BC79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232" y="-466500"/>
            <a:ext cx="4324350" cy="4324350"/>
          </a:xfrm>
          <a:prstGeom prst="rect">
            <a:avLst/>
          </a:prstGeom>
          <a:noFill/>
          <a:extLst>
            <a:ext uri="{909E8E84-426E-40DD-AFC4-6F175D3DCCD1}">
              <a14:hiddenFill xmlns:a14="http://schemas.microsoft.com/office/drawing/2010/main">
                <a:solidFill>
                  <a:srgbClr val="FFFFFF"/>
                </a:solidFill>
              </a14:hiddenFill>
            </a:ext>
          </a:extLst>
        </p:spPr>
      </p:pic>
      <p:pic>
        <p:nvPicPr>
          <p:cNvPr id="27653" name="Picture 3" descr="j0228899">
            <a:extLst>
              <a:ext uri="{FF2B5EF4-FFF2-40B4-BE49-F238E27FC236}">
                <a16:creationId xmlns:a16="http://schemas.microsoft.com/office/drawing/2014/main" id="{30A58D63-442B-852B-718D-00E27755D708}"/>
              </a:ext>
            </a:extLst>
          </p:cNvPr>
          <p:cNvPicPr>
            <a:picLocks noChangeAspect="1" noChangeArrowheads="1"/>
          </p:cNvPicPr>
          <p:nvPr/>
        </p:nvPicPr>
        <p:blipFill>
          <a:blip r:embed="rId4" cstate="print"/>
          <a:srcRect/>
          <a:stretch>
            <a:fillRect/>
          </a:stretch>
        </p:blipFill>
        <p:spPr bwMode="auto">
          <a:xfrm>
            <a:off x="3833062" y="2340103"/>
            <a:ext cx="5224691" cy="4517898"/>
          </a:xfrm>
          <a:prstGeom prst="rect">
            <a:avLst/>
          </a:prstGeom>
          <a:noFill/>
          <a:ln w="9525">
            <a:noFill/>
            <a:miter lim="800000"/>
            <a:headEnd/>
            <a:tailEnd/>
          </a:ln>
        </p:spPr>
      </p:pic>
      <p:pic>
        <p:nvPicPr>
          <p:cNvPr id="27654" name="Picture 4" descr="j0290043">
            <a:extLst>
              <a:ext uri="{FF2B5EF4-FFF2-40B4-BE49-F238E27FC236}">
                <a16:creationId xmlns:a16="http://schemas.microsoft.com/office/drawing/2014/main" id="{F4B55D26-C286-5D4C-7178-3FB6A23A3B28}"/>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381071" y="2751265"/>
            <a:ext cx="2505107" cy="2213171"/>
          </a:xfrm>
          <a:prstGeom prst="rect">
            <a:avLst/>
          </a:prstGeom>
          <a:noFill/>
          <a:ln w="9525">
            <a:noFill/>
            <a:miter lim="800000"/>
            <a:headEnd/>
            <a:tailEnd/>
          </a:ln>
        </p:spPr>
      </p:pic>
      <p:sp>
        <p:nvSpPr>
          <p:cNvPr id="5" name="TextBox 4">
            <a:extLst>
              <a:ext uri="{FF2B5EF4-FFF2-40B4-BE49-F238E27FC236}">
                <a16:creationId xmlns:a16="http://schemas.microsoft.com/office/drawing/2014/main" id="{8B3C97EF-C475-A639-EDA0-DE8A5DFD2BD8}"/>
              </a:ext>
            </a:extLst>
          </p:cNvPr>
          <p:cNvSpPr txBox="1"/>
          <p:nvPr/>
        </p:nvSpPr>
        <p:spPr>
          <a:xfrm>
            <a:off x="0" y="1616828"/>
            <a:ext cx="5085566" cy="1446550"/>
          </a:xfrm>
          <a:prstGeom prst="rect">
            <a:avLst/>
          </a:prstGeom>
          <a:noFill/>
        </p:spPr>
        <p:txBody>
          <a:bodyPr wrap="square">
            <a:spAutoFit/>
          </a:bodyPr>
          <a:lstStyle/>
          <a:p>
            <a:pPr marL="342900" marR="0" lvl="0" indent="-342900" algn="ctr" defTabSz="914400" rtl="0" eaLnBrk="0" fontAlgn="base" latinLnBrk="0" hangingPunct="0">
              <a:lnSpc>
                <a:spcPct val="100000"/>
              </a:lnSpc>
              <a:spcBef>
                <a:spcPts val="0"/>
              </a:spcBef>
              <a:spcAft>
                <a:spcPct val="0"/>
              </a:spcAft>
              <a:buClrTx/>
              <a:buSzTx/>
              <a:buFontTx/>
              <a:buChar char="•"/>
              <a:tabLst/>
              <a:defRPr/>
            </a:pPr>
            <a:r>
              <a:rPr kumimoji="0" lang="en-US" sz="4400" b="1" i="0" u="none" strike="noStrike" kern="0" cap="none" spc="0" normalizeH="0" baseline="0" noProof="0" dirty="0">
                <a:ln>
                  <a:solidFill>
                    <a:srgbClr val="333399"/>
                  </a:solidFill>
                </a:ln>
                <a:solidFill>
                  <a:srgbClr val="FFFFFF"/>
                </a:solidFill>
                <a:effectLst/>
                <a:uLnTx/>
                <a:uFillTx/>
                <a:latin typeface="Arial Black" panose="020B0A04020102020204" pitchFamily="34" charset="0"/>
                <a:ea typeface="+mn-ea"/>
                <a:cs typeface="+mn-cs"/>
              </a:rPr>
              <a:t>Read Exodus 16:24</a:t>
            </a:r>
            <a:endParaRPr kumimoji="0" lang="en-US" sz="4400" b="1" i="0" u="none" strike="noStrike" kern="0" cap="none" spc="0" normalizeH="0" baseline="0" noProof="0" dirty="0">
              <a:ln>
                <a:solidFill>
                  <a:srgbClr val="333399"/>
                </a:solidFill>
              </a:ln>
              <a:solidFill>
                <a:srgbClr val="FFFFFF"/>
              </a:solidFill>
              <a:effectLst/>
              <a:uLnTx/>
              <a:uFillTx/>
              <a:latin typeface="Arial"/>
              <a:ea typeface="+mn-ea"/>
              <a:cs typeface="+mn-cs"/>
            </a:endParaRPr>
          </a:p>
        </p:txBody>
      </p:sp>
      <p:pic>
        <p:nvPicPr>
          <p:cNvPr id="2" name="Picture 8" descr="MPj04252100000[1]">
            <a:extLst>
              <a:ext uri="{FF2B5EF4-FFF2-40B4-BE49-F238E27FC236}">
                <a16:creationId xmlns:a16="http://schemas.microsoft.com/office/drawing/2014/main" id="{979FF567-B887-3D70-9CFA-ADE75E1A0785}"/>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72246" y="3276600"/>
            <a:ext cx="2438400" cy="3048000"/>
          </a:xfrm>
          <a:prstGeom prst="rect">
            <a:avLst/>
          </a:prstGeom>
          <a:noFill/>
          <a:ln w="9525">
            <a:noFill/>
            <a:miter lim="800000"/>
            <a:headEnd/>
            <a:tailEnd/>
          </a:ln>
        </p:spPr>
      </p:pic>
    </p:spTree>
    <p:extLst>
      <p:ext uri="{BB962C8B-B14F-4D97-AF65-F5344CB8AC3E}">
        <p14:creationId xmlns:p14="http://schemas.microsoft.com/office/powerpoint/2010/main" val="1723078026"/>
      </p:ext>
    </p:extLst>
  </p:cSld>
  <p:clrMapOvr>
    <a:masterClrMapping/>
  </p:clrMapOvr>
  <p:transition spd="slow" advClick="0">
    <p:cut/>
  </p:transition>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a:gradFill>
        <a:effectLst/>
      </p:bgPr>
    </p:bg>
    <p:spTree>
      <p:nvGrpSpPr>
        <p:cNvPr id="1" name="">
          <a:extLst>
            <a:ext uri="{FF2B5EF4-FFF2-40B4-BE49-F238E27FC236}">
              <a16:creationId xmlns:a16="http://schemas.microsoft.com/office/drawing/2014/main" id="{FC43FCC2-804D-90FE-CA88-854F1AA55FD8}"/>
            </a:ext>
          </a:extLst>
        </p:cNvPr>
        <p:cNvGrpSpPr/>
        <p:nvPr/>
      </p:nvGrpSpPr>
      <p:grpSpPr>
        <a:xfrm>
          <a:off x="0" y="0"/>
          <a:ext cx="0" cy="0"/>
          <a:chOff x="0" y="0"/>
          <a:chExt cx="0" cy="0"/>
        </a:xfrm>
      </p:grpSpPr>
      <p:pic>
        <p:nvPicPr>
          <p:cNvPr id="4098" name="Picture 2" descr="The sabbath was made for man, and not man for the sabbath” (Mark 2:27) - Richmond Christian College">
            <a:extLst>
              <a:ext uri="{FF2B5EF4-FFF2-40B4-BE49-F238E27FC236}">
                <a16:creationId xmlns:a16="http://schemas.microsoft.com/office/drawing/2014/main" id="{2082D7C0-5E23-1150-6293-DA18CA076D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924"/>
            <a:ext cx="10286056" cy="6822075"/>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DF8EE2DB-777C-7C16-E1C7-A3966EA444F2}"/>
              </a:ext>
            </a:extLst>
          </p:cNvPr>
          <p:cNvGrpSpPr/>
          <p:nvPr/>
        </p:nvGrpSpPr>
        <p:grpSpPr>
          <a:xfrm>
            <a:off x="153589" y="3429000"/>
            <a:ext cx="1243271" cy="1337458"/>
            <a:chOff x="152400" y="3691742"/>
            <a:chExt cx="1243271" cy="1337458"/>
          </a:xfrm>
        </p:grpSpPr>
        <p:pic>
          <p:nvPicPr>
            <p:cNvPr id="8194" name="Picture 2" descr="Calendar clipart Images - Free Download on Magnific (formerly Freepik)">
              <a:extLst>
                <a:ext uri="{FF2B5EF4-FFF2-40B4-BE49-F238E27FC236}">
                  <a16:creationId xmlns:a16="http://schemas.microsoft.com/office/drawing/2014/main" id="{6B097FDC-0628-EE53-91FB-067167162C6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333" t="10000" r="13333" b="11111"/>
            <a:stretch>
              <a:fillRect/>
            </a:stretch>
          </p:blipFill>
          <p:spPr bwMode="auto">
            <a:xfrm>
              <a:off x="152400" y="3691742"/>
              <a:ext cx="1243271" cy="1337458"/>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Farmer Harvest Vector Art PNG, Creative Material For The Harvest Of Farmers  In Autumn, Autumn, Farmers, Harvest PNG Image For Free Download">
              <a:extLst>
                <a:ext uri="{FF2B5EF4-FFF2-40B4-BE49-F238E27FC236}">
                  <a16:creationId xmlns:a16="http://schemas.microsoft.com/office/drawing/2014/main" id="{9F86563D-0914-20C9-7983-04851B8F0415}"/>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10469" b="83594" l="13438" r="57813">
                          <a14:foregroundMark x1="21094" y1="14688" x2="36875" y2="14531"/>
                          <a14:foregroundMark x1="22031" y1="11563" x2="29688" y2="10469"/>
                          <a14:foregroundMark x1="13438" y1="18594" x2="18750" y2="18594"/>
                          <a14:foregroundMark x1="47969" y1="17031" x2="47188" y2="28438"/>
                          <a14:foregroundMark x1="56719" y1="17969" x2="56719" y2="29531"/>
                          <a14:foregroundMark x1="48906" y1="29063" x2="57813" y2="29531"/>
                          <a14:foregroundMark x1="16875" y1="83125" x2="27969" y2="83594"/>
                          <a14:foregroundMark x1="27969" y1="83594" x2="33906" y2="83281"/>
                          <a14:backgroundMark x1="44688" y1="49063" x2="44688" y2="54375"/>
                          <a14:backgroundMark x1="51719" y1="46719" x2="51875" y2="54844"/>
                          <a14:backgroundMark x1="51875" y1="54844" x2="51875" y2="54844"/>
                          <a14:backgroundMark x1="51406" y1="54844" x2="51875" y2="47656"/>
                          <a14:backgroundMark x1="20469" y1="44688" x2="22188" y2="50000"/>
                        </a14:backgroundRemoval>
                      </a14:imgEffect>
                    </a14:imgLayer>
                  </a14:imgProps>
                </a:ext>
                <a:ext uri="{28A0092B-C50C-407E-A947-70E740481C1C}">
                  <a14:useLocalDpi xmlns:a14="http://schemas.microsoft.com/office/drawing/2010/main" val="0"/>
                </a:ext>
              </a:extLst>
            </a:blip>
            <a:srcRect l="11251" t="8750" r="41250" b="11250"/>
            <a:stretch>
              <a:fillRect/>
            </a:stretch>
          </p:blipFill>
          <p:spPr bwMode="auto">
            <a:xfrm>
              <a:off x="534491" y="4222315"/>
              <a:ext cx="479088" cy="80688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a:extLst>
              <a:ext uri="{FF2B5EF4-FFF2-40B4-BE49-F238E27FC236}">
                <a16:creationId xmlns:a16="http://schemas.microsoft.com/office/drawing/2014/main" id="{EF4F52E2-45D7-825B-C58F-632CB62B56DF}"/>
              </a:ext>
            </a:extLst>
          </p:cNvPr>
          <p:cNvGrpSpPr/>
          <p:nvPr/>
        </p:nvGrpSpPr>
        <p:grpSpPr>
          <a:xfrm>
            <a:off x="1031470" y="4106666"/>
            <a:ext cx="1243271" cy="1337458"/>
            <a:chOff x="152400" y="3691742"/>
            <a:chExt cx="1243271" cy="1337458"/>
          </a:xfrm>
        </p:grpSpPr>
        <p:pic>
          <p:nvPicPr>
            <p:cNvPr id="6" name="Picture 2" descr="Calendar clipart Images - Free Download on Magnific (formerly Freepik)">
              <a:extLst>
                <a:ext uri="{FF2B5EF4-FFF2-40B4-BE49-F238E27FC236}">
                  <a16:creationId xmlns:a16="http://schemas.microsoft.com/office/drawing/2014/main" id="{2CD6B597-99D9-43A3-D2C1-3E7285AC2DF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333" t="10000" r="13333" b="11111"/>
            <a:stretch>
              <a:fillRect/>
            </a:stretch>
          </p:blipFill>
          <p:spPr bwMode="auto">
            <a:xfrm>
              <a:off x="152400" y="3691742"/>
              <a:ext cx="1243271" cy="133745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Farmer Harvest Vector Art PNG, Creative Material For The Harvest Of Farmers  In Autumn, Autumn, Farmers, Harvest PNG Image For Free Download">
              <a:extLst>
                <a:ext uri="{FF2B5EF4-FFF2-40B4-BE49-F238E27FC236}">
                  <a16:creationId xmlns:a16="http://schemas.microsoft.com/office/drawing/2014/main" id="{A5D18B21-205A-28E4-75B1-E80611793166}"/>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10469" b="83594" l="13438" r="57813">
                          <a14:foregroundMark x1="21094" y1="14688" x2="36875" y2="14531"/>
                          <a14:foregroundMark x1="22031" y1="11563" x2="29688" y2="10469"/>
                          <a14:foregroundMark x1="13438" y1="18594" x2="18750" y2="18594"/>
                          <a14:foregroundMark x1="47969" y1="17031" x2="47188" y2="28438"/>
                          <a14:foregroundMark x1="56719" y1="17969" x2="56719" y2="29531"/>
                          <a14:foregroundMark x1="48906" y1="29063" x2="57813" y2="29531"/>
                          <a14:foregroundMark x1="16875" y1="83125" x2="27969" y2="83594"/>
                          <a14:foregroundMark x1="27969" y1="83594" x2="33906" y2="83281"/>
                          <a14:backgroundMark x1="44688" y1="49063" x2="44688" y2="54375"/>
                          <a14:backgroundMark x1="51719" y1="46719" x2="51875" y2="54844"/>
                          <a14:backgroundMark x1="51875" y1="54844" x2="51875" y2="54844"/>
                          <a14:backgroundMark x1="51406" y1="54844" x2="51875" y2="47656"/>
                          <a14:backgroundMark x1="20469" y1="44688" x2="22188" y2="50000"/>
                        </a14:backgroundRemoval>
                      </a14:imgEffect>
                    </a14:imgLayer>
                  </a14:imgProps>
                </a:ext>
                <a:ext uri="{28A0092B-C50C-407E-A947-70E740481C1C}">
                  <a14:useLocalDpi xmlns:a14="http://schemas.microsoft.com/office/drawing/2010/main" val="0"/>
                </a:ext>
              </a:extLst>
            </a:blip>
            <a:srcRect l="11251" t="8750" r="41250" b="11250"/>
            <a:stretch>
              <a:fillRect/>
            </a:stretch>
          </p:blipFill>
          <p:spPr bwMode="auto">
            <a:xfrm>
              <a:off x="534491" y="4222315"/>
              <a:ext cx="479088" cy="80688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a16="http://schemas.microsoft.com/office/drawing/2014/main" id="{2C44DE0E-DFFD-BFB9-9F48-241E8B881563}"/>
              </a:ext>
            </a:extLst>
          </p:cNvPr>
          <p:cNvGrpSpPr/>
          <p:nvPr/>
        </p:nvGrpSpPr>
        <p:grpSpPr>
          <a:xfrm>
            <a:off x="1747948" y="3437937"/>
            <a:ext cx="1243271" cy="1337458"/>
            <a:chOff x="152400" y="3691742"/>
            <a:chExt cx="1243271" cy="1337458"/>
          </a:xfrm>
        </p:grpSpPr>
        <p:pic>
          <p:nvPicPr>
            <p:cNvPr id="12" name="Picture 2" descr="Calendar clipart Images - Free Download on Magnific (formerly Freepik)">
              <a:extLst>
                <a:ext uri="{FF2B5EF4-FFF2-40B4-BE49-F238E27FC236}">
                  <a16:creationId xmlns:a16="http://schemas.microsoft.com/office/drawing/2014/main" id="{7DF1B6F4-7B14-4964-060E-18E9B2D57CD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333" t="10000" r="13333" b="11111"/>
            <a:stretch>
              <a:fillRect/>
            </a:stretch>
          </p:blipFill>
          <p:spPr bwMode="auto">
            <a:xfrm>
              <a:off x="152400" y="3691742"/>
              <a:ext cx="1243271" cy="133745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Farmer Harvest Vector Art PNG, Creative Material For The Harvest Of Farmers  In Autumn, Autumn, Farmers, Harvest PNG Image For Free Download">
              <a:extLst>
                <a:ext uri="{FF2B5EF4-FFF2-40B4-BE49-F238E27FC236}">
                  <a16:creationId xmlns:a16="http://schemas.microsoft.com/office/drawing/2014/main" id="{26BCF21E-F996-C135-3696-3C0F8E5ECDC5}"/>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10469" b="83594" l="13438" r="57813">
                          <a14:foregroundMark x1="21094" y1="14688" x2="36875" y2="14531"/>
                          <a14:foregroundMark x1="22031" y1="11563" x2="29688" y2="10469"/>
                          <a14:foregroundMark x1="13438" y1="18594" x2="18750" y2="18594"/>
                          <a14:foregroundMark x1="47969" y1="17031" x2="47188" y2="28438"/>
                          <a14:foregroundMark x1="56719" y1="17969" x2="56719" y2="29531"/>
                          <a14:foregroundMark x1="48906" y1="29063" x2="57813" y2="29531"/>
                          <a14:foregroundMark x1="16875" y1="83125" x2="27969" y2="83594"/>
                          <a14:foregroundMark x1="27969" y1="83594" x2="33906" y2="83281"/>
                          <a14:backgroundMark x1="44688" y1="49063" x2="44688" y2="54375"/>
                          <a14:backgroundMark x1="51719" y1="46719" x2="51875" y2="54844"/>
                          <a14:backgroundMark x1="51875" y1="54844" x2="51875" y2="54844"/>
                          <a14:backgroundMark x1="51406" y1="54844" x2="51875" y2="47656"/>
                          <a14:backgroundMark x1="20469" y1="44688" x2="22188" y2="50000"/>
                        </a14:backgroundRemoval>
                      </a14:imgEffect>
                    </a14:imgLayer>
                  </a14:imgProps>
                </a:ext>
                <a:ext uri="{28A0092B-C50C-407E-A947-70E740481C1C}">
                  <a14:useLocalDpi xmlns:a14="http://schemas.microsoft.com/office/drawing/2010/main" val="0"/>
                </a:ext>
              </a:extLst>
            </a:blip>
            <a:srcRect l="11251" t="8750" r="41250" b="11250"/>
            <a:stretch>
              <a:fillRect/>
            </a:stretch>
          </p:blipFill>
          <p:spPr bwMode="auto">
            <a:xfrm>
              <a:off x="534491" y="4222315"/>
              <a:ext cx="479088" cy="80688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a:extLst>
              <a:ext uri="{FF2B5EF4-FFF2-40B4-BE49-F238E27FC236}">
                <a16:creationId xmlns:a16="http://schemas.microsoft.com/office/drawing/2014/main" id="{F0F2529C-6AE1-EA37-04F0-BCCA6ABBBA79}"/>
              </a:ext>
            </a:extLst>
          </p:cNvPr>
          <p:cNvGrpSpPr/>
          <p:nvPr/>
        </p:nvGrpSpPr>
        <p:grpSpPr>
          <a:xfrm>
            <a:off x="2584011" y="4209724"/>
            <a:ext cx="1243271" cy="1337458"/>
            <a:chOff x="152400" y="3691742"/>
            <a:chExt cx="1243271" cy="1337458"/>
          </a:xfrm>
        </p:grpSpPr>
        <p:pic>
          <p:nvPicPr>
            <p:cNvPr id="9" name="Picture 2" descr="Calendar clipart Images - Free Download on Magnific (formerly Freepik)">
              <a:extLst>
                <a:ext uri="{FF2B5EF4-FFF2-40B4-BE49-F238E27FC236}">
                  <a16:creationId xmlns:a16="http://schemas.microsoft.com/office/drawing/2014/main" id="{DF5125C0-CCFA-4C5D-3B09-33F585B2B01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333" t="10000" r="13333" b="11111"/>
            <a:stretch>
              <a:fillRect/>
            </a:stretch>
          </p:blipFill>
          <p:spPr bwMode="auto">
            <a:xfrm>
              <a:off x="152400" y="3691742"/>
              <a:ext cx="1243271" cy="133745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Farmer Harvest Vector Art PNG, Creative Material For The Harvest Of Farmers  In Autumn, Autumn, Farmers, Harvest PNG Image For Free Download">
              <a:extLst>
                <a:ext uri="{FF2B5EF4-FFF2-40B4-BE49-F238E27FC236}">
                  <a16:creationId xmlns:a16="http://schemas.microsoft.com/office/drawing/2014/main" id="{D547B2A8-AEB1-3847-43EA-3401759C5352}"/>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10469" b="83594" l="13438" r="57813">
                          <a14:foregroundMark x1="21094" y1="14688" x2="36875" y2="14531"/>
                          <a14:foregroundMark x1="22031" y1="11563" x2="29688" y2="10469"/>
                          <a14:foregroundMark x1="13438" y1="18594" x2="18750" y2="18594"/>
                          <a14:foregroundMark x1="47969" y1="17031" x2="47188" y2="28438"/>
                          <a14:foregroundMark x1="56719" y1="17969" x2="56719" y2="29531"/>
                          <a14:foregroundMark x1="48906" y1="29063" x2="57813" y2="29531"/>
                          <a14:foregroundMark x1="16875" y1="83125" x2="27969" y2="83594"/>
                          <a14:foregroundMark x1="27969" y1="83594" x2="33906" y2="83281"/>
                          <a14:backgroundMark x1="44688" y1="49063" x2="44688" y2="54375"/>
                          <a14:backgroundMark x1="51719" y1="46719" x2="51875" y2="54844"/>
                          <a14:backgroundMark x1="51875" y1="54844" x2="51875" y2="54844"/>
                          <a14:backgroundMark x1="51406" y1="54844" x2="51875" y2="47656"/>
                          <a14:backgroundMark x1="20469" y1="44688" x2="22188" y2="50000"/>
                        </a14:backgroundRemoval>
                      </a14:imgEffect>
                    </a14:imgLayer>
                  </a14:imgProps>
                </a:ext>
                <a:ext uri="{28A0092B-C50C-407E-A947-70E740481C1C}">
                  <a14:useLocalDpi xmlns:a14="http://schemas.microsoft.com/office/drawing/2010/main" val="0"/>
                </a:ext>
              </a:extLst>
            </a:blip>
            <a:srcRect l="11251" t="8750" r="41250" b="11250"/>
            <a:stretch>
              <a:fillRect/>
            </a:stretch>
          </p:blipFill>
          <p:spPr bwMode="auto">
            <a:xfrm>
              <a:off x="534491" y="4222315"/>
              <a:ext cx="479088" cy="80688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3">
            <a:extLst>
              <a:ext uri="{FF2B5EF4-FFF2-40B4-BE49-F238E27FC236}">
                <a16:creationId xmlns:a16="http://schemas.microsoft.com/office/drawing/2014/main" id="{110642E0-A85D-EC58-3602-D4ADEEB93CD1}"/>
              </a:ext>
            </a:extLst>
          </p:cNvPr>
          <p:cNvGrpSpPr/>
          <p:nvPr/>
        </p:nvGrpSpPr>
        <p:grpSpPr>
          <a:xfrm>
            <a:off x="3313547" y="3402839"/>
            <a:ext cx="1243271" cy="1337458"/>
            <a:chOff x="152400" y="3691742"/>
            <a:chExt cx="1243271" cy="1337458"/>
          </a:xfrm>
        </p:grpSpPr>
        <p:pic>
          <p:nvPicPr>
            <p:cNvPr id="15" name="Picture 2" descr="Calendar clipart Images - Free Download on Magnific (formerly Freepik)">
              <a:extLst>
                <a:ext uri="{FF2B5EF4-FFF2-40B4-BE49-F238E27FC236}">
                  <a16:creationId xmlns:a16="http://schemas.microsoft.com/office/drawing/2014/main" id="{879A66EB-50B6-F4F1-3C09-CB1A3DFA110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333" t="10000" r="13333" b="11111"/>
            <a:stretch>
              <a:fillRect/>
            </a:stretch>
          </p:blipFill>
          <p:spPr bwMode="auto">
            <a:xfrm>
              <a:off x="152400" y="3691742"/>
              <a:ext cx="1243271" cy="133745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Farmer Harvest Vector Art PNG, Creative Material For The Harvest Of Farmers  In Autumn, Autumn, Farmers, Harvest PNG Image For Free Download">
              <a:extLst>
                <a:ext uri="{FF2B5EF4-FFF2-40B4-BE49-F238E27FC236}">
                  <a16:creationId xmlns:a16="http://schemas.microsoft.com/office/drawing/2014/main" id="{29F8E062-F173-A7F4-84C2-6E84B4AF53F4}"/>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10469" b="83594" l="13438" r="57813">
                          <a14:foregroundMark x1="21094" y1="14688" x2="36875" y2="14531"/>
                          <a14:foregroundMark x1="22031" y1="11563" x2="29688" y2="10469"/>
                          <a14:foregroundMark x1="13438" y1="18594" x2="18750" y2="18594"/>
                          <a14:foregroundMark x1="47969" y1="17031" x2="47188" y2="28438"/>
                          <a14:foregroundMark x1="56719" y1="17969" x2="56719" y2="29531"/>
                          <a14:foregroundMark x1="48906" y1="29063" x2="57813" y2="29531"/>
                          <a14:foregroundMark x1="16875" y1="83125" x2="27969" y2="83594"/>
                          <a14:foregroundMark x1="27969" y1="83594" x2="33906" y2="83281"/>
                          <a14:backgroundMark x1="44688" y1="49063" x2="44688" y2="54375"/>
                          <a14:backgroundMark x1="51719" y1="46719" x2="51875" y2="54844"/>
                          <a14:backgroundMark x1="51875" y1="54844" x2="51875" y2="54844"/>
                          <a14:backgroundMark x1="51406" y1="54844" x2="51875" y2="47656"/>
                          <a14:backgroundMark x1="20469" y1="44688" x2="22188" y2="50000"/>
                        </a14:backgroundRemoval>
                      </a14:imgEffect>
                    </a14:imgLayer>
                  </a14:imgProps>
                </a:ext>
                <a:ext uri="{28A0092B-C50C-407E-A947-70E740481C1C}">
                  <a14:useLocalDpi xmlns:a14="http://schemas.microsoft.com/office/drawing/2010/main" val="0"/>
                </a:ext>
              </a:extLst>
            </a:blip>
            <a:srcRect l="11251" t="8750" r="41250" b="11250"/>
            <a:stretch>
              <a:fillRect/>
            </a:stretch>
          </p:blipFill>
          <p:spPr bwMode="auto">
            <a:xfrm>
              <a:off x="534491" y="4222315"/>
              <a:ext cx="479088" cy="80688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 16">
            <a:extLst>
              <a:ext uri="{FF2B5EF4-FFF2-40B4-BE49-F238E27FC236}">
                <a16:creationId xmlns:a16="http://schemas.microsoft.com/office/drawing/2014/main" id="{C2B8882F-390B-E717-A87B-B94B36720036}"/>
              </a:ext>
            </a:extLst>
          </p:cNvPr>
          <p:cNvGrpSpPr/>
          <p:nvPr/>
        </p:nvGrpSpPr>
        <p:grpSpPr>
          <a:xfrm>
            <a:off x="4186942" y="4325307"/>
            <a:ext cx="1243271" cy="1337458"/>
            <a:chOff x="152400" y="3691742"/>
            <a:chExt cx="1243271" cy="1337458"/>
          </a:xfrm>
        </p:grpSpPr>
        <p:pic>
          <p:nvPicPr>
            <p:cNvPr id="18" name="Picture 2" descr="Calendar clipart Images - Free Download on Magnific (formerly Freepik)">
              <a:extLst>
                <a:ext uri="{FF2B5EF4-FFF2-40B4-BE49-F238E27FC236}">
                  <a16:creationId xmlns:a16="http://schemas.microsoft.com/office/drawing/2014/main" id="{23B4ECEF-5268-5778-34D0-11F3E91FC99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333" t="10000" r="13333" b="11111"/>
            <a:stretch>
              <a:fillRect/>
            </a:stretch>
          </p:blipFill>
          <p:spPr bwMode="auto">
            <a:xfrm>
              <a:off x="152400" y="3691742"/>
              <a:ext cx="1243271" cy="133745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Farmer Harvest Vector Art PNG, Creative Material For The Harvest Of Farmers  In Autumn, Autumn, Farmers, Harvest PNG Image For Free Download">
              <a:extLst>
                <a:ext uri="{FF2B5EF4-FFF2-40B4-BE49-F238E27FC236}">
                  <a16:creationId xmlns:a16="http://schemas.microsoft.com/office/drawing/2014/main" id="{41990384-7C7F-BD3D-6BA9-1D61F8BB2C72}"/>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10469" b="83594" l="13438" r="57813">
                          <a14:foregroundMark x1="21094" y1="14688" x2="36875" y2="14531"/>
                          <a14:foregroundMark x1="22031" y1="11563" x2="29688" y2="10469"/>
                          <a14:foregroundMark x1="13438" y1="18594" x2="18750" y2="18594"/>
                          <a14:foregroundMark x1="47969" y1="17031" x2="47188" y2="28438"/>
                          <a14:foregroundMark x1="56719" y1="17969" x2="56719" y2="29531"/>
                          <a14:foregroundMark x1="48906" y1="29063" x2="57813" y2="29531"/>
                          <a14:foregroundMark x1="16875" y1="83125" x2="27969" y2="83594"/>
                          <a14:foregroundMark x1="27969" y1="83594" x2="33906" y2="83281"/>
                          <a14:backgroundMark x1="44688" y1="49063" x2="44688" y2="54375"/>
                          <a14:backgroundMark x1="51719" y1="46719" x2="51875" y2="54844"/>
                          <a14:backgroundMark x1="51875" y1="54844" x2="51875" y2="54844"/>
                          <a14:backgroundMark x1="51406" y1="54844" x2="51875" y2="47656"/>
                          <a14:backgroundMark x1="20469" y1="44688" x2="22188" y2="50000"/>
                        </a14:backgroundRemoval>
                      </a14:imgEffect>
                    </a14:imgLayer>
                  </a14:imgProps>
                </a:ext>
                <a:ext uri="{28A0092B-C50C-407E-A947-70E740481C1C}">
                  <a14:useLocalDpi xmlns:a14="http://schemas.microsoft.com/office/drawing/2010/main" val="0"/>
                </a:ext>
              </a:extLst>
            </a:blip>
            <a:srcRect l="11251" t="8750" r="41250" b="11250"/>
            <a:stretch>
              <a:fillRect/>
            </a:stretch>
          </p:blipFill>
          <p:spPr bwMode="auto">
            <a:xfrm>
              <a:off x="534491" y="4222315"/>
              <a:ext cx="479088" cy="806885"/>
            </a:xfrm>
            <a:prstGeom prst="rect">
              <a:avLst/>
            </a:prstGeom>
            <a:noFill/>
            <a:extLst>
              <a:ext uri="{909E8E84-426E-40DD-AFC4-6F175D3DCCD1}">
                <a14:hiddenFill xmlns:a14="http://schemas.microsoft.com/office/drawing/2010/main">
                  <a:solidFill>
                    <a:srgbClr val="FFFFFF"/>
                  </a:solidFill>
                </a14:hiddenFill>
              </a:ext>
            </a:extLst>
          </p:spPr>
        </p:pic>
      </p:grpSp>
      <p:pic>
        <p:nvPicPr>
          <p:cNvPr id="21" name="Picture 2" descr="Calendar clipart Images - Free Download on Magnific (formerly Freepik)">
            <a:extLst>
              <a:ext uri="{FF2B5EF4-FFF2-40B4-BE49-F238E27FC236}">
                <a16:creationId xmlns:a16="http://schemas.microsoft.com/office/drawing/2014/main" id="{E3EE4FEC-4361-0AAB-8CD7-575425A9EF8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333" t="10000" r="13333" b="11111"/>
          <a:stretch>
            <a:fillRect/>
          </a:stretch>
        </p:blipFill>
        <p:spPr bwMode="auto">
          <a:xfrm>
            <a:off x="6235272" y="5291942"/>
            <a:ext cx="1243271" cy="1337458"/>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Free Sleeping Bed Cartoon Character Clipart | Charatoon">
            <a:extLst>
              <a:ext uri="{FF2B5EF4-FFF2-40B4-BE49-F238E27FC236}">
                <a16:creationId xmlns:a16="http://schemas.microsoft.com/office/drawing/2014/main" id="{9CB534F7-3B6B-8878-A252-2B5C6A97AAA4}"/>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5000" r="97292">
                        <a14:foregroundMark x1="8021" y1="46042" x2="5208" y2="67813"/>
                        <a14:foregroundMark x1="77813" y1="41250" x2="84896" y2="45417"/>
                        <a14:foregroundMark x1="84896" y1="45417" x2="92083" y2="56979"/>
                        <a14:foregroundMark x1="92083" y1="56979" x2="94792" y2="75104"/>
                        <a14:foregroundMark x1="75000" y1="33750" x2="85833" y2="41667"/>
                        <a14:foregroundMark x1="73750" y1="21042" x2="82708" y2="30104"/>
                        <a14:foregroundMark x1="82708" y1="30104" x2="96250" y2="32813"/>
                        <a14:foregroundMark x1="96250" y1="32813" x2="97292" y2="33438"/>
                        <a14:foregroundMark x1="43750" y1="52917" x2="57083" y2="50938"/>
                        <a14:foregroundMark x1="62396" y1="18646" x2="69792" y2="20000"/>
                        <a14:foregroundMark x1="69792" y1="20000" x2="70313" y2="19375"/>
                        <a14:foregroundMark x1="73542" y1="15208" x2="80313" y2="15937"/>
                        <a14:foregroundMark x1="83646" y1="12812" x2="87083" y2="13125"/>
                      </a14:backgroundRemoval>
                    </a14:imgEffect>
                  </a14:imgLayer>
                </a14:imgProps>
              </a:ext>
              <a:ext uri="{28A0092B-C50C-407E-A947-70E740481C1C}">
                <a14:useLocalDpi xmlns:a14="http://schemas.microsoft.com/office/drawing/2010/main" val="0"/>
              </a:ext>
            </a:extLst>
          </a:blip>
          <a:srcRect/>
          <a:stretch>
            <a:fillRect/>
          </a:stretch>
        </p:blipFill>
        <p:spPr bwMode="auto">
          <a:xfrm>
            <a:off x="6323507" y="5687817"/>
            <a:ext cx="1066800" cy="106680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E20C786A-50BA-9BBC-AD04-76FF07DD332E}"/>
              </a:ext>
            </a:extLst>
          </p:cNvPr>
          <p:cNvSpPr txBox="1"/>
          <p:nvPr/>
        </p:nvSpPr>
        <p:spPr>
          <a:xfrm>
            <a:off x="547793" y="3512954"/>
            <a:ext cx="311423" cy="584775"/>
          </a:xfrm>
          <a:prstGeom prst="rect">
            <a:avLst/>
          </a:prstGeom>
          <a:noFill/>
        </p:spPr>
        <p:txBody>
          <a:bodyPr wrap="square" rtlCol="0">
            <a:spAutoFit/>
          </a:bodyPr>
          <a:lstStyle/>
          <a:p>
            <a:r>
              <a:rPr lang="en-US" sz="3200" b="1" dirty="0">
                <a:latin typeface="Comic Sans MS" panose="030F0702030302020204" pitchFamily="66" charset="0"/>
              </a:rPr>
              <a:t>1</a:t>
            </a:r>
          </a:p>
        </p:txBody>
      </p:sp>
      <p:sp>
        <p:nvSpPr>
          <p:cNvPr id="25" name="TextBox 24">
            <a:extLst>
              <a:ext uri="{FF2B5EF4-FFF2-40B4-BE49-F238E27FC236}">
                <a16:creationId xmlns:a16="http://schemas.microsoft.com/office/drawing/2014/main" id="{66177963-6838-D10C-1647-003AC9685B8A}"/>
              </a:ext>
            </a:extLst>
          </p:cNvPr>
          <p:cNvSpPr txBox="1"/>
          <p:nvPr/>
        </p:nvSpPr>
        <p:spPr>
          <a:xfrm>
            <a:off x="2165582" y="3488211"/>
            <a:ext cx="311423" cy="584775"/>
          </a:xfrm>
          <a:prstGeom prst="rect">
            <a:avLst/>
          </a:prstGeom>
          <a:noFill/>
        </p:spPr>
        <p:txBody>
          <a:bodyPr wrap="square" rtlCol="0">
            <a:spAutoFit/>
          </a:bodyPr>
          <a:lstStyle/>
          <a:p>
            <a:r>
              <a:rPr lang="en-US" sz="3200" b="1" dirty="0">
                <a:latin typeface="Comic Sans MS" panose="030F0702030302020204" pitchFamily="66" charset="0"/>
              </a:rPr>
              <a:t>2</a:t>
            </a:r>
          </a:p>
        </p:txBody>
      </p:sp>
      <p:sp>
        <p:nvSpPr>
          <p:cNvPr id="26" name="TextBox 25">
            <a:extLst>
              <a:ext uri="{FF2B5EF4-FFF2-40B4-BE49-F238E27FC236}">
                <a16:creationId xmlns:a16="http://schemas.microsoft.com/office/drawing/2014/main" id="{A5C04E35-8907-81BD-2FC9-8E07F88FBAB7}"/>
              </a:ext>
            </a:extLst>
          </p:cNvPr>
          <p:cNvSpPr txBox="1"/>
          <p:nvPr/>
        </p:nvSpPr>
        <p:spPr>
          <a:xfrm>
            <a:off x="1427114" y="4190620"/>
            <a:ext cx="311423" cy="584775"/>
          </a:xfrm>
          <a:prstGeom prst="rect">
            <a:avLst/>
          </a:prstGeom>
          <a:noFill/>
        </p:spPr>
        <p:txBody>
          <a:bodyPr wrap="square" rtlCol="0">
            <a:spAutoFit/>
          </a:bodyPr>
          <a:lstStyle/>
          <a:p>
            <a:r>
              <a:rPr lang="en-US" sz="3200" b="1" dirty="0">
                <a:latin typeface="Comic Sans MS" panose="030F0702030302020204" pitchFamily="66" charset="0"/>
              </a:rPr>
              <a:t>4</a:t>
            </a:r>
          </a:p>
        </p:txBody>
      </p:sp>
      <p:sp>
        <p:nvSpPr>
          <p:cNvPr id="27" name="TextBox 26">
            <a:extLst>
              <a:ext uri="{FF2B5EF4-FFF2-40B4-BE49-F238E27FC236}">
                <a16:creationId xmlns:a16="http://schemas.microsoft.com/office/drawing/2014/main" id="{DF2AC203-5C43-59D9-72EB-DA6396CF4F2B}"/>
              </a:ext>
            </a:extLst>
          </p:cNvPr>
          <p:cNvSpPr txBox="1"/>
          <p:nvPr/>
        </p:nvSpPr>
        <p:spPr>
          <a:xfrm>
            <a:off x="2984164" y="4293678"/>
            <a:ext cx="311423" cy="584775"/>
          </a:xfrm>
          <a:prstGeom prst="rect">
            <a:avLst/>
          </a:prstGeom>
          <a:noFill/>
        </p:spPr>
        <p:txBody>
          <a:bodyPr wrap="square" rtlCol="0">
            <a:spAutoFit/>
          </a:bodyPr>
          <a:lstStyle/>
          <a:p>
            <a:r>
              <a:rPr lang="en-US" sz="3200" b="1" dirty="0">
                <a:latin typeface="Comic Sans MS" panose="030F0702030302020204" pitchFamily="66" charset="0"/>
              </a:rPr>
              <a:t>5</a:t>
            </a:r>
          </a:p>
        </p:txBody>
      </p:sp>
      <p:sp>
        <p:nvSpPr>
          <p:cNvPr id="28" name="TextBox 27">
            <a:extLst>
              <a:ext uri="{FF2B5EF4-FFF2-40B4-BE49-F238E27FC236}">
                <a16:creationId xmlns:a16="http://schemas.microsoft.com/office/drawing/2014/main" id="{94541FE7-84B4-10C9-6961-7F81D4E902FA}"/>
              </a:ext>
            </a:extLst>
          </p:cNvPr>
          <p:cNvSpPr txBox="1"/>
          <p:nvPr/>
        </p:nvSpPr>
        <p:spPr>
          <a:xfrm>
            <a:off x="4600036" y="4409261"/>
            <a:ext cx="311423" cy="584775"/>
          </a:xfrm>
          <a:prstGeom prst="rect">
            <a:avLst/>
          </a:prstGeom>
          <a:noFill/>
        </p:spPr>
        <p:txBody>
          <a:bodyPr wrap="square" rtlCol="0">
            <a:spAutoFit/>
          </a:bodyPr>
          <a:lstStyle/>
          <a:p>
            <a:r>
              <a:rPr lang="en-US" sz="3200" b="1" dirty="0">
                <a:latin typeface="Comic Sans MS" panose="030F0702030302020204" pitchFamily="66" charset="0"/>
              </a:rPr>
              <a:t>6</a:t>
            </a:r>
          </a:p>
        </p:txBody>
      </p:sp>
      <p:sp>
        <p:nvSpPr>
          <p:cNvPr id="29" name="TextBox 28">
            <a:extLst>
              <a:ext uri="{FF2B5EF4-FFF2-40B4-BE49-F238E27FC236}">
                <a16:creationId xmlns:a16="http://schemas.microsoft.com/office/drawing/2014/main" id="{F4C480C9-7194-8A82-96DC-042F89B148D2}"/>
              </a:ext>
            </a:extLst>
          </p:cNvPr>
          <p:cNvSpPr txBox="1"/>
          <p:nvPr/>
        </p:nvSpPr>
        <p:spPr>
          <a:xfrm>
            <a:off x="6643599" y="5370377"/>
            <a:ext cx="311423" cy="584775"/>
          </a:xfrm>
          <a:prstGeom prst="rect">
            <a:avLst/>
          </a:prstGeom>
          <a:noFill/>
        </p:spPr>
        <p:txBody>
          <a:bodyPr wrap="square" rtlCol="0">
            <a:spAutoFit/>
          </a:bodyPr>
          <a:lstStyle/>
          <a:p>
            <a:r>
              <a:rPr lang="en-US" sz="3200" b="1" dirty="0">
                <a:latin typeface="Comic Sans MS" panose="030F0702030302020204" pitchFamily="66" charset="0"/>
              </a:rPr>
              <a:t>7</a:t>
            </a:r>
          </a:p>
        </p:txBody>
      </p:sp>
      <p:sp>
        <p:nvSpPr>
          <p:cNvPr id="30" name="TextBox 29">
            <a:extLst>
              <a:ext uri="{FF2B5EF4-FFF2-40B4-BE49-F238E27FC236}">
                <a16:creationId xmlns:a16="http://schemas.microsoft.com/office/drawing/2014/main" id="{F4EE7D99-010C-F62E-04BE-2A1DE6DD212F}"/>
              </a:ext>
            </a:extLst>
          </p:cNvPr>
          <p:cNvSpPr txBox="1"/>
          <p:nvPr/>
        </p:nvSpPr>
        <p:spPr>
          <a:xfrm>
            <a:off x="3676109" y="3446961"/>
            <a:ext cx="311423" cy="584775"/>
          </a:xfrm>
          <a:prstGeom prst="rect">
            <a:avLst/>
          </a:prstGeom>
          <a:noFill/>
        </p:spPr>
        <p:txBody>
          <a:bodyPr wrap="square" rtlCol="0">
            <a:spAutoFit/>
          </a:bodyPr>
          <a:lstStyle/>
          <a:p>
            <a:r>
              <a:rPr lang="en-US" sz="3200" b="1" dirty="0">
                <a:latin typeface="Comic Sans MS" panose="030F0702030302020204" pitchFamily="66" charset="0"/>
              </a:rPr>
              <a:t>3</a:t>
            </a:r>
          </a:p>
        </p:txBody>
      </p:sp>
      <p:pic>
        <p:nvPicPr>
          <p:cNvPr id="3" name="Picture 2">
            <a:extLst>
              <a:ext uri="{FF2B5EF4-FFF2-40B4-BE49-F238E27FC236}">
                <a16:creationId xmlns:a16="http://schemas.microsoft.com/office/drawing/2014/main" id="{9D5B2990-7990-81B5-EC09-C3E1228F4FE3}"/>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541716" y="1610050"/>
            <a:ext cx="2565108" cy="3245830"/>
          </a:xfrm>
          <a:prstGeom prst="rect">
            <a:avLst/>
          </a:prstGeom>
        </p:spPr>
      </p:pic>
      <p:sp>
        <p:nvSpPr>
          <p:cNvPr id="30726" name="AutoShape 6">
            <a:extLst>
              <a:ext uri="{FF2B5EF4-FFF2-40B4-BE49-F238E27FC236}">
                <a16:creationId xmlns:a16="http://schemas.microsoft.com/office/drawing/2014/main" id="{E06B06A7-ADB0-D85A-1250-832768C58967}"/>
              </a:ext>
            </a:extLst>
          </p:cNvPr>
          <p:cNvSpPr>
            <a:spLocks noChangeArrowheads="1"/>
          </p:cNvSpPr>
          <p:nvPr/>
        </p:nvSpPr>
        <p:spPr bwMode="auto">
          <a:xfrm>
            <a:off x="1143000" y="228600"/>
            <a:ext cx="7655294" cy="1912916"/>
          </a:xfrm>
          <a:prstGeom prst="wedgeEllipseCallout">
            <a:avLst>
              <a:gd name="adj1" fmla="val 43135"/>
              <a:gd name="adj2" fmla="val 44818"/>
            </a:avLst>
          </a:prstGeom>
          <a:solidFill>
            <a:srgbClr val="FFCC00"/>
          </a:solidFill>
          <a:ln w="9525">
            <a:solidFill>
              <a:srgbClr val="000000"/>
            </a:solidFill>
            <a:miter lim="800000"/>
            <a:headEnd/>
            <a:tailEnd/>
          </a:ln>
        </p:spPr>
        <p:txBody>
          <a:bodyPr anchor="ctr"/>
          <a:lstStyle/>
          <a:p>
            <a:pPr algn="ctr"/>
            <a:r>
              <a:rPr lang="en-US" sz="4400" b="1" dirty="0">
                <a:solidFill>
                  <a:srgbClr val="000000"/>
                </a:solidFill>
                <a:latin typeface="Arial Black" panose="020B0A04020102020204" pitchFamily="34" charset="0"/>
              </a:rPr>
              <a:t>Exodus 16:25-26</a:t>
            </a:r>
          </a:p>
        </p:txBody>
      </p:sp>
    </p:spTree>
    <p:extLst>
      <p:ext uri="{BB962C8B-B14F-4D97-AF65-F5344CB8AC3E}">
        <p14:creationId xmlns:p14="http://schemas.microsoft.com/office/powerpoint/2010/main" val="3008663461"/>
      </p:ext>
    </p:extLst>
  </p:cSld>
  <p:clrMapOvr>
    <a:masterClrMapping/>
  </p:clrMapOvr>
  <p:transition spd="slow" advClick="0">
    <p:cut/>
  </p:transition>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a:gra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body" idx="4294967295"/>
          </p:nvPr>
        </p:nvSpPr>
        <p:spPr>
          <a:xfrm>
            <a:off x="457200" y="152400"/>
            <a:ext cx="8229600" cy="1905000"/>
          </a:xfrm>
        </p:spPr>
        <p:txBody>
          <a:bodyPr anchor="ctr"/>
          <a:lstStyle/>
          <a:p>
            <a:pPr marL="4763" indent="-4763" algn="ctr" eaLnBrk="1" hangingPunct="1">
              <a:buFontTx/>
              <a:buNone/>
              <a:defRPr/>
            </a:pPr>
            <a:r>
              <a:rPr lang="en-US" sz="4400" b="1" dirty="0">
                <a:solidFill>
                  <a:schemeClr val="bg2">
                    <a:lumMod val="20000"/>
                    <a:lumOff val="80000"/>
                  </a:schemeClr>
                </a:solidFill>
                <a:effectLst>
                  <a:outerShdw blurRad="38100" dist="38100" dir="2700000" algn="tl">
                    <a:srgbClr val="000000">
                      <a:alpha val="43137"/>
                    </a:srgbClr>
                  </a:outerShdw>
                </a:effectLst>
              </a:rPr>
              <a:t>Exodus 16:27</a:t>
            </a:r>
          </a:p>
        </p:txBody>
      </p:sp>
      <p:pic>
        <p:nvPicPr>
          <p:cNvPr id="33795" name="Picture 5" descr="MPj0402679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76600" y="1905000"/>
            <a:ext cx="3100388" cy="4648200"/>
          </a:xfrm>
          <a:prstGeom prst="rect">
            <a:avLst/>
          </a:prstGeom>
          <a:noFill/>
          <a:ln w="9525">
            <a:noFill/>
            <a:miter lim="800000"/>
            <a:headEnd/>
            <a:tailEnd/>
          </a:ln>
        </p:spPr>
      </p:pic>
      <p:pic>
        <p:nvPicPr>
          <p:cNvPr id="33796" name="Picture 6" descr="j0223755"/>
          <p:cNvPicPr>
            <a:picLocks noChangeAspect="1" noChangeArrowheads="1"/>
          </p:cNvPicPr>
          <p:nvPr/>
        </p:nvPicPr>
        <p:blipFill>
          <a:blip r:embed="rId3" cstate="print"/>
          <a:srcRect/>
          <a:stretch>
            <a:fillRect/>
          </a:stretch>
        </p:blipFill>
        <p:spPr bwMode="auto">
          <a:xfrm>
            <a:off x="6324600" y="2057400"/>
            <a:ext cx="2251075" cy="2286000"/>
          </a:xfrm>
          <a:prstGeom prst="rect">
            <a:avLst/>
          </a:prstGeom>
          <a:noFill/>
          <a:ln w="9525">
            <a:noFill/>
            <a:miter lim="800000"/>
            <a:headEnd/>
            <a:tailEnd/>
          </a:ln>
        </p:spPr>
      </p:pic>
      <p:pic>
        <p:nvPicPr>
          <p:cNvPr id="33797" name="Picture 7" descr="MMAG00236_0000[1]"/>
          <p:cNvPicPr>
            <a:picLocks noChangeAspect="1" noChangeArrowheads="1"/>
          </p:cNvPicPr>
          <p:nvPr/>
        </p:nvPicPr>
        <p:blipFill>
          <a:blip r:embed="rId4" cstate="print"/>
          <a:srcRect/>
          <a:stretch>
            <a:fillRect/>
          </a:stretch>
        </p:blipFill>
        <p:spPr bwMode="auto">
          <a:xfrm>
            <a:off x="0" y="1600200"/>
            <a:ext cx="4572000" cy="3830638"/>
          </a:xfrm>
          <a:prstGeom prst="rect">
            <a:avLst/>
          </a:prstGeom>
          <a:noFill/>
          <a:ln w="9525">
            <a:noFill/>
            <a:miter lim="800000"/>
            <a:headEnd/>
            <a:tailEnd/>
          </a:ln>
        </p:spPr>
      </p:pic>
    </p:spTree>
  </p:cSld>
  <p:clrMapOvr>
    <a:masterClrMapping/>
  </p:clrMapOvr>
  <p:transition spd="slow" advClick="0">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6" name="Picture 4" descr="MPj0430889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35843" name="Rectangle 2"/>
          <p:cNvSpPr>
            <a:spLocks noGrp="1" noChangeArrowheads="1"/>
          </p:cNvSpPr>
          <p:nvPr>
            <p:ph type="body" idx="4294967295"/>
          </p:nvPr>
        </p:nvSpPr>
        <p:spPr>
          <a:xfrm>
            <a:off x="914400" y="1600200"/>
            <a:ext cx="9144000" cy="4343400"/>
          </a:xfrm>
        </p:spPr>
        <p:txBody>
          <a:bodyPr/>
          <a:lstStyle/>
          <a:p>
            <a:pPr marL="4763" indent="0" algn="ctr" eaLnBrk="1" hangingPunct="1">
              <a:lnSpc>
                <a:spcPct val="90000"/>
              </a:lnSpc>
              <a:spcBef>
                <a:spcPts val="0"/>
              </a:spcBef>
              <a:buFontTx/>
              <a:buNone/>
            </a:pPr>
            <a:r>
              <a:rPr lang="en-US" sz="4400" b="1" dirty="0">
                <a:solidFill>
                  <a:srgbClr val="000000"/>
                </a:solidFill>
                <a:latin typeface="Arial Black" panose="020B0A04020102020204" pitchFamily="34" charset="0"/>
              </a:rPr>
              <a:t>Exodus 16:28-30</a:t>
            </a:r>
            <a:endParaRPr lang="en-US" sz="4400" b="1" dirty="0">
              <a:solidFill>
                <a:srgbClr val="00B050"/>
              </a:solidFill>
              <a:latin typeface="Arial Black" panose="020B0A04020102020204" pitchFamily="34" charset="0"/>
            </a:endParaRPr>
          </a:p>
        </p:txBody>
      </p:sp>
    </p:spTree>
  </p:cSld>
  <p:clrMapOvr>
    <a:masterClrMapping/>
  </p:clrMapOvr>
  <p:transition spd="slow" advClick="0">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4294967295"/>
          </p:nvPr>
        </p:nvSpPr>
        <p:spPr>
          <a:xfrm>
            <a:off x="0" y="304800"/>
            <a:ext cx="9144000" cy="5821363"/>
          </a:xfrm>
        </p:spPr>
        <p:txBody>
          <a:bodyPr/>
          <a:lstStyle/>
          <a:p>
            <a:pPr marL="0" indent="0" algn="ctr" eaLnBrk="1" hangingPunct="1">
              <a:spcBef>
                <a:spcPts val="0"/>
              </a:spcBef>
              <a:buFontTx/>
              <a:buNone/>
            </a:pPr>
            <a:r>
              <a:rPr lang="en-US" sz="4400" b="1" dirty="0">
                <a:solidFill>
                  <a:srgbClr val="000000"/>
                </a:solidFill>
                <a:latin typeface="Arial Black" panose="020B0A04020102020204" pitchFamily="34" charset="0"/>
              </a:rPr>
              <a:t>Exodus 16:31</a:t>
            </a:r>
          </a:p>
        </p:txBody>
      </p:sp>
      <p:pic>
        <p:nvPicPr>
          <p:cNvPr id="36867" name="Picture 4" descr="MPj0436546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41484" y="990600"/>
            <a:ext cx="8806628" cy="5656263"/>
          </a:xfrm>
          <a:prstGeom prst="rect">
            <a:avLst/>
          </a:prstGeom>
          <a:noFill/>
          <a:ln w="9525">
            <a:noFill/>
            <a:miter lim="800000"/>
            <a:headEnd/>
            <a:tailEnd/>
          </a:ln>
        </p:spPr>
      </p:pic>
    </p:spTree>
  </p:cSld>
  <p:clrMapOvr>
    <a:masterClrMapping/>
  </p:clrMapOvr>
  <p:transition spd="slow" advClick="0">
    <p:cut/>
  </p:transition>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200"/>
            </a:gs>
            <a:gs pos="45000">
              <a:srgbClr val="FF7A00"/>
            </a:gs>
            <a:gs pos="100000">
              <a:schemeClr val="accent2"/>
            </a:gs>
          </a:gsLst>
          <a:lin ang="5400000"/>
        </a:gra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body" idx="4294967295"/>
          </p:nvPr>
        </p:nvSpPr>
        <p:spPr>
          <a:xfrm>
            <a:off x="1066800" y="1524000"/>
            <a:ext cx="7467600" cy="4876800"/>
          </a:xfrm>
        </p:spPr>
        <p:txBody>
          <a:bodyPr/>
          <a:lstStyle/>
          <a:p>
            <a:pPr marL="174625" indent="-4763" algn="ctr" eaLnBrk="1" hangingPunct="1">
              <a:buFontTx/>
              <a:buNone/>
              <a:defRPr/>
            </a:pPr>
            <a:r>
              <a:rPr lang="en-US" sz="5400" b="1" dirty="0">
                <a:solidFill>
                  <a:srgbClr val="000000"/>
                </a:solidFill>
                <a:effectLst>
                  <a:outerShdw blurRad="38100" dist="38100" dir="2700000" algn="tl">
                    <a:srgbClr val="000000">
                      <a:alpha val="43137"/>
                    </a:srgbClr>
                  </a:outerShdw>
                </a:effectLst>
                <a:latin typeface="Arial Black" panose="020B0A04020102020204" pitchFamily="34" charset="0"/>
              </a:rPr>
              <a:t>Read Exodus 17:1</a:t>
            </a:r>
          </a:p>
        </p:txBody>
      </p:sp>
      <p:pic>
        <p:nvPicPr>
          <p:cNvPr id="37891" name="Picture 3" descr="MCj0425780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2514600"/>
            <a:ext cx="2667000" cy="3017838"/>
          </a:xfrm>
          <a:prstGeom prst="rect">
            <a:avLst/>
          </a:prstGeom>
          <a:noFill/>
          <a:ln w="9525">
            <a:noFill/>
            <a:miter lim="800000"/>
            <a:headEnd/>
            <a:tailEnd/>
          </a:ln>
        </p:spPr>
      </p:pic>
    </p:spTree>
  </p:cSld>
  <p:clrMapOvr>
    <a:masterClrMapping/>
  </p:clrMapOvr>
  <p:transition spd="slow" advClick="0">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1,002 Thirsty Man Desert Royalty-Free Images, Stock Photos &amp; Pictures |  Shutterstock">
            <a:extLst>
              <a:ext uri="{FF2B5EF4-FFF2-40B4-BE49-F238E27FC236}">
                <a16:creationId xmlns:a16="http://schemas.microsoft.com/office/drawing/2014/main" id="{87877B4F-611A-68C5-597E-A240EB0DD9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1" y="12700"/>
            <a:ext cx="10277475" cy="7378700"/>
          </a:xfrm>
          <a:prstGeom prst="rect">
            <a:avLst/>
          </a:prstGeom>
          <a:noFill/>
          <a:extLst>
            <a:ext uri="{909E8E84-426E-40DD-AFC4-6F175D3DCCD1}">
              <a14:hiddenFill xmlns:a14="http://schemas.microsoft.com/office/drawing/2010/main">
                <a:solidFill>
                  <a:srgbClr val="FFFFFF"/>
                </a:solidFill>
              </a14:hiddenFill>
            </a:ext>
          </a:extLst>
        </p:spPr>
      </p:pic>
      <p:sp>
        <p:nvSpPr>
          <p:cNvPr id="38915" name="Rectangle 2"/>
          <p:cNvSpPr>
            <a:spLocks noGrp="1" noChangeArrowheads="1"/>
          </p:cNvSpPr>
          <p:nvPr>
            <p:ph type="body" idx="4294967295"/>
          </p:nvPr>
        </p:nvSpPr>
        <p:spPr>
          <a:xfrm>
            <a:off x="-844756" y="836886"/>
            <a:ext cx="5791200" cy="1828800"/>
          </a:xfrm>
        </p:spPr>
        <p:txBody>
          <a:bodyPr/>
          <a:lstStyle/>
          <a:p>
            <a:pPr marL="117475" indent="-4763" algn="ctr" eaLnBrk="1" hangingPunct="1">
              <a:buFontTx/>
              <a:buNone/>
            </a:pPr>
            <a:r>
              <a:rPr lang="en-US" sz="5400" b="1" dirty="0">
                <a:solidFill>
                  <a:srgbClr val="000000"/>
                </a:solidFill>
                <a:latin typeface="Arial Black" panose="020B0A04020102020204" pitchFamily="34" charset="0"/>
              </a:rPr>
              <a:t>  Exodus 17:2</a:t>
            </a:r>
          </a:p>
        </p:txBody>
      </p:sp>
      <p:pic>
        <p:nvPicPr>
          <p:cNvPr id="38918" name="Picture 7" descr="MCj04338620000[1]"/>
          <p:cNvPicPr>
            <a:picLocks noChangeAspect="1" noChangeArrowheads="1"/>
          </p:cNvPicPr>
          <p:nvPr/>
        </p:nvPicPr>
        <p:blipFill>
          <a:blip r:embed="rId3" cstate="print"/>
          <a:srcRect/>
          <a:stretch>
            <a:fillRect/>
          </a:stretch>
        </p:blipFill>
        <p:spPr bwMode="auto">
          <a:xfrm>
            <a:off x="5385198" y="236111"/>
            <a:ext cx="3088259" cy="2230409"/>
          </a:xfrm>
          <a:prstGeom prst="rect">
            <a:avLst/>
          </a:prstGeom>
          <a:noFill/>
          <a:ln w="9525">
            <a:noFill/>
            <a:miter lim="800000"/>
            <a:headEnd/>
            <a:tailEnd/>
          </a:ln>
        </p:spPr>
      </p:pic>
      <p:pic>
        <p:nvPicPr>
          <p:cNvPr id="38919" name="Picture 8" descr="MCj04326890000[1]"/>
          <p:cNvPicPr>
            <a:picLocks noChangeAspect="1" noChangeArrowheads="1"/>
          </p:cNvPicPr>
          <p:nvPr/>
        </p:nvPicPr>
        <p:blipFill>
          <a:blip r:embed="rId4" cstate="print"/>
          <a:srcRect/>
          <a:stretch>
            <a:fillRect/>
          </a:stretch>
        </p:blipFill>
        <p:spPr bwMode="auto">
          <a:xfrm rot="2142052">
            <a:off x="3952688" y="2958590"/>
            <a:ext cx="3008180" cy="2381288"/>
          </a:xfrm>
          <a:prstGeom prst="rect">
            <a:avLst/>
          </a:prstGeom>
          <a:noFill/>
          <a:ln w="9525">
            <a:noFill/>
            <a:miter lim="800000"/>
            <a:headEnd/>
            <a:tailEnd/>
          </a:ln>
        </p:spPr>
      </p:pic>
      <p:sp>
        <p:nvSpPr>
          <p:cNvPr id="38920" name="Rectangle 10"/>
          <p:cNvSpPr>
            <a:spLocks noChangeArrowheads="1"/>
          </p:cNvSpPr>
          <p:nvPr/>
        </p:nvSpPr>
        <p:spPr bwMode="auto">
          <a:xfrm rot="2254911">
            <a:off x="4705188" y="3770663"/>
            <a:ext cx="1641796" cy="584775"/>
          </a:xfrm>
          <a:prstGeom prst="rect">
            <a:avLst/>
          </a:prstGeom>
          <a:noFill/>
          <a:ln w="9525">
            <a:noFill/>
            <a:miter lim="800000"/>
            <a:headEnd/>
            <a:tailEnd/>
          </a:ln>
        </p:spPr>
        <p:txBody>
          <a:bodyPr wrap="none">
            <a:spAutoFit/>
          </a:bodyPr>
          <a:lstStyle/>
          <a:p>
            <a:pPr algn="ctr"/>
            <a:r>
              <a:rPr lang="en-US" sz="3200" b="1" dirty="0">
                <a:solidFill>
                  <a:srgbClr val="000000"/>
                </a:solidFill>
              </a:rPr>
              <a:t>water !!</a:t>
            </a:r>
          </a:p>
        </p:txBody>
      </p:sp>
      <p:pic>
        <p:nvPicPr>
          <p:cNvPr id="1028" name="Picture 4" descr="Page 3 | Moses clip art Images - Free Download on Magnific (formerly  Freepik)">
            <a:extLst>
              <a:ext uri="{FF2B5EF4-FFF2-40B4-BE49-F238E27FC236}">
                <a16:creationId xmlns:a16="http://schemas.microsoft.com/office/drawing/2014/main" id="{4E3DBA9A-62DC-6477-CFA3-F8734E811109}"/>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2568" b="96892" l="7808" r="89790">
                        <a14:foregroundMark x1="55556" y1="7568" x2="46547" y2="25405"/>
                        <a14:foregroundMark x1="42643" y1="6081" x2="62763" y2="2568"/>
                        <a14:foregroundMark x1="62763" y1="2568" x2="70571" y2="8784"/>
                        <a14:foregroundMark x1="70571" y1="8784" x2="66967" y2="15676"/>
                        <a14:foregroundMark x1="66967" y1="15676" x2="63964" y2="17162"/>
                        <a14:foregroundMark x1="26213" y1="27703" x2="29730" y2="29459"/>
                        <a14:foregroundMark x1="25674" y1="27434" x2="26213" y2="27703"/>
                        <a14:foregroundMark x1="7808" y1="18514" x2="17851" y2="23528"/>
                        <a14:foregroundMark x1="34835" y1="95135" x2="49249" y2="87568"/>
                        <a14:foregroundMark x1="49249" y1="87568" x2="49249" y2="86622"/>
                        <a14:foregroundMark x1="71171" y1="96486" x2="78078" y2="91486"/>
                        <a14:foregroundMark x1="31532" y1="94865" x2="37538" y2="96081"/>
                        <a14:foregroundMark x1="70871" y1="96892" x2="83784" y2="95946"/>
                        <a14:backgroundMark x1="21622" y1="25135" x2="24324" y2="27703"/>
                        <a14:backgroundMark x1="17417" y1="23649" x2="21021" y2="25946"/>
                        <a14:backgroundMark x1="25526" y1="27703" x2="25526" y2="27703"/>
                        <a14:backgroundMark x1="25526" y1="27838" x2="26727" y2="26216"/>
                      </a14:backgroundRemoval>
                    </a14:imgEffect>
                  </a14:imgLayer>
                </a14:imgProps>
              </a:ext>
              <a:ext uri="{28A0092B-C50C-407E-A947-70E740481C1C}">
                <a14:useLocalDpi xmlns:a14="http://schemas.microsoft.com/office/drawing/2010/main" val="0"/>
              </a:ext>
            </a:extLst>
          </a:blip>
          <a:srcRect/>
          <a:stretch>
            <a:fillRect/>
          </a:stretch>
        </p:blipFill>
        <p:spPr bwMode="auto">
          <a:xfrm>
            <a:off x="7373016" y="1371600"/>
            <a:ext cx="2468880" cy="54864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E8CA3A8-AE34-DCB1-E581-22D8848B2DBB}"/>
              </a:ext>
            </a:extLst>
          </p:cNvPr>
          <p:cNvSpPr/>
          <p:nvPr/>
        </p:nvSpPr>
        <p:spPr>
          <a:xfrm>
            <a:off x="6649884" y="696998"/>
            <a:ext cx="607859"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a:t>
            </a:r>
          </a:p>
        </p:txBody>
      </p:sp>
    </p:spTree>
  </p:cSld>
  <p:clrMapOvr>
    <a:masterClrMapping/>
  </p:clrMapOvr>
  <p:transition spd="slow" advClick="0">
    <p:cut/>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9938" name="Picture 4" descr="j0201746"/>
          <p:cNvPicPr>
            <a:picLocks noChangeAspect="1" noChangeArrowheads="1"/>
          </p:cNvPicPr>
          <p:nvPr/>
        </p:nvPicPr>
        <p:blipFill>
          <a:blip r:embed="rId2" cstate="print">
            <a:lum bright="32000" contrast="46000"/>
          </a:blip>
          <a:srcRect/>
          <a:stretch>
            <a:fillRect/>
          </a:stretch>
        </p:blipFill>
        <p:spPr bwMode="auto">
          <a:xfrm>
            <a:off x="0" y="0"/>
            <a:ext cx="9144000" cy="6858000"/>
          </a:xfrm>
          <a:prstGeom prst="rect">
            <a:avLst/>
          </a:prstGeom>
          <a:noFill/>
          <a:ln w="9525">
            <a:noFill/>
            <a:miter lim="800000"/>
            <a:headEnd/>
            <a:tailEnd/>
          </a:ln>
        </p:spPr>
      </p:pic>
      <p:sp>
        <p:nvSpPr>
          <p:cNvPr id="39939" name="Rectangle 2"/>
          <p:cNvSpPr>
            <a:spLocks noGrp="1" noChangeArrowheads="1"/>
          </p:cNvSpPr>
          <p:nvPr>
            <p:ph type="body" idx="4294967295"/>
          </p:nvPr>
        </p:nvSpPr>
        <p:spPr>
          <a:xfrm>
            <a:off x="457200" y="304800"/>
            <a:ext cx="8229600" cy="5821363"/>
          </a:xfrm>
        </p:spPr>
        <p:txBody>
          <a:bodyPr anchor="ctr"/>
          <a:lstStyle/>
          <a:p>
            <a:pPr marL="0" indent="-91440" algn="ctr" eaLnBrk="1" hangingPunct="1">
              <a:spcBef>
                <a:spcPts val="0"/>
              </a:spcBef>
              <a:buFontTx/>
              <a:buNone/>
              <a:defRPr/>
            </a:pPr>
            <a:r>
              <a:rPr lang="en-US" sz="5400" b="1" dirty="0">
                <a:solidFill>
                  <a:schemeClr val="accent6">
                    <a:lumMod val="50000"/>
                  </a:schemeClr>
                </a:solidFill>
                <a:effectLst>
                  <a:outerShdw blurRad="38100" dist="38100" dir="2700000" algn="tl">
                    <a:srgbClr val="000000">
                      <a:alpha val="43137"/>
                    </a:srgbClr>
                  </a:outerShdw>
                </a:effectLst>
                <a:latin typeface="Bassett" pitchFamily="2" charset="0"/>
              </a:rPr>
              <a:t>   </a:t>
            </a:r>
            <a:r>
              <a:rPr lang="en-US" sz="6600" b="1" dirty="0">
                <a:solidFill>
                  <a:schemeClr val="accent6">
                    <a:lumMod val="50000"/>
                  </a:schemeClr>
                </a:solidFill>
                <a:effectLst>
                  <a:outerShdw blurRad="38100" dist="38100" dir="2700000" algn="tl">
                    <a:srgbClr val="000000">
                      <a:alpha val="43137"/>
                    </a:srgbClr>
                  </a:outerShdw>
                </a:effectLst>
                <a:latin typeface="Bassett" pitchFamily="2" charset="0"/>
              </a:rPr>
              <a:t>Exodus 17:3</a:t>
            </a:r>
            <a:endParaRPr lang="en-US" sz="6600" dirty="0">
              <a:solidFill>
                <a:schemeClr val="accent6">
                  <a:lumMod val="50000"/>
                </a:schemeClr>
              </a:solidFill>
              <a:effectLst>
                <a:outerShdw blurRad="38100" dist="38100" dir="2700000" algn="tl">
                  <a:srgbClr val="000000">
                    <a:alpha val="43137"/>
                  </a:srgbClr>
                </a:outerShdw>
              </a:effectLst>
              <a:latin typeface="Bassett" pitchFamily="2" charset="0"/>
            </a:endParaRPr>
          </a:p>
        </p:txBody>
      </p:sp>
    </p:spTree>
  </p:cSld>
  <p:clrMapOvr>
    <a:masterClrMapping/>
  </p:clrMapOvr>
  <p:transition spd="slow" advClick="0">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0"/>
          <p:cNvSpPr>
            <a:spLocks noChangeArrowheads="1"/>
          </p:cNvSpPr>
          <p:nvPr/>
        </p:nvSpPr>
        <p:spPr bwMode="auto">
          <a:xfrm>
            <a:off x="0" y="0"/>
            <a:ext cx="9144000" cy="6858000"/>
          </a:xfrm>
          <a:prstGeom prst="rect">
            <a:avLst/>
          </a:prstGeom>
          <a:solidFill>
            <a:srgbClr val="000000"/>
          </a:solidFill>
          <a:ln w="9525">
            <a:solidFill>
              <a:srgbClr val="000000"/>
            </a:solidFill>
            <a:miter lim="800000"/>
            <a:headEnd/>
            <a:tailEnd/>
          </a:ln>
        </p:spPr>
        <p:txBody>
          <a:bodyPr wrap="none" anchor="ctr"/>
          <a:lstStyle/>
          <a:p>
            <a:pPr eaLnBrk="0" hangingPunct="0"/>
            <a:endParaRPr lang="en-US"/>
          </a:p>
        </p:txBody>
      </p:sp>
      <p:pic>
        <p:nvPicPr>
          <p:cNvPr id="40964" name="Picture 4" descr="MCj04338620000[1]"/>
          <p:cNvPicPr>
            <a:picLocks noChangeAspect="1" noChangeArrowheads="1"/>
          </p:cNvPicPr>
          <p:nvPr/>
        </p:nvPicPr>
        <p:blipFill>
          <a:blip r:embed="rId2" cstate="print"/>
          <a:srcRect/>
          <a:stretch>
            <a:fillRect/>
          </a:stretch>
        </p:blipFill>
        <p:spPr bwMode="auto">
          <a:xfrm>
            <a:off x="-304800" y="0"/>
            <a:ext cx="8134350" cy="4648200"/>
          </a:xfrm>
          <a:prstGeom prst="rect">
            <a:avLst/>
          </a:prstGeom>
          <a:noFill/>
          <a:ln w="9525">
            <a:noFill/>
            <a:miter lim="800000"/>
            <a:headEnd/>
            <a:tailEnd/>
          </a:ln>
        </p:spPr>
      </p:pic>
      <p:sp>
        <p:nvSpPr>
          <p:cNvPr id="40965" name="Text Box 5"/>
          <p:cNvSpPr txBox="1">
            <a:spLocks noChangeArrowheads="1"/>
          </p:cNvSpPr>
          <p:nvPr/>
        </p:nvSpPr>
        <p:spPr bwMode="auto">
          <a:xfrm>
            <a:off x="668079" y="1296649"/>
            <a:ext cx="6188591" cy="646331"/>
          </a:xfrm>
          <a:prstGeom prst="rect">
            <a:avLst/>
          </a:prstGeom>
          <a:noFill/>
          <a:ln w="9525">
            <a:noFill/>
            <a:miter lim="800000"/>
            <a:headEnd/>
            <a:tailEnd/>
          </a:ln>
        </p:spPr>
        <p:txBody>
          <a:bodyPr wrap="square">
            <a:spAutoFit/>
          </a:bodyPr>
          <a:lstStyle/>
          <a:p>
            <a:pPr algn="ctr">
              <a:spcBef>
                <a:spcPct val="20000"/>
              </a:spcBef>
            </a:pPr>
            <a:r>
              <a:rPr lang="en-US" sz="3600" b="1" dirty="0">
                <a:solidFill>
                  <a:srgbClr val="002060"/>
                </a:solidFill>
              </a:rPr>
              <a:t>Exodus 17:4</a:t>
            </a:r>
          </a:p>
        </p:txBody>
      </p:sp>
      <p:pic>
        <p:nvPicPr>
          <p:cNvPr id="95241" name="Picture 9" descr="MPj0390060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62374" y="4494551"/>
            <a:ext cx="2133600" cy="2133600"/>
          </a:xfrm>
          <a:prstGeom prst="rect">
            <a:avLst/>
          </a:prstGeom>
          <a:noFill/>
          <a:ln w="9525">
            <a:noFill/>
            <a:miter lim="800000"/>
            <a:headEnd/>
            <a:tailEnd/>
          </a:ln>
        </p:spPr>
      </p:pic>
      <p:sp>
        <p:nvSpPr>
          <p:cNvPr id="40967" name="Rectangle 2"/>
          <p:cNvSpPr>
            <a:spLocks noGrp="1" noChangeArrowheads="1"/>
          </p:cNvSpPr>
          <p:nvPr>
            <p:ph type="body" idx="4294967295"/>
          </p:nvPr>
        </p:nvSpPr>
        <p:spPr>
          <a:xfrm>
            <a:off x="0" y="228600"/>
            <a:ext cx="8229600" cy="685800"/>
          </a:xfrm>
          <a:solidFill>
            <a:srgbClr val="00B0F0"/>
          </a:solidFill>
        </p:spPr>
        <p:txBody>
          <a:bodyPr/>
          <a:lstStyle/>
          <a:p>
            <a:pPr marL="0" indent="0" eaLnBrk="1" hangingPunct="1">
              <a:spcBef>
                <a:spcPts val="0"/>
              </a:spcBef>
              <a:buFontTx/>
              <a:buNone/>
            </a:pPr>
            <a:r>
              <a:rPr lang="en-US" b="1" dirty="0">
                <a:solidFill>
                  <a:srgbClr val="FFFFFF"/>
                </a:solidFill>
                <a:effectLst>
                  <a:outerShdw blurRad="38100" dist="38100" dir="2700000" algn="tl">
                    <a:srgbClr val="000000">
                      <a:alpha val="43137"/>
                    </a:srgbClr>
                  </a:outerShdw>
                </a:effectLst>
              </a:rPr>
              <a:t>   Then Moses cried out to the LORD, </a:t>
            </a:r>
          </a:p>
        </p:txBody>
      </p:sp>
      <p:pic>
        <p:nvPicPr>
          <p:cNvPr id="2" name="Picture 4" descr="Page 3 | Moses clip art Images - Free Download on Magnific (formerly  Freepik)">
            <a:extLst>
              <a:ext uri="{FF2B5EF4-FFF2-40B4-BE49-F238E27FC236}">
                <a16:creationId xmlns:a16="http://schemas.microsoft.com/office/drawing/2014/main" id="{0CE86CD4-4EB4-621E-0870-C7DF23749405}"/>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2568" b="96892" l="7808" r="89790">
                        <a14:foregroundMark x1="55556" y1="7568" x2="46547" y2="25405"/>
                        <a14:foregroundMark x1="42643" y1="6081" x2="62763" y2="2568"/>
                        <a14:foregroundMark x1="62763" y1="2568" x2="70571" y2="8784"/>
                        <a14:foregroundMark x1="70571" y1="8784" x2="66967" y2="15676"/>
                        <a14:foregroundMark x1="66967" y1="15676" x2="63964" y2="17162"/>
                        <a14:foregroundMark x1="26213" y1="27703" x2="29730" y2="29459"/>
                        <a14:foregroundMark x1="25674" y1="27434" x2="26213" y2="27703"/>
                        <a14:foregroundMark x1="7808" y1="18514" x2="17851" y2="23528"/>
                        <a14:foregroundMark x1="34835" y1="95135" x2="49249" y2="87568"/>
                        <a14:foregroundMark x1="49249" y1="87568" x2="49249" y2="86622"/>
                        <a14:foregroundMark x1="71171" y1="96486" x2="78078" y2="91486"/>
                        <a14:foregroundMark x1="31532" y1="94865" x2="37538" y2="96081"/>
                        <a14:foregroundMark x1="70871" y1="96892" x2="83784" y2="95946"/>
                        <a14:backgroundMark x1="21622" y1="25135" x2="24324" y2="27703"/>
                        <a14:backgroundMark x1="17417" y1="23649" x2="21021" y2="25946"/>
                        <a14:backgroundMark x1="25526" y1="27703" x2="25526" y2="27703"/>
                        <a14:backgroundMark x1="25526" y1="27838" x2="26727" y2="26216"/>
                      </a14:backgroundRemoval>
                    </a14:imgEffect>
                  </a14:imgLayer>
                </a14:imgProps>
              </a:ext>
              <a:ext uri="{28A0092B-C50C-407E-A947-70E740481C1C}">
                <a14:useLocalDpi xmlns:a14="http://schemas.microsoft.com/office/drawing/2010/main" val="0"/>
              </a:ext>
            </a:extLst>
          </a:blip>
          <a:srcRect/>
          <a:stretch>
            <a:fillRect/>
          </a:stretch>
        </p:blipFill>
        <p:spPr bwMode="auto">
          <a:xfrm>
            <a:off x="6642761" y="1371600"/>
            <a:ext cx="2468880" cy="5486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p:cut/>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body" idx="4294967295"/>
          </p:nvPr>
        </p:nvSpPr>
        <p:spPr>
          <a:xfrm>
            <a:off x="0" y="0"/>
            <a:ext cx="9144000" cy="5821363"/>
          </a:xfrm>
        </p:spPr>
        <p:txBody>
          <a:bodyPr/>
          <a:lstStyle/>
          <a:p>
            <a:pPr marL="0" indent="4763" algn="ctr" eaLnBrk="1" hangingPunct="1">
              <a:buFontTx/>
              <a:buNone/>
            </a:pPr>
            <a:r>
              <a:rPr lang="en-US" sz="6600" b="1" dirty="0">
                <a:solidFill>
                  <a:srgbClr val="000000"/>
                </a:solidFill>
              </a:rPr>
              <a:t>Exodus 17:5</a:t>
            </a:r>
          </a:p>
        </p:txBody>
      </p:sp>
      <p:pic>
        <p:nvPicPr>
          <p:cNvPr id="97285" name="Picture 5" descr="MCj0435051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52265" y="1934758"/>
            <a:ext cx="3365824" cy="3084103"/>
          </a:xfrm>
          <a:prstGeom prst="rect">
            <a:avLst/>
          </a:prstGeom>
          <a:noFill/>
          <a:ln w="9525">
            <a:noFill/>
            <a:miter lim="800000"/>
            <a:headEnd/>
            <a:tailEnd/>
          </a:ln>
        </p:spPr>
      </p:pic>
      <p:pic>
        <p:nvPicPr>
          <p:cNvPr id="97286" name="Picture 6" descr="MCj0434307000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1210478" y="4302742"/>
            <a:ext cx="3202722" cy="2555258"/>
          </a:xfrm>
          <a:prstGeom prst="rect">
            <a:avLst/>
          </a:prstGeom>
          <a:noFill/>
          <a:ln w="9525">
            <a:noFill/>
            <a:miter lim="800000"/>
            <a:headEnd/>
            <a:tailEnd/>
          </a:ln>
        </p:spPr>
      </p:pic>
      <p:pic>
        <p:nvPicPr>
          <p:cNvPr id="2" name="Picture 4" descr="Page 3 | Moses clip art Images - Free Download on Magnific (formerly  Freepik)">
            <a:extLst>
              <a:ext uri="{FF2B5EF4-FFF2-40B4-BE49-F238E27FC236}">
                <a16:creationId xmlns:a16="http://schemas.microsoft.com/office/drawing/2014/main" id="{5BAA8929-C58D-A6DD-FF43-649EB9F6C33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2568" b="96892" l="7808" r="89790">
                        <a14:foregroundMark x1="55556" y1="7568" x2="46547" y2="25405"/>
                        <a14:foregroundMark x1="42643" y1="6081" x2="62763" y2="2568"/>
                        <a14:foregroundMark x1="62763" y1="2568" x2="70571" y2="8784"/>
                        <a14:foregroundMark x1="70571" y1="8784" x2="66967" y2="15676"/>
                        <a14:foregroundMark x1="66967" y1="15676" x2="63964" y2="17162"/>
                        <a14:foregroundMark x1="26213" y1="27703" x2="29730" y2="29459"/>
                        <a14:foregroundMark x1="25674" y1="27434" x2="26213" y2="27703"/>
                        <a14:foregroundMark x1="7808" y1="18514" x2="17851" y2="23528"/>
                        <a14:foregroundMark x1="34835" y1="95135" x2="49249" y2="87568"/>
                        <a14:foregroundMark x1="49249" y1="87568" x2="49249" y2="86622"/>
                        <a14:foregroundMark x1="71171" y1="96486" x2="78078" y2="91486"/>
                        <a14:foregroundMark x1="31532" y1="94865" x2="37538" y2="96081"/>
                        <a14:foregroundMark x1="70871" y1="96892" x2="83784" y2="95946"/>
                        <a14:backgroundMark x1="21622" y1="25135" x2="24324" y2="27703"/>
                        <a14:backgroundMark x1="17417" y1="23649" x2="21021" y2="25946"/>
                        <a14:backgroundMark x1="25526" y1="27703" x2="25526" y2="27703"/>
                        <a14:backgroundMark x1="25526" y1="27838" x2="26727" y2="2621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90292" y="1294696"/>
            <a:ext cx="2484228" cy="552050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FBAA70B-88DF-558B-51AB-A794401EACB9}"/>
              </a:ext>
            </a:extLst>
          </p:cNvPr>
          <p:cNvPicPr>
            <a:picLocks noChangeAspect="1"/>
          </p:cNvPicPr>
          <p:nvPr/>
        </p:nvPicPr>
        <p:blipFill>
          <a:blip r:embed="rId7">
            <a:clrChange>
              <a:clrFrom>
                <a:srgbClr val="000000">
                  <a:alpha val="0"/>
                </a:srgbClr>
              </a:clrFrom>
              <a:clrTo>
                <a:srgbClr val="000000">
                  <a:alpha val="0"/>
                </a:srgbClr>
              </a:clrTo>
            </a:clrChange>
            <a:extLst>
              <a:ext uri="{BEBA8EAE-BF5A-486C-A8C5-ECC9F3942E4B}">
                <a14:imgProps xmlns:a14="http://schemas.microsoft.com/office/drawing/2010/main">
                  <a14:imgLayer r:embed="rId8">
                    <a14:imgEffect>
                      <a14:backgroundRemoval t="9896" b="98047" l="9961" r="89844">
                        <a14:foregroundMark x1="44043" y1="90755" x2="43848" y2="96224"/>
                        <a14:foregroundMark x1="65332" y1="98047" x2="64549" y2="96881"/>
                        <a14:foregroundMark x1="45191" y1="66601" x2="45889" y2="66623"/>
                        <a14:backgroundMark x1="37402" y1="48698" x2="40039" y2="69141"/>
                        <a14:backgroundMark x1="40039" y1="69141" x2="39844" y2="70573"/>
                        <a14:backgroundMark x1="11523" y1="45313" x2="33594" y2="75651"/>
                        <a14:backgroundMark x1="40625" y1="47917" x2="28711" y2="61458"/>
                        <a14:backgroundMark x1="28711" y1="61458" x2="28711" y2="61458"/>
                        <a14:backgroundMark x1="39063" y1="61198" x2="28809" y2="71354"/>
                        <a14:backgroundMark x1="41406" y1="49740" x2="29883" y2="45182"/>
                        <a14:backgroundMark x1="29883" y1="45182" x2="13770" y2="46615"/>
                        <a14:backgroundMark x1="13770" y1="46615" x2="5762" y2="57031"/>
                        <a14:backgroundMark x1="5762" y1="57031" x2="4980" y2="75391"/>
                        <a14:backgroundMark x1="4980" y1="75391" x2="13574" y2="82031"/>
                        <a14:backgroundMark x1="13574" y1="82031" x2="23047" y2="83594"/>
                        <a14:backgroundMark x1="23047" y1="83594" x2="37109" y2="80078"/>
                        <a14:backgroundMark x1="37109" y1="80078" x2="41406" y2="76953"/>
                        <a14:backgroundMark x1="41406" y1="76953" x2="39355" y2="70443"/>
                        <a14:backgroundMark x1="39355" y1="70443" x2="39453" y2="64063"/>
                        <a14:backgroundMark x1="39453" y1="64063" x2="40820" y2="59375"/>
                        <a14:backgroundMark x1="40820" y1="59375" x2="40918" y2="49479"/>
                        <a14:backgroundMark x1="47882" y1="44611" x2="47656" y2="51042"/>
                        <a14:backgroundMark x1="47656" y1="51042" x2="49609" y2="59766"/>
                        <a14:backgroundMark x1="49609" y1="59766" x2="50781" y2="61849"/>
                        <a14:backgroundMark x1="46094" y1="54036" x2="49609" y2="62240"/>
                        <a14:backgroundMark x1="47070" y1="71745" x2="52441" y2="70833"/>
                        <a14:backgroundMark x1="52441" y1="70833" x2="52637" y2="70703"/>
                        <a14:backgroundMark x1="54395" y1="65495" x2="48730" y2="75911"/>
                        <a14:backgroundMark x1="48730" y1="75911" x2="47363" y2="76953"/>
                        <a14:backgroundMark x1="64941" y1="69531" x2="66113" y2="68880"/>
                        <a14:backgroundMark x1="66106" y1="70861" x2="66016" y2="70443"/>
                        <a14:backgroundMark x1="65820" y1="69531" x2="66099" y2="70831"/>
                        <a14:backgroundMark x1="67090" y1="56250" x2="73145" y2="49349"/>
                        <a14:backgroundMark x1="66699" y1="54818" x2="64453" y2="59115"/>
                        <a14:backgroundMark x1="64453" y1="59115" x2="68848" y2="64323"/>
                        <a14:backgroundMark x1="68848" y1="64323" x2="67773" y2="75260"/>
                        <a14:backgroundMark x1="67773" y1="75260" x2="71973" y2="79297"/>
                        <a14:backgroundMark x1="71973" y1="79297" x2="78613" y2="78255"/>
                        <a14:backgroundMark x1="78613" y1="78255" x2="82520" y2="72656"/>
                        <a14:backgroundMark x1="82520" y1="72656" x2="81348" y2="64193"/>
                        <a14:backgroundMark x1="81348" y1="64193" x2="78613" y2="58984"/>
                        <a14:backgroundMark x1="78613" y1="58984" x2="75293" y2="55469"/>
                        <a14:backgroundMark x1="75293" y1="55469" x2="74805" y2="54167"/>
                        <a14:backgroundMark x1="49316" y1="45313" x2="49023" y2="41276"/>
                        <a14:backgroundMark x1="53711" y1="30990" x2="56445" y2="94141"/>
                        <a14:backgroundMark x1="47852" y1="29557" x2="49414" y2="16667"/>
                        <a14:backgroundMark x1="49414" y1="16667" x2="65039" y2="21224"/>
                        <a14:backgroundMark x1="65039" y1="21224" x2="69043" y2="67318"/>
                        <a14:backgroundMark x1="69043" y1="67318" x2="59277" y2="86979"/>
                        <a14:backgroundMark x1="59277" y1="86979" x2="54297" y2="37109"/>
                        <a14:backgroundMark x1="54297" y1="37109" x2="57227" y2="21484"/>
                        <a14:backgroundMark x1="57227" y1="21484" x2="58789" y2="22005"/>
                        <a14:backgroundMark x1="52246" y1="22005" x2="54785" y2="58203"/>
                        <a14:backgroundMark x1="64355" y1="52604" x2="41992" y2="23958"/>
                        <a14:backgroundMark x1="41992" y1="23958" x2="41797" y2="23958"/>
                        <a14:backgroundMark x1="52734" y1="54036" x2="50000" y2="39583"/>
                        <a14:backgroundMark x1="48047" y1="39323" x2="54590" y2="50651"/>
                        <a14:backgroundMark x1="60449" y1="58724" x2="56641" y2="91797"/>
                        <a14:backgroundMark x1="56641" y1="91797" x2="65039" y2="96094"/>
                        <a14:backgroundMark x1="62695" y1="52995" x2="65234" y2="55208"/>
                        <a14:backgroundMark x1="50586" y1="36719" x2="50293" y2="49479"/>
                        <a14:backgroundMark x1="50293" y1="49479" x2="50977" y2="50651"/>
                        <a14:backgroundMark x1="46191" y1="66016" x2="52441" y2="66536"/>
                        <a14:backgroundMark x1="42188" y1="67057" x2="41797" y2="68750"/>
                        <a14:backgroundMark x1="43262" y1="65234" x2="42871" y2="68229"/>
                        <a14:backgroundMark x1="58496" y1="96615" x2="52734" y2="92448"/>
                        <a14:backgroundMark x1="54785" y1="95833" x2="52246" y2="97526"/>
                        <a14:backgroundMark x1="10742" y1="46484" x2="23828" y2="84115"/>
                        <a14:backgroundMark x1="23828" y1="95313" x2="10449" y2="90495"/>
                        <a14:backgroundMark x1="16309" y1="85547" x2="6934" y2="46224"/>
                        <a14:backgroundMark x1="6934" y1="46224" x2="7129" y2="45964"/>
                        <a14:backgroundMark x1="85938" y1="89453" x2="77930" y2="62370"/>
                        <a14:backgroundMark x1="34766" y1="62630" x2="8008" y2="45703"/>
                        <a14:backgroundMark x1="8008" y1="45703" x2="8008" y2="45703"/>
                      </a14:backgroundRemoval>
                    </a14:imgEffect>
                  </a14:imgLayer>
                </a14:imgProps>
              </a:ext>
            </a:extLst>
          </a:blip>
          <a:srcRect l="40625" t="15625" r="26432"/>
          <a:stretch>
            <a:fillRect/>
          </a:stretch>
        </p:blipFill>
        <p:spPr>
          <a:xfrm rot="1537544" flipH="1">
            <a:off x="-1300729" y="-2145990"/>
            <a:ext cx="3622034" cy="8430882"/>
          </a:xfrm>
          <a:prstGeom prst="rect">
            <a:avLst/>
          </a:prstGeom>
        </p:spPr>
      </p:pic>
      <p:pic>
        <p:nvPicPr>
          <p:cNvPr id="7" name="Picture 4" descr="Page 3 | Moses clip art Images - Free Download on Magnific (formerly  Freepik)">
            <a:extLst>
              <a:ext uri="{FF2B5EF4-FFF2-40B4-BE49-F238E27FC236}">
                <a16:creationId xmlns:a16="http://schemas.microsoft.com/office/drawing/2014/main" id="{8351FEB0-BF7C-42AD-1130-F00C28564D2F}"/>
              </a:ext>
            </a:extLst>
          </p:cNvPr>
          <p:cNvPicPr>
            <a:picLocks noChangeAspect="1" noChangeArrowheads="1"/>
          </p:cNvPicPr>
          <p:nvPr/>
        </p:nvPicPr>
        <p:blipFill>
          <a:blip r:embed="rId9">
            <a:extLst>
              <a:ext uri="{BEBA8EAE-BF5A-486C-A8C5-ECC9F3942E4B}">
                <a14:imgProps xmlns:a14="http://schemas.microsoft.com/office/drawing/2010/main">
                  <a14:imgLayer r:embed="rId6">
                    <a14:imgEffect>
                      <a14:backgroundRemoval t="2568" b="96892" l="7808" r="89790">
                        <a14:foregroundMark x1="45646" y1="37838" x2="32432" y2="39730"/>
                        <a14:backgroundMark x1="21622" y1="25135" x2="24324" y2="27703"/>
                        <a14:backgroundMark x1="17417" y1="23649" x2="21021" y2="25946"/>
                        <a14:backgroundMark x1="25526" y1="27703" x2="25526" y2="27703"/>
                        <a14:backgroundMark x1="25526" y1="27838" x2="26727" y2="26216"/>
                        <a14:backgroundMark x1="43544" y1="4189" x2="81081" y2="44189"/>
                        <a14:backgroundMark x1="48048" y1="4595" x2="48048" y2="4595"/>
                        <a14:backgroundMark x1="48048" y1="29730" x2="88889" y2="67162"/>
                        <a14:backgroundMark x1="88889" y1="67162" x2="95796" y2="80541"/>
                        <a14:backgroundMark x1="64565" y1="45811" x2="39339" y2="45405"/>
                        <a14:backgroundMark x1="50150" y1="42297" x2="27027" y2="45811"/>
                        <a14:backgroundMark x1="42643" y1="33919" x2="38739" y2="33108"/>
                        <a14:backgroundMark x1="36336" y1="33378" x2="35135" y2="34865"/>
                        <a14:backgroundMark x1="32240" y1="36937" x2="27628" y2="36757"/>
                        <a14:backgroundMark x1="42342" y1="27027" x2="14414" y2="31081"/>
                        <a14:backgroundMark x1="14414" y1="31081" x2="6607" y2="20811"/>
                        <a14:backgroundMark x1="14114" y1="26892" x2="9009" y2="19459"/>
                        <a14:backgroundMark x1="16216" y1="22027" x2="300" y2="18243"/>
                        <a14:backgroundMark x1="80180" y1="6486" x2="21922" y2="22027"/>
                        <a14:backgroundMark x1="21922" y1="22027" x2="21021" y2="22703"/>
                        <a14:backgroundMark x1="59459" y1="3108" x2="77477" y2="25405"/>
                        <a14:backgroundMark x1="47147" y1="4324" x2="67267" y2="18108"/>
                        <a14:backgroundMark x1="67267" y1="18108" x2="62162" y2="20405"/>
                        <a14:backgroundMark x1="53153" y1="21081" x2="33033" y2="30000"/>
                        <a14:backgroundMark x1="33033" y1="30000" x2="32733" y2="30000"/>
                        <a14:backgroundMark x1="51351" y1="17432" x2="49249" y2="21757"/>
                        <a14:backgroundMark x1="90991" y1="62027" x2="18919" y2="66351"/>
                        <a14:backgroundMark x1="91892" y1="84054" x2="33934" y2="84595"/>
                        <a14:backgroundMark x1="64865" y1="55405" x2="11411" y2="55405"/>
                        <a14:backgroundMark x1="86486" y1="93919" x2="56456" y2="93784"/>
                        <a14:backgroundMark x1="56456" y1="93784" x2="23724" y2="93919"/>
                        <a14:backgroundMark x1="46547" y1="83108" x2="45646" y2="97297"/>
                        <a14:backgroundMark x1="72673" y1="98514" x2="72673" y2="89324"/>
                        <a14:backgroundMark x1="79580" y1="94865" x2="55255" y2="9486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66870" y="1040751"/>
            <a:ext cx="2764405" cy="6143122"/>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Israelites Grumbled Against Moses, HD Png Download - 539x761(#6083392) -  PngFind">
            <a:extLst>
              <a:ext uri="{FF2B5EF4-FFF2-40B4-BE49-F238E27FC236}">
                <a16:creationId xmlns:a16="http://schemas.microsoft.com/office/drawing/2014/main" id="{3E8939B3-C00B-1619-9EC6-6CF6DD599AEA}"/>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7967" b="93579" l="10000" r="90000">
                        <a14:foregroundMark x1="28571" y1="9275" x2="30000" y2="9512"/>
                        <a14:foregroundMark x1="45714" y1="7967" x2="49405" y2="8086"/>
                        <a14:foregroundMark x1="57262" y1="8205" x2="65357" y2="8442"/>
                        <a14:foregroundMark x1="65357" y1="8442" x2="67143" y2="8442"/>
                        <a14:foregroundMark x1="58690" y1="92509" x2="64286" y2="88823"/>
                        <a14:foregroundMark x1="70357" y1="93579" x2="72976" y2="93579"/>
                      </a14:backgroundRemoval>
                    </a14:imgEffect>
                  </a14:imgLayer>
                </a14:imgProps>
              </a:ext>
              <a:ext uri="{28A0092B-C50C-407E-A947-70E740481C1C}">
                <a14:useLocalDpi xmlns:a14="http://schemas.microsoft.com/office/drawing/2010/main" val="0"/>
              </a:ext>
            </a:extLst>
          </a:blip>
          <a:srcRect/>
          <a:stretch>
            <a:fillRect/>
          </a:stretch>
        </p:blipFill>
        <p:spPr bwMode="auto">
          <a:xfrm>
            <a:off x="3581400" y="442461"/>
            <a:ext cx="6850063"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p:cut/>
  </p:transition>
</p:sld>
</file>

<file path=ppt/slides/slide33.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5">
                <a:lumMod val="89000"/>
              </a:schemeClr>
            </a:gs>
            <a:gs pos="23000">
              <a:schemeClr val="accent3">
                <a:lumMod val="65000"/>
              </a:schemeClr>
            </a:gs>
            <a:gs pos="69000">
              <a:schemeClr val="accent3">
                <a:lumMod val="50000"/>
              </a:schemeClr>
            </a:gs>
            <a:gs pos="97000">
              <a:schemeClr val="accent5">
                <a:lumMod val="70000"/>
              </a:schemeClr>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5124" name="Picture 4" descr="Exodus 17:1–7 - The God who Stands Before Us">
            <a:extLst>
              <a:ext uri="{FF2B5EF4-FFF2-40B4-BE49-F238E27FC236}">
                <a16:creationId xmlns:a16="http://schemas.microsoft.com/office/drawing/2014/main" id="{F2F77A22-951C-D01B-024D-413871092FF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9338"/>
          <a:stretch>
            <a:fillRect/>
          </a:stretch>
        </p:blipFill>
        <p:spPr bwMode="auto">
          <a:xfrm>
            <a:off x="1721644" y="-33190"/>
            <a:ext cx="5700712" cy="689119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F11774B-BE1D-4049-375D-B746AFBEF621}"/>
              </a:ext>
            </a:extLst>
          </p:cNvPr>
          <p:cNvSpPr txBox="1"/>
          <p:nvPr/>
        </p:nvSpPr>
        <p:spPr>
          <a:xfrm>
            <a:off x="1257300" y="-13252"/>
            <a:ext cx="6629400" cy="1107996"/>
          </a:xfrm>
          <a:prstGeom prst="rect">
            <a:avLst/>
          </a:prstGeom>
          <a:noFill/>
        </p:spPr>
        <p:txBody>
          <a:bodyPr wrap="square">
            <a:spAutoFit/>
          </a:bodyPr>
          <a:lstStyle/>
          <a:p>
            <a:pPr marL="0" marR="0" lvl="0" indent="4763" algn="ctr" defTabSz="914400" rtl="0" eaLnBrk="1" fontAlgn="base" latinLnBrk="0" hangingPunct="1">
              <a:lnSpc>
                <a:spcPct val="100000"/>
              </a:lnSpc>
              <a:spcBef>
                <a:spcPct val="20000"/>
              </a:spcBef>
              <a:spcAft>
                <a:spcPct val="0"/>
              </a:spcAft>
              <a:buClrTx/>
              <a:buSzTx/>
              <a:buFontTx/>
              <a:buNone/>
              <a:tabLst/>
              <a:defRPr/>
            </a:pPr>
            <a:r>
              <a:rPr kumimoji="0" lang="en-US" sz="6600" b="1" i="0" u="none" strike="noStrike" kern="0" cap="none" spc="0" normalizeH="0" baseline="0" noProof="0" dirty="0">
                <a:ln>
                  <a:noFill/>
                </a:ln>
                <a:solidFill>
                  <a:srgbClr val="000000"/>
                </a:solidFill>
                <a:effectLst/>
                <a:uLnTx/>
                <a:uFillTx/>
                <a:latin typeface="Arial"/>
                <a:ea typeface="+mn-ea"/>
                <a:cs typeface="+mn-cs"/>
              </a:rPr>
              <a:t>Exodus 17:6</a:t>
            </a:r>
          </a:p>
        </p:txBody>
      </p:sp>
    </p:spTree>
  </p:cSld>
  <p:clrMapOvr>
    <a:masterClrMapping/>
  </p:clrMapOvr>
  <p:transition spd="slow" advClick="0">
    <p:cut/>
  </p:transition>
</p:sld>
</file>

<file path=ppt/slides/slide34.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5">
                <a:lumMod val="89000"/>
              </a:schemeClr>
            </a:gs>
            <a:gs pos="23000">
              <a:schemeClr val="accent3">
                <a:lumMod val="65000"/>
              </a:schemeClr>
            </a:gs>
            <a:gs pos="69000">
              <a:schemeClr val="accent3">
                <a:lumMod val="50000"/>
              </a:schemeClr>
            </a:gs>
            <a:gs pos="97000">
              <a:schemeClr val="accent5">
                <a:lumMod val="70000"/>
              </a:schemeClr>
            </a:gs>
          </a:gsLst>
          <a:path path="shape">
            <a:fillToRect l="50000" t="50000" r="50000" b="50000"/>
          </a:path>
          <a:tileRect/>
        </a:gradFill>
        <a:effectLst/>
      </p:bgPr>
    </p:bg>
    <p:spTree>
      <p:nvGrpSpPr>
        <p:cNvPr id="1" name="">
          <a:extLst>
            <a:ext uri="{FF2B5EF4-FFF2-40B4-BE49-F238E27FC236}">
              <a16:creationId xmlns:a16="http://schemas.microsoft.com/office/drawing/2014/main" id="{34BD9019-5127-0906-53B3-2EBEE54E9704}"/>
            </a:ext>
          </a:extLst>
        </p:cNvPr>
        <p:cNvGrpSpPr/>
        <p:nvPr/>
      </p:nvGrpSpPr>
      <p:grpSpPr>
        <a:xfrm>
          <a:off x="0" y="0"/>
          <a:ext cx="0" cy="0"/>
          <a:chOff x="0" y="0"/>
          <a:chExt cx="0" cy="0"/>
        </a:xfrm>
      </p:grpSpPr>
      <p:pic>
        <p:nvPicPr>
          <p:cNvPr id="5124" name="Picture 4" descr="Exodus 17:1–7 - The God who Stands Before Us">
            <a:extLst>
              <a:ext uri="{FF2B5EF4-FFF2-40B4-BE49-F238E27FC236}">
                <a16:creationId xmlns:a16="http://schemas.microsoft.com/office/drawing/2014/main" id="{67926B07-296E-B13F-D5A3-6B759B54942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9338"/>
          <a:stretch>
            <a:fillRect/>
          </a:stretch>
        </p:blipFill>
        <p:spPr bwMode="auto">
          <a:xfrm>
            <a:off x="1721644" y="-33190"/>
            <a:ext cx="5700712" cy="689119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7CEA300-54F7-0129-30DB-83CC22A79BAC}"/>
              </a:ext>
            </a:extLst>
          </p:cNvPr>
          <p:cNvSpPr txBox="1"/>
          <p:nvPr/>
        </p:nvSpPr>
        <p:spPr>
          <a:xfrm>
            <a:off x="1257300" y="-13252"/>
            <a:ext cx="6629400" cy="1107996"/>
          </a:xfrm>
          <a:prstGeom prst="rect">
            <a:avLst/>
          </a:prstGeom>
          <a:noFill/>
        </p:spPr>
        <p:txBody>
          <a:bodyPr wrap="square">
            <a:spAutoFit/>
          </a:bodyPr>
          <a:lstStyle/>
          <a:p>
            <a:pPr marL="0" marR="0" lvl="0" indent="4763" algn="ctr" defTabSz="914400" rtl="0" eaLnBrk="1" fontAlgn="base" latinLnBrk="0" hangingPunct="1">
              <a:lnSpc>
                <a:spcPct val="100000"/>
              </a:lnSpc>
              <a:spcBef>
                <a:spcPct val="20000"/>
              </a:spcBef>
              <a:spcAft>
                <a:spcPct val="0"/>
              </a:spcAft>
              <a:buClrTx/>
              <a:buSzTx/>
              <a:buFontTx/>
              <a:buNone/>
              <a:tabLst/>
              <a:defRPr/>
            </a:pPr>
            <a:r>
              <a:rPr kumimoji="0" lang="en-US" sz="6600" b="1" i="0" u="none" strike="noStrike" kern="0" cap="none" spc="0" normalizeH="0" baseline="0" noProof="0" dirty="0">
                <a:ln>
                  <a:noFill/>
                </a:ln>
                <a:solidFill>
                  <a:srgbClr val="000000"/>
                </a:solidFill>
                <a:effectLst/>
                <a:uLnTx/>
                <a:uFillTx/>
                <a:latin typeface="Arial"/>
                <a:ea typeface="+mn-ea"/>
                <a:cs typeface="+mn-cs"/>
              </a:rPr>
              <a:t>Exodus 17:</a:t>
            </a:r>
            <a:r>
              <a:rPr lang="en-US" sz="6600" b="1" kern="0" dirty="0">
                <a:solidFill>
                  <a:srgbClr val="000000"/>
                </a:solidFill>
                <a:latin typeface="Arial"/>
              </a:rPr>
              <a:t>7</a:t>
            </a:r>
            <a:endParaRPr kumimoji="0" lang="en-US" sz="6600" b="1" i="0" u="none" strike="noStrike" kern="0" cap="none" spc="0" normalizeH="0" baseline="0" noProof="0" dirty="0">
              <a:ln>
                <a:noFill/>
              </a:ln>
              <a:solidFill>
                <a:srgbClr val="000000"/>
              </a:solidFill>
              <a:effectLst/>
              <a:uLnTx/>
              <a:uFillTx/>
              <a:latin typeface="Arial"/>
              <a:ea typeface="+mn-ea"/>
              <a:cs typeface="+mn-cs"/>
            </a:endParaRPr>
          </a:p>
        </p:txBody>
      </p:sp>
      <p:pic>
        <p:nvPicPr>
          <p:cNvPr id="6146" name="Picture 2" descr="Signpost Images - Free Download on Magnific (formerly Freepik)">
            <a:extLst>
              <a:ext uri="{FF2B5EF4-FFF2-40B4-BE49-F238E27FC236}">
                <a16:creationId xmlns:a16="http://schemas.microsoft.com/office/drawing/2014/main" id="{E393A1F0-421E-2B17-D655-6B50676C1DA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919" b="99350" l="10000" r="90000">
                        <a14:foregroundMark x1="49730" y1="87480" x2="50946" y2="99350"/>
                      </a14:backgroundRemoval>
                    </a14:imgEffect>
                  </a14:imgLayer>
                </a14:imgProps>
              </a:ext>
              <a:ext uri="{28A0092B-C50C-407E-A947-70E740481C1C}">
                <a14:useLocalDpi xmlns:a14="http://schemas.microsoft.com/office/drawing/2010/main" val="0"/>
              </a:ext>
            </a:extLst>
          </a:blip>
          <a:srcRect/>
          <a:stretch>
            <a:fillRect/>
          </a:stretch>
        </p:blipFill>
        <p:spPr bwMode="auto">
          <a:xfrm>
            <a:off x="4343400" y="2514600"/>
            <a:ext cx="5577011" cy="463494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7192E94F-9107-0AB0-491B-8FD131771F72}"/>
              </a:ext>
            </a:extLst>
          </p:cNvPr>
          <p:cNvSpPr/>
          <p:nvPr/>
        </p:nvSpPr>
        <p:spPr>
          <a:xfrm rot="21388215">
            <a:off x="5638800" y="3581400"/>
            <a:ext cx="2723824"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effectLst/>
              </a:rPr>
              <a:t>Massah</a:t>
            </a:r>
          </a:p>
        </p:txBody>
      </p:sp>
      <p:sp>
        <p:nvSpPr>
          <p:cNvPr id="3" name="Rectangle 2">
            <a:extLst>
              <a:ext uri="{FF2B5EF4-FFF2-40B4-BE49-F238E27FC236}">
                <a16:creationId xmlns:a16="http://schemas.microsoft.com/office/drawing/2014/main" id="{4ADB42D1-F9E9-15F8-9635-B84D96F9E54B}"/>
              </a:ext>
            </a:extLst>
          </p:cNvPr>
          <p:cNvSpPr/>
          <p:nvPr/>
        </p:nvSpPr>
        <p:spPr>
          <a:xfrm rot="21388215">
            <a:off x="5806413" y="4858769"/>
            <a:ext cx="2839240"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err="1">
                <a:ln/>
                <a:effectLst/>
              </a:rPr>
              <a:t>Meribah</a:t>
            </a:r>
            <a:endParaRPr lang="en-US" sz="5400" b="1" cap="none" spc="0" dirty="0">
              <a:ln/>
              <a:effectLst/>
            </a:endParaRPr>
          </a:p>
        </p:txBody>
      </p:sp>
    </p:spTree>
    <p:extLst>
      <p:ext uri="{BB962C8B-B14F-4D97-AF65-F5344CB8AC3E}">
        <p14:creationId xmlns:p14="http://schemas.microsoft.com/office/powerpoint/2010/main" val="264145684"/>
      </p:ext>
    </p:extLst>
  </p:cSld>
  <p:clrMapOvr>
    <a:masterClrMapping/>
  </p:clrMapOvr>
  <p:transition spd="slow" advClick="0">
    <p:cut/>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1358</TotalTime>
  <Words>409</Words>
  <Application>Microsoft Office PowerPoint</Application>
  <PresentationFormat>On-screen Show (4:3)</PresentationFormat>
  <Paragraphs>75</Paragraphs>
  <Slides>34</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34</vt:i4>
      </vt:variant>
    </vt:vector>
  </HeadingPairs>
  <TitlesOfParts>
    <vt:vector size="43" baseType="lpstr">
      <vt:lpstr>Arial</vt:lpstr>
      <vt:lpstr>Arial Black</vt:lpstr>
      <vt:lpstr>Bassett</vt:lpstr>
      <vt:lpstr>Bernard MT Condensed</vt:lpstr>
      <vt:lpstr>Calibri</vt:lpstr>
      <vt:lpstr>Cavolini</vt:lpstr>
      <vt:lpstr>Comic Sans MS</vt:lpstr>
      <vt:lpstr>Jumble</vt:lpstr>
      <vt:lpstr>Default Design</vt:lpstr>
      <vt:lpstr>God Provides!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Church of the Nazarene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Nicole Cork</dc:creator>
  <cp:lastModifiedBy>April Litman</cp:lastModifiedBy>
  <cp:revision>111</cp:revision>
  <dcterms:created xsi:type="dcterms:W3CDTF">2008-10-18T14:53:46Z</dcterms:created>
  <dcterms:modified xsi:type="dcterms:W3CDTF">2026-10-07T18:39:34Z</dcterms:modified>
</cp:coreProperties>
</file>