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2" Type="http://schemas.openxmlformats.org/officeDocument/2006/relationships/slide" Target="slides/slide47.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167131b26347d16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167131b26347d16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49f222c7506d9cf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49f222c7506d9cf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458ae4f973dcc5d4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458ae4f973dcc5d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49f222c7506d9cf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49f222c7506d9cf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6c54f5ee3582b0ea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6c54f5ee3582b0ea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6c54f5ee3582b0ea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c54f5ee3582b0ea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6c54f5ee3582b0ea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6c54f5ee3582b0ea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6c54f5ee3582b0ea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6c54f5ee3582b0ea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0bb1e965017601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0bb1e965017601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0bb1e9650176013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0bb1e9650176013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0bb1e9650176013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0bb1e9650176013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41a3612b39f5ccc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41a3612b39f5ccc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6a956d1d609cea4f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6a956d1d609cea4f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6a956d1d609cea4f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6a956d1d609cea4f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6a956d1d609cea4f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6a956d1d609cea4f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645085e444baa1ed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645085e444baa1ed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645085e444baa1ed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645085e444baa1ed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645085e444baa1ed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645085e444baa1ed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645085e444baa1ed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645085e444baa1ed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645085e444baa1ed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645085e444baa1ed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645085e444baa1ed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645085e444baa1ed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f6978744d4720e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f6978744d4720e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f6978744d4720e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f6978744d4720e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1a1b5007ecf175c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1a1b5007ecf175c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1a1b5007ecf175c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1a1b5007ecf175c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1a1b5007ecf175c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1a1b5007ecf175c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1a1b5007ecf175c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1a1b5007ecf175c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1a1b5007ecf175c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1a1b5007ecf175c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1a1b5007ecf175c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1a1b5007ecf175c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1a1b5007ecf175c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1a1b5007ecf175c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1a1b5007ecf175c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1a1b5007ecf175c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706e3c1512f66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1706e3c1512f66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706e3c1512f667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1706e3c1512f667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7a3faaa24678992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7a3faaa24678992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706e3c1512f667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1706e3c1512f667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706e3c1512f667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706e3c1512f667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7a3faaa24678992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7a3faaa24678992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7a3faaa24678992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7a3faaa24678992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7a3faaa24678992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7a3faaa24678992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458ae4f973dcc5d4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458ae4f973dcc5d4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458ae4f973dcc5d4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458ae4f973dcc5d4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458ae4f973dcc5d4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458ae4f973dcc5d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458ae4f973dcc5d4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458ae4f973dcc5d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458ae4f973dcc5d4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458ae4f973dcc5d4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458ae4f973dcc5d4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458ae4f973dcc5d4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458ae4f973dcc5d4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458ae4f973dcc5d4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3.jpg"/><Relationship Id="rId5"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4.jpg"/><Relationship Id="rId6"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4.jpg"/><Relationship Id="rId6" Type="http://schemas.openxmlformats.org/officeDocument/2006/relationships/image" Target="../media/image5.png"/><Relationship Id="rId7"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4.jpg"/><Relationship Id="rId6" Type="http://schemas.openxmlformats.org/officeDocument/2006/relationships/image" Target="../media/image5.png"/><Relationship Id="rId7" Type="http://schemas.openxmlformats.org/officeDocument/2006/relationships/image" Target="../media/image20.png"/><Relationship Id="rId8"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jpg"/><Relationship Id="rId4" Type="http://schemas.openxmlformats.org/officeDocument/2006/relationships/image" Target="../media/image12.jpg"/><Relationship Id="rId5"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6.jpg"/><Relationship Id="rId4" Type="http://schemas.openxmlformats.org/officeDocument/2006/relationships/image" Target="../media/image12.jpg"/><Relationship Id="rId5" Type="http://schemas.openxmlformats.org/officeDocument/2006/relationships/image" Target="../media/image1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3.jpg"/><Relationship Id="rId4" Type="http://schemas.openxmlformats.org/officeDocument/2006/relationships/image" Target="../media/image2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1.jpg"/><Relationship Id="rId4" Type="http://schemas.openxmlformats.org/officeDocument/2006/relationships/image" Target="../media/image1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7.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8.png"/><Relationship Id="rId4" Type="http://schemas.openxmlformats.org/officeDocument/2006/relationships/image" Target="../media/image2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7.pn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6.jpg"/><Relationship Id="rId4" Type="http://schemas.openxmlformats.org/officeDocument/2006/relationships/image" Target="../media/image12.jpg"/><Relationship Id="rId5" Type="http://schemas.openxmlformats.org/officeDocument/2006/relationships/image" Target="../media/image1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7.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Exodus Dig Site 7</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7 </a:t>
            </a:r>
            <a:r>
              <a:rPr lang="en"/>
              <a:t>days after the Lord struck the Nile and turned the water to blood, Moses went to talk to Pharaoh again. What would cover the whole country if Pharaoh would not let the Israelites go?</a:t>
            </a:r>
            <a:endParaRPr/>
          </a:p>
        </p:txBody>
      </p:sp>
      <p:pic>
        <p:nvPicPr>
          <p:cNvPr id="60" name="Google Shape;60;p14"/>
          <p:cNvPicPr preferRelativeResize="0"/>
          <p:nvPr/>
        </p:nvPicPr>
        <p:blipFill rotWithShape="1">
          <a:blip r:embed="rId3">
            <a:alphaModFix/>
          </a:blip>
          <a:srcRect b="26506" l="20179" r="18782" t="31727"/>
          <a:stretch/>
        </p:blipFill>
        <p:spPr>
          <a:xfrm>
            <a:off x="3283139" y="2952100"/>
            <a:ext cx="1819549" cy="1866150"/>
          </a:xfrm>
          <a:prstGeom prst="rect">
            <a:avLst/>
          </a:prstGeom>
          <a:noFill/>
          <a:ln>
            <a:noFill/>
          </a:ln>
        </p:spPr>
      </p:pic>
      <p:pic>
        <p:nvPicPr>
          <p:cNvPr id="61" name="Google Shape;61;p14"/>
          <p:cNvPicPr preferRelativeResize="0"/>
          <p:nvPr/>
        </p:nvPicPr>
        <p:blipFill>
          <a:blip r:embed="rId4">
            <a:alphaModFix/>
          </a:blip>
          <a:stretch>
            <a:fillRect/>
          </a:stretch>
        </p:blipFill>
        <p:spPr>
          <a:xfrm>
            <a:off x="5769025" y="2952100"/>
            <a:ext cx="2879576" cy="1916725"/>
          </a:xfrm>
          <a:prstGeom prst="rect">
            <a:avLst/>
          </a:prstGeom>
          <a:noFill/>
          <a:ln>
            <a:noFill/>
          </a:ln>
        </p:spPr>
      </p:pic>
      <p:pic>
        <p:nvPicPr>
          <p:cNvPr id="62" name="Google Shape;62;p14"/>
          <p:cNvPicPr preferRelativeResize="0"/>
          <p:nvPr/>
        </p:nvPicPr>
        <p:blipFill rotWithShape="1">
          <a:blip r:embed="rId5">
            <a:alphaModFix/>
          </a:blip>
          <a:srcRect b="10330" l="22185" r="0" t="19539"/>
          <a:stretch/>
        </p:blipFill>
        <p:spPr>
          <a:xfrm>
            <a:off x="546227" y="2977387"/>
            <a:ext cx="2070600" cy="1866150"/>
          </a:xfrm>
          <a:prstGeom prst="rect">
            <a:avLst/>
          </a:prstGeom>
          <a:noFill/>
          <a:ln>
            <a:noFill/>
          </a:ln>
        </p:spPr>
      </p:pic>
      <p:sp>
        <p:nvSpPr>
          <p:cNvPr id="63" name="Google Shape;63;p14"/>
          <p:cNvSpPr txBox="1"/>
          <p:nvPr/>
        </p:nvSpPr>
        <p:spPr>
          <a:xfrm>
            <a:off x="459081" y="2339850"/>
            <a:ext cx="2244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Clap your hands for:</a:t>
            </a:r>
            <a:endParaRPr sz="1800">
              <a:solidFill>
                <a:srgbClr val="FF0000"/>
              </a:solidFill>
            </a:endParaRPr>
          </a:p>
        </p:txBody>
      </p:sp>
      <p:sp>
        <p:nvSpPr>
          <p:cNvPr id="64" name="Google Shape;64;p14"/>
          <p:cNvSpPr txBox="1"/>
          <p:nvPr/>
        </p:nvSpPr>
        <p:spPr>
          <a:xfrm>
            <a:off x="3283176" y="2291791"/>
            <a:ext cx="1819500" cy="74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Stomp your feet</a:t>
            </a:r>
            <a:r>
              <a:rPr lang="en" sz="1800">
                <a:solidFill>
                  <a:srgbClr val="FF0000"/>
                </a:solidFill>
              </a:rPr>
              <a:t> for:</a:t>
            </a:r>
            <a:endParaRPr sz="1800">
              <a:solidFill>
                <a:srgbClr val="FF0000"/>
              </a:solidFill>
            </a:endParaRPr>
          </a:p>
        </p:txBody>
      </p:sp>
      <p:sp>
        <p:nvSpPr>
          <p:cNvPr id="65" name="Google Shape;65;p14"/>
          <p:cNvSpPr txBox="1"/>
          <p:nvPr/>
        </p:nvSpPr>
        <p:spPr>
          <a:xfrm>
            <a:off x="5769023" y="2339850"/>
            <a:ext cx="28797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Pat your legs</a:t>
            </a:r>
            <a:r>
              <a:rPr lang="en" sz="1800">
                <a:solidFill>
                  <a:srgbClr val="FF0000"/>
                </a:solidFill>
              </a:rPr>
              <a:t> for:</a:t>
            </a:r>
            <a:endParaRPr sz="180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7 days after the Lord struck the Nile and turned the water to blood, Moses went to talk to Pharaoh again. What would cover the whole country if Pharaoh would not let the Israelites go?</a:t>
            </a:r>
            <a:endParaRPr/>
          </a:p>
        </p:txBody>
      </p:sp>
      <p:pic>
        <p:nvPicPr>
          <p:cNvPr id="71" name="Google Shape;71;p15"/>
          <p:cNvPicPr preferRelativeResize="0"/>
          <p:nvPr/>
        </p:nvPicPr>
        <p:blipFill rotWithShape="1">
          <a:blip r:embed="rId3">
            <a:alphaModFix/>
          </a:blip>
          <a:srcRect b="26506" l="20179" r="18782" t="31727"/>
          <a:stretch/>
        </p:blipFill>
        <p:spPr>
          <a:xfrm>
            <a:off x="3283139" y="2952100"/>
            <a:ext cx="1819549" cy="1866150"/>
          </a:xfrm>
          <a:prstGeom prst="rect">
            <a:avLst/>
          </a:prstGeom>
          <a:noFill/>
          <a:ln>
            <a:noFill/>
          </a:ln>
        </p:spPr>
      </p:pic>
      <p:sp>
        <p:nvSpPr>
          <p:cNvPr id="72" name="Google Shape;72;p15"/>
          <p:cNvSpPr txBox="1"/>
          <p:nvPr/>
        </p:nvSpPr>
        <p:spPr>
          <a:xfrm>
            <a:off x="3283176" y="2291791"/>
            <a:ext cx="1819500" cy="74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Stomp your feet for:</a:t>
            </a:r>
            <a:endParaRPr sz="180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would frogs come during the plague of frogs?</a:t>
            </a:r>
            <a:endParaRPr/>
          </a:p>
        </p:txBody>
      </p:sp>
      <p:sp>
        <p:nvSpPr>
          <p:cNvPr id="78" name="Google Shape;78;p16"/>
          <p:cNvSpPr txBox="1"/>
          <p:nvPr/>
        </p:nvSpPr>
        <p:spPr>
          <a:xfrm>
            <a:off x="3757324" y="817266"/>
            <a:ext cx="3952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it out as you see it!</a:t>
            </a:r>
            <a:endParaRPr sz="180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would frogs come during the plague of frogs?</a:t>
            </a:r>
            <a:endParaRPr/>
          </a:p>
        </p:txBody>
      </p:sp>
      <p:sp>
        <p:nvSpPr>
          <p:cNvPr id="84" name="Google Shape;84;p17"/>
          <p:cNvSpPr txBox="1"/>
          <p:nvPr/>
        </p:nvSpPr>
        <p:spPr>
          <a:xfrm>
            <a:off x="3757324" y="817266"/>
            <a:ext cx="3952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it out as you see it!</a:t>
            </a:r>
            <a:endParaRPr sz="1800">
              <a:solidFill>
                <a:srgbClr val="FF0000"/>
              </a:solidFill>
            </a:endParaRPr>
          </a:p>
        </p:txBody>
      </p:sp>
      <p:pic>
        <p:nvPicPr>
          <p:cNvPr id="85" name="Google Shape;85;p17"/>
          <p:cNvPicPr preferRelativeResize="0"/>
          <p:nvPr/>
        </p:nvPicPr>
        <p:blipFill>
          <a:blip r:embed="rId3">
            <a:alphaModFix/>
          </a:blip>
          <a:stretch>
            <a:fillRect/>
          </a:stretch>
        </p:blipFill>
        <p:spPr>
          <a:xfrm>
            <a:off x="311700" y="1063967"/>
            <a:ext cx="2451974" cy="2042050"/>
          </a:xfrm>
          <a:prstGeom prst="rect">
            <a:avLst/>
          </a:prstGeom>
          <a:noFill/>
          <a:ln>
            <a:noFill/>
          </a:ln>
        </p:spPr>
      </p:pic>
      <p:pic>
        <p:nvPicPr>
          <p:cNvPr id="86" name="Google Shape;86;p17"/>
          <p:cNvPicPr preferRelativeResize="0"/>
          <p:nvPr/>
        </p:nvPicPr>
        <p:blipFill>
          <a:blip r:embed="rId4">
            <a:alphaModFix/>
          </a:blip>
          <a:stretch>
            <a:fillRect/>
          </a:stretch>
        </p:blipFill>
        <p:spPr>
          <a:xfrm>
            <a:off x="1721597" y="1494537"/>
            <a:ext cx="512662" cy="463801"/>
          </a:xfrm>
          <a:prstGeom prst="rect">
            <a:avLst/>
          </a:prstGeom>
          <a:noFill/>
          <a:ln>
            <a:noFill/>
          </a:ln>
        </p:spPr>
      </p:pic>
      <p:sp>
        <p:nvSpPr>
          <p:cNvPr id="87" name="Google Shape;87;p17"/>
          <p:cNvSpPr txBox="1"/>
          <p:nvPr/>
        </p:nvSpPr>
        <p:spPr>
          <a:xfrm>
            <a:off x="193526" y="24891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Pharaoh’s Palace</a:t>
            </a:r>
            <a:endParaRPr b="1" sz="1800">
              <a:solidFill>
                <a:srgbClr val="FF0000"/>
              </a:solidFill>
              <a:highlight>
                <a:srgbClr val="F1C232"/>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would frogs come during the plague of frogs?</a:t>
            </a:r>
            <a:endParaRPr/>
          </a:p>
        </p:txBody>
      </p:sp>
      <p:sp>
        <p:nvSpPr>
          <p:cNvPr id="93" name="Google Shape;93;p18"/>
          <p:cNvSpPr txBox="1"/>
          <p:nvPr/>
        </p:nvSpPr>
        <p:spPr>
          <a:xfrm>
            <a:off x="3757324" y="817266"/>
            <a:ext cx="3952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it out as you see it!</a:t>
            </a:r>
            <a:endParaRPr sz="1800">
              <a:solidFill>
                <a:srgbClr val="FF0000"/>
              </a:solidFill>
            </a:endParaRPr>
          </a:p>
        </p:txBody>
      </p:sp>
      <p:pic>
        <p:nvPicPr>
          <p:cNvPr id="94" name="Google Shape;94;p18"/>
          <p:cNvPicPr preferRelativeResize="0"/>
          <p:nvPr/>
        </p:nvPicPr>
        <p:blipFill>
          <a:blip r:embed="rId3">
            <a:alphaModFix/>
          </a:blip>
          <a:stretch>
            <a:fillRect/>
          </a:stretch>
        </p:blipFill>
        <p:spPr>
          <a:xfrm>
            <a:off x="311700" y="1063967"/>
            <a:ext cx="2451974" cy="2042050"/>
          </a:xfrm>
          <a:prstGeom prst="rect">
            <a:avLst/>
          </a:prstGeom>
          <a:noFill/>
          <a:ln>
            <a:noFill/>
          </a:ln>
        </p:spPr>
      </p:pic>
      <p:pic>
        <p:nvPicPr>
          <p:cNvPr id="95" name="Google Shape;95;p18"/>
          <p:cNvPicPr preferRelativeResize="0"/>
          <p:nvPr/>
        </p:nvPicPr>
        <p:blipFill>
          <a:blip r:embed="rId4">
            <a:alphaModFix/>
          </a:blip>
          <a:stretch>
            <a:fillRect/>
          </a:stretch>
        </p:blipFill>
        <p:spPr>
          <a:xfrm>
            <a:off x="173472" y="3069873"/>
            <a:ext cx="3352744" cy="1802100"/>
          </a:xfrm>
          <a:prstGeom prst="rect">
            <a:avLst/>
          </a:prstGeom>
          <a:noFill/>
          <a:ln>
            <a:noFill/>
          </a:ln>
        </p:spPr>
      </p:pic>
      <p:pic>
        <p:nvPicPr>
          <p:cNvPr id="96" name="Google Shape;96;p18"/>
          <p:cNvPicPr preferRelativeResize="0"/>
          <p:nvPr/>
        </p:nvPicPr>
        <p:blipFill>
          <a:blip r:embed="rId5">
            <a:alphaModFix/>
          </a:blip>
          <a:stretch>
            <a:fillRect/>
          </a:stretch>
        </p:blipFill>
        <p:spPr>
          <a:xfrm>
            <a:off x="1721597" y="1494537"/>
            <a:ext cx="512662" cy="463801"/>
          </a:xfrm>
          <a:prstGeom prst="rect">
            <a:avLst/>
          </a:prstGeom>
          <a:noFill/>
          <a:ln>
            <a:noFill/>
          </a:ln>
        </p:spPr>
      </p:pic>
      <p:pic>
        <p:nvPicPr>
          <p:cNvPr id="97" name="Google Shape;97;p18"/>
          <p:cNvPicPr preferRelativeResize="0"/>
          <p:nvPr/>
        </p:nvPicPr>
        <p:blipFill>
          <a:blip r:embed="rId5">
            <a:alphaModFix/>
          </a:blip>
          <a:stretch>
            <a:fillRect/>
          </a:stretch>
        </p:blipFill>
        <p:spPr>
          <a:xfrm>
            <a:off x="2251022" y="3403212"/>
            <a:ext cx="512662" cy="463801"/>
          </a:xfrm>
          <a:prstGeom prst="rect">
            <a:avLst/>
          </a:prstGeom>
          <a:noFill/>
          <a:ln>
            <a:noFill/>
          </a:ln>
        </p:spPr>
      </p:pic>
      <p:sp>
        <p:nvSpPr>
          <p:cNvPr id="98" name="Google Shape;98;p18"/>
          <p:cNvSpPr txBox="1"/>
          <p:nvPr/>
        </p:nvSpPr>
        <p:spPr>
          <a:xfrm>
            <a:off x="193526" y="24891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Pharaoh’s Palace</a:t>
            </a:r>
            <a:endParaRPr b="1" sz="1800">
              <a:solidFill>
                <a:srgbClr val="FF0000"/>
              </a:solidFill>
              <a:highlight>
                <a:srgbClr val="F1C232"/>
              </a:highlight>
            </a:endParaRPr>
          </a:p>
        </p:txBody>
      </p:sp>
      <p:sp>
        <p:nvSpPr>
          <p:cNvPr id="99" name="Google Shape;99;p18"/>
          <p:cNvSpPr txBox="1"/>
          <p:nvPr/>
        </p:nvSpPr>
        <p:spPr>
          <a:xfrm>
            <a:off x="193526" y="4424275"/>
            <a:ext cx="2717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Houses of the officials</a:t>
            </a:r>
            <a:endParaRPr b="1" sz="1800">
              <a:solidFill>
                <a:srgbClr val="FF0000"/>
              </a:solidFill>
              <a:highlight>
                <a:srgbClr val="F1C232"/>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would frogs come during the plague of frogs?</a:t>
            </a:r>
            <a:endParaRPr/>
          </a:p>
        </p:txBody>
      </p:sp>
      <p:sp>
        <p:nvSpPr>
          <p:cNvPr id="105" name="Google Shape;105;p19"/>
          <p:cNvSpPr txBox="1"/>
          <p:nvPr/>
        </p:nvSpPr>
        <p:spPr>
          <a:xfrm>
            <a:off x="3757324" y="817266"/>
            <a:ext cx="3952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it out as you see it!</a:t>
            </a:r>
            <a:endParaRPr sz="1800">
              <a:solidFill>
                <a:srgbClr val="FF0000"/>
              </a:solidFill>
            </a:endParaRPr>
          </a:p>
        </p:txBody>
      </p:sp>
      <p:pic>
        <p:nvPicPr>
          <p:cNvPr id="106" name="Google Shape;106;p19"/>
          <p:cNvPicPr preferRelativeResize="0"/>
          <p:nvPr/>
        </p:nvPicPr>
        <p:blipFill>
          <a:blip r:embed="rId3">
            <a:alphaModFix/>
          </a:blip>
          <a:stretch>
            <a:fillRect/>
          </a:stretch>
        </p:blipFill>
        <p:spPr>
          <a:xfrm>
            <a:off x="311700" y="1063967"/>
            <a:ext cx="2451974" cy="2042050"/>
          </a:xfrm>
          <a:prstGeom prst="rect">
            <a:avLst/>
          </a:prstGeom>
          <a:noFill/>
          <a:ln>
            <a:noFill/>
          </a:ln>
        </p:spPr>
      </p:pic>
      <p:pic>
        <p:nvPicPr>
          <p:cNvPr id="107" name="Google Shape;107;p19"/>
          <p:cNvPicPr preferRelativeResize="0"/>
          <p:nvPr/>
        </p:nvPicPr>
        <p:blipFill>
          <a:blip r:embed="rId4">
            <a:alphaModFix/>
          </a:blip>
          <a:stretch>
            <a:fillRect/>
          </a:stretch>
        </p:blipFill>
        <p:spPr>
          <a:xfrm>
            <a:off x="173472" y="3069873"/>
            <a:ext cx="3352744" cy="1802100"/>
          </a:xfrm>
          <a:prstGeom prst="rect">
            <a:avLst/>
          </a:prstGeom>
          <a:noFill/>
          <a:ln>
            <a:noFill/>
          </a:ln>
        </p:spPr>
      </p:pic>
      <p:pic>
        <p:nvPicPr>
          <p:cNvPr id="108" name="Google Shape;108;p19"/>
          <p:cNvPicPr preferRelativeResize="0"/>
          <p:nvPr/>
        </p:nvPicPr>
        <p:blipFill>
          <a:blip r:embed="rId5">
            <a:alphaModFix/>
          </a:blip>
          <a:stretch>
            <a:fillRect/>
          </a:stretch>
        </p:blipFill>
        <p:spPr>
          <a:xfrm>
            <a:off x="3584645" y="1410530"/>
            <a:ext cx="2183275" cy="2183275"/>
          </a:xfrm>
          <a:prstGeom prst="rect">
            <a:avLst/>
          </a:prstGeom>
          <a:noFill/>
          <a:ln>
            <a:noFill/>
          </a:ln>
        </p:spPr>
      </p:pic>
      <p:pic>
        <p:nvPicPr>
          <p:cNvPr id="109" name="Google Shape;109;p19"/>
          <p:cNvPicPr preferRelativeResize="0"/>
          <p:nvPr/>
        </p:nvPicPr>
        <p:blipFill>
          <a:blip r:embed="rId6">
            <a:alphaModFix/>
          </a:blip>
          <a:stretch>
            <a:fillRect/>
          </a:stretch>
        </p:blipFill>
        <p:spPr>
          <a:xfrm>
            <a:off x="1721597" y="1494537"/>
            <a:ext cx="512662" cy="463801"/>
          </a:xfrm>
          <a:prstGeom prst="rect">
            <a:avLst/>
          </a:prstGeom>
          <a:noFill/>
          <a:ln>
            <a:noFill/>
          </a:ln>
        </p:spPr>
      </p:pic>
      <p:pic>
        <p:nvPicPr>
          <p:cNvPr id="110" name="Google Shape;110;p19"/>
          <p:cNvPicPr preferRelativeResize="0"/>
          <p:nvPr/>
        </p:nvPicPr>
        <p:blipFill>
          <a:blip r:embed="rId6">
            <a:alphaModFix/>
          </a:blip>
          <a:stretch>
            <a:fillRect/>
          </a:stretch>
        </p:blipFill>
        <p:spPr>
          <a:xfrm>
            <a:off x="2251022" y="3403212"/>
            <a:ext cx="512662" cy="463801"/>
          </a:xfrm>
          <a:prstGeom prst="rect">
            <a:avLst/>
          </a:prstGeom>
          <a:noFill/>
          <a:ln>
            <a:noFill/>
          </a:ln>
        </p:spPr>
      </p:pic>
      <p:pic>
        <p:nvPicPr>
          <p:cNvPr id="111" name="Google Shape;111;p19"/>
          <p:cNvPicPr preferRelativeResize="0"/>
          <p:nvPr/>
        </p:nvPicPr>
        <p:blipFill>
          <a:blip r:embed="rId6">
            <a:alphaModFix/>
          </a:blip>
          <a:stretch>
            <a:fillRect/>
          </a:stretch>
        </p:blipFill>
        <p:spPr>
          <a:xfrm>
            <a:off x="4990100" y="1601100"/>
            <a:ext cx="302027" cy="273250"/>
          </a:xfrm>
          <a:prstGeom prst="rect">
            <a:avLst/>
          </a:prstGeom>
          <a:noFill/>
          <a:ln>
            <a:noFill/>
          </a:ln>
        </p:spPr>
      </p:pic>
      <p:pic>
        <p:nvPicPr>
          <p:cNvPr id="112" name="Google Shape;112;p19"/>
          <p:cNvPicPr preferRelativeResize="0"/>
          <p:nvPr/>
        </p:nvPicPr>
        <p:blipFill>
          <a:blip r:embed="rId6">
            <a:alphaModFix/>
          </a:blip>
          <a:stretch>
            <a:fillRect/>
          </a:stretch>
        </p:blipFill>
        <p:spPr>
          <a:xfrm>
            <a:off x="3584650" y="1545331"/>
            <a:ext cx="302027" cy="273250"/>
          </a:xfrm>
          <a:prstGeom prst="rect">
            <a:avLst/>
          </a:prstGeom>
          <a:noFill/>
          <a:ln>
            <a:noFill/>
          </a:ln>
        </p:spPr>
      </p:pic>
      <p:pic>
        <p:nvPicPr>
          <p:cNvPr id="113" name="Google Shape;113;p19"/>
          <p:cNvPicPr preferRelativeResize="0"/>
          <p:nvPr/>
        </p:nvPicPr>
        <p:blipFill>
          <a:blip r:embed="rId6">
            <a:alphaModFix/>
          </a:blip>
          <a:stretch>
            <a:fillRect/>
          </a:stretch>
        </p:blipFill>
        <p:spPr>
          <a:xfrm>
            <a:off x="3991919" y="1494525"/>
            <a:ext cx="302027" cy="273250"/>
          </a:xfrm>
          <a:prstGeom prst="rect">
            <a:avLst/>
          </a:prstGeom>
          <a:noFill/>
          <a:ln>
            <a:noFill/>
          </a:ln>
        </p:spPr>
      </p:pic>
      <p:pic>
        <p:nvPicPr>
          <p:cNvPr id="114" name="Google Shape;114;p19"/>
          <p:cNvPicPr preferRelativeResize="0"/>
          <p:nvPr/>
        </p:nvPicPr>
        <p:blipFill>
          <a:blip r:embed="rId6">
            <a:alphaModFix/>
          </a:blip>
          <a:stretch>
            <a:fillRect/>
          </a:stretch>
        </p:blipFill>
        <p:spPr>
          <a:xfrm>
            <a:off x="4287375" y="1767775"/>
            <a:ext cx="302027" cy="273250"/>
          </a:xfrm>
          <a:prstGeom prst="rect">
            <a:avLst/>
          </a:prstGeom>
          <a:noFill/>
          <a:ln>
            <a:noFill/>
          </a:ln>
        </p:spPr>
      </p:pic>
      <p:pic>
        <p:nvPicPr>
          <p:cNvPr id="115" name="Google Shape;115;p19"/>
          <p:cNvPicPr preferRelativeResize="0"/>
          <p:nvPr/>
        </p:nvPicPr>
        <p:blipFill>
          <a:blip r:embed="rId6">
            <a:alphaModFix/>
          </a:blip>
          <a:stretch>
            <a:fillRect/>
          </a:stretch>
        </p:blipFill>
        <p:spPr>
          <a:xfrm>
            <a:off x="5522200" y="1732033"/>
            <a:ext cx="250150" cy="226317"/>
          </a:xfrm>
          <a:prstGeom prst="rect">
            <a:avLst/>
          </a:prstGeom>
          <a:noFill/>
          <a:ln>
            <a:noFill/>
          </a:ln>
        </p:spPr>
      </p:pic>
      <p:pic>
        <p:nvPicPr>
          <p:cNvPr id="116" name="Google Shape;116;p19"/>
          <p:cNvPicPr preferRelativeResize="0"/>
          <p:nvPr/>
        </p:nvPicPr>
        <p:blipFill>
          <a:blip r:embed="rId6">
            <a:alphaModFix/>
          </a:blip>
          <a:stretch>
            <a:fillRect/>
          </a:stretch>
        </p:blipFill>
        <p:spPr>
          <a:xfrm>
            <a:off x="4589400" y="1464539"/>
            <a:ext cx="302027" cy="273250"/>
          </a:xfrm>
          <a:prstGeom prst="rect">
            <a:avLst/>
          </a:prstGeom>
          <a:noFill/>
          <a:ln>
            <a:noFill/>
          </a:ln>
        </p:spPr>
      </p:pic>
      <p:pic>
        <p:nvPicPr>
          <p:cNvPr id="117" name="Google Shape;117;p19"/>
          <p:cNvPicPr preferRelativeResize="0"/>
          <p:nvPr/>
        </p:nvPicPr>
        <p:blipFill>
          <a:blip r:embed="rId6">
            <a:alphaModFix/>
          </a:blip>
          <a:stretch>
            <a:fillRect/>
          </a:stretch>
        </p:blipFill>
        <p:spPr>
          <a:xfrm>
            <a:off x="4798199" y="1921274"/>
            <a:ext cx="250158" cy="226325"/>
          </a:xfrm>
          <a:prstGeom prst="rect">
            <a:avLst/>
          </a:prstGeom>
          <a:noFill/>
          <a:ln>
            <a:noFill/>
          </a:ln>
        </p:spPr>
      </p:pic>
      <p:sp>
        <p:nvSpPr>
          <p:cNvPr id="118" name="Google Shape;118;p19"/>
          <p:cNvSpPr txBox="1"/>
          <p:nvPr/>
        </p:nvSpPr>
        <p:spPr>
          <a:xfrm>
            <a:off x="193526" y="4424275"/>
            <a:ext cx="2717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Houses of the officials</a:t>
            </a:r>
            <a:endParaRPr b="1" sz="1800">
              <a:solidFill>
                <a:srgbClr val="FF0000"/>
              </a:solidFill>
              <a:highlight>
                <a:srgbClr val="F1C232"/>
              </a:highlight>
            </a:endParaRPr>
          </a:p>
        </p:txBody>
      </p:sp>
      <p:sp>
        <p:nvSpPr>
          <p:cNvPr id="119" name="Google Shape;119;p19"/>
          <p:cNvSpPr txBox="1"/>
          <p:nvPr/>
        </p:nvSpPr>
        <p:spPr>
          <a:xfrm>
            <a:off x="193526" y="24891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Pharaoh’s Palace</a:t>
            </a:r>
            <a:endParaRPr b="1" sz="1800">
              <a:solidFill>
                <a:srgbClr val="FF0000"/>
              </a:solidFill>
              <a:highlight>
                <a:srgbClr val="F1C232"/>
              </a:highlight>
            </a:endParaRPr>
          </a:p>
        </p:txBody>
      </p:sp>
      <p:sp>
        <p:nvSpPr>
          <p:cNvPr id="120" name="Google Shape;120;p19"/>
          <p:cNvSpPr txBox="1"/>
          <p:nvPr/>
        </p:nvSpPr>
        <p:spPr>
          <a:xfrm>
            <a:off x="3514464" y="29394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People</a:t>
            </a:r>
            <a:endParaRPr b="1" sz="1800">
              <a:solidFill>
                <a:srgbClr val="FF0000"/>
              </a:solidFill>
              <a:highlight>
                <a:srgbClr val="F1C232"/>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would frogs come during the plague of frogs?</a:t>
            </a:r>
            <a:endParaRPr/>
          </a:p>
        </p:txBody>
      </p:sp>
      <p:sp>
        <p:nvSpPr>
          <p:cNvPr id="126" name="Google Shape;126;p20"/>
          <p:cNvSpPr txBox="1"/>
          <p:nvPr/>
        </p:nvSpPr>
        <p:spPr>
          <a:xfrm>
            <a:off x="3757324" y="817266"/>
            <a:ext cx="3952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it out as you see it!</a:t>
            </a:r>
            <a:endParaRPr sz="1800">
              <a:solidFill>
                <a:srgbClr val="FF0000"/>
              </a:solidFill>
            </a:endParaRPr>
          </a:p>
        </p:txBody>
      </p:sp>
      <p:pic>
        <p:nvPicPr>
          <p:cNvPr id="127" name="Google Shape;127;p20"/>
          <p:cNvPicPr preferRelativeResize="0"/>
          <p:nvPr/>
        </p:nvPicPr>
        <p:blipFill>
          <a:blip r:embed="rId3">
            <a:alphaModFix/>
          </a:blip>
          <a:stretch>
            <a:fillRect/>
          </a:stretch>
        </p:blipFill>
        <p:spPr>
          <a:xfrm>
            <a:off x="311700" y="1063967"/>
            <a:ext cx="2451974" cy="2042050"/>
          </a:xfrm>
          <a:prstGeom prst="rect">
            <a:avLst/>
          </a:prstGeom>
          <a:noFill/>
          <a:ln>
            <a:noFill/>
          </a:ln>
        </p:spPr>
      </p:pic>
      <p:pic>
        <p:nvPicPr>
          <p:cNvPr id="128" name="Google Shape;128;p20"/>
          <p:cNvPicPr preferRelativeResize="0"/>
          <p:nvPr/>
        </p:nvPicPr>
        <p:blipFill>
          <a:blip r:embed="rId4">
            <a:alphaModFix/>
          </a:blip>
          <a:stretch>
            <a:fillRect/>
          </a:stretch>
        </p:blipFill>
        <p:spPr>
          <a:xfrm>
            <a:off x="173472" y="3069873"/>
            <a:ext cx="3352744" cy="1802100"/>
          </a:xfrm>
          <a:prstGeom prst="rect">
            <a:avLst/>
          </a:prstGeom>
          <a:noFill/>
          <a:ln>
            <a:noFill/>
          </a:ln>
        </p:spPr>
      </p:pic>
      <p:pic>
        <p:nvPicPr>
          <p:cNvPr id="129" name="Google Shape;129;p20"/>
          <p:cNvPicPr preferRelativeResize="0"/>
          <p:nvPr/>
        </p:nvPicPr>
        <p:blipFill>
          <a:blip r:embed="rId5">
            <a:alphaModFix/>
          </a:blip>
          <a:stretch>
            <a:fillRect/>
          </a:stretch>
        </p:blipFill>
        <p:spPr>
          <a:xfrm>
            <a:off x="3584645" y="1410530"/>
            <a:ext cx="2183275" cy="2183275"/>
          </a:xfrm>
          <a:prstGeom prst="rect">
            <a:avLst/>
          </a:prstGeom>
          <a:noFill/>
          <a:ln>
            <a:noFill/>
          </a:ln>
        </p:spPr>
      </p:pic>
      <p:pic>
        <p:nvPicPr>
          <p:cNvPr id="130" name="Google Shape;130;p20"/>
          <p:cNvPicPr preferRelativeResize="0"/>
          <p:nvPr/>
        </p:nvPicPr>
        <p:blipFill>
          <a:blip r:embed="rId6">
            <a:alphaModFix/>
          </a:blip>
          <a:stretch>
            <a:fillRect/>
          </a:stretch>
        </p:blipFill>
        <p:spPr>
          <a:xfrm>
            <a:off x="6213500" y="1601109"/>
            <a:ext cx="1802101" cy="1802101"/>
          </a:xfrm>
          <a:prstGeom prst="rect">
            <a:avLst/>
          </a:prstGeom>
          <a:noFill/>
          <a:ln>
            <a:noFill/>
          </a:ln>
        </p:spPr>
      </p:pic>
      <p:pic>
        <p:nvPicPr>
          <p:cNvPr id="131" name="Google Shape;131;p20"/>
          <p:cNvPicPr preferRelativeResize="0"/>
          <p:nvPr/>
        </p:nvPicPr>
        <p:blipFill>
          <a:blip r:embed="rId7">
            <a:alphaModFix/>
          </a:blip>
          <a:stretch>
            <a:fillRect/>
          </a:stretch>
        </p:blipFill>
        <p:spPr>
          <a:xfrm>
            <a:off x="1721597" y="1494537"/>
            <a:ext cx="512662" cy="463801"/>
          </a:xfrm>
          <a:prstGeom prst="rect">
            <a:avLst/>
          </a:prstGeom>
          <a:noFill/>
          <a:ln>
            <a:noFill/>
          </a:ln>
        </p:spPr>
      </p:pic>
      <p:pic>
        <p:nvPicPr>
          <p:cNvPr id="132" name="Google Shape;132;p20"/>
          <p:cNvPicPr preferRelativeResize="0"/>
          <p:nvPr/>
        </p:nvPicPr>
        <p:blipFill>
          <a:blip r:embed="rId7">
            <a:alphaModFix/>
          </a:blip>
          <a:stretch>
            <a:fillRect/>
          </a:stretch>
        </p:blipFill>
        <p:spPr>
          <a:xfrm>
            <a:off x="2251022" y="3403212"/>
            <a:ext cx="512662" cy="463801"/>
          </a:xfrm>
          <a:prstGeom prst="rect">
            <a:avLst/>
          </a:prstGeom>
          <a:noFill/>
          <a:ln>
            <a:noFill/>
          </a:ln>
        </p:spPr>
      </p:pic>
      <p:pic>
        <p:nvPicPr>
          <p:cNvPr id="133" name="Google Shape;133;p20"/>
          <p:cNvPicPr preferRelativeResize="0"/>
          <p:nvPr/>
        </p:nvPicPr>
        <p:blipFill>
          <a:blip r:embed="rId7">
            <a:alphaModFix/>
          </a:blip>
          <a:stretch>
            <a:fillRect/>
          </a:stretch>
        </p:blipFill>
        <p:spPr>
          <a:xfrm>
            <a:off x="4990100" y="1601100"/>
            <a:ext cx="302027" cy="273250"/>
          </a:xfrm>
          <a:prstGeom prst="rect">
            <a:avLst/>
          </a:prstGeom>
          <a:noFill/>
          <a:ln>
            <a:noFill/>
          </a:ln>
        </p:spPr>
      </p:pic>
      <p:pic>
        <p:nvPicPr>
          <p:cNvPr id="134" name="Google Shape;134;p20"/>
          <p:cNvPicPr preferRelativeResize="0"/>
          <p:nvPr/>
        </p:nvPicPr>
        <p:blipFill>
          <a:blip r:embed="rId7">
            <a:alphaModFix/>
          </a:blip>
          <a:stretch>
            <a:fillRect/>
          </a:stretch>
        </p:blipFill>
        <p:spPr>
          <a:xfrm>
            <a:off x="3584650" y="1545331"/>
            <a:ext cx="302027" cy="273250"/>
          </a:xfrm>
          <a:prstGeom prst="rect">
            <a:avLst/>
          </a:prstGeom>
          <a:noFill/>
          <a:ln>
            <a:noFill/>
          </a:ln>
        </p:spPr>
      </p:pic>
      <p:pic>
        <p:nvPicPr>
          <p:cNvPr id="135" name="Google Shape;135;p20"/>
          <p:cNvPicPr preferRelativeResize="0"/>
          <p:nvPr/>
        </p:nvPicPr>
        <p:blipFill>
          <a:blip r:embed="rId7">
            <a:alphaModFix/>
          </a:blip>
          <a:stretch>
            <a:fillRect/>
          </a:stretch>
        </p:blipFill>
        <p:spPr>
          <a:xfrm>
            <a:off x="3991919" y="1494525"/>
            <a:ext cx="302027" cy="273250"/>
          </a:xfrm>
          <a:prstGeom prst="rect">
            <a:avLst/>
          </a:prstGeom>
          <a:noFill/>
          <a:ln>
            <a:noFill/>
          </a:ln>
        </p:spPr>
      </p:pic>
      <p:pic>
        <p:nvPicPr>
          <p:cNvPr id="136" name="Google Shape;136;p20"/>
          <p:cNvPicPr preferRelativeResize="0"/>
          <p:nvPr/>
        </p:nvPicPr>
        <p:blipFill>
          <a:blip r:embed="rId7">
            <a:alphaModFix/>
          </a:blip>
          <a:stretch>
            <a:fillRect/>
          </a:stretch>
        </p:blipFill>
        <p:spPr>
          <a:xfrm>
            <a:off x="4287375" y="1767775"/>
            <a:ext cx="302027" cy="273250"/>
          </a:xfrm>
          <a:prstGeom prst="rect">
            <a:avLst/>
          </a:prstGeom>
          <a:noFill/>
          <a:ln>
            <a:noFill/>
          </a:ln>
        </p:spPr>
      </p:pic>
      <p:pic>
        <p:nvPicPr>
          <p:cNvPr id="137" name="Google Shape;137;p20"/>
          <p:cNvPicPr preferRelativeResize="0"/>
          <p:nvPr/>
        </p:nvPicPr>
        <p:blipFill>
          <a:blip r:embed="rId7">
            <a:alphaModFix/>
          </a:blip>
          <a:stretch>
            <a:fillRect/>
          </a:stretch>
        </p:blipFill>
        <p:spPr>
          <a:xfrm>
            <a:off x="5522200" y="1732033"/>
            <a:ext cx="250150" cy="226317"/>
          </a:xfrm>
          <a:prstGeom prst="rect">
            <a:avLst/>
          </a:prstGeom>
          <a:noFill/>
          <a:ln>
            <a:noFill/>
          </a:ln>
        </p:spPr>
      </p:pic>
      <p:pic>
        <p:nvPicPr>
          <p:cNvPr id="138" name="Google Shape;138;p20"/>
          <p:cNvPicPr preferRelativeResize="0"/>
          <p:nvPr/>
        </p:nvPicPr>
        <p:blipFill>
          <a:blip r:embed="rId7">
            <a:alphaModFix/>
          </a:blip>
          <a:stretch>
            <a:fillRect/>
          </a:stretch>
        </p:blipFill>
        <p:spPr>
          <a:xfrm>
            <a:off x="4589400" y="1464539"/>
            <a:ext cx="302027" cy="273250"/>
          </a:xfrm>
          <a:prstGeom prst="rect">
            <a:avLst/>
          </a:prstGeom>
          <a:noFill/>
          <a:ln>
            <a:noFill/>
          </a:ln>
        </p:spPr>
      </p:pic>
      <p:pic>
        <p:nvPicPr>
          <p:cNvPr id="139" name="Google Shape;139;p20"/>
          <p:cNvPicPr preferRelativeResize="0"/>
          <p:nvPr/>
        </p:nvPicPr>
        <p:blipFill>
          <a:blip r:embed="rId7">
            <a:alphaModFix/>
          </a:blip>
          <a:stretch>
            <a:fillRect/>
          </a:stretch>
        </p:blipFill>
        <p:spPr>
          <a:xfrm>
            <a:off x="4798199" y="1921274"/>
            <a:ext cx="250158" cy="226325"/>
          </a:xfrm>
          <a:prstGeom prst="rect">
            <a:avLst/>
          </a:prstGeom>
          <a:noFill/>
          <a:ln>
            <a:noFill/>
          </a:ln>
        </p:spPr>
      </p:pic>
      <p:pic>
        <p:nvPicPr>
          <p:cNvPr id="140" name="Google Shape;140;p20"/>
          <p:cNvPicPr preferRelativeResize="0"/>
          <p:nvPr/>
        </p:nvPicPr>
        <p:blipFill>
          <a:blip r:embed="rId7">
            <a:alphaModFix/>
          </a:blip>
          <a:stretch>
            <a:fillRect/>
          </a:stretch>
        </p:blipFill>
        <p:spPr>
          <a:xfrm>
            <a:off x="6935720" y="1897813"/>
            <a:ext cx="302027" cy="273250"/>
          </a:xfrm>
          <a:prstGeom prst="rect">
            <a:avLst/>
          </a:prstGeom>
          <a:noFill/>
          <a:ln>
            <a:noFill/>
          </a:ln>
        </p:spPr>
      </p:pic>
      <p:sp>
        <p:nvSpPr>
          <p:cNvPr id="141" name="Google Shape;141;p20"/>
          <p:cNvSpPr txBox="1"/>
          <p:nvPr/>
        </p:nvSpPr>
        <p:spPr>
          <a:xfrm>
            <a:off x="3514464" y="29394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People</a:t>
            </a:r>
            <a:endParaRPr b="1" sz="1800">
              <a:solidFill>
                <a:srgbClr val="FF0000"/>
              </a:solidFill>
              <a:highlight>
                <a:srgbClr val="F1C232"/>
              </a:highlight>
            </a:endParaRPr>
          </a:p>
        </p:txBody>
      </p:sp>
      <p:sp>
        <p:nvSpPr>
          <p:cNvPr id="142" name="Google Shape;142;p20"/>
          <p:cNvSpPr txBox="1"/>
          <p:nvPr/>
        </p:nvSpPr>
        <p:spPr>
          <a:xfrm>
            <a:off x="193526" y="4424275"/>
            <a:ext cx="2717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Houses of the officials</a:t>
            </a:r>
            <a:endParaRPr b="1" sz="1800">
              <a:solidFill>
                <a:srgbClr val="FF0000"/>
              </a:solidFill>
              <a:highlight>
                <a:srgbClr val="F1C232"/>
              </a:highlight>
            </a:endParaRPr>
          </a:p>
        </p:txBody>
      </p:sp>
      <p:sp>
        <p:nvSpPr>
          <p:cNvPr id="143" name="Google Shape;143;p20"/>
          <p:cNvSpPr txBox="1"/>
          <p:nvPr/>
        </p:nvSpPr>
        <p:spPr>
          <a:xfrm>
            <a:off x="193526" y="24891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Pharaoh’s Palace</a:t>
            </a:r>
            <a:endParaRPr b="1" sz="1800">
              <a:solidFill>
                <a:srgbClr val="FF0000"/>
              </a:solidFill>
              <a:highlight>
                <a:srgbClr val="F1C232"/>
              </a:highlight>
            </a:endParaRPr>
          </a:p>
        </p:txBody>
      </p:sp>
      <p:sp>
        <p:nvSpPr>
          <p:cNvPr id="144" name="Google Shape;144;p20"/>
          <p:cNvSpPr txBox="1"/>
          <p:nvPr/>
        </p:nvSpPr>
        <p:spPr>
          <a:xfrm>
            <a:off x="6692101" y="3269861"/>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Ovens</a:t>
            </a:r>
            <a:endParaRPr b="1" sz="1800">
              <a:solidFill>
                <a:srgbClr val="FF0000"/>
              </a:solidFill>
              <a:highlight>
                <a:srgbClr val="F1C232"/>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would frogs come during the plague of frogs?</a:t>
            </a:r>
            <a:endParaRPr/>
          </a:p>
        </p:txBody>
      </p:sp>
      <p:sp>
        <p:nvSpPr>
          <p:cNvPr id="150" name="Google Shape;150;p21"/>
          <p:cNvSpPr txBox="1"/>
          <p:nvPr/>
        </p:nvSpPr>
        <p:spPr>
          <a:xfrm>
            <a:off x="3757324" y="817266"/>
            <a:ext cx="3952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it out as you see it!</a:t>
            </a:r>
            <a:endParaRPr sz="1800">
              <a:solidFill>
                <a:srgbClr val="FF0000"/>
              </a:solidFill>
            </a:endParaRPr>
          </a:p>
        </p:txBody>
      </p:sp>
      <p:pic>
        <p:nvPicPr>
          <p:cNvPr id="151" name="Google Shape;151;p21"/>
          <p:cNvPicPr preferRelativeResize="0"/>
          <p:nvPr/>
        </p:nvPicPr>
        <p:blipFill>
          <a:blip r:embed="rId3">
            <a:alphaModFix/>
          </a:blip>
          <a:stretch>
            <a:fillRect/>
          </a:stretch>
        </p:blipFill>
        <p:spPr>
          <a:xfrm>
            <a:off x="311700" y="1063967"/>
            <a:ext cx="2451974" cy="2042050"/>
          </a:xfrm>
          <a:prstGeom prst="rect">
            <a:avLst/>
          </a:prstGeom>
          <a:noFill/>
          <a:ln>
            <a:noFill/>
          </a:ln>
        </p:spPr>
      </p:pic>
      <p:pic>
        <p:nvPicPr>
          <p:cNvPr id="152" name="Google Shape;152;p21"/>
          <p:cNvPicPr preferRelativeResize="0"/>
          <p:nvPr/>
        </p:nvPicPr>
        <p:blipFill>
          <a:blip r:embed="rId4">
            <a:alphaModFix/>
          </a:blip>
          <a:stretch>
            <a:fillRect/>
          </a:stretch>
        </p:blipFill>
        <p:spPr>
          <a:xfrm>
            <a:off x="173472" y="3069873"/>
            <a:ext cx="3352744" cy="1802100"/>
          </a:xfrm>
          <a:prstGeom prst="rect">
            <a:avLst/>
          </a:prstGeom>
          <a:noFill/>
          <a:ln>
            <a:noFill/>
          </a:ln>
        </p:spPr>
      </p:pic>
      <p:pic>
        <p:nvPicPr>
          <p:cNvPr id="153" name="Google Shape;153;p21"/>
          <p:cNvPicPr preferRelativeResize="0"/>
          <p:nvPr/>
        </p:nvPicPr>
        <p:blipFill>
          <a:blip r:embed="rId5">
            <a:alphaModFix/>
          </a:blip>
          <a:stretch>
            <a:fillRect/>
          </a:stretch>
        </p:blipFill>
        <p:spPr>
          <a:xfrm>
            <a:off x="3584645" y="1410530"/>
            <a:ext cx="2183275" cy="2183275"/>
          </a:xfrm>
          <a:prstGeom prst="rect">
            <a:avLst/>
          </a:prstGeom>
          <a:noFill/>
          <a:ln>
            <a:noFill/>
          </a:ln>
        </p:spPr>
      </p:pic>
      <p:pic>
        <p:nvPicPr>
          <p:cNvPr id="154" name="Google Shape;154;p21"/>
          <p:cNvPicPr preferRelativeResize="0"/>
          <p:nvPr/>
        </p:nvPicPr>
        <p:blipFill>
          <a:blip r:embed="rId6">
            <a:alphaModFix/>
          </a:blip>
          <a:stretch>
            <a:fillRect/>
          </a:stretch>
        </p:blipFill>
        <p:spPr>
          <a:xfrm>
            <a:off x="6213500" y="1601109"/>
            <a:ext cx="1802101" cy="1802101"/>
          </a:xfrm>
          <a:prstGeom prst="rect">
            <a:avLst/>
          </a:prstGeom>
          <a:noFill/>
          <a:ln>
            <a:noFill/>
          </a:ln>
        </p:spPr>
      </p:pic>
      <p:pic>
        <p:nvPicPr>
          <p:cNvPr id="155" name="Google Shape;155;p21"/>
          <p:cNvPicPr preferRelativeResize="0"/>
          <p:nvPr/>
        </p:nvPicPr>
        <p:blipFill>
          <a:blip r:embed="rId7">
            <a:alphaModFix/>
          </a:blip>
          <a:stretch>
            <a:fillRect/>
          </a:stretch>
        </p:blipFill>
        <p:spPr>
          <a:xfrm>
            <a:off x="7071139" y="3507161"/>
            <a:ext cx="1714325" cy="1470575"/>
          </a:xfrm>
          <a:prstGeom prst="rect">
            <a:avLst/>
          </a:prstGeom>
          <a:noFill/>
          <a:ln>
            <a:noFill/>
          </a:ln>
        </p:spPr>
      </p:pic>
      <p:pic>
        <p:nvPicPr>
          <p:cNvPr id="156" name="Google Shape;156;p21"/>
          <p:cNvPicPr preferRelativeResize="0"/>
          <p:nvPr/>
        </p:nvPicPr>
        <p:blipFill>
          <a:blip r:embed="rId8">
            <a:alphaModFix/>
          </a:blip>
          <a:stretch>
            <a:fillRect/>
          </a:stretch>
        </p:blipFill>
        <p:spPr>
          <a:xfrm>
            <a:off x="1721597" y="1494537"/>
            <a:ext cx="512662" cy="463801"/>
          </a:xfrm>
          <a:prstGeom prst="rect">
            <a:avLst/>
          </a:prstGeom>
          <a:noFill/>
          <a:ln>
            <a:noFill/>
          </a:ln>
        </p:spPr>
      </p:pic>
      <p:pic>
        <p:nvPicPr>
          <p:cNvPr id="157" name="Google Shape;157;p21"/>
          <p:cNvPicPr preferRelativeResize="0"/>
          <p:nvPr/>
        </p:nvPicPr>
        <p:blipFill>
          <a:blip r:embed="rId8">
            <a:alphaModFix/>
          </a:blip>
          <a:stretch>
            <a:fillRect/>
          </a:stretch>
        </p:blipFill>
        <p:spPr>
          <a:xfrm>
            <a:off x="2251022" y="3403212"/>
            <a:ext cx="512662" cy="463801"/>
          </a:xfrm>
          <a:prstGeom prst="rect">
            <a:avLst/>
          </a:prstGeom>
          <a:noFill/>
          <a:ln>
            <a:noFill/>
          </a:ln>
        </p:spPr>
      </p:pic>
      <p:pic>
        <p:nvPicPr>
          <p:cNvPr id="158" name="Google Shape;158;p21"/>
          <p:cNvPicPr preferRelativeResize="0"/>
          <p:nvPr/>
        </p:nvPicPr>
        <p:blipFill>
          <a:blip r:embed="rId8">
            <a:alphaModFix/>
          </a:blip>
          <a:stretch>
            <a:fillRect/>
          </a:stretch>
        </p:blipFill>
        <p:spPr>
          <a:xfrm>
            <a:off x="4990100" y="1601100"/>
            <a:ext cx="302027" cy="273250"/>
          </a:xfrm>
          <a:prstGeom prst="rect">
            <a:avLst/>
          </a:prstGeom>
          <a:noFill/>
          <a:ln>
            <a:noFill/>
          </a:ln>
        </p:spPr>
      </p:pic>
      <p:pic>
        <p:nvPicPr>
          <p:cNvPr id="159" name="Google Shape;159;p21"/>
          <p:cNvPicPr preferRelativeResize="0"/>
          <p:nvPr/>
        </p:nvPicPr>
        <p:blipFill>
          <a:blip r:embed="rId8">
            <a:alphaModFix/>
          </a:blip>
          <a:stretch>
            <a:fillRect/>
          </a:stretch>
        </p:blipFill>
        <p:spPr>
          <a:xfrm>
            <a:off x="3584650" y="1545331"/>
            <a:ext cx="302027" cy="273250"/>
          </a:xfrm>
          <a:prstGeom prst="rect">
            <a:avLst/>
          </a:prstGeom>
          <a:noFill/>
          <a:ln>
            <a:noFill/>
          </a:ln>
        </p:spPr>
      </p:pic>
      <p:pic>
        <p:nvPicPr>
          <p:cNvPr id="160" name="Google Shape;160;p21"/>
          <p:cNvPicPr preferRelativeResize="0"/>
          <p:nvPr/>
        </p:nvPicPr>
        <p:blipFill>
          <a:blip r:embed="rId8">
            <a:alphaModFix/>
          </a:blip>
          <a:stretch>
            <a:fillRect/>
          </a:stretch>
        </p:blipFill>
        <p:spPr>
          <a:xfrm>
            <a:off x="3991919" y="1494525"/>
            <a:ext cx="302027" cy="273250"/>
          </a:xfrm>
          <a:prstGeom prst="rect">
            <a:avLst/>
          </a:prstGeom>
          <a:noFill/>
          <a:ln>
            <a:noFill/>
          </a:ln>
        </p:spPr>
      </p:pic>
      <p:pic>
        <p:nvPicPr>
          <p:cNvPr id="161" name="Google Shape;161;p21"/>
          <p:cNvPicPr preferRelativeResize="0"/>
          <p:nvPr/>
        </p:nvPicPr>
        <p:blipFill>
          <a:blip r:embed="rId8">
            <a:alphaModFix/>
          </a:blip>
          <a:stretch>
            <a:fillRect/>
          </a:stretch>
        </p:blipFill>
        <p:spPr>
          <a:xfrm>
            <a:off x="4287375" y="1767775"/>
            <a:ext cx="302027" cy="273250"/>
          </a:xfrm>
          <a:prstGeom prst="rect">
            <a:avLst/>
          </a:prstGeom>
          <a:noFill/>
          <a:ln>
            <a:noFill/>
          </a:ln>
        </p:spPr>
      </p:pic>
      <p:pic>
        <p:nvPicPr>
          <p:cNvPr id="162" name="Google Shape;162;p21"/>
          <p:cNvPicPr preferRelativeResize="0"/>
          <p:nvPr/>
        </p:nvPicPr>
        <p:blipFill>
          <a:blip r:embed="rId8">
            <a:alphaModFix/>
          </a:blip>
          <a:stretch>
            <a:fillRect/>
          </a:stretch>
        </p:blipFill>
        <p:spPr>
          <a:xfrm>
            <a:off x="5522200" y="1732033"/>
            <a:ext cx="250150" cy="226317"/>
          </a:xfrm>
          <a:prstGeom prst="rect">
            <a:avLst/>
          </a:prstGeom>
          <a:noFill/>
          <a:ln>
            <a:noFill/>
          </a:ln>
        </p:spPr>
      </p:pic>
      <p:pic>
        <p:nvPicPr>
          <p:cNvPr id="163" name="Google Shape;163;p21"/>
          <p:cNvPicPr preferRelativeResize="0"/>
          <p:nvPr/>
        </p:nvPicPr>
        <p:blipFill>
          <a:blip r:embed="rId8">
            <a:alphaModFix/>
          </a:blip>
          <a:stretch>
            <a:fillRect/>
          </a:stretch>
        </p:blipFill>
        <p:spPr>
          <a:xfrm>
            <a:off x="4589400" y="1464539"/>
            <a:ext cx="302027" cy="273250"/>
          </a:xfrm>
          <a:prstGeom prst="rect">
            <a:avLst/>
          </a:prstGeom>
          <a:noFill/>
          <a:ln>
            <a:noFill/>
          </a:ln>
        </p:spPr>
      </p:pic>
      <p:pic>
        <p:nvPicPr>
          <p:cNvPr id="164" name="Google Shape;164;p21"/>
          <p:cNvPicPr preferRelativeResize="0"/>
          <p:nvPr/>
        </p:nvPicPr>
        <p:blipFill>
          <a:blip r:embed="rId8">
            <a:alphaModFix/>
          </a:blip>
          <a:stretch>
            <a:fillRect/>
          </a:stretch>
        </p:blipFill>
        <p:spPr>
          <a:xfrm>
            <a:off x="4798199" y="1921274"/>
            <a:ext cx="250158" cy="226325"/>
          </a:xfrm>
          <a:prstGeom prst="rect">
            <a:avLst/>
          </a:prstGeom>
          <a:noFill/>
          <a:ln>
            <a:noFill/>
          </a:ln>
        </p:spPr>
      </p:pic>
      <p:pic>
        <p:nvPicPr>
          <p:cNvPr id="165" name="Google Shape;165;p21"/>
          <p:cNvPicPr preferRelativeResize="0"/>
          <p:nvPr/>
        </p:nvPicPr>
        <p:blipFill>
          <a:blip r:embed="rId8">
            <a:alphaModFix/>
          </a:blip>
          <a:stretch>
            <a:fillRect/>
          </a:stretch>
        </p:blipFill>
        <p:spPr>
          <a:xfrm>
            <a:off x="6935720" y="1897813"/>
            <a:ext cx="302027" cy="273250"/>
          </a:xfrm>
          <a:prstGeom prst="rect">
            <a:avLst/>
          </a:prstGeom>
          <a:noFill/>
          <a:ln>
            <a:noFill/>
          </a:ln>
        </p:spPr>
      </p:pic>
      <p:pic>
        <p:nvPicPr>
          <p:cNvPr id="166" name="Google Shape;166;p21"/>
          <p:cNvPicPr preferRelativeResize="0"/>
          <p:nvPr/>
        </p:nvPicPr>
        <p:blipFill>
          <a:blip r:embed="rId8">
            <a:alphaModFix/>
          </a:blip>
          <a:stretch>
            <a:fillRect/>
          </a:stretch>
        </p:blipFill>
        <p:spPr>
          <a:xfrm>
            <a:off x="7777295" y="3904334"/>
            <a:ext cx="302027" cy="273250"/>
          </a:xfrm>
          <a:prstGeom prst="rect">
            <a:avLst/>
          </a:prstGeom>
          <a:noFill/>
          <a:ln>
            <a:noFill/>
          </a:ln>
        </p:spPr>
      </p:pic>
      <p:sp>
        <p:nvSpPr>
          <p:cNvPr id="167" name="Google Shape;167;p21"/>
          <p:cNvSpPr txBox="1"/>
          <p:nvPr/>
        </p:nvSpPr>
        <p:spPr>
          <a:xfrm>
            <a:off x="6692101" y="3269861"/>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Ovens</a:t>
            </a:r>
            <a:endParaRPr b="1" sz="1800">
              <a:solidFill>
                <a:srgbClr val="FF0000"/>
              </a:solidFill>
              <a:highlight>
                <a:srgbClr val="F1C232"/>
              </a:highlight>
            </a:endParaRPr>
          </a:p>
        </p:txBody>
      </p:sp>
      <p:sp>
        <p:nvSpPr>
          <p:cNvPr id="168" name="Google Shape;168;p21"/>
          <p:cNvSpPr txBox="1"/>
          <p:nvPr/>
        </p:nvSpPr>
        <p:spPr>
          <a:xfrm>
            <a:off x="5456710" y="4096881"/>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Kneading troughs</a:t>
            </a:r>
            <a:endParaRPr b="1" sz="1800">
              <a:solidFill>
                <a:srgbClr val="FF0000"/>
              </a:solidFill>
              <a:highlight>
                <a:srgbClr val="F1C232"/>
              </a:highlight>
            </a:endParaRPr>
          </a:p>
        </p:txBody>
      </p:sp>
      <p:sp>
        <p:nvSpPr>
          <p:cNvPr id="169" name="Google Shape;169;p21"/>
          <p:cNvSpPr txBox="1"/>
          <p:nvPr/>
        </p:nvSpPr>
        <p:spPr>
          <a:xfrm>
            <a:off x="193526" y="24891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Pharaoh’s Palace</a:t>
            </a:r>
            <a:endParaRPr b="1" sz="1800">
              <a:solidFill>
                <a:srgbClr val="FF0000"/>
              </a:solidFill>
              <a:highlight>
                <a:srgbClr val="F1C232"/>
              </a:highlight>
            </a:endParaRPr>
          </a:p>
        </p:txBody>
      </p:sp>
      <p:sp>
        <p:nvSpPr>
          <p:cNvPr id="170" name="Google Shape;170;p21"/>
          <p:cNvSpPr txBox="1"/>
          <p:nvPr/>
        </p:nvSpPr>
        <p:spPr>
          <a:xfrm>
            <a:off x="193526" y="4424275"/>
            <a:ext cx="2717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Houses of the officials</a:t>
            </a:r>
            <a:endParaRPr b="1" sz="1800">
              <a:solidFill>
                <a:srgbClr val="FF0000"/>
              </a:solidFill>
              <a:highlight>
                <a:srgbClr val="F1C232"/>
              </a:highlight>
            </a:endParaRPr>
          </a:p>
        </p:txBody>
      </p:sp>
      <p:sp>
        <p:nvSpPr>
          <p:cNvPr id="171" name="Google Shape;171;p21"/>
          <p:cNvSpPr txBox="1"/>
          <p:nvPr/>
        </p:nvSpPr>
        <p:spPr>
          <a:xfrm>
            <a:off x="3514464" y="293940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People</a:t>
            </a:r>
            <a:endParaRPr b="1" sz="1800">
              <a:solidFill>
                <a:srgbClr val="FF0000"/>
              </a:solidFill>
              <a:highlight>
                <a:srgbClr val="F1C232"/>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Did Pharaoh let the people go?</a:t>
            </a:r>
            <a:endParaRPr/>
          </a:p>
        </p:txBody>
      </p:sp>
      <p:pic>
        <p:nvPicPr>
          <p:cNvPr descr="File:Thumb down icon.svg - Wikimedia Commons" id="177" name="Google Shape;177;p22"/>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178" name="Google Shape;178;p22"/>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Did Pharaoh let the people go?</a:t>
            </a:r>
            <a:endParaRPr/>
          </a:p>
        </p:txBody>
      </p:sp>
      <p:pic>
        <p:nvPicPr>
          <p:cNvPr descr="File:Thumb down icon.svg - Wikimedia Commons" id="184" name="Google Shape;184;p23"/>
          <p:cNvPicPr preferRelativeResize="0"/>
          <p:nvPr/>
        </p:nvPicPr>
        <p:blipFill>
          <a:blip r:embed="rId3">
            <a:alphaModFix/>
          </a:blip>
          <a:stretch>
            <a:fillRect/>
          </a:stretch>
        </p:blipFill>
        <p:spPr>
          <a:xfrm>
            <a:off x="1985305" y="2086127"/>
            <a:ext cx="2401643" cy="22993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when Aaron stretched out his hand over the water?</a:t>
            </a:r>
            <a:endParaRPr/>
          </a:p>
        </p:txBody>
      </p:sp>
      <p:sp>
        <p:nvSpPr>
          <p:cNvPr id="190" name="Google Shape;190;p24"/>
          <p:cNvSpPr txBox="1"/>
          <p:nvPr/>
        </p:nvSpPr>
        <p:spPr>
          <a:xfrm>
            <a:off x="705800" y="1827138"/>
            <a:ext cx="2244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Jumping jacks </a:t>
            </a:r>
            <a:r>
              <a:rPr lang="en" sz="1800">
                <a:solidFill>
                  <a:srgbClr val="FF0000"/>
                </a:solidFill>
              </a:rPr>
              <a:t>for:</a:t>
            </a:r>
            <a:endParaRPr sz="1800">
              <a:solidFill>
                <a:srgbClr val="FF0000"/>
              </a:solidFill>
            </a:endParaRPr>
          </a:p>
        </p:txBody>
      </p:sp>
      <p:sp>
        <p:nvSpPr>
          <p:cNvPr id="191" name="Google Shape;191;p24"/>
          <p:cNvSpPr txBox="1"/>
          <p:nvPr/>
        </p:nvSpPr>
        <p:spPr>
          <a:xfrm>
            <a:off x="4346952" y="1827148"/>
            <a:ext cx="2244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Toe touches</a:t>
            </a:r>
            <a:r>
              <a:rPr lang="en" sz="1800">
                <a:solidFill>
                  <a:srgbClr val="FF0000"/>
                </a:solidFill>
              </a:rPr>
              <a:t> for:</a:t>
            </a:r>
            <a:endParaRPr sz="1800">
              <a:solidFill>
                <a:srgbClr val="FF0000"/>
              </a:solidFill>
            </a:endParaRPr>
          </a:p>
        </p:txBody>
      </p:sp>
      <p:pic>
        <p:nvPicPr>
          <p:cNvPr id="192" name="Google Shape;192;p24"/>
          <p:cNvPicPr preferRelativeResize="0"/>
          <p:nvPr/>
        </p:nvPicPr>
        <p:blipFill>
          <a:blip r:embed="rId3">
            <a:alphaModFix/>
          </a:blip>
          <a:stretch>
            <a:fillRect/>
          </a:stretch>
        </p:blipFill>
        <p:spPr>
          <a:xfrm>
            <a:off x="2161064" y="2571750"/>
            <a:ext cx="512662" cy="463801"/>
          </a:xfrm>
          <a:prstGeom prst="rect">
            <a:avLst/>
          </a:prstGeom>
          <a:noFill/>
          <a:ln>
            <a:noFill/>
          </a:ln>
        </p:spPr>
      </p:pic>
      <p:pic>
        <p:nvPicPr>
          <p:cNvPr id="193" name="Google Shape;193;p24"/>
          <p:cNvPicPr preferRelativeResize="0"/>
          <p:nvPr/>
        </p:nvPicPr>
        <p:blipFill>
          <a:blip r:embed="rId3">
            <a:alphaModFix/>
          </a:blip>
          <a:stretch>
            <a:fillRect/>
          </a:stretch>
        </p:blipFill>
        <p:spPr>
          <a:xfrm>
            <a:off x="1503919" y="2463762"/>
            <a:ext cx="512662" cy="463801"/>
          </a:xfrm>
          <a:prstGeom prst="rect">
            <a:avLst/>
          </a:prstGeom>
          <a:noFill/>
          <a:ln>
            <a:noFill/>
          </a:ln>
        </p:spPr>
      </p:pic>
      <p:pic>
        <p:nvPicPr>
          <p:cNvPr id="194" name="Google Shape;194;p24"/>
          <p:cNvPicPr preferRelativeResize="0"/>
          <p:nvPr/>
        </p:nvPicPr>
        <p:blipFill>
          <a:blip r:embed="rId3">
            <a:alphaModFix/>
          </a:blip>
          <a:stretch>
            <a:fillRect/>
          </a:stretch>
        </p:blipFill>
        <p:spPr>
          <a:xfrm>
            <a:off x="947004" y="2720676"/>
            <a:ext cx="512662" cy="463801"/>
          </a:xfrm>
          <a:prstGeom prst="rect">
            <a:avLst/>
          </a:prstGeom>
          <a:noFill/>
          <a:ln>
            <a:noFill/>
          </a:ln>
        </p:spPr>
      </p:pic>
      <p:pic>
        <p:nvPicPr>
          <p:cNvPr id="195" name="Google Shape;195;p24"/>
          <p:cNvPicPr preferRelativeResize="0"/>
          <p:nvPr/>
        </p:nvPicPr>
        <p:blipFill>
          <a:blip r:embed="rId3">
            <a:alphaModFix/>
          </a:blip>
          <a:stretch>
            <a:fillRect/>
          </a:stretch>
        </p:blipFill>
        <p:spPr>
          <a:xfrm>
            <a:off x="1916658" y="3100387"/>
            <a:ext cx="512662" cy="463801"/>
          </a:xfrm>
          <a:prstGeom prst="rect">
            <a:avLst/>
          </a:prstGeom>
          <a:noFill/>
          <a:ln>
            <a:noFill/>
          </a:ln>
        </p:spPr>
      </p:pic>
      <p:pic>
        <p:nvPicPr>
          <p:cNvPr id="196" name="Google Shape;196;p24"/>
          <p:cNvPicPr preferRelativeResize="0"/>
          <p:nvPr/>
        </p:nvPicPr>
        <p:blipFill>
          <a:blip r:embed="rId3">
            <a:alphaModFix/>
          </a:blip>
          <a:stretch>
            <a:fillRect/>
          </a:stretch>
        </p:blipFill>
        <p:spPr>
          <a:xfrm>
            <a:off x="1354047" y="3279904"/>
            <a:ext cx="512662" cy="463801"/>
          </a:xfrm>
          <a:prstGeom prst="rect">
            <a:avLst/>
          </a:prstGeom>
          <a:noFill/>
          <a:ln>
            <a:noFill/>
          </a:ln>
        </p:spPr>
      </p:pic>
      <p:pic>
        <p:nvPicPr>
          <p:cNvPr id="197" name="Google Shape;197;p24"/>
          <p:cNvPicPr preferRelativeResize="0"/>
          <p:nvPr/>
        </p:nvPicPr>
        <p:blipFill>
          <a:blip r:embed="rId3">
            <a:alphaModFix/>
          </a:blip>
          <a:stretch>
            <a:fillRect/>
          </a:stretch>
        </p:blipFill>
        <p:spPr>
          <a:xfrm>
            <a:off x="841377" y="3393755"/>
            <a:ext cx="512662" cy="463801"/>
          </a:xfrm>
          <a:prstGeom prst="rect">
            <a:avLst/>
          </a:prstGeom>
          <a:noFill/>
          <a:ln>
            <a:noFill/>
          </a:ln>
        </p:spPr>
      </p:pic>
      <p:pic>
        <p:nvPicPr>
          <p:cNvPr id="198" name="Google Shape;198;p24"/>
          <p:cNvPicPr preferRelativeResize="0"/>
          <p:nvPr/>
        </p:nvPicPr>
        <p:blipFill>
          <a:blip r:embed="rId4">
            <a:alphaModFix/>
          </a:blip>
          <a:stretch>
            <a:fillRect/>
          </a:stretch>
        </p:blipFill>
        <p:spPr>
          <a:xfrm>
            <a:off x="4260113" y="2302126"/>
            <a:ext cx="2418574" cy="2419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when Aaron stretched out his hand over the water?</a:t>
            </a:r>
            <a:endParaRPr/>
          </a:p>
        </p:txBody>
      </p:sp>
      <p:sp>
        <p:nvSpPr>
          <p:cNvPr id="204" name="Google Shape;204;p25"/>
          <p:cNvSpPr txBox="1"/>
          <p:nvPr/>
        </p:nvSpPr>
        <p:spPr>
          <a:xfrm>
            <a:off x="705800" y="1827138"/>
            <a:ext cx="2244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Jumping jacks for:</a:t>
            </a:r>
            <a:endParaRPr sz="1800">
              <a:solidFill>
                <a:srgbClr val="FF0000"/>
              </a:solidFill>
            </a:endParaRPr>
          </a:p>
        </p:txBody>
      </p:sp>
      <p:pic>
        <p:nvPicPr>
          <p:cNvPr id="205" name="Google Shape;205;p25"/>
          <p:cNvPicPr preferRelativeResize="0"/>
          <p:nvPr/>
        </p:nvPicPr>
        <p:blipFill>
          <a:blip r:embed="rId3">
            <a:alphaModFix/>
          </a:blip>
          <a:stretch>
            <a:fillRect/>
          </a:stretch>
        </p:blipFill>
        <p:spPr>
          <a:xfrm>
            <a:off x="2161064" y="2571750"/>
            <a:ext cx="512662" cy="463801"/>
          </a:xfrm>
          <a:prstGeom prst="rect">
            <a:avLst/>
          </a:prstGeom>
          <a:noFill/>
          <a:ln>
            <a:noFill/>
          </a:ln>
        </p:spPr>
      </p:pic>
      <p:pic>
        <p:nvPicPr>
          <p:cNvPr id="206" name="Google Shape;206;p25"/>
          <p:cNvPicPr preferRelativeResize="0"/>
          <p:nvPr/>
        </p:nvPicPr>
        <p:blipFill>
          <a:blip r:embed="rId3">
            <a:alphaModFix/>
          </a:blip>
          <a:stretch>
            <a:fillRect/>
          </a:stretch>
        </p:blipFill>
        <p:spPr>
          <a:xfrm>
            <a:off x="1503919" y="2463762"/>
            <a:ext cx="512662" cy="463801"/>
          </a:xfrm>
          <a:prstGeom prst="rect">
            <a:avLst/>
          </a:prstGeom>
          <a:noFill/>
          <a:ln>
            <a:noFill/>
          </a:ln>
        </p:spPr>
      </p:pic>
      <p:pic>
        <p:nvPicPr>
          <p:cNvPr id="207" name="Google Shape;207;p25"/>
          <p:cNvPicPr preferRelativeResize="0"/>
          <p:nvPr/>
        </p:nvPicPr>
        <p:blipFill>
          <a:blip r:embed="rId3">
            <a:alphaModFix/>
          </a:blip>
          <a:stretch>
            <a:fillRect/>
          </a:stretch>
        </p:blipFill>
        <p:spPr>
          <a:xfrm>
            <a:off x="947004" y="2720676"/>
            <a:ext cx="512662" cy="463801"/>
          </a:xfrm>
          <a:prstGeom prst="rect">
            <a:avLst/>
          </a:prstGeom>
          <a:noFill/>
          <a:ln>
            <a:noFill/>
          </a:ln>
        </p:spPr>
      </p:pic>
      <p:pic>
        <p:nvPicPr>
          <p:cNvPr id="208" name="Google Shape;208;p25"/>
          <p:cNvPicPr preferRelativeResize="0"/>
          <p:nvPr/>
        </p:nvPicPr>
        <p:blipFill>
          <a:blip r:embed="rId3">
            <a:alphaModFix/>
          </a:blip>
          <a:stretch>
            <a:fillRect/>
          </a:stretch>
        </p:blipFill>
        <p:spPr>
          <a:xfrm>
            <a:off x="1916658" y="3100387"/>
            <a:ext cx="512662" cy="463801"/>
          </a:xfrm>
          <a:prstGeom prst="rect">
            <a:avLst/>
          </a:prstGeom>
          <a:noFill/>
          <a:ln>
            <a:noFill/>
          </a:ln>
        </p:spPr>
      </p:pic>
      <p:pic>
        <p:nvPicPr>
          <p:cNvPr id="209" name="Google Shape;209;p25"/>
          <p:cNvPicPr preferRelativeResize="0"/>
          <p:nvPr/>
        </p:nvPicPr>
        <p:blipFill>
          <a:blip r:embed="rId3">
            <a:alphaModFix/>
          </a:blip>
          <a:stretch>
            <a:fillRect/>
          </a:stretch>
        </p:blipFill>
        <p:spPr>
          <a:xfrm>
            <a:off x="1354047" y="3279904"/>
            <a:ext cx="512662" cy="463801"/>
          </a:xfrm>
          <a:prstGeom prst="rect">
            <a:avLst/>
          </a:prstGeom>
          <a:noFill/>
          <a:ln>
            <a:noFill/>
          </a:ln>
        </p:spPr>
      </p:pic>
      <p:pic>
        <p:nvPicPr>
          <p:cNvPr id="210" name="Google Shape;210;p25"/>
          <p:cNvPicPr preferRelativeResize="0"/>
          <p:nvPr/>
        </p:nvPicPr>
        <p:blipFill>
          <a:blip r:embed="rId3">
            <a:alphaModFix/>
          </a:blip>
          <a:stretch>
            <a:fillRect/>
          </a:stretch>
        </p:blipFill>
        <p:spPr>
          <a:xfrm>
            <a:off x="841377" y="3393755"/>
            <a:ext cx="512662" cy="463801"/>
          </a:xfrm>
          <a:prstGeom prst="rect">
            <a:avLst/>
          </a:prstGeom>
          <a:noFill/>
          <a:ln>
            <a:noFill/>
          </a:ln>
        </p:spPr>
      </p:pic>
      <p:sp>
        <p:nvSpPr>
          <p:cNvPr id="211" name="Google Shape;211;p25"/>
          <p:cNvSpPr txBox="1"/>
          <p:nvPr/>
        </p:nvSpPr>
        <p:spPr>
          <a:xfrm>
            <a:off x="3103255" y="2720673"/>
            <a:ext cx="61062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Frogs came up and covered the land</a:t>
            </a:r>
            <a:endParaRPr sz="25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Pharaoh’s magicians also able to bring frogs upon Egypt with their secret arts</a:t>
            </a:r>
            <a:r>
              <a:rPr lang="en"/>
              <a:t>?</a:t>
            </a:r>
            <a:endParaRPr/>
          </a:p>
        </p:txBody>
      </p:sp>
      <p:pic>
        <p:nvPicPr>
          <p:cNvPr descr="File:Thumb down icon.svg - Wikimedia Commons" id="217" name="Google Shape;217;p26"/>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218" name="Google Shape;218;p26"/>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Pharaoh’s magicians also able to bring frogs upon Egypt with their secret arts?</a:t>
            </a:r>
            <a:endParaRPr/>
          </a:p>
        </p:txBody>
      </p:sp>
      <p:pic>
        <p:nvPicPr>
          <p:cNvPr descr="File:Thumb up icon.svg - Wikimedia Commons" id="224" name="Google Shape;224;p27"/>
          <p:cNvPicPr preferRelativeResize="0"/>
          <p:nvPr/>
        </p:nvPicPr>
        <p:blipFill>
          <a:blip r:embed="rId3">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Pharaoh summoned Moses and Aaron. What did he tell them to do?</a:t>
            </a:r>
            <a:endParaRPr/>
          </a:p>
        </p:txBody>
      </p:sp>
      <p:sp>
        <p:nvSpPr>
          <p:cNvPr id="230" name="Google Shape;230;p28"/>
          <p:cNvSpPr txBox="1"/>
          <p:nvPr/>
        </p:nvSpPr>
        <p:spPr>
          <a:xfrm>
            <a:off x="705800" y="1827150"/>
            <a:ext cx="260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Stand on one foot</a:t>
            </a:r>
            <a:r>
              <a:rPr lang="en" sz="1800">
                <a:solidFill>
                  <a:srgbClr val="FF0000"/>
                </a:solidFill>
              </a:rPr>
              <a:t> for:</a:t>
            </a:r>
            <a:endParaRPr sz="1800">
              <a:solidFill>
                <a:srgbClr val="FF0000"/>
              </a:solidFill>
            </a:endParaRPr>
          </a:p>
        </p:txBody>
      </p:sp>
      <p:pic>
        <p:nvPicPr>
          <p:cNvPr id="231" name="Google Shape;231;p28"/>
          <p:cNvPicPr preferRelativeResize="0"/>
          <p:nvPr/>
        </p:nvPicPr>
        <p:blipFill>
          <a:blip r:embed="rId3">
            <a:alphaModFix/>
          </a:blip>
          <a:stretch>
            <a:fillRect/>
          </a:stretch>
        </p:blipFill>
        <p:spPr>
          <a:xfrm>
            <a:off x="2008324" y="2635125"/>
            <a:ext cx="1233699" cy="1116150"/>
          </a:xfrm>
          <a:prstGeom prst="rect">
            <a:avLst/>
          </a:prstGeom>
          <a:noFill/>
          <a:ln>
            <a:noFill/>
          </a:ln>
        </p:spPr>
      </p:pic>
      <p:pic>
        <p:nvPicPr>
          <p:cNvPr id="232" name="Google Shape;232;p28"/>
          <p:cNvPicPr preferRelativeResize="0"/>
          <p:nvPr/>
        </p:nvPicPr>
        <p:blipFill>
          <a:blip r:embed="rId4">
            <a:alphaModFix/>
          </a:blip>
          <a:stretch>
            <a:fillRect/>
          </a:stretch>
        </p:blipFill>
        <p:spPr>
          <a:xfrm>
            <a:off x="539542" y="2348618"/>
            <a:ext cx="1468900" cy="2276259"/>
          </a:xfrm>
          <a:prstGeom prst="rect">
            <a:avLst/>
          </a:prstGeom>
          <a:noFill/>
          <a:ln>
            <a:noFill/>
          </a:ln>
        </p:spPr>
      </p:pic>
      <p:pic>
        <p:nvPicPr>
          <p:cNvPr id="233" name="Google Shape;233;p28"/>
          <p:cNvPicPr preferRelativeResize="0"/>
          <p:nvPr/>
        </p:nvPicPr>
        <p:blipFill>
          <a:blip r:embed="rId5">
            <a:alphaModFix/>
          </a:blip>
          <a:stretch>
            <a:fillRect/>
          </a:stretch>
        </p:blipFill>
        <p:spPr>
          <a:xfrm>
            <a:off x="6845881" y="2032645"/>
            <a:ext cx="1378207" cy="2908198"/>
          </a:xfrm>
          <a:prstGeom prst="rect">
            <a:avLst/>
          </a:prstGeom>
          <a:noFill/>
          <a:ln>
            <a:noFill/>
          </a:ln>
        </p:spPr>
      </p:pic>
      <p:sp>
        <p:nvSpPr>
          <p:cNvPr id="234" name="Google Shape;234;p28"/>
          <p:cNvSpPr/>
          <p:nvPr/>
        </p:nvSpPr>
        <p:spPr>
          <a:xfrm>
            <a:off x="2301415" y="2778151"/>
            <a:ext cx="755700" cy="830100"/>
          </a:xfrm>
          <a:prstGeom prst="noSmoking">
            <a:avLst>
              <a:gd fmla="val 18750" name="adj"/>
            </a:avLst>
          </a:prstGeom>
          <a:solidFill>
            <a:srgbClr val="FF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35" name="Google Shape;235;p28"/>
          <p:cNvPicPr preferRelativeResize="0"/>
          <p:nvPr/>
        </p:nvPicPr>
        <p:blipFill>
          <a:blip r:embed="rId3">
            <a:alphaModFix/>
          </a:blip>
          <a:stretch>
            <a:fillRect/>
          </a:stretch>
        </p:blipFill>
        <p:spPr>
          <a:xfrm>
            <a:off x="4785962" y="2691151"/>
            <a:ext cx="1233699" cy="1116150"/>
          </a:xfrm>
          <a:prstGeom prst="rect">
            <a:avLst/>
          </a:prstGeom>
          <a:noFill/>
          <a:ln>
            <a:noFill/>
          </a:ln>
        </p:spPr>
      </p:pic>
      <p:sp>
        <p:nvSpPr>
          <p:cNvPr id="236" name="Google Shape;236;p28"/>
          <p:cNvSpPr/>
          <p:nvPr/>
        </p:nvSpPr>
        <p:spPr>
          <a:xfrm>
            <a:off x="6067730" y="2938795"/>
            <a:ext cx="1017600" cy="508800"/>
          </a:xfrm>
          <a:prstGeom prst="rightArrow">
            <a:avLst>
              <a:gd fmla="val 50000" name="adj1"/>
              <a:gd fmla="val 50000" name="adj2"/>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 name="Google Shape;237;p28"/>
          <p:cNvSpPr txBox="1"/>
          <p:nvPr/>
        </p:nvSpPr>
        <p:spPr>
          <a:xfrm>
            <a:off x="4785950" y="1884825"/>
            <a:ext cx="260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Sit down for:</a:t>
            </a:r>
            <a:endParaRPr sz="1800">
              <a:solidFill>
                <a:srgbClr val="FF0000"/>
              </a:solidFill>
            </a:endParaRPr>
          </a:p>
        </p:txBody>
      </p:sp>
      <p:sp>
        <p:nvSpPr>
          <p:cNvPr id="238" name="Google Shape;238;p28"/>
          <p:cNvSpPr txBox="1"/>
          <p:nvPr/>
        </p:nvSpPr>
        <p:spPr>
          <a:xfrm>
            <a:off x="486510" y="4624875"/>
            <a:ext cx="3164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Pray for the frogs to leave</a:t>
            </a:r>
            <a:endParaRPr b="1" sz="1800">
              <a:solidFill>
                <a:srgbClr val="FF0000"/>
              </a:solidFill>
              <a:highlight>
                <a:srgbClr val="F1C232"/>
              </a:highlight>
            </a:endParaRPr>
          </a:p>
        </p:txBody>
      </p:sp>
      <p:sp>
        <p:nvSpPr>
          <p:cNvPr id="239" name="Google Shape;239;p28"/>
          <p:cNvSpPr txBox="1"/>
          <p:nvPr/>
        </p:nvSpPr>
        <p:spPr>
          <a:xfrm>
            <a:off x="4456200" y="4434186"/>
            <a:ext cx="4376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Pray for the frogs </a:t>
            </a:r>
            <a:r>
              <a:rPr b="1" lang="en" sz="1800">
                <a:solidFill>
                  <a:srgbClr val="FF0000"/>
                </a:solidFill>
                <a:highlight>
                  <a:srgbClr val="F1C232"/>
                </a:highlight>
              </a:rPr>
              <a:t>to turn into staffs</a:t>
            </a:r>
            <a:endParaRPr b="1" sz="1800">
              <a:solidFill>
                <a:srgbClr val="FF0000"/>
              </a:solidFill>
              <a:highlight>
                <a:srgbClr val="F1C232"/>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Pharaoh summoned Moses and Aaron. What did he tell them to do?</a:t>
            </a:r>
            <a:endParaRPr/>
          </a:p>
        </p:txBody>
      </p:sp>
      <p:sp>
        <p:nvSpPr>
          <p:cNvPr id="245" name="Google Shape;245;p29"/>
          <p:cNvSpPr txBox="1"/>
          <p:nvPr/>
        </p:nvSpPr>
        <p:spPr>
          <a:xfrm>
            <a:off x="705800" y="1827150"/>
            <a:ext cx="260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Stand on one foot for:</a:t>
            </a:r>
            <a:endParaRPr sz="1800">
              <a:solidFill>
                <a:srgbClr val="FF0000"/>
              </a:solidFill>
            </a:endParaRPr>
          </a:p>
        </p:txBody>
      </p:sp>
      <p:pic>
        <p:nvPicPr>
          <p:cNvPr id="246" name="Google Shape;246;p29"/>
          <p:cNvPicPr preferRelativeResize="0"/>
          <p:nvPr/>
        </p:nvPicPr>
        <p:blipFill>
          <a:blip r:embed="rId3">
            <a:alphaModFix/>
          </a:blip>
          <a:stretch>
            <a:fillRect/>
          </a:stretch>
        </p:blipFill>
        <p:spPr>
          <a:xfrm>
            <a:off x="2008324" y="2635125"/>
            <a:ext cx="1233699" cy="1116150"/>
          </a:xfrm>
          <a:prstGeom prst="rect">
            <a:avLst/>
          </a:prstGeom>
          <a:noFill/>
          <a:ln>
            <a:noFill/>
          </a:ln>
        </p:spPr>
      </p:pic>
      <p:pic>
        <p:nvPicPr>
          <p:cNvPr id="247" name="Google Shape;247;p29"/>
          <p:cNvPicPr preferRelativeResize="0"/>
          <p:nvPr/>
        </p:nvPicPr>
        <p:blipFill>
          <a:blip r:embed="rId4">
            <a:alphaModFix/>
          </a:blip>
          <a:stretch>
            <a:fillRect/>
          </a:stretch>
        </p:blipFill>
        <p:spPr>
          <a:xfrm>
            <a:off x="539542" y="2348618"/>
            <a:ext cx="1468900" cy="2276259"/>
          </a:xfrm>
          <a:prstGeom prst="rect">
            <a:avLst/>
          </a:prstGeom>
          <a:noFill/>
          <a:ln>
            <a:noFill/>
          </a:ln>
        </p:spPr>
      </p:pic>
      <p:sp>
        <p:nvSpPr>
          <p:cNvPr id="248" name="Google Shape;248;p29"/>
          <p:cNvSpPr/>
          <p:nvPr/>
        </p:nvSpPr>
        <p:spPr>
          <a:xfrm>
            <a:off x="2301415" y="2778151"/>
            <a:ext cx="755700" cy="830100"/>
          </a:xfrm>
          <a:prstGeom prst="noSmoking">
            <a:avLst>
              <a:gd fmla="val 18750" name="adj"/>
            </a:avLst>
          </a:prstGeom>
          <a:solidFill>
            <a:srgbClr val="FF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 name="Google Shape;249;p29"/>
          <p:cNvSpPr txBox="1"/>
          <p:nvPr/>
        </p:nvSpPr>
        <p:spPr>
          <a:xfrm>
            <a:off x="3103250" y="2348626"/>
            <a:ext cx="61062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Pray to the Lord to take the frogs away</a:t>
            </a:r>
            <a:endParaRPr sz="25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Moses cried out to the Lord to take the frogs away. Did the Lord do as Moses asked?</a:t>
            </a:r>
            <a:endParaRPr/>
          </a:p>
        </p:txBody>
      </p:sp>
      <p:pic>
        <p:nvPicPr>
          <p:cNvPr descr="File:Thumb down icon.svg - Wikimedia Commons" id="255" name="Google Shape;255;p30"/>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256" name="Google Shape;256;p30"/>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Moses cried out to the Lord to take the frogs away. Did the Lord do as Moses asked?</a:t>
            </a:r>
            <a:endParaRPr/>
          </a:p>
        </p:txBody>
      </p:sp>
      <p:pic>
        <p:nvPicPr>
          <p:cNvPr descr="File:Thumb up icon.svg - Wikimedia Commons" id="262" name="Google Shape;262;p31"/>
          <p:cNvPicPr preferRelativeResize="0"/>
          <p:nvPr/>
        </p:nvPicPr>
        <p:blipFill>
          <a:blip r:embed="rId3">
            <a:alphaModFix/>
          </a:blip>
          <a:stretch>
            <a:fillRect/>
          </a:stretch>
        </p:blipFill>
        <p:spPr>
          <a:xfrm>
            <a:off x="4386960" y="2012303"/>
            <a:ext cx="2401645" cy="2299373"/>
          </a:xfrm>
          <a:prstGeom prst="rect">
            <a:avLst/>
          </a:prstGeom>
          <a:noFill/>
          <a:ln>
            <a:noFill/>
          </a:ln>
        </p:spPr>
      </p:pic>
      <p:sp>
        <p:nvSpPr>
          <p:cNvPr id="263" name="Google Shape;263;p31"/>
          <p:cNvSpPr txBox="1"/>
          <p:nvPr/>
        </p:nvSpPr>
        <p:spPr>
          <a:xfrm>
            <a:off x="890497" y="2571750"/>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The Lord listened to Moses and the frogs all died.</a:t>
            </a:r>
            <a:endParaRPr sz="25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when the frogs died?</a:t>
            </a:r>
            <a:endParaRPr/>
          </a:p>
        </p:txBody>
      </p:sp>
      <p:sp>
        <p:nvSpPr>
          <p:cNvPr id="269" name="Google Shape;269;p32"/>
          <p:cNvSpPr txBox="1"/>
          <p:nvPr/>
        </p:nvSpPr>
        <p:spPr>
          <a:xfrm>
            <a:off x="1303321" y="1827150"/>
            <a:ext cx="25284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Cover your mouth for:</a:t>
            </a:r>
            <a:endParaRPr sz="1800">
              <a:solidFill>
                <a:srgbClr val="FF0000"/>
              </a:solidFill>
            </a:endParaRPr>
          </a:p>
        </p:txBody>
      </p:sp>
      <p:sp>
        <p:nvSpPr>
          <p:cNvPr id="270" name="Google Shape;270;p32"/>
          <p:cNvSpPr txBox="1"/>
          <p:nvPr/>
        </p:nvSpPr>
        <p:spPr>
          <a:xfrm>
            <a:off x="5036992" y="1827138"/>
            <a:ext cx="2244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Plug your nose for</a:t>
            </a:r>
            <a:r>
              <a:rPr lang="en" sz="1800">
                <a:solidFill>
                  <a:srgbClr val="FF0000"/>
                </a:solidFill>
              </a:rPr>
              <a:t>:</a:t>
            </a:r>
            <a:endParaRPr sz="1800">
              <a:solidFill>
                <a:srgbClr val="FF0000"/>
              </a:solidFill>
            </a:endParaRPr>
          </a:p>
        </p:txBody>
      </p:sp>
      <p:sp>
        <p:nvSpPr>
          <p:cNvPr id="271" name="Google Shape;271;p32"/>
          <p:cNvSpPr txBox="1"/>
          <p:nvPr/>
        </p:nvSpPr>
        <p:spPr>
          <a:xfrm>
            <a:off x="655343" y="2236367"/>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The frogs suddenly vanished and were nowhere to be seen.</a:t>
            </a:r>
            <a:endParaRPr sz="2500"/>
          </a:p>
        </p:txBody>
      </p:sp>
      <p:sp>
        <p:nvSpPr>
          <p:cNvPr id="272" name="Google Shape;272;p32"/>
          <p:cNvSpPr txBox="1"/>
          <p:nvPr/>
        </p:nvSpPr>
        <p:spPr>
          <a:xfrm>
            <a:off x="4571996" y="2236367"/>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The frogs were piled in heaps and </a:t>
            </a:r>
            <a:r>
              <a:rPr lang="en" sz="2500"/>
              <a:t>the land of Egypt reeked of them.</a:t>
            </a:r>
            <a:endParaRPr sz="25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when the frogs died?</a:t>
            </a:r>
            <a:endParaRPr/>
          </a:p>
        </p:txBody>
      </p:sp>
      <p:sp>
        <p:nvSpPr>
          <p:cNvPr id="278" name="Google Shape;278;p33"/>
          <p:cNvSpPr txBox="1"/>
          <p:nvPr/>
        </p:nvSpPr>
        <p:spPr>
          <a:xfrm>
            <a:off x="5036992" y="1827138"/>
            <a:ext cx="2244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Plug your nose for:</a:t>
            </a:r>
            <a:endParaRPr sz="1800">
              <a:solidFill>
                <a:srgbClr val="FF0000"/>
              </a:solidFill>
            </a:endParaRPr>
          </a:p>
        </p:txBody>
      </p:sp>
      <p:sp>
        <p:nvSpPr>
          <p:cNvPr id="279" name="Google Shape;279;p33"/>
          <p:cNvSpPr txBox="1"/>
          <p:nvPr/>
        </p:nvSpPr>
        <p:spPr>
          <a:xfrm>
            <a:off x="4571996" y="2236367"/>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The frogs were piled in heaps and the land of Egypt reeked of them.</a:t>
            </a:r>
            <a:endParaRPr sz="25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to Pharaoh’s heart when </a:t>
            </a:r>
            <a:r>
              <a:rPr lang="en"/>
              <a:t>he saw that there was relief from the frogs?</a:t>
            </a:r>
            <a:endParaRPr/>
          </a:p>
        </p:txBody>
      </p:sp>
      <p:sp>
        <p:nvSpPr>
          <p:cNvPr id="285" name="Google Shape;285;p34"/>
          <p:cNvSpPr txBox="1"/>
          <p:nvPr/>
        </p:nvSpPr>
        <p:spPr>
          <a:xfrm>
            <a:off x="1155024"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Rock </a:t>
            </a:r>
            <a:r>
              <a:rPr lang="en" sz="1800">
                <a:solidFill>
                  <a:srgbClr val="FF0000"/>
                </a:solidFill>
              </a:rPr>
              <a:t>for:</a:t>
            </a:r>
            <a:endParaRPr sz="1800">
              <a:solidFill>
                <a:srgbClr val="FF0000"/>
              </a:solidFill>
            </a:endParaRPr>
          </a:p>
        </p:txBody>
      </p:sp>
      <p:sp>
        <p:nvSpPr>
          <p:cNvPr id="286" name="Google Shape;286;p34"/>
          <p:cNvSpPr txBox="1"/>
          <p:nvPr/>
        </p:nvSpPr>
        <p:spPr>
          <a:xfrm>
            <a:off x="3662813"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Paper</a:t>
            </a:r>
            <a:r>
              <a:rPr lang="en" sz="1800">
                <a:solidFill>
                  <a:srgbClr val="FF0000"/>
                </a:solidFill>
              </a:rPr>
              <a:t> for:</a:t>
            </a:r>
            <a:endParaRPr sz="1800">
              <a:solidFill>
                <a:srgbClr val="FF0000"/>
              </a:solidFill>
            </a:endParaRPr>
          </a:p>
        </p:txBody>
      </p:sp>
      <p:sp>
        <p:nvSpPr>
          <p:cNvPr id="287" name="Google Shape;287;p34"/>
          <p:cNvSpPr txBox="1"/>
          <p:nvPr/>
        </p:nvSpPr>
        <p:spPr>
          <a:xfrm>
            <a:off x="6459725" y="1772575"/>
            <a:ext cx="16626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Scissors</a:t>
            </a:r>
            <a:r>
              <a:rPr lang="en" sz="1800">
                <a:solidFill>
                  <a:srgbClr val="FF0000"/>
                </a:solidFill>
              </a:rPr>
              <a:t> for:</a:t>
            </a:r>
            <a:endParaRPr sz="1800">
              <a:solidFill>
                <a:srgbClr val="FF0000"/>
              </a:solidFill>
            </a:endParaRPr>
          </a:p>
        </p:txBody>
      </p:sp>
      <p:pic>
        <p:nvPicPr>
          <p:cNvPr id="288" name="Google Shape;288;p34"/>
          <p:cNvPicPr preferRelativeResize="0"/>
          <p:nvPr/>
        </p:nvPicPr>
        <p:blipFill>
          <a:blip r:embed="rId3">
            <a:alphaModFix/>
          </a:blip>
          <a:stretch>
            <a:fillRect/>
          </a:stretch>
        </p:blipFill>
        <p:spPr>
          <a:xfrm>
            <a:off x="152400" y="2388775"/>
            <a:ext cx="1943611" cy="2602325"/>
          </a:xfrm>
          <a:prstGeom prst="rect">
            <a:avLst/>
          </a:prstGeom>
          <a:noFill/>
          <a:ln>
            <a:noFill/>
          </a:ln>
        </p:spPr>
      </p:pic>
      <p:pic>
        <p:nvPicPr>
          <p:cNvPr id="289" name="Google Shape;289;p34"/>
          <p:cNvPicPr preferRelativeResize="0"/>
          <p:nvPr/>
        </p:nvPicPr>
        <p:blipFill>
          <a:blip r:embed="rId4">
            <a:alphaModFix/>
          </a:blip>
          <a:stretch>
            <a:fillRect/>
          </a:stretch>
        </p:blipFill>
        <p:spPr>
          <a:xfrm>
            <a:off x="2248411" y="2388775"/>
            <a:ext cx="3918795" cy="2602325"/>
          </a:xfrm>
          <a:prstGeom prst="rect">
            <a:avLst/>
          </a:prstGeom>
          <a:noFill/>
          <a:ln>
            <a:noFill/>
          </a:ln>
        </p:spPr>
      </p:pic>
      <p:pic>
        <p:nvPicPr>
          <p:cNvPr id="290" name="Google Shape;290;p34"/>
          <p:cNvPicPr preferRelativeResize="0"/>
          <p:nvPr/>
        </p:nvPicPr>
        <p:blipFill>
          <a:blip r:embed="rId5">
            <a:alphaModFix/>
          </a:blip>
          <a:stretch>
            <a:fillRect/>
          </a:stretch>
        </p:blipFill>
        <p:spPr>
          <a:xfrm>
            <a:off x="6319607" y="2388775"/>
            <a:ext cx="2671994" cy="2170995"/>
          </a:xfrm>
          <a:prstGeom prst="rect">
            <a:avLst/>
          </a:prstGeom>
          <a:noFill/>
          <a:ln>
            <a:noFill/>
          </a:ln>
        </p:spPr>
      </p:pic>
      <p:sp>
        <p:nvSpPr>
          <p:cNvPr id="291" name="Google Shape;291;p34"/>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hard</a:t>
            </a:r>
            <a:endParaRPr b="1" sz="1800">
              <a:solidFill>
                <a:srgbClr val="FF0000"/>
              </a:solidFill>
              <a:highlight>
                <a:srgbClr val="F1C232"/>
              </a:highlight>
            </a:endParaRPr>
          </a:p>
        </p:txBody>
      </p:sp>
      <p:sp>
        <p:nvSpPr>
          <p:cNvPr id="292" name="Google Shape;292;p34"/>
          <p:cNvSpPr txBox="1"/>
          <p:nvPr/>
        </p:nvSpPr>
        <p:spPr>
          <a:xfrm>
            <a:off x="298183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soft</a:t>
            </a:r>
            <a:endParaRPr b="1" sz="1800">
              <a:solidFill>
                <a:srgbClr val="FF0000"/>
              </a:solidFill>
              <a:highlight>
                <a:srgbClr val="F1C232"/>
              </a:highlight>
            </a:endParaRPr>
          </a:p>
        </p:txBody>
      </p:sp>
      <p:sp>
        <p:nvSpPr>
          <p:cNvPr id="293" name="Google Shape;293;p34"/>
          <p:cNvSpPr txBox="1"/>
          <p:nvPr/>
        </p:nvSpPr>
        <p:spPr>
          <a:xfrm>
            <a:off x="65396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broken</a:t>
            </a:r>
            <a:endParaRPr b="1" sz="1800">
              <a:solidFill>
                <a:srgbClr val="FF0000"/>
              </a:solidFill>
              <a:highlight>
                <a:srgbClr val="F1C232"/>
              </a:high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to Pharaoh’s heart when he saw that there was relief from the frogs?</a:t>
            </a:r>
            <a:endParaRPr/>
          </a:p>
        </p:txBody>
      </p:sp>
      <p:sp>
        <p:nvSpPr>
          <p:cNvPr id="299" name="Google Shape;299;p35"/>
          <p:cNvSpPr txBox="1"/>
          <p:nvPr/>
        </p:nvSpPr>
        <p:spPr>
          <a:xfrm>
            <a:off x="1155024"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Rock for:</a:t>
            </a:r>
            <a:endParaRPr sz="1800">
              <a:solidFill>
                <a:srgbClr val="FF0000"/>
              </a:solidFill>
            </a:endParaRPr>
          </a:p>
        </p:txBody>
      </p:sp>
      <p:pic>
        <p:nvPicPr>
          <p:cNvPr id="300" name="Google Shape;300;p35"/>
          <p:cNvPicPr preferRelativeResize="0"/>
          <p:nvPr/>
        </p:nvPicPr>
        <p:blipFill>
          <a:blip r:embed="rId3">
            <a:alphaModFix/>
          </a:blip>
          <a:stretch>
            <a:fillRect/>
          </a:stretch>
        </p:blipFill>
        <p:spPr>
          <a:xfrm>
            <a:off x="152400" y="2388775"/>
            <a:ext cx="1943611" cy="2602325"/>
          </a:xfrm>
          <a:prstGeom prst="rect">
            <a:avLst/>
          </a:prstGeom>
          <a:noFill/>
          <a:ln>
            <a:noFill/>
          </a:ln>
        </p:spPr>
      </p:pic>
      <p:sp>
        <p:nvSpPr>
          <p:cNvPr id="301" name="Google Shape;301;p35"/>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hard</a:t>
            </a:r>
            <a:endParaRPr b="1" sz="1800">
              <a:solidFill>
                <a:srgbClr val="FF0000"/>
              </a:solidFill>
              <a:highlight>
                <a:srgbClr val="F1C232"/>
              </a:highlight>
            </a:endParaRPr>
          </a:p>
        </p:txBody>
      </p:sp>
      <p:sp>
        <p:nvSpPr>
          <p:cNvPr id="302" name="Google Shape;302;p35"/>
          <p:cNvSpPr txBox="1"/>
          <p:nvPr/>
        </p:nvSpPr>
        <p:spPr>
          <a:xfrm>
            <a:off x="4571996" y="2236367"/>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His heart was hardened, just like the Lord said it would be.</a:t>
            </a:r>
            <a:endParaRPr sz="25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 the Lord say the dust was </a:t>
            </a:r>
            <a:r>
              <a:rPr lang="en"/>
              <a:t>going to become when Aaron struck the ground with his staff?</a:t>
            </a:r>
            <a:endParaRPr/>
          </a:p>
        </p:txBody>
      </p:sp>
      <p:sp>
        <p:nvSpPr>
          <p:cNvPr id="308" name="Google Shape;308;p36"/>
          <p:cNvSpPr txBox="1"/>
          <p:nvPr/>
        </p:nvSpPr>
        <p:spPr>
          <a:xfrm>
            <a:off x="1155025" y="1772575"/>
            <a:ext cx="1736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One hand</a:t>
            </a:r>
            <a:r>
              <a:rPr lang="en" sz="1800">
                <a:solidFill>
                  <a:srgbClr val="FF0000"/>
                </a:solidFill>
              </a:rPr>
              <a:t> for:</a:t>
            </a:r>
            <a:endParaRPr sz="1800">
              <a:solidFill>
                <a:srgbClr val="FF0000"/>
              </a:solidFill>
            </a:endParaRPr>
          </a:p>
        </p:txBody>
      </p:sp>
      <p:sp>
        <p:nvSpPr>
          <p:cNvPr id="309" name="Google Shape;309;p36"/>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Gnats</a:t>
            </a:r>
            <a:endParaRPr b="1" sz="1800">
              <a:solidFill>
                <a:srgbClr val="FF0000"/>
              </a:solidFill>
              <a:highlight>
                <a:srgbClr val="F1C232"/>
              </a:highlight>
            </a:endParaRPr>
          </a:p>
        </p:txBody>
      </p:sp>
      <p:pic>
        <p:nvPicPr>
          <p:cNvPr id="310" name="Google Shape;310;p36"/>
          <p:cNvPicPr preferRelativeResize="0"/>
          <p:nvPr/>
        </p:nvPicPr>
        <p:blipFill rotWithShape="1">
          <a:blip r:embed="rId3">
            <a:alphaModFix/>
          </a:blip>
          <a:srcRect b="7046" l="13755" r="16496" t="0"/>
          <a:stretch/>
        </p:blipFill>
        <p:spPr>
          <a:xfrm rot="5400000">
            <a:off x="1687284" y="1949712"/>
            <a:ext cx="1516200" cy="3037725"/>
          </a:xfrm>
          <a:prstGeom prst="rect">
            <a:avLst/>
          </a:prstGeom>
          <a:noFill/>
          <a:ln>
            <a:noFill/>
          </a:ln>
        </p:spPr>
      </p:pic>
      <p:pic>
        <p:nvPicPr>
          <p:cNvPr id="311" name="Google Shape;311;p36"/>
          <p:cNvPicPr preferRelativeResize="0"/>
          <p:nvPr/>
        </p:nvPicPr>
        <p:blipFill>
          <a:blip r:embed="rId4">
            <a:alphaModFix/>
          </a:blip>
          <a:stretch>
            <a:fillRect/>
          </a:stretch>
        </p:blipFill>
        <p:spPr>
          <a:xfrm>
            <a:off x="5589711" y="2621104"/>
            <a:ext cx="2540426" cy="1694925"/>
          </a:xfrm>
          <a:prstGeom prst="rect">
            <a:avLst/>
          </a:prstGeom>
          <a:noFill/>
          <a:ln>
            <a:noFill/>
          </a:ln>
        </p:spPr>
      </p:pic>
      <p:sp>
        <p:nvSpPr>
          <p:cNvPr id="312" name="Google Shape;312;p36"/>
          <p:cNvSpPr txBox="1"/>
          <p:nvPr/>
        </p:nvSpPr>
        <p:spPr>
          <a:xfrm>
            <a:off x="5678214" y="431603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Butterflies</a:t>
            </a:r>
            <a:endParaRPr b="1" sz="1800">
              <a:solidFill>
                <a:srgbClr val="FF0000"/>
              </a:solidFill>
              <a:highlight>
                <a:srgbClr val="F1C232"/>
              </a:highlight>
            </a:endParaRPr>
          </a:p>
        </p:txBody>
      </p:sp>
      <p:sp>
        <p:nvSpPr>
          <p:cNvPr id="313" name="Google Shape;313;p36"/>
          <p:cNvSpPr txBox="1"/>
          <p:nvPr/>
        </p:nvSpPr>
        <p:spPr>
          <a:xfrm>
            <a:off x="5678225" y="1772575"/>
            <a:ext cx="1736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Two</a:t>
            </a:r>
            <a:r>
              <a:rPr lang="en" sz="1800">
                <a:solidFill>
                  <a:srgbClr val="FF0000"/>
                </a:solidFill>
              </a:rPr>
              <a:t> hands for:</a:t>
            </a:r>
            <a:endParaRPr sz="180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 the Lord say the dust was going to become when Aaron struck the ground with his staff?</a:t>
            </a:r>
            <a:endParaRPr/>
          </a:p>
        </p:txBody>
      </p:sp>
      <p:sp>
        <p:nvSpPr>
          <p:cNvPr id="319" name="Google Shape;319;p37"/>
          <p:cNvSpPr txBox="1"/>
          <p:nvPr/>
        </p:nvSpPr>
        <p:spPr>
          <a:xfrm>
            <a:off x="1155025" y="1772575"/>
            <a:ext cx="1736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One hand for:</a:t>
            </a:r>
            <a:endParaRPr sz="1800">
              <a:solidFill>
                <a:srgbClr val="FF0000"/>
              </a:solidFill>
            </a:endParaRPr>
          </a:p>
        </p:txBody>
      </p:sp>
      <p:sp>
        <p:nvSpPr>
          <p:cNvPr id="320" name="Google Shape;320;p37"/>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Gnats</a:t>
            </a:r>
            <a:endParaRPr b="1" sz="1800">
              <a:solidFill>
                <a:srgbClr val="FF0000"/>
              </a:solidFill>
              <a:highlight>
                <a:srgbClr val="F1C232"/>
              </a:highlight>
            </a:endParaRPr>
          </a:p>
        </p:txBody>
      </p:sp>
      <p:pic>
        <p:nvPicPr>
          <p:cNvPr id="321" name="Google Shape;321;p37"/>
          <p:cNvPicPr preferRelativeResize="0"/>
          <p:nvPr/>
        </p:nvPicPr>
        <p:blipFill rotWithShape="1">
          <a:blip r:embed="rId3">
            <a:alphaModFix/>
          </a:blip>
          <a:srcRect b="7046" l="13755" r="16496" t="0"/>
          <a:stretch/>
        </p:blipFill>
        <p:spPr>
          <a:xfrm rot="5400000">
            <a:off x="1687284" y="1949712"/>
            <a:ext cx="1516200" cy="30377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Aaron struck the ground with his staff, did all the dust become gnats?</a:t>
            </a:r>
            <a:endParaRPr/>
          </a:p>
        </p:txBody>
      </p:sp>
      <p:pic>
        <p:nvPicPr>
          <p:cNvPr descr="File:Thumb down icon.svg - Wikimedia Commons" id="327" name="Google Shape;327;p38"/>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328" name="Google Shape;328;p38"/>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Aaron struck the ground with his staff, did all the dust become gnats?</a:t>
            </a:r>
            <a:endParaRPr/>
          </a:p>
        </p:txBody>
      </p:sp>
      <p:pic>
        <p:nvPicPr>
          <p:cNvPr descr="File:Thumb up icon.svg - Wikimedia Commons" id="334" name="Google Shape;334;p39"/>
          <p:cNvPicPr preferRelativeResize="0"/>
          <p:nvPr/>
        </p:nvPicPr>
        <p:blipFill>
          <a:blip r:embed="rId3">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Pharaoh’s magicians also able to bring gnats upon Egypt with their secret arts?</a:t>
            </a:r>
            <a:endParaRPr/>
          </a:p>
        </p:txBody>
      </p:sp>
      <p:pic>
        <p:nvPicPr>
          <p:cNvPr descr="File:Thumb down icon.svg - Wikimedia Commons" id="340" name="Google Shape;340;p40"/>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341" name="Google Shape;341;p40"/>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Pharaoh’s magicians also able to bring gnats upon Egypt with their secret arts?</a:t>
            </a:r>
            <a:endParaRPr/>
          </a:p>
        </p:txBody>
      </p:sp>
      <p:pic>
        <p:nvPicPr>
          <p:cNvPr descr="File:Thumb down icon.svg - Wikimedia Commons" id="347" name="Google Shape;347;p41"/>
          <p:cNvPicPr preferRelativeResize="0"/>
          <p:nvPr/>
        </p:nvPicPr>
        <p:blipFill>
          <a:blip r:embed="rId3">
            <a:alphaModFix/>
          </a:blip>
          <a:stretch>
            <a:fillRect/>
          </a:stretch>
        </p:blipFill>
        <p:spPr>
          <a:xfrm>
            <a:off x="1985305" y="2086127"/>
            <a:ext cx="2401643" cy="2299376"/>
          </a:xfrm>
          <a:prstGeom prst="rect">
            <a:avLst/>
          </a:prstGeom>
          <a:noFill/>
          <a:ln>
            <a:noFill/>
          </a:ln>
        </p:spPr>
      </p:pic>
      <p:sp>
        <p:nvSpPr>
          <p:cNvPr id="348" name="Google Shape;348;p41"/>
          <p:cNvSpPr txBox="1"/>
          <p:nvPr/>
        </p:nvSpPr>
        <p:spPr>
          <a:xfrm>
            <a:off x="4571996" y="2236367"/>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The magicians told Pharaoh, “This is the finger of God.”</a:t>
            </a:r>
            <a:endParaRPr sz="2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to Pharaoh’s heart when the magicians told him the gnats were the finger of God?</a:t>
            </a:r>
            <a:endParaRPr/>
          </a:p>
        </p:txBody>
      </p:sp>
      <p:sp>
        <p:nvSpPr>
          <p:cNvPr id="354" name="Google Shape;354;p42"/>
          <p:cNvSpPr txBox="1"/>
          <p:nvPr/>
        </p:nvSpPr>
        <p:spPr>
          <a:xfrm>
            <a:off x="1155024"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Rock for:</a:t>
            </a:r>
            <a:endParaRPr sz="1800">
              <a:solidFill>
                <a:srgbClr val="FF0000"/>
              </a:solidFill>
            </a:endParaRPr>
          </a:p>
        </p:txBody>
      </p:sp>
      <p:sp>
        <p:nvSpPr>
          <p:cNvPr id="355" name="Google Shape;355;p42"/>
          <p:cNvSpPr txBox="1"/>
          <p:nvPr/>
        </p:nvSpPr>
        <p:spPr>
          <a:xfrm>
            <a:off x="3662813"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Paper for:</a:t>
            </a:r>
            <a:endParaRPr sz="1800">
              <a:solidFill>
                <a:srgbClr val="FF0000"/>
              </a:solidFill>
            </a:endParaRPr>
          </a:p>
        </p:txBody>
      </p:sp>
      <p:sp>
        <p:nvSpPr>
          <p:cNvPr id="356" name="Google Shape;356;p42"/>
          <p:cNvSpPr txBox="1"/>
          <p:nvPr/>
        </p:nvSpPr>
        <p:spPr>
          <a:xfrm>
            <a:off x="6459725" y="1772575"/>
            <a:ext cx="16626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Scissors for:</a:t>
            </a:r>
            <a:endParaRPr sz="1800">
              <a:solidFill>
                <a:srgbClr val="FF0000"/>
              </a:solidFill>
            </a:endParaRPr>
          </a:p>
        </p:txBody>
      </p:sp>
      <p:pic>
        <p:nvPicPr>
          <p:cNvPr id="357" name="Google Shape;357;p42"/>
          <p:cNvPicPr preferRelativeResize="0"/>
          <p:nvPr/>
        </p:nvPicPr>
        <p:blipFill>
          <a:blip r:embed="rId3">
            <a:alphaModFix/>
          </a:blip>
          <a:stretch>
            <a:fillRect/>
          </a:stretch>
        </p:blipFill>
        <p:spPr>
          <a:xfrm>
            <a:off x="152400" y="2388775"/>
            <a:ext cx="1943611" cy="2602325"/>
          </a:xfrm>
          <a:prstGeom prst="rect">
            <a:avLst/>
          </a:prstGeom>
          <a:noFill/>
          <a:ln>
            <a:noFill/>
          </a:ln>
        </p:spPr>
      </p:pic>
      <p:pic>
        <p:nvPicPr>
          <p:cNvPr id="358" name="Google Shape;358;p42"/>
          <p:cNvPicPr preferRelativeResize="0"/>
          <p:nvPr/>
        </p:nvPicPr>
        <p:blipFill>
          <a:blip r:embed="rId4">
            <a:alphaModFix/>
          </a:blip>
          <a:stretch>
            <a:fillRect/>
          </a:stretch>
        </p:blipFill>
        <p:spPr>
          <a:xfrm>
            <a:off x="2248411" y="2388775"/>
            <a:ext cx="3918795" cy="2602325"/>
          </a:xfrm>
          <a:prstGeom prst="rect">
            <a:avLst/>
          </a:prstGeom>
          <a:noFill/>
          <a:ln>
            <a:noFill/>
          </a:ln>
        </p:spPr>
      </p:pic>
      <p:pic>
        <p:nvPicPr>
          <p:cNvPr id="359" name="Google Shape;359;p42"/>
          <p:cNvPicPr preferRelativeResize="0"/>
          <p:nvPr/>
        </p:nvPicPr>
        <p:blipFill>
          <a:blip r:embed="rId5">
            <a:alphaModFix/>
          </a:blip>
          <a:stretch>
            <a:fillRect/>
          </a:stretch>
        </p:blipFill>
        <p:spPr>
          <a:xfrm>
            <a:off x="6319607" y="2388775"/>
            <a:ext cx="2671994" cy="2170995"/>
          </a:xfrm>
          <a:prstGeom prst="rect">
            <a:avLst/>
          </a:prstGeom>
          <a:noFill/>
          <a:ln>
            <a:noFill/>
          </a:ln>
        </p:spPr>
      </p:pic>
      <p:sp>
        <p:nvSpPr>
          <p:cNvPr id="360" name="Google Shape;360;p42"/>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hard</a:t>
            </a:r>
            <a:endParaRPr b="1" sz="1800">
              <a:solidFill>
                <a:srgbClr val="FF0000"/>
              </a:solidFill>
              <a:highlight>
                <a:srgbClr val="F1C232"/>
              </a:highlight>
            </a:endParaRPr>
          </a:p>
        </p:txBody>
      </p:sp>
      <p:sp>
        <p:nvSpPr>
          <p:cNvPr id="361" name="Google Shape;361;p42"/>
          <p:cNvSpPr txBox="1"/>
          <p:nvPr/>
        </p:nvSpPr>
        <p:spPr>
          <a:xfrm>
            <a:off x="298183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soft</a:t>
            </a:r>
            <a:endParaRPr b="1" sz="1800">
              <a:solidFill>
                <a:srgbClr val="FF0000"/>
              </a:solidFill>
              <a:highlight>
                <a:srgbClr val="F1C232"/>
              </a:highlight>
            </a:endParaRPr>
          </a:p>
        </p:txBody>
      </p:sp>
      <p:sp>
        <p:nvSpPr>
          <p:cNvPr id="362" name="Google Shape;362;p42"/>
          <p:cNvSpPr txBox="1"/>
          <p:nvPr/>
        </p:nvSpPr>
        <p:spPr>
          <a:xfrm>
            <a:off x="65396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broken</a:t>
            </a:r>
            <a:endParaRPr b="1" sz="1800">
              <a:solidFill>
                <a:srgbClr val="FF0000"/>
              </a:solidFill>
              <a:highlight>
                <a:srgbClr val="F1C232"/>
              </a:high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to Pharaoh’s heart when the magicians told him the gnats were the finger of God?</a:t>
            </a:r>
            <a:endParaRPr/>
          </a:p>
        </p:txBody>
      </p:sp>
      <p:sp>
        <p:nvSpPr>
          <p:cNvPr id="368" name="Google Shape;368;p43"/>
          <p:cNvSpPr txBox="1"/>
          <p:nvPr/>
        </p:nvSpPr>
        <p:spPr>
          <a:xfrm>
            <a:off x="1155024"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Rock for:</a:t>
            </a:r>
            <a:endParaRPr sz="1800">
              <a:solidFill>
                <a:srgbClr val="FF0000"/>
              </a:solidFill>
            </a:endParaRPr>
          </a:p>
        </p:txBody>
      </p:sp>
      <p:pic>
        <p:nvPicPr>
          <p:cNvPr id="369" name="Google Shape;369;p43"/>
          <p:cNvPicPr preferRelativeResize="0"/>
          <p:nvPr/>
        </p:nvPicPr>
        <p:blipFill>
          <a:blip r:embed="rId3">
            <a:alphaModFix/>
          </a:blip>
          <a:stretch>
            <a:fillRect/>
          </a:stretch>
        </p:blipFill>
        <p:spPr>
          <a:xfrm>
            <a:off x="152400" y="2388775"/>
            <a:ext cx="1943611" cy="2602325"/>
          </a:xfrm>
          <a:prstGeom prst="rect">
            <a:avLst/>
          </a:prstGeom>
          <a:noFill/>
          <a:ln>
            <a:noFill/>
          </a:ln>
        </p:spPr>
      </p:pic>
      <p:sp>
        <p:nvSpPr>
          <p:cNvPr id="370" name="Google Shape;370;p43"/>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hard</a:t>
            </a:r>
            <a:endParaRPr b="1" sz="1800">
              <a:solidFill>
                <a:srgbClr val="FF0000"/>
              </a:solidFill>
              <a:highlight>
                <a:srgbClr val="F1C232"/>
              </a:highlight>
            </a:endParaRPr>
          </a:p>
        </p:txBody>
      </p:sp>
      <p:sp>
        <p:nvSpPr>
          <p:cNvPr id="371" name="Google Shape;371;p43"/>
          <p:cNvSpPr txBox="1"/>
          <p:nvPr/>
        </p:nvSpPr>
        <p:spPr>
          <a:xfrm>
            <a:off x="4571996" y="2236367"/>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His heart was hardened, just like the Lord said it would be.</a:t>
            </a:r>
            <a:endParaRPr sz="25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id="376" name="Google Shape;376;p44"/>
          <p:cNvPicPr preferRelativeResize="0"/>
          <p:nvPr/>
        </p:nvPicPr>
        <p:blipFill>
          <a:blip r:embed="rId3">
            <a:alphaModFix/>
          </a:blip>
          <a:stretch>
            <a:fillRect/>
          </a:stretch>
        </p:blipFill>
        <p:spPr>
          <a:xfrm>
            <a:off x="152395" y="2236377"/>
            <a:ext cx="3456276" cy="2304176"/>
          </a:xfrm>
          <a:prstGeom prst="rect">
            <a:avLst/>
          </a:prstGeom>
          <a:noFill/>
          <a:ln>
            <a:noFill/>
          </a:ln>
        </p:spPr>
      </p:pic>
      <p:sp>
        <p:nvSpPr>
          <p:cNvPr id="377" name="Google Shape;377;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the Lord told Moses to get up early in the morning and confront Pharaoh as he went where?</a:t>
            </a:r>
            <a:endParaRPr/>
          </a:p>
        </p:txBody>
      </p:sp>
      <p:sp>
        <p:nvSpPr>
          <p:cNvPr id="378" name="Google Shape;378;p44"/>
          <p:cNvSpPr txBox="1"/>
          <p:nvPr/>
        </p:nvSpPr>
        <p:spPr>
          <a:xfrm>
            <a:off x="1155025" y="1772575"/>
            <a:ext cx="20214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Spin around</a:t>
            </a:r>
            <a:r>
              <a:rPr lang="en" sz="1800">
                <a:solidFill>
                  <a:srgbClr val="FF0000"/>
                </a:solidFill>
              </a:rPr>
              <a:t> for:</a:t>
            </a:r>
            <a:endParaRPr sz="1800">
              <a:solidFill>
                <a:srgbClr val="FF0000"/>
              </a:solidFill>
            </a:endParaRPr>
          </a:p>
        </p:txBody>
      </p:sp>
      <p:sp>
        <p:nvSpPr>
          <p:cNvPr id="379" name="Google Shape;379;p44"/>
          <p:cNvSpPr txBox="1"/>
          <p:nvPr/>
        </p:nvSpPr>
        <p:spPr>
          <a:xfrm>
            <a:off x="5439950" y="1772575"/>
            <a:ext cx="26130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Jump up and down</a:t>
            </a:r>
            <a:r>
              <a:rPr lang="en" sz="1800">
                <a:solidFill>
                  <a:srgbClr val="FF0000"/>
                </a:solidFill>
              </a:rPr>
              <a:t> for:</a:t>
            </a:r>
            <a:endParaRPr sz="1800">
              <a:solidFill>
                <a:srgbClr val="FF0000"/>
              </a:solidFill>
            </a:endParaRPr>
          </a:p>
        </p:txBody>
      </p:sp>
      <p:pic>
        <p:nvPicPr>
          <p:cNvPr id="380" name="Google Shape;380;p44"/>
          <p:cNvPicPr preferRelativeResize="0"/>
          <p:nvPr/>
        </p:nvPicPr>
        <p:blipFill>
          <a:blip r:embed="rId4">
            <a:alphaModFix/>
          </a:blip>
          <a:stretch>
            <a:fillRect/>
          </a:stretch>
        </p:blipFill>
        <p:spPr>
          <a:xfrm>
            <a:off x="4930506" y="2207262"/>
            <a:ext cx="3543598" cy="23623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45"/>
          <p:cNvPicPr preferRelativeResize="0"/>
          <p:nvPr/>
        </p:nvPicPr>
        <p:blipFill>
          <a:blip r:embed="rId3">
            <a:alphaModFix/>
          </a:blip>
          <a:stretch>
            <a:fillRect/>
          </a:stretch>
        </p:blipFill>
        <p:spPr>
          <a:xfrm>
            <a:off x="152395" y="2236377"/>
            <a:ext cx="3456276" cy="2304176"/>
          </a:xfrm>
          <a:prstGeom prst="rect">
            <a:avLst/>
          </a:prstGeom>
          <a:noFill/>
          <a:ln>
            <a:noFill/>
          </a:ln>
        </p:spPr>
      </p:pic>
      <p:sp>
        <p:nvSpPr>
          <p:cNvPr id="386" name="Google Shape;386;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the Lord told Moses to get up early in the morning and confront Pharaoh as he went where?</a:t>
            </a:r>
            <a:endParaRPr/>
          </a:p>
        </p:txBody>
      </p:sp>
      <p:sp>
        <p:nvSpPr>
          <p:cNvPr id="387" name="Google Shape;387;p45"/>
          <p:cNvSpPr txBox="1"/>
          <p:nvPr/>
        </p:nvSpPr>
        <p:spPr>
          <a:xfrm>
            <a:off x="1155025" y="1772575"/>
            <a:ext cx="20214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Spin around for:</a:t>
            </a:r>
            <a:endParaRPr sz="1800">
              <a:solidFill>
                <a:srgbClr val="FF0000"/>
              </a:solidFill>
            </a:endParaRPr>
          </a:p>
        </p:txBody>
      </p:sp>
      <p:sp>
        <p:nvSpPr>
          <p:cNvPr id="388" name="Google Shape;388;p45"/>
          <p:cNvSpPr txBox="1"/>
          <p:nvPr/>
        </p:nvSpPr>
        <p:spPr>
          <a:xfrm>
            <a:off x="4571996" y="2236367"/>
            <a:ext cx="3414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The river</a:t>
            </a:r>
            <a:endParaRPr sz="25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Moses told Pharaoh that if he did not let the people go, the Lord would send swarms of what to Egypt?</a:t>
            </a:r>
            <a:endParaRPr/>
          </a:p>
        </p:txBody>
      </p:sp>
      <p:pic>
        <p:nvPicPr>
          <p:cNvPr id="394" name="Google Shape;394;p46"/>
          <p:cNvPicPr preferRelativeResize="0"/>
          <p:nvPr/>
        </p:nvPicPr>
        <p:blipFill rotWithShape="1">
          <a:blip r:embed="rId3">
            <a:alphaModFix/>
          </a:blip>
          <a:srcRect b="27751" l="27734" r="11802" t="0"/>
          <a:stretch/>
        </p:blipFill>
        <p:spPr>
          <a:xfrm>
            <a:off x="915667" y="2372875"/>
            <a:ext cx="3020250" cy="2396550"/>
          </a:xfrm>
          <a:prstGeom prst="rect">
            <a:avLst/>
          </a:prstGeom>
          <a:noFill/>
          <a:ln>
            <a:noFill/>
          </a:ln>
        </p:spPr>
      </p:pic>
      <p:pic>
        <p:nvPicPr>
          <p:cNvPr id="395" name="Google Shape;395;p46"/>
          <p:cNvPicPr preferRelativeResize="0"/>
          <p:nvPr/>
        </p:nvPicPr>
        <p:blipFill>
          <a:blip r:embed="rId4">
            <a:alphaModFix/>
          </a:blip>
          <a:stretch>
            <a:fillRect/>
          </a:stretch>
        </p:blipFill>
        <p:spPr>
          <a:xfrm>
            <a:off x="5208062" y="2372875"/>
            <a:ext cx="2761974" cy="2188000"/>
          </a:xfrm>
          <a:prstGeom prst="rect">
            <a:avLst/>
          </a:prstGeom>
          <a:noFill/>
          <a:ln>
            <a:noFill/>
          </a:ln>
        </p:spPr>
      </p:pic>
      <p:sp>
        <p:nvSpPr>
          <p:cNvPr id="396" name="Google Shape;396;p46"/>
          <p:cNvSpPr txBox="1"/>
          <p:nvPr/>
        </p:nvSpPr>
        <p:spPr>
          <a:xfrm>
            <a:off x="1155025" y="1772575"/>
            <a:ext cx="22644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Flap your arms</a:t>
            </a:r>
            <a:r>
              <a:rPr lang="en" sz="1800">
                <a:solidFill>
                  <a:srgbClr val="FF0000"/>
                </a:solidFill>
              </a:rPr>
              <a:t> for:</a:t>
            </a:r>
            <a:endParaRPr sz="1800">
              <a:solidFill>
                <a:srgbClr val="FF0000"/>
              </a:solidFill>
            </a:endParaRPr>
          </a:p>
        </p:txBody>
      </p:sp>
      <p:sp>
        <p:nvSpPr>
          <p:cNvPr id="397" name="Google Shape;397;p46"/>
          <p:cNvSpPr txBox="1"/>
          <p:nvPr/>
        </p:nvSpPr>
        <p:spPr>
          <a:xfrm>
            <a:off x="5328177" y="1772575"/>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Wiggle your fingers</a:t>
            </a:r>
            <a:r>
              <a:rPr lang="en" sz="1800">
                <a:solidFill>
                  <a:srgbClr val="FF0000"/>
                </a:solidFill>
              </a:rPr>
              <a:t> for:</a:t>
            </a:r>
            <a:endParaRPr sz="1800">
              <a:solidFill>
                <a:srgbClr val="FF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Moses told Pharaoh that if he did not let the people go, the Lord would send swarms of what to Egypt?</a:t>
            </a:r>
            <a:endParaRPr/>
          </a:p>
        </p:txBody>
      </p:sp>
      <p:pic>
        <p:nvPicPr>
          <p:cNvPr id="403" name="Google Shape;403;p47"/>
          <p:cNvPicPr preferRelativeResize="0"/>
          <p:nvPr/>
        </p:nvPicPr>
        <p:blipFill>
          <a:blip r:embed="rId3">
            <a:alphaModFix/>
          </a:blip>
          <a:stretch>
            <a:fillRect/>
          </a:stretch>
        </p:blipFill>
        <p:spPr>
          <a:xfrm>
            <a:off x="5208062" y="2372875"/>
            <a:ext cx="2761974" cy="2188000"/>
          </a:xfrm>
          <a:prstGeom prst="rect">
            <a:avLst/>
          </a:prstGeom>
          <a:noFill/>
          <a:ln>
            <a:noFill/>
          </a:ln>
        </p:spPr>
      </p:pic>
      <p:sp>
        <p:nvSpPr>
          <p:cNvPr id="404" name="Google Shape;404;p47"/>
          <p:cNvSpPr txBox="1"/>
          <p:nvPr/>
        </p:nvSpPr>
        <p:spPr>
          <a:xfrm>
            <a:off x="5328177" y="1772575"/>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Wiggle your fingers for:</a:t>
            </a:r>
            <a:endParaRPr sz="1800">
              <a:solidFill>
                <a:srgbClr val="FF0000"/>
              </a:solidFill>
            </a:endParaRPr>
          </a:p>
        </p:txBody>
      </p:sp>
      <p:sp>
        <p:nvSpPr>
          <p:cNvPr id="405" name="Google Shape;405;p47"/>
          <p:cNvSpPr txBox="1"/>
          <p:nvPr/>
        </p:nvSpPr>
        <p:spPr>
          <a:xfrm>
            <a:off x="573839" y="1997885"/>
            <a:ext cx="41517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Flies would swarm Egypt, but not Goshen, where the Lord’s people lived. This was so that Pharaoh would know that the Lord was in that Land.</a:t>
            </a:r>
            <a:endParaRPr sz="25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Did Pharaoh let the people go?</a:t>
            </a:r>
            <a:endParaRPr/>
          </a:p>
        </p:txBody>
      </p:sp>
      <p:pic>
        <p:nvPicPr>
          <p:cNvPr descr="File:Thumb down icon.svg - Wikimedia Commons" id="411" name="Google Shape;411;p48"/>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412" name="Google Shape;412;p48"/>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Did Pharaoh let the people go?</a:t>
            </a:r>
            <a:endParaRPr/>
          </a:p>
        </p:txBody>
      </p:sp>
      <p:pic>
        <p:nvPicPr>
          <p:cNvPr descr="File:Thumb down icon.svg - Wikimedia Commons" id="418" name="Google Shape;418;p49"/>
          <p:cNvPicPr preferRelativeResize="0"/>
          <p:nvPr/>
        </p:nvPicPr>
        <p:blipFill>
          <a:blip r:embed="rId3">
            <a:alphaModFix/>
          </a:blip>
          <a:stretch>
            <a:fillRect/>
          </a:stretch>
        </p:blipFill>
        <p:spPr>
          <a:xfrm>
            <a:off x="1985305" y="2086127"/>
            <a:ext cx="2401643" cy="22993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Flies swarmed the land and Pharaoh summoned Moses and Aaron. He told them to offer a sacrifice where?</a:t>
            </a:r>
            <a:endParaRPr/>
          </a:p>
        </p:txBody>
      </p:sp>
      <p:sp>
        <p:nvSpPr>
          <p:cNvPr id="424" name="Google Shape;424;p50"/>
          <p:cNvSpPr txBox="1"/>
          <p:nvPr/>
        </p:nvSpPr>
        <p:spPr>
          <a:xfrm>
            <a:off x="1076140" y="2107950"/>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Clap your hands for:</a:t>
            </a:r>
            <a:endParaRPr sz="1800">
              <a:solidFill>
                <a:srgbClr val="FF0000"/>
              </a:solidFill>
            </a:endParaRPr>
          </a:p>
        </p:txBody>
      </p:sp>
      <p:sp>
        <p:nvSpPr>
          <p:cNvPr id="425" name="Google Shape;425;p50"/>
          <p:cNvSpPr txBox="1"/>
          <p:nvPr/>
        </p:nvSpPr>
        <p:spPr>
          <a:xfrm>
            <a:off x="5372638" y="2107951"/>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Stomp your feet</a:t>
            </a:r>
            <a:r>
              <a:rPr lang="en" sz="1800">
                <a:solidFill>
                  <a:srgbClr val="FF0000"/>
                </a:solidFill>
              </a:rPr>
              <a:t> for:</a:t>
            </a:r>
            <a:endParaRPr sz="1800">
              <a:solidFill>
                <a:srgbClr val="FF0000"/>
              </a:solidFill>
            </a:endParaRPr>
          </a:p>
        </p:txBody>
      </p:sp>
      <p:sp>
        <p:nvSpPr>
          <p:cNvPr id="426" name="Google Shape;426;p50"/>
          <p:cNvSpPr txBox="1"/>
          <p:nvPr/>
        </p:nvSpPr>
        <p:spPr>
          <a:xfrm>
            <a:off x="1356399" y="2826705"/>
            <a:ext cx="41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Egypt</a:t>
            </a:r>
            <a:endParaRPr sz="2500"/>
          </a:p>
        </p:txBody>
      </p:sp>
      <p:sp>
        <p:nvSpPr>
          <p:cNvPr id="427" name="Google Shape;427;p50"/>
          <p:cNvSpPr txBox="1"/>
          <p:nvPr/>
        </p:nvSpPr>
        <p:spPr>
          <a:xfrm>
            <a:off x="5508107" y="2826705"/>
            <a:ext cx="41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The Promised Land</a:t>
            </a:r>
            <a:endParaRPr sz="25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Flies swarmed the land and Pharaoh summoned Moses and Aaron. He told them to offer a sacrifice where?</a:t>
            </a:r>
            <a:endParaRPr/>
          </a:p>
        </p:txBody>
      </p:sp>
      <p:sp>
        <p:nvSpPr>
          <p:cNvPr id="433" name="Google Shape;433;p51"/>
          <p:cNvSpPr txBox="1"/>
          <p:nvPr/>
        </p:nvSpPr>
        <p:spPr>
          <a:xfrm>
            <a:off x="1076140" y="2107950"/>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Clap your hands for:</a:t>
            </a:r>
            <a:endParaRPr sz="1800">
              <a:solidFill>
                <a:srgbClr val="FF0000"/>
              </a:solidFill>
            </a:endParaRPr>
          </a:p>
        </p:txBody>
      </p:sp>
      <p:sp>
        <p:nvSpPr>
          <p:cNvPr id="434" name="Google Shape;434;p51"/>
          <p:cNvSpPr txBox="1"/>
          <p:nvPr/>
        </p:nvSpPr>
        <p:spPr>
          <a:xfrm>
            <a:off x="1356399" y="2826705"/>
            <a:ext cx="41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Egypt</a:t>
            </a:r>
            <a:endParaRPr sz="2500"/>
          </a:p>
        </p:txBody>
      </p:sp>
      <p:sp>
        <p:nvSpPr>
          <p:cNvPr id="435" name="Google Shape;435;p51"/>
          <p:cNvSpPr txBox="1"/>
          <p:nvPr/>
        </p:nvSpPr>
        <p:spPr>
          <a:xfrm>
            <a:off x="4239920" y="1924641"/>
            <a:ext cx="4151700" cy="210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Pharaoh wanted them to offer a sacrifice to God in Egypt, but Moses said that it would not be right for them to do so in Egypt.</a:t>
            </a:r>
            <a:endParaRPr sz="25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Pharaoh did allow them to offer sacrifices to the Lord in the wilderness but told them not to go very far. What else did he ask for them to do?</a:t>
            </a:r>
            <a:endParaRPr/>
          </a:p>
        </p:txBody>
      </p:sp>
      <p:sp>
        <p:nvSpPr>
          <p:cNvPr id="441" name="Google Shape;441;p52"/>
          <p:cNvSpPr txBox="1"/>
          <p:nvPr/>
        </p:nvSpPr>
        <p:spPr>
          <a:xfrm>
            <a:off x="5212528" y="2007721"/>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“amen” for</a:t>
            </a:r>
            <a:r>
              <a:rPr lang="en" sz="1800">
                <a:solidFill>
                  <a:srgbClr val="FF0000"/>
                </a:solidFill>
              </a:rPr>
              <a:t>:</a:t>
            </a:r>
            <a:endParaRPr sz="1800">
              <a:solidFill>
                <a:srgbClr val="FF0000"/>
              </a:solidFill>
            </a:endParaRPr>
          </a:p>
        </p:txBody>
      </p:sp>
      <p:pic>
        <p:nvPicPr>
          <p:cNvPr id="442" name="Google Shape;442;p52"/>
          <p:cNvPicPr preferRelativeResize="0"/>
          <p:nvPr/>
        </p:nvPicPr>
        <p:blipFill>
          <a:blip r:embed="rId3">
            <a:alphaModFix/>
          </a:blip>
          <a:stretch>
            <a:fillRect/>
          </a:stretch>
        </p:blipFill>
        <p:spPr>
          <a:xfrm>
            <a:off x="5736048" y="2571743"/>
            <a:ext cx="1468900" cy="2276259"/>
          </a:xfrm>
          <a:prstGeom prst="rect">
            <a:avLst/>
          </a:prstGeom>
          <a:noFill/>
          <a:ln>
            <a:noFill/>
          </a:ln>
        </p:spPr>
      </p:pic>
      <p:sp>
        <p:nvSpPr>
          <p:cNvPr id="443" name="Google Shape;443;p52"/>
          <p:cNvSpPr txBox="1"/>
          <p:nvPr/>
        </p:nvSpPr>
        <p:spPr>
          <a:xfrm>
            <a:off x="1243960" y="2007721"/>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“yummy” for:</a:t>
            </a:r>
            <a:endParaRPr sz="1800">
              <a:solidFill>
                <a:srgbClr val="FF0000"/>
              </a:solidFill>
            </a:endParaRPr>
          </a:p>
        </p:txBody>
      </p:sp>
      <p:pic>
        <p:nvPicPr>
          <p:cNvPr id="444" name="Google Shape;444;p52"/>
          <p:cNvPicPr preferRelativeResize="0"/>
          <p:nvPr/>
        </p:nvPicPr>
        <p:blipFill>
          <a:blip r:embed="rId4">
            <a:alphaModFix/>
          </a:blip>
          <a:stretch>
            <a:fillRect/>
          </a:stretch>
        </p:blipFill>
        <p:spPr>
          <a:xfrm>
            <a:off x="530188" y="2471521"/>
            <a:ext cx="3547997" cy="2367179"/>
          </a:xfrm>
          <a:prstGeom prst="rect">
            <a:avLst/>
          </a:prstGeom>
          <a:noFill/>
          <a:ln>
            <a:noFill/>
          </a:ln>
        </p:spPr>
      </p:pic>
      <p:sp>
        <p:nvSpPr>
          <p:cNvPr id="445" name="Google Shape;445;p52"/>
          <p:cNvSpPr txBox="1"/>
          <p:nvPr/>
        </p:nvSpPr>
        <p:spPr>
          <a:xfrm>
            <a:off x="152405" y="4396575"/>
            <a:ext cx="3425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Bring him some of the meat</a:t>
            </a:r>
            <a:endParaRPr b="1" sz="1800">
              <a:solidFill>
                <a:srgbClr val="FF0000"/>
              </a:solidFill>
              <a:highlight>
                <a:srgbClr val="F1C232"/>
              </a:highlight>
            </a:endParaRPr>
          </a:p>
        </p:txBody>
      </p:sp>
      <p:sp>
        <p:nvSpPr>
          <p:cNvPr id="446" name="Google Shape;446;p52"/>
          <p:cNvSpPr txBox="1"/>
          <p:nvPr/>
        </p:nvSpPr>
        <p:spPr>
          <a:xfrm>
            <a:off x="7104980" y="3932775"/>
            <a:ext cx="1803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Pray for him</a:t>
            </a:r>
            <a:endParaRPr b="1" sz="1800">
              <a:solidFill>
                <a:srgbClr val="FF0000"/>
              </a:solidFill>
              <a:highlight>
                <a:srgbClr val="F1C232"/>
              </a:high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Pharaoh did allow them to offer sacrifices to the Lord in the wilderness but told them not to go very far. What else did he ask for them to do?</a:t>
            </a:r>
            <a:endParaRPr/>
          </a:p>
        </p:txBody>
      </p:sp>
      <p:sp>
        <p:nvSpPr>
          <p:cNvPr id="452" name="Google Shape;452;p53"/>
          <p:cNvSpPr txBox="1"/>
          <p:nvPr/>
        </p:nvSpPr>
        <p:spPr>
          <a:xfrm>
            <a:off x="5212528" y="2007721"/>
            <a:ext cx="26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Shout “amen” for:</a:t>
            </a:r>
            <a:endParaRPr sz="1800">
              <a:solidFill>
                <a:srgbClr val="FF0000"/>
              </a:solidFill>
            </a:endParaRPr>
          </a:p>
        </p:txBody>
      </p:sp>
      <p:pic>
        <p:nvPicPr>
          <p:cNvPr id="453" name="Google Shape;453;p53"/>
          <p:cNvPicPr preferRelativeResize="0"/>
          <p:nvPr/>
        </p:nvPicPr>
        <p:blipFill>
          <a:blip r:embed="rId3">
            <a:alphaModFix/>
          </a:blip>
          <a:stretch>
            <a:fillRect/>
          </a:stretch>
        </p:blipFill>
        <p:spPr>
          <a:xfrm>
            <a:off x="5736048" y="2571743"/>
            <a:ext cx="1468900" cy="2276259"/>
          </a:xfrm>
          <a:prstGeom prst="rect">
            <a:avLst/>
          </a:prstGeom>
          <a:noFill/>
          <a:ln>
            <a:noFill/>
          </a:ln>
        </p:spPr>
      </p:pic>
      <p:sp>
        <p:nvSpPr>
          <p:cNvPr id="454" name="Google Shape;454;p53"/>
          <p:cNvSpPr txBox="1"/>
          <p:nvPr/>
        </p:nvSpPr>
        <p:spPr>
          <a:xfrm>
            <a:off x="7104980" y="3932775"/>
            <a:ext cx="1803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Pray for him</a:t>
            </a:r>
            <a:endParaRPr b="1" sz="1800">
              <a:solidFill>
                <a:srgbClr val="FF0000"/>
              </a:solidFill>
              <a:highlight>
                <a:srgbClr val="F1C232"/>
              </a:high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Moses left Pharaoh and prayed to the Lord to take away the flies. Did the Lord do what Moses asked?</a:t>
            </a:r>
            <a:endParaRPr/>
          </a:p>
        </p:txBody>
      </p:sp>
      <p:pic>
        <p:nvPicPr>
          <p:cNvPr descr="File:Thumb down icon.svg - Wikimedia Commons" id="460" name="Google Shape;460;p54"/>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461" name="Google Shape;461;p54"/>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Moses left Pharaoh and prayed to the Lord to take away the flies. Did the Lord do what Moses asked?</a:t>
            </a:r>
            <a:endParaRPr/>
          </a:p>
        </p:txBody>
      </p:sp>
      <p:pic>
        <p:nvPicPr>
          <p:cNvPr descr="File:Thumb up icon.svg - Wikimedia Commons" id="467" name="Google Shape;467;p55"/>
          <p:cNvPicPr preferRelativeResize="0"/>
          <p:nvPr/>
        </p:nvPicPr>
        <p:blipFill>
          <a:blip r:embed="rId3">
            <a:alphaModFix/>
          </a:blip>
          <a:stretch>
            <a:fillRect/>
          </a:stretch>
        </p:blipFill>
        <p:spPr>
          <a:xfrm>
            <a:off x="4386960" y="2012303"/>
            <a:ext cx="2401645" cy="2299373"/>
          </a:xfrm>
          <a:prstGeom prst="rect">
            <a:avLst/>
          </a:prstGeom>
          <a:noFill/>
          <a:ln>
            <a:noFill/>
          </a:ln>
        </p:spPr>
      </p:pic>
      <p:sp>
        <p:nvSpPr>
          <p:cNvPr id="468" name="Google Shape;468;p55"/>
          <p:cNvSpPr txBox="1"/>
          <p:nvPr/>
        </p:nvSpPr>
        <p:spPr>
          <a:xfrm>
            <a:off x="527580" y="2012291"/>
            <a:ext cx="4151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Not a fly remained in Egypt</a:t>
            </a:r>
            <a:endParaRPr sz="25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to Pharaoh’s heart when the flies were gone?</a:t>
            </a:r>
            <a:endParaRPr/>
          </a:p>
        </p:txBody>
      </p:sp>
      <p:sp>
        <p:nvSpPr>
          <p:cNvPr id="474" name="Google Shape;474;p56"/>
          <p:cNvSpPr txBox="1"/>
          <p:nvPr/>
        </p:nvSpPr>
        <p:spPr>
          <a:xfrm>
            <a:off x="1155024"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Rock for:</a:t>
            </a:r>
            <a:endParaRPr sz="1800">
              <a:solidFill>
                <a:srgbClr val="FF0000"/>
              </a:solidFill>
            </a:endParaRPr>
          </a:p>
        </p:txBody>
      </p:sp>
      <p:sp>
        <p:nvSpPr>
          <p:cNvPr id="475" name="Google Shape;475;p56"/>
          <p:cNvSpPr txBox="1"/>
          <p:nvPr/>
        </p:nvSpPr>
        <p:spPr>
          <a:xfrm>
            <a:off x="3662813"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Paper for:</a:t>
            </a:r>
            <a:endParaRPr sz="1800">
              <a:solidFill>
                <a:srgbClr val="FF0000"/>
              </a:solidFill>
            </a:endParaRPr>
          </a:p>
        </p:txBody>
      </p:sp>
      <p:sp>
        <p:nvSpPr>
          <p:cNvPr id="476" name="Google Shape;476;p56"/>
          <p:cNvSpPr txBox="1"/>
          <p:nvPr/>
        </p:nvSpPr>
        <p:spPr>
          <a:xfrm>
            <a:off x="6459725" y="1772575"/>
            <a:ext cx="16626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Scissors for:</a:t>
            </a:r>
            <a:endParaRPr sz="1800">
              <a:solidFill>
                <a:srgbClr val="FF0000"/>
              </a:solidFill>
            </a:endParaRPr>
          </a:p>
        </p:txBody>
      </p:sp>
      <p:pic>
        <p:nvPicPr>
          <p:cNvPr id="477" name="Google Shape;477;p56"/>
          <p:cNvPicPr preferRelativeResize="0"/>
          <p:nvPr/>
        </p:nvPicPr>
        <p:blipFill>
          <a:blip r:embed="rId3">
            <a:alphaModFix/>
          </a:blip>
          <a:stretch>
            <a:fillRect/>
          </a:stretch>
        </p:blipFill>
        <p:spPr>
          <a:xfrm>
            <a:off x="152400" y="2388775"/>
            <a:ext cx="1943611" cy="2602325"/>
          </a:xfrm>
          <a:prstGeom prst="rect">
            <a:avLst/>
          </a:prstGeom>
          <a:noFill/>
          <a:ln>
            <a:noFill/>
          </a:ln>
        </p:spPr>
      </p:pic>
      <p:pic>
        <p:nvPicPr>
          <p:cNvPr id="478" name="Google Shape;478;p56"/>
          <p:cNvPicPr preferRelativeResize="0"/>
          <p:nvPr/>
        </p:nvPicPr>
        <p:blipFill>
          <a:blip r:embed="rId4">
            <a:alphaModFix/>
          </a:blip>
          <a:stretch>
            <a:fillRect/>
          </a:stretch>
        </p:blipFill>
        <p:spPr>
          <a:xfrm>
            <a:off x="2248411" y="2388775"/>
            <a:ext cx="3918795" cy="2602325"/>
          </a:xfrm>
          <a:prstGeom prst="rect">
            <a:avLst/>
          </a:prstGeom>
          <a:noFill/>
          <a:ln>
            <a:noFill/>
          </a:ln>
        </p:spPr>
      </p:pic>
      <p:pic>
        <p:nvPicPr>
          <p:cNvPr id="479" name="Google Shape;479;p56"/>
          <p:cNvPicPr preferRelativeResize="0"/>
          <p:nvPr/>
        </p:nvPicPr>
        <p:blipFill>
          <a:blip r:embed="rId5">
            <a:alphaModFix/>
          </a:blip>
          <a:stretch>
            <a:fillRect/>
          </a:stretch>
        </p:blipFill>
        <p:spPr>
          <a:xfrm>
            <a:off x="6319607" y="2388775"/>
            <a:ext cx="2671994" cy="2170995"/>
          </a:xfrm>
          <a:prstGeom prst="rect">
            <a:avLst/>
          </a:prstGeom>
          <a:noFill/>
          <a:ln>
            <a:noFill/>
          </a:ln>
        </p:spPr>
      </p:pic>
      <p:sp>
        <p:nvSpPr>
          <p:cNvPr id="480" name="Google Shape;480;p56"/>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hard</a:t>
            </a:r>
            <a:endParaRPr b="1" sz="1800">
              <a:solidFill>
                <a:srgbClr val="FF0000"/>
              </a:solidFill>
              <a:highlight>
                <a:srgbClr val="F1C232"/>
              </a:highlight>
            </a:endParaRPr>
          </a:p>
        </p:txBody>
      </p:sp>
      <p:sp>
        <p:nvSpPr>
          <p:cNvPr id="481" name="Google Shape;481;p56"/>
          <p:cNvSpPr txBox="1"/>
          <p:nvPr/>
        </p:nvSpPr>
        <p:spPr>
          <a:xfrm>
            <a:off x="298183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soft</a:t>
            </a:r>
            <a:endParaRPr b="1" sz="1800">
              <a:solidFill>
                <a:srgbClr val="FF0000"/>
              </a:solidFill>
              <a:highlight>
                <a:srgbClr val="F1C232"/>
              </a:highlight>
            </a:endParaRPr>
          </a:p>
        </p:txBody>
      </p:sp>
      <p:sp>
        <p:nvSpPr>
          <p:cNvPr id="482" name="Google Shape;482;p56"/>
          <p:cNvSpPr txBox="1"/>
          <p:nvPr/>
        </p:nvSpPr>
        <p:spPr>
          <a:xfrm>
            <a:off x="65396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broken</a:t>
            </a:r>
            <a:endParaRPr b="1" sz="1800">
              <a:solidFill>
                <a:srgbClr val="FF0000"/>
              </a:solidFill>
              <a:highlight>
                <a:srgbClr val="F1C232"/>
              </a:high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to Pharaoh’s heart when the flies were gone?</a:t>
            </a:r>
            <a:endParaRPr/>
          </a:p>
        </p:txBody>
      </p:sp>
      <p:sp>
        <p:nvSpPr>
          <p:cNvPr id="488" name="Google Shape;488;p57"/>
          <p:cNvSpPr txBox="1"/>
          <p:nvPr/>
        </p:nvSpPr>
        <p:spPr>
          <a:xfrm>
            <a:off x="1155024" y="1772575"/>
            <a:ext cx="1408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rPr>
              <a:t>Rock for:</a:t>
            </a:r>
            <a:endParaRPr sz="1800">
              <a:solidFill>
                <a:srgbClr val="FF0000"/>
              </a:solidFill>
            </a:endParaRPr>
          </a:p>
        </p:txBody>
      </p:sp>
      <p:pic>
        <p:nvPicPr>
          <p:cNvPr id="489" name="Google Shape;489;p57"/>
          <p:cNvPicPr preferRelativeResize="0"/>
          <p:nvPr/>
        </p:nvPicPr>
        <p:blipFill>
          <a:blip r:embed="rId3">
            <a:alphaModFix/>
          </a:blip>
          <a:stretch>
            <a:fillRect/>
          </a:stretch>
        </p:blipFill>
        <p:spPr>
          <a:xfrm>
            <a:off x="152400" y="2388775"/>
            <a:ext cx="1943611" cy="2602325"/>
          </a:xfrm>
          <a:prstGeom prst="rect">
            <a:avLst/>
          </a:prstGeom>
          <a:noFill/>
          <a:ln>
            <a:noFill/>
          </a:ln>
        </p:spPr>
      </p:pic>
      <p:sp>
        <p:nvSpPr>
          <p:cNvPr id="490" name="Google Shape;490;p57"/>
          <p:cNvSpPr txBox="1"/>
          <p:nvPr/>
        </p:nvSpPr>
        <p:spPr>
          <a:xfrm>
            <a:off x="152389" y="4396580"/>
            <a:ext cx="2451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0000"/>
                </a:solidFill>
                <a:highlight>
                  <a:srgbClr val="F1C232"/>
                </a:highlight>
              </a:rPr>
              <a:t>It was hard</a:t>
            </a:r>
            <a:endParaRPr b="1" sz="1800">
              <a:solidFill>
                <a:srgbClr val="FF0000"/>
              </a:solidFill>
              <a:highlight>
                <a:srgbClr val="F1C232"/>
              </a:highlight>
            </a:endParaRPr>
          </a:p>
        </p:txBody>
      </p:sp>
      <p:sp>
        <p:nvSpPr>
          <p:cNvPr id="491" name="Google Shape;491;p57"/>
          <p:cNvSpPr txBox="1"/>
          <p:nvPr/>
        </p:nvSpPr>
        <p:spPr>
          <a:xfrm>
            <a:off x="4571996" y="2236367"/>
            <a:ext cx="341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His heart was hardened, just like the Lord said it would be.</a:t>
            </a:r>
            <a:endParaRPr sz="25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Did Pharaoh let the people go?</a:t>
            </a:r>
            <a:endParaRPr/>
          </a:p>
        </p:txBody>
      </p:sp>
      <p:pic>
        <p:nvPicPr>
          <p:cNvPr descr="File:Thumb down icon.svg - Wikimedia Commons" id="497" name="Google Shape;497;p58"/>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498" name="Google Shape;498;p58"/>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5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Did Pharaoh let the people go?</a:t>
            </a:r>
            <a:endParaRPr/>
          </a:p>
        </p:txBody>
      </p:sp>
      <p:pic>
        <p:nvPicPr>
          <p:cNvPr descr="File:Thumb down icon.svg - Wikimedia Commons" id="504" name="Google Shape;504;p59"/>
          <p:cNvPicPr preferRelativeResize="0"/>
          <p:nvPr/>
        </p:nvPicPr>
        <p:blipFill>
          <a:blip r:embed="rId3">
            <a:alphaModFix/>
          </a:blip>
          <a:stretch>
            <a:fillRect/>
          </a:stretch>
        </p:blipFill>
        <p:spPr>
          <a:xfrm>
            <a:off x="1985305" y="2086127"/>
            <a:ext cx="2401643" cy="22993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