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49d02b89962c41c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49d02b89962c41c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6d8d156c1dca917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6d8d156c1dca917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bc9d0e72240cb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bc9d0e72240cb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3eb17e860b50b3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3eb17e860b50b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3eb17e860b50b3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3eb17e860b50b3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ee23e5e2b4b451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5ee23e5e2b4b451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5ee23e5e2b4b451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5ee23e5e2b4b451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ee23e5e2b4b451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5ee23e5e2b4b451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ee23e5e2b4b451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5ee23e5e2b4b451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ee23e5e2b4b451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5ee23e5e2b4b451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ee23e5e2b4b451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5ee23e5e2b4b451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ee23e5e2b4b451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ee23e5e2b4b451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ee23e5e2b4b451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ee23e5e2b4b451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ee23e5e2b4b451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5ee23e5e2b4b451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ee23e5e2b4b451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ee23e5e2b4b451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ee23e5e2b4b451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5ee23e5e2b4b451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5ee23e5e2b4b451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5ee23e5e2b4b451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5ee23e5e2b4b451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5ee23e5e2b4b451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ee23e5e2b4b451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ee23e5e2b4b451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ee23e5e2b4b451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ee23e5e2b4b451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ee23e5e2b4b451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5ee23e5e2b4b451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41529de0243ea76f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41529de0243ea76f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41529de0243ea76f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41529de0243ea76f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41529de0243ea76f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41529de0243ea76f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41529de0243ea76f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41529de0243ea76f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41529de0243ea76f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41529de0243ea76f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41529de0243ea76f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41529de0243ea76f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41529de0243ea76f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41529de0243ea76f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41529de0243ea76f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41529de0243ea76f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41529de0243ea76f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41529de0243ea76f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41529de0243ea76f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41529de0243ea76f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41529de0243ea76f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41529de0243ea76f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41529de0243ea76f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41529de0243ea76f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41529de0243ea76f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41529de0243ea76f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41529de0243ea76f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41529de0243ea76f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41529de0243ea76f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41529de0243ea76f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41529de0243ea76f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41529de0243ea76f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41529de0243ea76f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41529de0243ea76f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41529de0243ea76f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41529de0243ea76f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41529de0243ea76f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41529de0243ea76f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41529de0243ea76f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41529de0243ea76f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41529de0243ea76f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41529de0243ea76f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41529de0243ea76f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41529de0243ea76f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jpg"/><Relationship Id="rId4" Type="http://schemas.openxmlformats.org/officeDocument/2006/relationships/image" Target="../media/image8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6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6.jpg"/><Relationship Id="rId4" Type="http://schemas.openxmlformats.org/officeDocument/2006/relationships/image" Target="../media/image1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6.jpg"/><Relationship Id="rId4" Type="http://schemas.openxmlformats.org/officeDocument/2006/relationships/image" Target="../media/image18.png"/><Relationship Id="rId5" Type="http://schemas.openxmlformats.org/officeDocument/2006/relationships/image" Target="../media/image17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6.jpg"/><Relationship Id="rId4" Type="http://schemas.openxmlformats.org/officeDocument/2006/relationships/image" Target="../media/image18.png"/><Relationship Id="rId5" Type="http://schemas.openxmlformats.org/officeDocument/2006/relationships/image" Target="../media/image13.jpg"/><Relationship Id="rId6" Type="http://schemas.openxmlformats.org/officeDocument/2006/relationships/image" Target="../media/image17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Exodus Dig Site 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Lord told Moses to tell the Pharaoh all he told him. Moses said what part of him was faltering?</a:t>
            </a:r>
            <a:endParaRPr/>
          </a:p>
        </p:txBody>
      </p:sp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43549" l="35175" r="31375" t="41463"/>
          <a:stretch/>
        </p:blipFill>
        <p:spPr>
          <a:xfrm>
            <a:off x="4291765" y="2157878"/>
            <a:ext cx="1861616" cy="125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 b="48371" l="60363" r="14071" t="24281"/>
          <a:stretch/>
        </p:blipFill>
        <p:spPr>
          <a:xfrm>
            <a:off x="7050168" y="2571760"/>
            <a:ext cx="1613400" cy="230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56863" l="44802" r="28534" t="25848"/>
          <a:stretch/>
        </p:blipFill>
        <p:spPr>
          <a:xfrm>
            <a:off x="804714" y="1858392"/>
            <a:ext cx="1461275" cy="142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69949" l="40157" r="8856" t="18917"/>
          <a:stretch/>
        </p:blipFill>
        <p:spPr>
          <a:xfrm>
            <a:off x="360309" y="3715249"/>
            <a:ext cx="3819906" cy="125617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3206950" y="1355904"/>
            <a:ext cx="63414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Point to the right one on your own face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Lord told Moses to tell the Pharaoh all he told him. Moses said what part of him was faltering?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43549" l="35175" r="31375" t="41463"/>
          <a:stretch/>
        </p:blipFill>
        <p:spPr>
          <a:xfrm>
            <a:off x="4291765" y="2157878"/>
            <a:ext cx="1861616" cy="125617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3206950" y="1355904"/>
            <a:ext cx="63414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Point to the right one on your own face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148125" y="2204325"/>
            <a:ext cx="38193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Moses said he spoke with faltering lips, so why would Pharaoh listen to him? But the Lord told Moses he had made Moses like God to Pharaoh.</a:t>
            </a:r>
            <a:endParaRPr sz="2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Aaron was to be Moses’ prophet. Aaron was to tell Pharaoh to let the Israelites go. Would Pharaoh do it?</a:t>
            </a:r>
            <a:endParaRPr/>
          </a:p>
        </p:txBody>
      </p:sp>
      <p:pic>
        <p:nvPicPr>
          <p:cNvPr descr="File:Thumb down icon.svg - Wikimedia Commons"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humb up icon.svg - Wikimedia Commons"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Aaron was to be Moses’ prophet. Aaron was to tell Pharaoh to let the Israelites go. Would Pharaoh do it?</a:t>
            </a:r>
            <a:endParaRPr/>
          </a:p>
        </p:txBody>
      </p:sp>
      <p:pic>
        <p:nvPicPr>
          <p:cNvPr descr="File:Thumb down icon.svg - Wikimedia Commons"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4652065" y="2224343"/>
            <a:ext cx="38193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Pharaoh’s heart would be hardened.The Lord would do many signs and wonders but Pharaoh would not listen.</a:t>
            </a:r>
            <a:endParaRPr sz="2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God said the Egyptians would know he is the Lord when he stretched out what against Egypt?</a:t>
            </a: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9593" y="2441855"/>
            <a:ext cx="1706555" cy="238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7412" y="2441850"/>
            <a:ext cx="1788704" cy="238492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1657450" y="1892375"/>
            <a:ext cx="2349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Raise your hand for: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4500204" y="1892375"/>
            <a:ext cx="2349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Stomp your feet</a:t>
            </a:r>
            <a:r>
              <a:rPr lang="en" sz="1800">
                <a:solidFill>
                  <a:srgbClr val="FF0000"/>
                </a:solidFill>
              </a:rPr>
              <a:t> for: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God said the Egyptians would know he is the Lord when he stretched out what against Egypt?</a:t>
            </a:r>
            <a:endParaRPr/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9593" y="2441855"/>
            <a:ext cx="1706555" cy="238492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1657450" y="1892375"/>
            <a:ext cx="2349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Raise your hand for: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03" name="Google Shape;103;p19"/>
          <p:cNvSpPr txBox="1"/>
          <p:nvPr/>
        </p:nvSpPr>
        <p:spPr>
          <a:xfrm>
            <a:off x="4652065" y="2224343"/>
            <a:ext cx="38193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Lord would stretch out his hand against Egypt and pull the Israelites out of it.</a:t>
            </a:r>
            <a:endParaRPr sz="2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Moses when he spoke to Pharaoh?</a:t>
            </a:r>
            <a:endParaRPr/>
          </a:p>
        </p:txBody>
      </p:sp>
      <p:sp>
        <p:nvSpPr>
          <p:cNvPr id="109" name="Google Shape;109;p20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Moses when he spoke to Pharaoh?</a:t>
            </a:r>
            <a:endParaRPr/>
          </a:p>
        </p:txBody>
      </p:sp>
      <p:sp>
        <p:nvSpPr>
          <p:cNvPr id="115" name="Google Shape;115;p21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1401225" y="2204325"/>
            <a:ext cx="6337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</a:t>
            </a:r>
            <a:endParaRPr sz="4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Moses when he spoke to Pharaoh?</a:t>
            </a:r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23" name="Google Shape;123;p22"/>
          <p:cNvSpPr txBox="1"/>
          <p:nvPr/>
        </p:nvSpPr>
        <p:spPr>
          <a:xfrm>
            <a:off x="1401225" y="2204325"/>
            <a:ext cx="6337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</a:t>
            </a:r>
            <a:endParaRPr sz="4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Moses when he spoke to Pharaoh?</a:t>
            </a:r>
            <a:endParaRPr/>
          </a:p>
        </p:txBody>
      </p:sp>
      <p:sp>
        <p:nvSpPr>
          <p:cNvPr id="129" name="Google Shape;129;p23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30" name="Google Shape;130;p23"/>
          <p:cNvSpPr txBox="1"/>
          <p:nvPr/>
        </p:nvSpPr>
        <p:spPr>
          <a:xfrm>
            <a:off x="1401225" y="2204325"/>
            <a:ext cx="6337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75  76  77  </a:t>
            </a:r>
            <a:endParaRPr sz="4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Moses when he spoke to Pharaoh?</a:t>
            </a:r>
            <a:endParaRPr/>
          </a:p>
        </p:txBody>
      </p:sp>
      <p:sp>
        <p:nvSpPr>
          <p:cNvPr id="136" name="Google Shape;136;p24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37" name="Google Shape;137;p24"/>
          <p:cNvSpPr txBox="1"/>
          <p:nvPr/>
        </p:nvSpPr>
        <p:spPr>
          <a:xfrm>
            <a:off x="1401225" y="2204325"/>
            <a:ext cx="6337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75  76  77  78  </a:t>
            </a:r>
            <a:endParaRPr sz="4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Moses when he spoke to Pharaoh?</a:t>
            </a:r>
            <a:endParaRPr/>
          </a:p>
        </p:txBody>
      </p:sp>
      <p:sp>
        <p:nvSpPr>
          <p:cNvPr id="143" name="Google Shape;143;p25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44" name="Google Shape;144;p25"/>
          <p:cNvSpPr txBox="1"/>
          <p:nvPr/>
        </p:nvSpPr>
        <p:spPr>
          <a:xfrm>
            <a:off x="1401225" y="2204325"/>
            <a:ext cx="6337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75  76  77  78  79  </a:t>
            </a:r>
            <a:endParaRPr sz="4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Moses when he spoke to Pharaoh?</a:t>
            </a:r>
            <a:endParaRPr/>
          </a:p>
        </p:txBody>
      </p:sp>
      <p:sp>
        <p:nvSpPr>
          <p:cNvPr id="150" name="Google Shape;150;p26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1401225" y="2204325"/>
            <a:ext cx="6337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75  76  77  78  79  80</a:t>
            </a:r>
            <a:endParaRPr sz="4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Moses when he spoke to Pharaoh?</a:t>
            </a:r>
            <a:endParaRPr/>
          </a:p>
        </p:txBody>
      </p:sp>
      <p:sp>
        <p:nvSpPr>
          <p:cNvPr id="157" name="Google Shape;157;p27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58" name="Google Shape;158;p27"/>
          <p:cNvSpPr txBox="1"/>
          <p:nvPr/>
        </p:nvSpPr>
        <p:spPr>
          <a:xfrm>
            <a:off x="1401225" y="2204325"/>
            <a:ext cx="6337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75  76  77  78  79  80</a:t>
            </a:r>
            <a:endParaRPr sz="4000">
              <a:solidFill>
                <a:srgbClr val="0000FF"/>
              </a:solidFill>
            </a:endParaRPr>
          </a:p>
        </p:txBody>
      </p:sp>
      <p:sp>
        <p:nvSpPr>
          <p:cNvPr id="159" name="Google Shape;159;p27"/>
          <p:cNvSpPr txBox="1"/>
          <p:nvPr/>
        </p:nvSpPr>
        <p:spPr>
          <a:xfrm>
            <a:off x="5769591" y="3004736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STOP</a:t>
            </a:r>
            <a:r>
              <a:rPr lang="en" sz="1800">
                <a:solidFill>
                  <a:srgbClr val="FF0000"/>
                </a:solidFill>
              </a:rPr>
              <a:t>!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/>
          <p:nvPr/>
        </p:nvSpPr>
        <p:spPr>
          <a:xfrm>
            <a:off x="5536849" y="2113849"/>
            <a:ext cx="956700" cy="9864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Moses when he spoke to Pharaoh?</a:t>
            </a:r>
            <a:endParaRPr/>
          </a:p>
        </p:txBody>
      </p:sp>
      <p:sp>
        <p:nvSpPr>
          <p:cNvPr id="166" name="Google Shape;166;p28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67" name="Google Shape;167;p28"/>
          <p:cNvSpPr txBox="1"/>
          <p:nvPr/>
        </p:nvSpPr>
        <p:spPr>
          <a:xfrm>
            <a:off x="1401225" y="2204325"/>
            <a:ext cx="6337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75  76  77  78  79  80</a:t>
            </a:r>
            <a:endParaRPr sz="4000">
              <a:solidFill>
                <a:srgbClr val="0000FF"/>
              </a:solidFill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5769591" y="3004736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2438129" y="3468518"/>
            <a:ext cx="38193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Moses was 80 years old when he spoke to Pharaoh</a:t>
            </a:r>
            <a:endParaRPr sz="2100"/>
          </a:p>
        </p:txBody>
      </p:sp>
      <p:sp>
        <p:nvSpPr>
          <p:cNvPr id="170" name="Google Shape;170;p28"/>
          <p:cNvSpPr/>
          <p:nvPr/>
        </p:nvSpPr>
        <p:spPr>
          <a:xfrm rot="3120362">
            <a:off x="6484887" y="1464359"/>
            <a:ext cx="266091" cy="786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8"/>
          <p:cNvSpPr txBox="1"/>
          <p:nvPr/>
        </p:nvSpPr>
        <p:spPr>
          <a:xfrm>
            <a:off x="6665832" y="1115704"/>
            <a:ext cx="63414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Moses</a:t>
            </a:r>
            <a:endParaRPr sz="2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/>
          <p:nvPr/>
        </p:nvSpPr>
        <p:spPr>
          <a:xfrm>
            <a:off x="5536849" y="2113849"/>
            <a:ext cx="956700" cy="9864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Aaron when he spoke to Pharaoh?</a:t>
            </a:r>
            <a:endParaRPr/>
          </a:p>
        </p:txBody>
      </p:sp>
      <p:sp>
        <p:nvSpPr>
          <p:cNvPr id="178" name="Google Shape;178;p29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1401225" y="2204325"/>
            <a:ext cx="6337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75  76  77  78  79  80</a:t>
            </a:r>
            <a:endParaRPr sz="4000">
              <a:solidFill>
                <a:srgbClr val="0000FF"/>
              </a:solidFill>
            </a:endParaRPr>
          </a:p>
        </p:txBody>
      </p:sp>
      <p:sp>
        <p:nvSpPr>
          <p:cNvPr id="180" name="Google Shape;180;p29"/>
          <p:cNvSpPr/>
          <p:nvPr/>
        </p:nvSpPr>
        <p:spPr>
          <a:xfrm rot="3120362">
            <a:off x="6484887" y="1464359"/>
            <a:ext cx="266091" cy="786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9"/>
          <p:cNvSpPr txBox="1"/>
          <p:nvPr/>
        </p:nvSpPr>
        <p:spPr>
          <a:xfrm>
            <a:off x="6665832" y="1115704"/>
            <a:ext cx="6341400" cy="5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Moses</a:t>
            </a:r>
            <a:endParaRPr sz="2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/>
          <p:nvPr/>
        </p:nvSpPr>
        <p:spPr>
          <a:xfrm>
            <a:off x="5536849" y="2113849"/>
            <a:ext cx="956700" cy="9864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Aaron when he spoke to Pharaoh?</a:t>
            </a:r>
            <a:endParaRPr/>
          </a:p>
        </p:txBody>
      </p:sp>
      <p:sp>
        <p:nvSpPr>
          <p:cNvPr id="188" name="Google Shape;188;p30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1401225" y="2204325"/>
            <a:ext cx="63375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75  76  77  78  79  80</a:t>
            </a:r>
            <a:endParaRPr sz="4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81</a:t>
            </a:r>
            <a:endParaRPr sz="4000">
              <a:solidFill>
                <a:srgbClr val="0000FF"/>
              </a:solidFill>
            </a:endParaRPr>
          </a:p>
        </p:txBody>
      </p:sp>
      <p:sp>
        <p:nvSpPr>
          <p:cNvPr id="190" name="Google Shape;190;p30"/>
          <p:cNvSpPr/>
          <p:nvPr/>
        </p:nvSpPr>
        <p:spPr>
          <a:xfrm rot="3120362">
            <a:off x="6484887" y="1464359"/>
            <a:ext cx="266091" cy="786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0"/>
          <p:cNvSpPr txBox="1"/>
          <p:nvPr/>
        </p:nvSpPr>
        <p:spPr>
          <a:xfrm>
            <a:off x="6665832" y="1115704"/>
            <a:ext cx="6341400" cy="5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Moses</a:t>
            </a:r>
            <a:endParaRPr sz="2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5536849" y="2113849"/>
            <a:ext cx="956700" cy="9864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Aaron when he spoke to Pharaoh?</a:t>
            </a:r>
            <a:endParaRPr/>
          </a:p>
        </p:txBody>
      </p:sp>
      <p:sp>
        <p:nvSpPr>
          <p:cNvPr id="198" name="Google Shape;198;p31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1401225" y="2204325"/>
            <a:ext cx="63375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75  76  77  78  79  80</a:t>
            </a:r>
            <a:endParaRPr sz="4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81  82  </a:t>
            </a:r>
            <a:endParaRPr sz="4000">
              <a:solidFill>
                <a:srgbClr val="0000FF"/>
              </a:solidFill>
            </a:endParaRPr>
          </a:p>
        </p:txBody>
      </p:sp>
      <p:sp>
        <p:nvSpPr>
          <p:cNvPr id="200" name="Google Shape;200;p31"/>
          <p:cNvSpPr/>
          <p:nvPr/>
        </p:nvSpPr>
        <p:spPr>
          <a:xfrm rot="3120362">
            <a:off x="6484887" y="1464359"/>
            <a:ext cx="266091" cy="786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1"/>
          <p:cNvSpPr txBox="1"/>
          <p:nvPr/>
        </p:nvSpPr>
        <p:spPr>
          <a:xfrm>
            <a:off x="6665832" y="1115704"/>
            <a:ext cx="6341400" cy="5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Moses</a:t>
            </a:r>
            <a:endParaRPr sz="2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/>
          <p:nvPr/>
        </p:nvSpPr>
        <p:spPr>
          <a:xfrm>
            <a:off x="3040650" y="3307151"/>
            <a:ext cx="882300" cy="9291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2"/>
          <p:cNvSpPr txBox="1"/>
          <p:nvPr/>
        </p:nvSpPr>
        <p:spPr>
          <a:xfrm>
            <a:off x="1401225" y="2204325"/>
            <a:ext cx="63375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75  76  77  78  79  80</a:t>
            </a:r>
            <a:endParaRPr sz="4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81  82  83</a:t>
            </a:r>
            <a:endParaRPr sz="4000">
              <a:solidFill>
                <a:srgbClr val="0000FF"/>
              </a:solidFill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5536849" y="2113849"/>
            <a:ext cx="956700" cy="9864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Aaron when he spoke to Pharaoh?</a:t>
            </a:r>
            <a:endParaRPr/>
          </a:p>
        </p:txBody>
      </p:sp>
      <p:sp>
        <p:nvSpPr>
          <p:cNvPr id="210" name="Google Shape;210;p32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 rot="3120362">
            <a:off x="6484887" y="1464359"/>
            <a:ext cx="266091" cy="786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2"/>
          <p:cNvSpPr txBox="1"/>
          <p:nvPr/>
        </p:nvSpPr>
        <p:spPr>
          <a:xfrm>
            <a:off x="6665832" y="1115704"/>
            <a:ext cx="6341400" cy="5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Moses</a:t>
            </a:r>
            <a:endParaRPr sz="2200"/>
          </a:p>
        </p:txBody>
      </p:sp>
      <p:sp>
        <p:nvSpPr>
          <p:cNvPr id="213" name="Google Shape;213;p32"/>
          <p:cNvSpPr txBox="1"/>
          <p:nvPr/>
        </p:nvSpPr>
        <p:spPr>
          <a:xfrm>
            <a:off x="3038625" y="4293539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STOP!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/>
          <p:nvPr/>
        </p:nvSpPr>
        <p:spPr>
          <a:xfrm>
            <a:off x="5536849" y="2113849"/>
            <a:ext cx="956700" cy="9864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3"/>
          <p:cNvSpPr/>
          <p:nvPr/>
        </p:nvSpPr>
        <p:spPr>
          <a:xfrm>
            <a:off x="3040650" y="3307151"/>
            <a:ext cx="882300" cy="9291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3"/>
          <p:cNvSpPr txBox="1"/>
          <p:nvPr/>
        </p:nvSpPr>
        <p:spPr>
          <a:xfrm>
            <a:off x="1401225" y="2204325"/>
            <a:ext cx="63375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75  76  77  78  79  80</a:t>
            </a:r>
            <a:endParaRPr sz="4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FF"/>
                </a:solidFill>
              </a:rPr>
              <a:t>81  82  83</a:t>
            </a:r>
            <a:endParaRPr sz="4000">
              <a:solidFill>
                <a:srgbClr val="0000FF"/>
              </a:solidFill>
            </a:endParaRPr>
          </a:p>
        </p:txBody>
      </p:sp>
      <p:sp>
        <p:nvSpPr>
          <p:cNvPr id="221" name="Google Shape;22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old was Aaron when he spoke to Pharaoh?</a:t>
            </a:r>
            <a:endParaRPr/>
          </a:p>
        </p:txBody>
      </p:sp>
      <p:sp>
        <p:nvSpPr>
          <p:cNvPr id="222" name="Google Shape;222;p33"/>
          <p:cNvSpPr txBox="1"/>
          <p:nvPr/>
        </p:nvSpPr>
        <p:spPr>
          <a:xfrm>
            <a:off x="1425247" y="1115695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Tell me when to 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223" name="Google Shape;223;p33"/>
          <p:cNvSpPr/>
          <p:nvPr/>
        </p:nvSpPr>
        <p:spPr>
          <a:xfrm rot="3120362">
            <a:off x="6484887" y="1464359"/>
            <a:ext cx="266091" cy="786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3"/>
          <p:cNvSpPr txBox="1"/>
          <p:nvPr/>
        </p:nvSpPr>
        <p:spPr>
          <a:xfrm>
            <a:off x="6665832" y="1115704"/>
            <a:ext cx="6341400" cy="5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Moses</a:t>
            </a:r>
            <a:endParaRPr sz="2200"/>
          </a:p>
        </p:txBody>
      </p:sp>
      <p:sp>
        <p:nvSpPr>
          <p:cNvPr id="225" name="Google Shape;225;p33"/>
          <p:cNvSpPr txBox="1"/>
          <p:nvPr/>
        </p:nvSpPr>
        <p:spPr>
          <a:xfrm>
            <a:off x="3038625" y="4293539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STOP!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226" name="Google Shape;226;p33"/>
          <p:cNvSpPr/>
          <p:nvPr/>
        </p:nvSpPr>
        <p:spPr>
          <a:xfrm rot="6496289">
            <a:off x="4204988" y="3740153"/>
            <a:ext cx="266012" cy="786085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3"/>
          <p:cNvSpPr txBox="1"/>
          <p:nvPr/>
        </p:nvSpPr>
        <p:spPr>
          <a:xfrm>
            <a:off x="4822666" y="3995987"/>
            <a:ext cx="63414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Aaron</a:t>
            </a:r>
            <a:endParaRPr sz="2200"/>
          </a:p>
        </p:txBody>
      </p:sp>
      <p:sp>
        <p:nvSpPr>
          <p:cNvPr id="228" name="Google Shape;228;p33"/>
          <p:cNvSpPr txBox="1"/>
          <p:nvPr/>
        </p:nvSpPr>
        <p:spPr>
          <a:xfrm>
            <a:off x="6275686" y="3188800"/>
            <a:ext cx="26961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Aaron</a:t>
            </a:r>
            <a:r>
              <a:rPr lang="en" sz="2100"/>
              <a:t> was 83 years old when he spoke to Pharaoh</a:t>
            </a:r>
            <a:endParaRPr sz="2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Pharaoh asked Moses and Aaron to perform a miracle. What did Aaron do?</a:t>
            </a:r>
            <a:endParaRPr/>
          </a:p>
        </p:txBody>
      </p:sp>
      <p:sp>
        <p:nvSpPr>
          <p:cNvPr id="234" name="Google Shape;234;p34"/>
          <p:cNvSpPr txBox="1"/>
          <p:nvPr/>
        </p:nvSpPr>
        <p:spPr>
          <a:xfrm>
            <a:off x="800700" y="1608126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Jumping Jacks for:</a:t>
            </a:r>
            <a:endParaRPr sz="1800">
              <a:solidFill>
                <a:srgbClr val="FF0000"/>
              </a:solidFill>
            </a:endParaRPr>
          </a:p>
        </p:txBody>
      </p:sp>
      <p:pic>
        <p:nvPicPr>
          <p:cNvPr id="235" name="Google Shape;23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2029970"/>
            <a:ext cx="1378207" cy="290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1811" y="2392204"/>
            <a:ext cx="2183700" cy="2183721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4"/>
          <p:cNvSpPr/>
          <p:nvPr/>
        </p:nvSpPr>
        <p:spPr>
          <a:xfrm>
            <a:off x="1145000" y="2899475"/>
            <a:ext cx="1243200" cy="52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Turned into</a:t>
            </a:r>
            <a:endParaRPr/>
          </a:p>
        </p:txBody>
      </p:sp>
      <p:sp>
        <p:nvSpPr>
          <p:cNvPr id="238" name="Google Shape;238;p34"/>
          <p:cNvSpPr txBox="1"/>
          <p:nvPr/>
        </p:nvSpPr>
        <p:spPr>
          <a:xfrm>
            <a:off x="5769606" y="1608133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Toe touches</a:t>
            </a:r>
            <a:r>
              <a:rPr lang="en" sz="1800">
                <a:solidFill>
                  <a:srgbClr val="FF0000"/>
                </a:solidFill>
              </a:rPr>
              <a:t> for:</a:t>
            </a:r>
            <a:endParaRPr sz="1800">
              <a:solidFill>
                <a:srgbClr val="FF0000"/>
              </a:solidFill>
            </a:endParaRPr>
          </a:p>
        </p:txBody>
      </p:sp>
      <p:pic>
        <p:nvPicPr>
          <p:cNvPr id="239" name="Google Shape;23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2025" y="2100664"/>
            <a:ext cx="1841634" cy="2766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6347" y="2174113"/>
            <a:ext cx="2183700" cy="218372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4"/>
          <p:cNvSpPr/>
          <p:nvPr/>
        </p:nvSpPr>
        <p:spPr>
          <a:xfrm>
            <a:off x="6322974" y="2793375"/>
            <a:ext cx="1243200" cy="52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Turned into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Pharaoh asked Moses and Aaron to perform a miracle. What did Aaron do?</a:t>
            </a:r>
            <a:endParaRPr/>
          </a:p>
        </p:txBody>
      </p:sp>
      <p:sp>
        <p:nvSpPr>
          <p:cNvPr id="247" name="Google Shape;247;p35"/>
          <p:cNvSpPr txBox="1"/>
          <p:nvPr/>
        </p:nvSpPr>
        <p:spPr>
          <a:xfrm>
            <a:off x="800700" y="1608126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Jumping Jacks for:</a:t>
            </a:r>
            <a:endParaRPr sz="1800">
              <a:solidFill>
                <a:srgbClr val="FF0000"/>
              </a:solidFill>
            </a:endParaRPr>
          </a:p>
        </p:txBody>
      </p:sp>
      <p:pic>
        <p:nvPicPr>
          <p:cNvPr id="248" name="Google Shape;24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2029970"/>
            <a:ext cx="1378207" cy="290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1811" y="2392204"/>
            <a:ext cx="2183700" cy="2183721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5"/>
          <p:cNvSpPr/>
          <p:nvPr/>
        </p:nvSpPr>
        <p:spPr>
          <a:xfrm>
            <a:off x="1145000" y="2899475"/>
            <a:ext cx="1243200" cy="52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Turned into</a:t>
            </a:r>
            <a:endParaRPr/>
          </a:p>
        </p:txBody>
      </p:sp>
      <p:sp>
        <p:nvSpPr>
          <p:cNvPr id="251" name="Google Shape;251;p35"/>
          <p:cNvSpPr txBox="1"/>
          <p:nvPr/>
        </p:nvSpPr>
        <p:spPr>
          <a:xfrm>
            <a:off x="5074635" y="2071925"/>
            <a:ext cx="26961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He threw down his staff and it turned into a snake</a:t>
            </a:r>
            <a:endParaRPr sz="2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Pharaoh summoned his wise men and </a:t>
            </a:r>
            <a:r>
              <a:rPr lang="en"/>
              <a:t>sorcerers to do the same thing. Were they able to make their staffs snakes too?</a:t>
            </a:r>
            <a:endParaRPr/>
          </a:p>
        </p:txBody>
      </p:sp>
      <p:pic>
        <p:nvPicPr>
          <p:cNvPr descr="File:Thumb down icon.svg - Wikimedia Commons" id="257" name="Google Shape;25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humb up icon.svg - Wikimedia Commons" id="258" name="Google Shape;25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Pharaoh summoned his wise men and sorcerers to do the same thing. Were they able to make their staffs snakes too?</a:t>
            </a:r>
            <a:endParaRPr/>
          </a:p>
        </p:txBody>
      </p:sp>
      <p:pic>
        <p:nvPicPr>
          <p:cNvPr descr="File:Thumb up icon.svg - Wikimedia Commons" id="264" name="Google Shape;26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7"/>
          <p:cNvSpPr txBox="1"/>
          <p:nvPr/>
        </p:nvSpPr>
        <p:spPr>
          <a:xfrm>
            <a:off x="1047111" y="2300125"/>
            <a:ext cx="26961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Yes, the magicians’ staffs also became snakes.</a:t>
            </a:r>
            <a:endParaRPr sz="2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did Aaron’s </a:t>
            </a:r>
            <a:r>
              <a:rPr lang="en"/>
              <a:t>staff do to the magicians’ snakes?</a:t>
            </a:r>
            <a:endParaRPr/>
          </a:p>
        </p:txBody>
      </p:sp>
      <p:sp>
        <p:nvSpPr>
          <p:cNvPr id="271" name="Google Shape;271;p38"/>
          <p:cNvSpPr txBox="1"/>
          <p:nvPr/>
        </p:nvSpPr>
        <p:spPr>
          <a:xfrm>
            <a:off x="800700" y="1608126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One hand for</a:t>
            </a:r>
            <a:r>
              <a:rPr lang="en" sz="1800">
                <a:solidFill>
                  <a:srgbClr val="FF0000"/>
                </a:solidFill>
              </a:rPr>
              <a:t>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272" name="Google Shape;272;p38"/>
          <p:cNvSpPr txBox="1"/>
          <p:nvPr/>
        </p:nvSpPr>
        <p:spPr>
          <a:xfrm>
            <a:off x="800705" y="2196025"/>
            <a:ext cx="14772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It scared them away</a:t>
            </a:r>
            <a:endParaRPr sz="2100"/>
          </a:p>
        </p:txBody>
      </p:sp>
      <p:sp>
        <p:nvSpPr>
          <p:cNvPr id="273" name="Google Shape;273;p38"/>
          <p:cNvSpPr txBox="1"/>
          <p:nvPr/>
        </p:nvSpPr>
        <p:spPr>
          <a:xfrm>
            <a:off x="3040650" y="1608128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Two</a:t>
            </a:r>
            <a:r>
              <a:rPr lang="en" sz="1800">
                <a:solidFill>
                  <a:srgbClr val="FF0000"/>
                </a:solidFill>
              </a:rPr>
              <a:t> hands for: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274" name="Google Shape;274;p38"/>
          <p:cNvSpPr txBox="1"/>
          <p:nvPr/>
        </p:nvSpPr>
        <p:spPr>
          <a:xfrm>
            <a:off x="3176773" y="2196025"/>
            <a:ext cx="14772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It swallowed them up</a:t>
            </a:r>
            <a:endParaRPr sz="2100"/>
          </a:p>
        </p:txBody>
      </p:sp>
      <p:sp>
        <p:nvSpPr>
          <p:cNvPr id="275" name="Google Shape;275;p38"/>
          <p:cNvSpPr txBox="1"/>
          <p:nvPr/>
        </p:nvSpPr>
        <p:spPr>
          <a:xfrm>
            <a:off x="5839366" y="1608128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No</a:t>
            </a:r>
            <a:r>
              <a:rPr lang="en" sz="1800">
                <a:solidFill>
                  <a:srgbClr val="FF0000"/>
                </a:solidFill>
              </a:rPr>
              <a:t> hands for: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276" name="Google Shape;276;p38"/>
          <p:cNvSpPr txBox="1"/>
          <p:nvPr/>
        </p:nvSpPr>
        <p:spPr>
          <a:xfrm>
            <a:off x="6047552" y="2196025"/>
            <a:ext cx="14772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It joined together with their snakes</a:t>
            </a:r>
            <a:endParaRPr sz="21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did Aaron’s staff do to the magicians’ snakes?</a:t>
            </a:r>
            <a:endParaRPr/>
          </a:p>
        </p:txBody>
      </p:sp>
      <p:sp>
        <p:nvSpPr>
          <p:cNvPr id="282" name="Google Shape;282;p39"/>
          <p:cNvSpPr txBox="1"/>
          <p:nvPr/>
        </p:nvSpPr>
        <p:spPr>
          <a:xfrm>
            <a:off x="3040650" y="1608128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Two hands for: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283" name="Google Shape;283;p39"/>
          <p:cNvSpPr txBox="1"/>
          <p:nvPr/>
        </p:nvSpPr>
        <p:spPr>
          <a:xfrm>
            <a:off x="3176773" y="2196025"/>
            <a:ext cx="14772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It swallowed them up</a:t>
            </a:r>
            <a:endParaRPr sz="21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this sign cause Pharaoh to listen to Moses and Aaron?</a:t>
            </a:r>
            <a:endParaRPr/>
          </a:p>
        </p:txBody>
      </p:sp>
      <p:pic>
        <p:nvPicPr>
          <p:cNvPr descr="File:Thumb down icon.svg - Wikimedia Commons" id="289" name="Google Shape;28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humb up icon.svg - Wikimedia Commons" id="290" name="Google Shape;29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this sign cause Pharaoh to listen to Moses and Aaron?</a:t>
            </a:r>
            <a:endParaRPr/>
          </a:p>
        </p:txBody>
      </p:sp>
      <p:pic>
        <p:nvPicPr>
          <p:cNvPr descr="File:Thumb down icon.svg - Wikimedia Commons" id="296" name="Google Shape;29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41"/>
          <p:cNvSpPr txBox="1"/>
          <p:nvPr/>
        </p:nvSpPr>
        <p:spPr>
          <a:xfrm>
            <a:off x="5074635" y="2071925"/>
            <a:ext cx="26961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Pharaoh’s heart became hard and he didn’t listen to them, just as the Lord had said.</a:t>
            </a:r>
            <a:endParaRPr sz="21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Next, God </a:t>
            </a:r>
            <a:r>
              <a:rPr lang="en"/>
              <a:t>told Moses to take his staff and meet Pharaoh where?</a:t>
            </a:r>
            <a:endParaRPr/>
          </a:p>
        </p:txBody>
      </p:sp>
      <p:pic>
        <p:nvPicPr>
          <p:cNvPr id="303" name="Google Shape;30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261989"/>
            <a:ext cx="3562574" cy="21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2088" y="2261999"/>
            <a:ext cx="3640213" cy="222395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2"/>
          <p:cNvSpPr txBox="1"/>
          <p:nvPr/>
        </p:nvSpPr>
        <p:spPr>
          <a:xfrm>
            <a:off x="800700" y="1608126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Stand up</a:t>
            </a:r>
            <a:r>
              <a:rPr lang="en" sz="1800">
                <a:solidFill>
                  <a:srgbClr val="FF0000"/>
                </a:solidFill>
              </a:rPr>
              <a:t> for: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306" name="Google Shape;306;p42"/>
          <p:cNvSpPr txBox="1"/>
          <p:nvPr/>
        </p:nvSpPr>
        <p:spPr>
          <a:xfrm>
            <a:off x="5421009" y="1608126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Lay down</a:t>
            </a:r>
            <a:r>
              <a:rPr lang="en" sz="1800">
                <a:solidFill>
                  <a:srgbClr val="FF0000"/>
                </a:solidFill>
              </a:rPr>
              <a:t> for: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307" name="Google Shape;307;p42"/>
          <p:cNvSpPr txBox="1"/>
          <p:nvPr/>
        </p:nvSpPr>
        <p:spPr>
          <a:xfrm>
            <a:off x="800691" y="4438239"/>
            <a:ext cx="26961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Nile River</a:t>
            </a:r>
            <a:endParaRPr sz="2100"/>
          </a:p>
        </p:txBody>
      </p:sp>
      <p:sp>
        <p:nvSpPr>
          <p:cNvPr id="308" name="Google Shape;308;p42"/>
          <p:cNvSpPr txBox="1"/>
          <p:nvPr/>
        </p:nvSpPr>
        <p:spPr>
          <a:xfrm>
            <a:off x="5787591" y="4438262"/>
            <a:ext cx="26961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Great Pyramid</a:t>
            </a:r>
            <a:endParaRPr sz="21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Next, God told Moses to take his staff and meet Pharaoh where?</a:t>
            </a:r>
            <a:endParaRPr/>
          </a:p>
        </p:txBody>
      </p:sp>
      <p:pic>
        <p:nvPicPr>
          <p:cNvPr id="314" name="Google Shape;31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261989"/>
            <a:ext cx="3562574" cy="211527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3"/>
          <p:cNvSpPr txBox="1"/>
          <p:nvPr/>
        </p:nvSpPr>
        <p:spPr>
          <a:xfrm>
            <a:off x="800700" y="1608126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Stand up for: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316" name="Google Shape;316;p43"/>
          <p:cNvSpPr txBox="1"/>
          <p:nvPr/>
        </p:nvSpPr>
        <p:spPr>
          <a:xfrm>
            <a:off x="800691" y="4438239"/>
            <a:ext cx="26961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Nile River</a:t>
            </a:r>
            <a:endParaRPr sz="2100"/>
          </a:p>
        </p:txBody>
      </p:sp>
      <p:sp>
        <p:nvSpPr>
          <p:cNvPr id="317" name="Google Shape;317;p43"/>
          <p:cNvSpPr txBox="1"/>
          <p:nvPr/>
        </p:nvSpPr>
        <p:spPr>
          <a:xfrm>
            <a:off x="4680352" y="1880268"/>
            <a:ext cx="2696100" cy="24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Moses told Pharaoh, 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“The Lord sent me to say to you: ‘Let my people go, so that they may worship me in the wilderness.’”</a:t>
            </a:r>
            <a:endParaRPr sz="21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Pharaoh let the people go?</a:t>
            </a:r>
            <a:endParaRPr/>
          </a:p>
        </p:txBody>
      </p:sp>
      <p:pic>
        <p:nvPicPr>
          <p:cNvPr descr="File:Thumb down icon.svg - Wikimedia Commons" id="323" name="Google Shape;32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humb up icon.svg - Wikimedia Commons" id="324" name="Google Shape;32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Pharaoh let the people go?</a:t>
            </a:r>
            <a:endParaRPr/>
          </a:p>
        </p:txBody>
      </p:sp>
      <p:pic>
        <p:nvPicPr>
          <p:cNvPr descr="File:Thumb down icon.svg - Wikimedia Commons" id="330" name="Google Shape;3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Pharaoh did not listen, Aaron stretched out his staff over the Nile. What did the water become?</a:t>
            </a:r>
            <a:endParaRPr/>
          </a:p>
        </p:txBody>
      </p:sp>
      <p:pic>
        <p:nvPicPr>
          <p:cNvPr id="336" name="Google Shape;33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3538" y="2571751"/>
            <a:ext cx="2418574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9477" y="2504925"/>
            <a:ext cx="1864650" cy="2486174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6"/>
          <p:cNvSpPr txBox="1"/>
          <p:nvPr/>
        </p:nvSpPr>
        <p:spPr>
          <a:xfrm>
            <a:off x="1453550" y="2107943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Hop on one foot for</a:t>
            </a:r>
            <a:r>
              <a:rPr lang="en" sz="1800">
                <a:solidFill>
                  <a:srgbClr val="FF0000"/>
                </a:solidFill>
              </a:rPr>
              <a:t>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339" name="Google Shape;339;p46"/>
          <p:cNvSpPr txBox="1"/>
          <p:nvPr/>
        </p:nvSpPr>
        <p:spPr>
          <a:xfrm>
            <a:off x="5011136" y="1996733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Spin around </a:t>
            </a:r>
            <a:r>
              <a:rPr lang="en" sz="1800">
                <a:solidFill>
                  <a:srgbClr val="FF0000"/>
                </a:solidFill>
              </a:rPr>
              <a:t>for: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Pharaoh did not listen, Aaron stretched out his staff over the Nile. What did the water become?</a:t>
            </a:r>
            <a:endParaRPr/>
          </a:p>
        </p:txBody>
      </p:sp>
      <p:pic>
        <p:nvPicPr>
          <p:cNvPr id="345" name="Google Shape;34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3538" y="2571751"/>
            <a:ext cx="2418574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7"/>
          <p:cNvSpPr txBox="1"/>
          <p:nvPr/>
        </p:nvSpPr>
        <p:spPr>
          <a:xfrm>
            <a:off x="1453550" y="2107943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Hop on one foot for: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347" name="Google Shape;347;p47"/>
          <p:cNvSpPr txBox="1"/>
          <p:nvPr/>
        </p:nvSpPr>
        <p:spPr>
          <a:xfrm>
            <a:off x="4680352" y="1880268"/>
            <a:ext cx="2696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waters turned to blood</a:t>
            </a:r>
            <a:endParaRPr sz="21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happened when the water turned to blood?</a:t>
            </a:r>
            <a:endParaRPr/>
          </a:p>
        </p:txBody>
      </p:sp>
      <p:sp>
        <p:nvSpPr>
          <p:cNvPr id="353" name="Google Shape;353;p48"/>
          <p:cNvSpPr txBox="1"/>
          <p:nvPr/>
        </p:nvSpPr>
        <p:spPr>
          <a:xfrm>
            <a:off x="1617650" y="962941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Shout it out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happened when the water turned to blood?</a:t>
            </a:r>
            <a:endParaRPr/>
          </a:p>
        </p:txBody>
      </p:sp>
      <p:sp>
        <p:nvSpPr>
          <p:cNvPr id="359" name="Google Shape;359;p49"/>
          <p:cNvSpPr txBox="1"/>
          <p:nvPr/>
        </p:nvSpPr>
        <p:spPr>
          <a:xfrm>
            <a:off x="1617650" y="962941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Shout it out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360" name="Google Shape;360;p49"/>
          <p:cNvSpPr txBox="1"/>
          <p:nvPr/>
        </p:nvSpPr>
        <p:spPr>
          <a:xfrm>
            <a:off x="295089" y="1548593"/>
            <a:ext cx="26961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fish died</a:t>
            </a:r>
            <a:endParaRPr sz="2100"/>
          </a:p>
        </p:txBody>
      </p:sp>
      <p:pic>
        <p:nvPicPr>
          <p:cNvPr id="361" name="Google Shape;36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13" y="1980795"/>
            <a:ext cx="2981475" cy="1989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happened when the water turned to blood?</a:t>
            </a:r>
            <a:endParaRPr/>
          </a:p>
        </p:txBody>
      </p:sp>
      <p:sp>
        <p:nvSpPr>
          <p:cNvPr id="367" name="Google Shape;367;p50"/>
          <p:cNvSpPr txBox="1"/>
          <p:nvPr/>
        </p:nvSpPr>
        <p:spPr>
          <a:xfrm>
            <a:off x="1617650" y="962941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Shout it out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368" name="Google Shape;368;p50"/>
          <p:cNvSpPr txBox="1"/>
          <p:nvPr/>
        </p:nvSpPr>
        <p:spPr>
          <a:xfrm>
            <a:off x="295089" y="1548593"/>
            <a:ext cx="26961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fish died</a:t>
            </a:r>
            <a:endParaRPr sz="2100"/>
          </a:p>
        </p:txBody>
      </p:sp>
      <p:pic>
        <p:nvPicPr>
          <p:cNvPr id="369" name="Google Shape;36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13" y="1980795"/>
            <a:ext cx="2981475" cy="1989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9686" y="2041288"/>
            <a:ext cx="2627774" cy="1868202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50"/>
          <p:cNvSpPr txBox="1"/>
          <p:nvPr/>
        </p:nvSpPr>
        <p:spPr>
          <a:xfrm>
            <a:off x="3223939" y="1628930"/>
            <a:ext cx="26961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river was stinky</a:t>
            </a:r>
            <a:endParaRPr sz="21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happened when the water turned to blood?</a:t>
            </a:r>
            <a:endParaRPr/>
          </a:p>
        </p:txBody>
      </p:sp>
      <p:sp>
        <p:nvSpPr>
          <p:cNvPr id="377" name="Google Shape;377;p51"/>
          <p:cNvSpPr txBox="1"/>
          <p:nvPr/>
        </p:nvSpPr>
        <p:spPr>
          <a:xfrm>
            <a:off x="1617650" y="962941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Shout it out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378" name="Google Shape;378;p51"/>
          <p:cNvSpPr txBox="1"/>
          <p:nvPr/>
        </p:nvSpPr>
        <p:spPr>
          <a:xfrm>
            <a:off x="295089" y="1548593"/>
            <a:ext cx="26961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fish died</a:t>
            </a:r>
            <a:endParaRPr sz="2100"/>
          </a:p>
        </p:txBody>
      </p:sp>
      <p:pic>
        <p:nvPicPr>
          <p:cNvPr id="379" name="Google Shape;37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13" y="1980795"/>
            <a:ext cx="2981475" cy="1989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9686" y="2041288"/>
            <a:ext cx="2627774" cy="1868202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51"/>
          <p:cNvSpPr txBox="1"/>
          <p:nvPr/>
        </p:nvSpPr>
        <p:spPr>
          <a:xfrm>
            <a:off x="3223939" y="1628930"/>
            <a:ext cx="26961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river was stinky</a:t>
            </a:r>
            <a:endParaRPr sz="2100"/>
          </a:p>
        </p:txBody>
      </p:sp>
      <p:pic>
        <p:nvPicPr>
          <p:cNvPr id="382" name="Google Shape;382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0050" y="1548599"/>
            <a:ext cx="2382694" cy="157855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51"/>
          <p:cNvSpPr txBox="1"/>
          <p:nvPr/>
        </p:nvSpPr>
        <p:spPr>
          <a:xfrm>
            <a:off x="6296364" y="938955"/>
            <a:ext cx="2696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people could not drink the water</a:t>
            </a:r>
            <a:endParaRPr sz="2100"/>
          </a:p>
        </p:txBody>
      </p:sp>
      <p:sp>
        <p:nvSpPr>
          <p:cNvPr id="384" name="Google Shape;384;p51"/>
          <p:cNvSpPr/>
          <p:nvPr/>
        </p:nvSpPr>
        <p:spPr>
          <a:xfrm>
            <a:off x="7451875" y="2041300"/>
            <a:ext cx="528900" cy="769500"/>
          </a:xfrm>
          <a:prstGeom prst="mathMultiply">
            <a:avLst>
              <a:gd fmla="val 23520" name="adj1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happened when the water turned to blood?</a:t>
            </a:r>
            <a:endParaRPr/>
          </a:p>
        </p:txBody>
      </p:sp>
      <p:sp>
        <p:nvSpPr>
          <p:cNvPr id="390" name="Google Shape;390;p52"/>
          <p:cNvSpPr txBox="1"/>
          <p:nvPr/>
        </p:nvSpPr>
        <p:spPr>
          <a:xfrm>
            <a:off x="1617650" y="962941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Shout it out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391" name="Google Shape;391;p52"/>
          <p:cNvSpPr txBox="1"/>
          <p:nvPr/>
        </p:nvSpPr>
        <p:spPr>
          <a:xfrm>
            <a:off x="295089" y="1548593"/>
            <a:ext cx="26961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fish died</a:t>
            </a:r>
            <a:endParaRPr sz="2100"/>
          </a:p>
        </p:txBody>
      </p:sp>
      <p:pic>
        <p:nvPicPr>
          <p:cNvPr id="392" name="Google Shape;39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13" y="1980795"/>
            <a:ext cx="2981475" cy="1989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9686" y="2041288"/>
            <a:ext cx="2627774" cy="1868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52"/>
          <p:cNvPicPr preferRelativeResize="0"/>
          <p:nvPr/>
        </p:nvPicPr>
        <p:blipFill rotWithShape="1">
          <a:blip r:embed="rId5">
            <a:alphaModFix/>
          </a:blip>
          <a:srcRect b="0" l="8316" r="13741" t="50338"/>
          <a:stretch/>
        </p:blipFill>
        <p:spPr>
          <a:xfrm>
            <a:off x="6296379" y="3157689"/>
            <a:ext cx="2783574" cy="1773626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2"/>
          <p:cNvSpPr txBox="1"/>
          <p:nvPr/>
        </p:nvSpPr>
        <p:spPr>
          <a:xfrm>
            <a:off x="3223939" y="1628930"/>
            <a:ext cx="26961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river was stinky</a:t>
            </a:r>
            <a:endParaRPr sz="2100"/>
          </a:p>
        </p:txBody>
      </p:sp>
      <p:sp>
        <p:nvSpPr>
          <p:cNvPr id="396" name="Google Shape;396;p52"/>
          <p:cNvSpPr txBox="1"/>
          <p:nvPr/>
        </p:nvSpPr>
        <p:spPr>
          <a:xfrm>
            <a:off x="626413" y="4419525"/>
            <a:ext cx="63942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Blood was even in vessels of wood and stone</a:t>
            </a:r>
            <a:endParaRPr sz="2100"/>
          </a:p>
        </p:txBody>
      </p:sp>
      <p:pic>
        <p:nvPicPr>
          <p:cNvPr id="397" name="Google Shape;397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50050" y="1548599"/>
            <a:ext cx="2382694" cy="157855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52"/>
          <p:cNvSpPr txBox="1"/>
          <p:nvPr/>
        </p:nvSpPr>
        <p:spPr>
          <a:xfrm>
            <a:off x="6296364" y="938955"/>
            <a:ext cx="2696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people could not drink the water</a:t>
            </a:r>
            <a:endParaRPr sz="2100"/>
          </a:p>
        </p:txBody>
      </p:sp>
      <p:sp>
        <p:nvSpPr>
          <p:cNvPr id="399" name="Google Shape;399;p52"/>
          <p:cNvSpPr/>
          <p:nvPr/>
        </p:nvSpPr>
        <p:spPr>
          <a:xfrm>
            <a:off x="7451875" y="2041300"/>
            <a:ext cx="528900" cy="769500"/>
          </a:xfrm>
          <a:prstGeom prst="mathMultiply">
            <a:avLst>
              <a:gd fmla="val 23520" name="adj1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Pharaoh again summoned his magicians. Were they able to do the same thing?</a:t>
            </a:r>
            <a:endParaRPr/>
          </a:p>
        </p:txBody>
      </p:sp>
      <p:pic>
        <p:nvPicPr>
          <p:cNvPr descr="File:Thumb down icon.svg - Wikimedia Commons" id="405" name="Google Shape;40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humb up icon.svg - Wikimedia Commons" id="406" name="Google Shape;406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Pharaoh again summoned his magicians. Were they able to do the same thing?</a:t>
            </a:r>
            <a:endParaRPr/>
          </a:p>
        </p:txBody>
      </p:sp>
      <p:pic>
        <p:nvPicPr>
          <p:cNvPr descr="File:Thumb up icon.svg - Wikimedia Commons" id="412" name="Google Shape;41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54"/>
          <p:cNvSpPr txBox="1"/>
          <p:nvPr/>
        </p:nvSpPr>
        <p:spPr>
          <a:xfrm>
            <a:off x="1381515" y="2251943"/>
            <a:ext cx="2696100" cy="18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magicians did the same thing by their secret arts, and Pharaoh’s heart became hard.</a:t>
            </a:r>
            <a:endParaRPr sz="21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Since the Egyptians could not get water from the Nile, what did they do?</a:t>
            </a:r>
            <a:endParaRPr/>
          </a:p>
        </p:txBody>
      </p:sp>
      <p:sp>
        <p:nvSpPr>
          <p:cNvPr id="419" name="Google Shape;419;p55"/>
          <p:cNvSpPr txBox="1"/>
          <p:nvPr/>
        </p:nvSpPr>
        <p:spPr>
          <a:xfrm>
            <a:off x="252200" y="4196275"/>
            <a:ext cx="39579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Climbed a mountain to gather snow to melt for drinking water</a:t>
            </a:r>
            <a:endParaRPr sz="2100"/>
          </a:p>
        </p:txBody>
      </p:sp>
      <p:pic>
        <p:nvPicPr>
          <p:cNvPr id="420" name="Google Shape;42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5904" y="2133869"/>
            <a:ext cx="2990000" cy="199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608" y="2275231"/>
            <a:ext cx="2879318" cy="192105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55"/>
          <p:cNvSpPr txBox="1"/>
          <p:nvPr/>
        </p:nvSpPr>
        <p:spPr>
          <a:xfrm>
            <a:off x="5397138" y="4196263"/>
            <a:ext cx="2696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Dug along the Nile for drinking water</a:t>
            </a:r>
            <a:endParaRPr sz="2100"/>
          </a:p>
        </p:txBody>
      </p:sp>
      <p:sp>
        <p:nvSpPr>
          <p:cNvPr id="423" name="Google Shape;423;p55"/>
          <p:cNvSpPr txBox="1"/>
          <p:nvPr/>
        </p:nvSpPr>
        <p:spPr>
          <a:xfrm>
            <a:off x="699800" y="1717451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Clap</a:t>
            </a:r>
            <a:r>
              <a:rPr lang="en" sz="1800">
                <a:solidFill>
                  <a:srgbClr val="FF0000"/>
                </a:solidFill>
              </a:rPr>
              <a:t> for: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424" name="Google Shape;424;p55"/>
          <p:cNvSpPr txBox="1"/>
          <p:nvPr/>
        </p:nvSpPr>
        <p:spPr>
          <a:xfrm>
            <a:off x="5302172" y="1602579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Stomp</a:t>
            </a:r>
            <a:r>
              <a:rPr lang="en" sz="1800">
                <a:solidFill>
                  <a:srgbClr val="FF0000"/>
                </a:solidFill>
              </a:rPr>
              <a:t> for: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Since the Egyptians could not get water from the Nile, what did they do?</a:t>
            </a:r>
            <a:endParaRPr/>
          </a:p>
        </p:txBody>
      </p:sp>
      <p:pic>
        <p:nvPicPr>
          <p:cNvPr id="430" name="Google Shape;43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5904" y="2133869"/>
            <a:ext cx="2990000" cy="199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56"/>
          <p:cNvSpPr txBox="1"/>
          <p:nvPr/>
        </p:nvSpPr>
        <p:spPr>
          <a:xfrm>
            <a:off x="5397138" y="4196263"/>
            <a:ext cx="2696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Dug along the Nile for drinking water</a:t>
            </a:r>
            <a:endParaRPr sz="2100"/>
          </a:p>
        </p:txBody>
      </p:sp>
      <p:sp>
        <p:nvSpPr>
          <p:cNvPr id="432" name="Google Shape;432;p56"/>
          <p:cNvSpPr txBox="1"/>
          <p:nvPr/>
        </p:nvSpPr>
        <p:spPr>
          <a:xfrm>
            <a:off x="5302172" y="1602579"/>
            <a:ext cx="3062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Stomp for: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