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618" r:id="rId3"/>
    <p:sldId id="343" r:id="rId4"/>
    <p:sldId id="619" r:id="rId5"/>
    <p:sldId id="620" r:id="rId6"/>
    <p:sldId id="621" r:id="rId7"/>
    <p:sldId id="62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87" d="100"/>
          <a:sy n="87" d="100"/>
        </p:scale>
        <p:origin x="40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custSel modSld">
      <pc:chgData name="April Litman" userId="c83b8c5f662f391c" providerId="LiveId" clId="{E968C797-3260-4A98-984D-02F953CD095E}" dt="2026-09-17T19:16:39.514" v="895" actId="20577"/>
      <pc:docMkLst>
        <pc:docMk/>
      </pc:docMkLst>
      <pc:sldChg chg="modSp mod">
        <pc:chgData name="April Litman" userId="c83b8c5f662f391c" providerId="LiveId" clId="{E968C797-3260-4A98-984D-02F953CD095E}" dt="2026-09-17T19:16:39.514" v="895" actId="20577"/>
        <pc:sldMkLst>
          <pc:docMk/>
          <pc:sldMk cId="2402492105" sldId="619"/>
        </pc:sldMkLst>
        <pc:spChg chg="mod">
          <ac:chgData name="April Litman" userId="c83b8c5f662f391c" providerId="LiveId" clId="{E968C797-3260-4A98-984D-02F953CD095E}" dt="2026-09-17T19:16:39.514" v="895" actId="20577"/>
          <ac:spMkLst>
            <pc:docMk/>
            <pc:sldMk cId="2402492105" sldId="619"/>
            <ac:spMk id="2" creationId="{4ED52A21-A1EB-26D3-3A80-CA1235468BB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D775B-39B4-C749-E4F7-C053966C6C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8097812-1683-569D-F461-E7E201582F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A8A784-751A-B618-DE99-CB4CAB19C2BC}"/>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5" name="Footer Placeholder 4">
            <a:extLst>
              <a:ext uri="{FF2B5EF4-FFF2-40B4-BE49-F238E27FC236}">
                <a16:creationId xmlns:a16="http://schemas.microsoft.com/office/drawing/2014/main" id="{4EA5647C-874B-5756-29E1-8804FDC674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C36B60-C20E-2B44-53D5-3A34D43BB120}"/>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3937283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65F8-2241-B404-D408-D9BAE54526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EA0C34-788B-9399-61BB-BAFD7AF234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258657-C554-3706-F3FA-1E00AA6AC61E}"/>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5" name="Footer Placeholder 4">
            <a:extLst>
              <a:ext uri="{FF2B5EF4-FFF2-40B4-BE49-F238E27FC236}">
                <a16:creationId xmlns:a16="http://schemas.microsoft.com/office/drawing/2014/main" id="{BCB53CB3-100B-7152-C06B-A24C6B61FD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2758BD-5CEE-E523-AC12-4F185D67F495}"/>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4281756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E8361-1944-7A1A-B459-4BB63B0A21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E2B15A-64F3-C09D-8FD2-2256FAF2756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8F6A0E-D2AE-7E90-224D-3B3DD80271D0}"/>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5" name="Footer Placeholder 4">
            <a:extLst>
              <a:ext uri="{FF2B5EF4-FFF2-40B4-BE49-F238E27FC236}">
                <a16:creationId xmlns:a16="http://schemas.microsoft.com/office/drawing/2014/main" id="{B8D58669-2CAE-FFCF-E8A4-757052D5A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65F02E-7AC8-25D1-D7E2-31F7DD42642C}"/>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20698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DD22C-3F20-745C-8644-FD915BCF6C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27C38C-A333-987A-EBAA-813980EAF4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487DD3-3CD1-A8E9-3A66-F08A51F792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E2C585-657B-6C80-0873-23056EA14D53}"/>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6" name="Footer Placeholder 5">
            <a:extLst>
              <a:ext uri="{FF2B5EF4-FFF2-40B4-BE49-F238E27FC236}">
                <a16:creationId xmlns:a16="http://schemas.microsoft.com/office/drawing/2014/main" id="{61696C4D-A8A9-79C0-698C-E334947F61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A0AFE9-B250-5941-BB34-F0A811BB1772}"/>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1561873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3D0D6-195A-DEAB-9086-55065FE09C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FB1BDA-F414-A631-F71A-9D0A06AC11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2ED673-BA78-779D-2329-36D9131B32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1A0A8B-F90E-94D3-EEF6-FB15E69A7A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BB7A00-FECA-7794-6D5F-25BAED5391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655A58-18FC-F49A-5461-74233482F84B}"/>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8" name="Footer Placeholder 7">
            <a:extLst>
              <a:ext uri="{FF2B5EF4-FFF2-40B4-BE49-F238E27FC236}">
                <a16:creationId xmlns:a16="http://schemas.microsoft.com/office/drawing/2014/main" id="{55276373-ABAC-3BC3-BA85-70EAA84CAB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2B5316C-3D1F-F2AC-ED9E-4A12AA63D6FA}"/>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2521707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C8C62-867B-EB40-BFFE-B99D45ECAE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A6B5F9-A7B8-32E4-54F5-7DBF3C4142DC}"/>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4" name="Footer Placeholder 3">
            <a:extLst>
              <a:ext uri="{FF2B5EF4-FFF2-40B4-BE49-F238E27FC236}">
                <a16:creationId xmlns:a16="http://schemas.microsoft.com/office/drawing/2014/main" id="{86497DF8-CF9D-C913-7B78-AE25262593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07FDF0-A461-1ED4-628F-FD750F04D1EE}"/>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3084422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712CB7-084C-31CD-29F5-DD0F8A0CCC27}"/>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3" name="Footer Placeholder 2">
            <a:extLst>
              <a:ext uri="{FF2B5EF4-FFF2-40B4-BE49-F238E27FC236}">
                <a16:creationId xmlns:a16="http://schemas.microsoft.com/office/drawing/2014/main" id="{75E8847A-A243-7D1E-0FA6-BE9C69D8B1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776781-DDA8-5E55-A382-159AEDB6B2B6}"/>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2046362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272B4-2C43-7E8F-23D4-1406AE62F4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6F48E0-ED3F-B9D2-B3C7-C8B629416D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2FAE96-B075-011C-7338-1EC3D7E889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32E0B8-1E07-8B5F-6F40-280B0C28D286}"/>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6" name="Footer Placeholder 5">
            <a:extLst>
              <a:ext uri="{FF2B5EF4-FFF2-40B4-BE49-F238E27FC236}">
                <a16:creationId xmlns:a16="http://schemas.microsoft.com/office/drawing/2014/main" id="{31D257E1-7757-B3DB-173E-0502DF292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4EEAF4-3956-0C04-901C-E8DACDDAED6D}"/>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470102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D345C-FF49-CA48-AA10-21767F1AC2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BA4888-1404-C15D-CF84-B0B63D4753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84585B-19F5-AD76-3384-4B3A3CE1E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5D7D80-CAD8-19D8-2643-F1D6D62B3F8B}"/>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6" name="Footer Placeholder 5">
            <a:extLst>
              <a:ext uri="{FF2B5EF4-FFF2-40B4-BE49-F238E27FC236}">
                <a16:creationId xmlns:a16="http://schemas.microsoft.com/office/drawing/2014/main" id="{5A5A4848-74EF-853A-BF0F-8D4C8579AC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14895D-4830-502C-BEFD-3C43F6E1507A}"/>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2069513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E4A61-FF84-18C5-D2B2-7C3E488033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A9FE6F-CCE5-0ADF-0F21-9408BC5699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59C787-44A1-E965-6C5E-4E9FD5BBB5B2}"/>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5" name="Footer Placeholder 4">
            <a:extLst>
              <a:ext uri="{FF2B5EF4-FFF2-40B4-BE49-F238E27FC236}">
                <a16:creationId xmlns:a16="http://schemas.microsoft.com/office/drawing/2014/main" id="{32A9B025-799C-6931-6C5F-840B824312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83C641-3770-8266-F8E6-28B2E04B065A}"/>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2708626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A94C79-AD9D-1466-4D7C-1ACA7C598A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51FA53-EEA9-628F-C89A-BD7BC45446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4D77FB-0FC1-15B6-F131-A2E329E424EB}"/>
              </a:ext>
            </a:extLst>
          </p:cNvPr>
          <p:cNvSpPr>
            <a:spLocks noGrp="1"/>
          </p:cNvSpPr>
          <p:nvPr>
            <p:ph type="dt" sz="half" idx="10"/>
          </p:nvPr>
        </p:nvSpPr>
        <p:spPr/>
        <p:txBody>
          <a:bodyPr/>
          <a:lstStyle/>
          <a:p>
            <a:fld id="{09D5F8FF-D025-424E-8296-1D1E85F09404}" type="datetimeFigureOut">
              <a:rPr lang="en-US" smtClean="0"/>
              <a:t>9/16/2026</a:t>
            </a:fld>
            <a:endParaRPr lang="en-US"/>
          </a:p>
        </p:txBody>
      </p:sp>
      <p:sp>
        <p:nvSpPr>
          <p:cNvPr id="5" name="Footer Placeholder 4">
            <a:extLst>
              <a:ext uri="{FF2B5EF4-FFF2-40B4-BE49-F238E27FC236}">
                <a16:creationId xmlns:a16="http://schemas.microsoft.com/office/drawing/2014/main" id="{58F51B1F-0663-EAE8-E574-18E3A4154C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536142-3BDF-B6A1-648F-E78339341E54}"/>
              </a:ext>
            </a:extLst>
          </p:cNvPr>
          <p:cNvSpPr>
            <a:spLocks noGrp="1"/>
          </p:cNvSpPr>
          <p:nvPr>
            <p:ph type="sldNum" sz="quarter" idx="12"/>
          </p:nvPr>
        </p:nvSpPr>
        <p:spPr/>
        <p:txBody>
          <a:bodyPr/>
          <a:lstStyle/>
          <a:p>
            <a:fld id="{749C29EF-68B7-448E-98C9-112DB6F456DB}" type="slidenum">
              <a:rPr lang="en-US" smtClean="0"/>
              <a:t>‹#›</a:t>
            </a:fld>
            <a:endParaRPr lang="en-US"/>
          </a:p>
        </p:txBody>
      </p:sp>
    </p:spTree>
    <p:extLst>
      <p:ext uri="{BB962C8B-B14F-4D97-AF65-F5344CB8AC3E}">
        <p14:creationId xmlns:p14="http://schemas.microsoft.com/office/powerpoint/2010/main" val="39132776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4485981-54E1-4A3A-AE0D-E2EEA4DEB1C1}" type="slidenum">
              <a:rPr lang="en-US" altLang="en-US"/>
              <a:pPr>
                <a:defRPr/>
              </a:pPr>
              <a:t>‹#›</a:t>
            </a:fld>
            <a:endParaRPr lang="en-US" altLang="en-US"/>
          </a:p>
        </p:txBody>
      </p:sp>
    </p:spTree>
    <p:extLst>
      <p:ext uri="{BB962C8B-B14F-4D97-AF65-F5344CB8AC3E}">
        <p14:creationId xmlns:p14="http://schemas.microsoft.com/office/powerpoint/2010/main" val="267572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76B40F-D1F2-A110-40A1-F04078157A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69C107-2364-F846-466B-2C7E3EAD89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3F2E61-DCB0-745F-1679-AF3B3DB412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D5F8FF-D025-424E-8296-1D1E85F09404}" type="datetimeFigureOut">
              <a:rPr lang="en-US" smtClean="0"/>
              <a:t>9/16/2026</a:t>
            </a:fld>
            <a:endParaRPr lang="en-US"/>
          </a:p>
        </p:txBody>
      </p:sp>
      <p:sp>
        <p:nvSpPr>
          <p:cNvPr id="5" name="Footer Placeholder 4">
            <a:extLst>
              <a:ext uri="{FF2B5EF4-FFF2-40B4-BE49-F238E27FC236}">
                <a16:creationId xmlns:a16="http://schemas.microsoft.com/office/drawing/2014/main" id="{3AF0916D-FD8B-72AA-8D27-3B28B6348B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F227594-6F62-5012-C110-EAD6D8A3A5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49C29EF-68B7-448E-98C9-112DB6F456DB}" type="slidenum">
              <a:rPr lang="en-US" smtClean="0"/>
              <a:t>‹#›</a:t>
            </a:fld>
            <a:endParaRPr lang="en-US"/>
          </a:p>
        </p:txBody>
      </p:sp>
    </p:spTree>
    <p:extLst>
      <p:ext uri="{BB962C8B-B14F-4D97-AF65-F5344CB8AC3E}">
        <p14:creationId xmlns:p14="http://schemas.microsoft.com/office/powerpoint/2010/main" val="1863232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400">
                <a:latin typeface="Arial" panose="020B0604020202020204" pitchFamily="34" charset="0"/>
              </a:defRPr>
            </a:lvl1pPr>
          </a:lstStyle>
          <a:p>
            <a:pPr>
              <a:defRPr/>
            </a:pPr>
            <a:endParaRPr lang="en-U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FC6D6B4-AB06-414D-B18F-88B3D3787D0C}" type="slidenum">
              <a:rPr lang="en-US" altLang="en-US"/>
              <a:pPr>
                <a:defRPr/>
              </a:pPr>
              <a:t>‹#›</a:t>
            </a:fld>
            <a:endParaRPr lang="en-US" altLang="en-US"/>
          </a:p>
        </p:txBody>
      </p:sp>
    </p:spTree>
    <p:extLst>
      <p:ext uri="{BB962C8B-B14F-4D97-AF65-F5344CB8AC3E}">
        <p14:creationId xmlns:p14="http://schemas.microsoft.com/office/powerpoint/2010/main" val="51282719"/>
      </p:ext>
    </p:extLst>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D309-C1BB-8E2F-963E-753F76BF738B}"/>
              </a:ext>
            </a:extLst>
          </p:cNvPr>
          <p:cNvSpPr>
            <a:spLocks noGrp="1"/>
          </p:cNvSpPr>
          <p:nvPr>
            <p:ph type="ctrTitle"/>
          </p:nvPr>
        </p:nvSpPr>
        <p:spPr>
          <a:xfrm>
            <a:off x="1524000" y="699471"/>
            <a:ext cx="9144000" cy="1233902"/>
          </a:xfrm>
        </p:spPr>
        <p:txBody>
          <a:bodyPr>
            <a:normAutofit fontScale="90000"/>
          </a:bodyPr>
          <a:lstStyle/>
          <a:p>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Dig Site 11 Memory Verse</a:t>
            </a:r>
          </a:p>
        </p:txBody>
      </p:sp>
      <p:sp>
        <p:nvSpPr>
          <p:cNvPr id="3" name="Subtitle 2">
            <a:extLst>
              <a:ext uri="{FF2B5EF4-FFF2-40B4-BE49-F238E27FC236}">
                <a16:creationId xmlns:a16="http://schemas.microsoft.com/office/drawing/2014/main" id="{7EB22D4D-6F3F-504B-118B-1737F17427CD}"/>
              </a:ext>
            </a:extLst>
          </p:cNvPr>
          <p:cNvSpPr>
            <a:spLocks noGrp="1"/>
          </p:cNvSpPr>
          <p:nvPr>
            <p:ph type="subTitle" idx="1"/>
          </p:nvPr>
        </p:nvSpPr>
        <p:spPr>
          <a:xfrm>
            <a:off x="1524000" y="4495416"/>
            <a:ext cx="9144000" cy="1655762"/>
          </a:xfrm>
        </p:spPr>
        <p:txBody>
          <a:bodyPr>
            <a:normAutofit lnSpcReduction="10000"/>
          </a:bodyPr>
          <a:lstStyle/>
          <a:p>
            <a:r>
              <a:rPr lang="en-US" dirty="0"/>
              <a:t>This activity will help you memorize your Bible verse for the week. Each slide removes more words from the verse. Click your mouse or spacebar to fill in the blanks one at a time but try to say it out loud with the missing words yourself before clicking. Don't forget to practice the reference at the top.</a:t>
            </a:r>
          </a:p>
          <a:p>
            <a:endParaRPr lang="en-US" dirty="0"/>
          </a:p>
        </p:txBody>
      </p:sp>
      <p:pic>
        <p:nvPicPr>
          <p:cNvPr id="5" name="Picture 4">
            <a:extLst>
              <a:ext uri="{FF2B5EF4-FFF2-40B4-BE49-F238E27FC236}">
                <a16:creationId xmlns:a16="http://schemas.microsoft.com/office/drawing/2014/main" id="{D7A2ABB0-49E4-E6EC-915B-0DE903CE3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4559">
            <a:off x="615154" y="2079407"/>
            <a:ext cx="2269976" cy="2269976"/>
          </a:xfrm>
          <a:prstGeom prst="rect">
            <a:avLst/>
          </a:prstGeom>
        </p:spPr>
      </p:pic>
      <p:pic>
        <p:nvPicPr>
          <p:cNvPr id="7" name="Picture 6">
            <a:extLst>
              <a:ext uri="{FF2B5EF4-FFF2-40B4-BE49-F238E27FC236}">
                <a16:creationId xmlns:a16="http://schemas.microsoft.com/office/drawing/2014/main" id="{12295C17-EEF5-0C4C-5579-60562A2664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3937">
            <a:off x="9183650" y="1927007"/>
            <a:ext cx="2145564" cy="2145564"/>
          </a:xfrm>
          <a:prstGeom prst="rect">
            <a:avLst/>
          </a:prstGeom>
        </p:spPr>
      </p:pic>
      <p:sp>
        <p:nvSpPr>
          <p:cNvPr id="8" name="TextBox 7">
            <a:extLst>
              <a:ext uri="{FF2B5EF4-FFF2-40B4-BE49-F238E27FC236}">
                <a16:creationId xmlns:a16="http://schemas.microsoft.com/office/drawing/2014/main" id="{C825CC6B-8A57-6830-F2D7-1EEFE0D2FFB9}"/>
              </a:ext>
            </a:extLst>
          </p:cNvPr>
          <p:cNvSpPr txBox="1"/>
          <p:nvPr/>
        </p:nvSpPr>
        <p:spPr>
          <a:xfrm>
            <a:off x="2926807" y="2676623"/>
            <a:ext cx="63383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24E31"/>
                </a:solidFill>
                <a:effectLst/>
                <a:uLnTx/>
                <a:uFillTx/>
                <a:latin typeface="Aptos" panose="02110004020202020204"/>
                <a:ea typeface="+mn-ea"/>
                <a:cs typeface="+mn-cs"/>
              </a:rPr>
              <a:t>Hide God's Word in Your Heart!</a:t>
            </a:r>
          </a:p>
        </p:txBody>
      </p:sp>
    </p:spTree>
    <p:extLst>
      <p:ext uri="{BB962C8B-B14F-4D97-AF65-F5344CB8AC3E}">
        <p14:creationId xmlns:p14="http://schemas.microsoft.com/office/powerpoint/2010/main" val="1592271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61546" y="0"/>
            <a:ext cx="12253546" cy="6858000"/>
          </a:xfrm>
          <a:prstGeom prst="rect">
            <a:avLst/>
          </a:prstGeom>
          <a:solidFill>
            <a:srgbClr val="00B0F0">
              <a:alpha val="43922"/>
            </a:srgbClr>
          </a:solidFill>
          <a:ln w="9525">
            <a:solidFill>
              <a:schemeClr val="tx1"/>
            </a:solidFill>
            <a:miter lim="800000"/>
            <a:headEnd/>
            <a:tailEnd/>
          </a:ln>
        </p:spPr>
        <p:txBody>
          <a:bodyPr wrap="none" anchor="ctr"/>
          <a:lstStyle/>
          <a:p>
            <a:pPr algn="ctr" fontAlgn="base">
              <a:spcBef>
                <a:spcPct val="0"/>
              </a:spcBef>
              <a:spcAft>
                <a:spcPct val="0"/>
              </a:spcAft>
            </a:pPr>
            <a:endParaRPr lang="en-US" altLang="en-US">
              <a:solidFill>
                <a:srgbClr val="000000"/>
              </a:solidFill>
              <a:latin typeface="Arial" charset="0"/>
            </a:endParaRPr>
          </a:p>
        </p:txBody>
      </p:sp>
      <p:sp>
        <p:nvSpPr>
          <p:cNvPr id="2051" name="Rectangle 3"/>
          <p:cNvSpPr>
            <a:spLocks noGrp="1" noChangeArrowheads="1"/>
          </p:cNvSpPr>
          <p:nvPr>
            <p:ph type="body" idx="1"/>
          </p:nvPr>
        </p:nvSpPr>
        <p:spPr>
          <a:xfrm>
            <a:off x="416170" y="366344"/>
            <a:ext cx="5679830" cy="6183923"/>
          </a:xfrm>
        </p:spPr>
        <p:txBody>
          <a:bodyPr/>
          <a:lstStyle/>
          <a:p>
            <a:pPr algn="ctr" eaLnBrk="1" hangingPunct="1">
              <a:buNone/>
            </a:pPr>
            <a:r>
              <a:rPr lang="en-US" altLang="en-US" sz="5400" b="1" dirty="0"/>
              <a:t>Exodus 14:14</a:t>
            </a:r>
          </a:p>
          <a:p>
            <a:pPr algn="ctr" eaLnBrk="1" hangingPunct="1">
              <a:buNone/>
            </a:pPr>
            <a:endParaRPr lang="en-US" altLang="en-US" sz="5400" b="1" dirty="0"/>
          </a:p>
          <a:p>
            <a:pPr algn="ctr" eaLnBrk="1" hangingPunct="1">
              <a:buFontTx/>
              <a:buNone/>
            </a:pPr>
            <a:r>
              <a:rPr lang="en-US" altLang="en-US" sz="6000" b="1" dirty="0"/>
              <a:t>The </a:t>
            </a:r>
            <a:r>
              <a:rPr lang="en-US" altLang="en-US" sz="6000" b="1" dirty="0">
                <a:highlight>
                  <a:srgbClr val="FFFF00"/>
                </a:highlight>
              </a:rPr>
              <a:t>LORD</a:t>
            </a:r>
            <a:r>
              <a:rPr lang="en-US" altLang="en-US" sz="6000" b="1" dirty="0"/>
              <a:t> will </a:t>
            </a:r>
            <a:r>
              <a:rPr lang="en-US" altLang="en-US" sz="6000" b="1" dirty="0">
                <a:highlight>
                  <a:srgbClr val="FFFF00"/>
                </a:highlight>
              </a:rPr>
              <a:t>fight</a:t>
            </a:r>
            <a:r>
              <a:rPr lang="en-US" altLang="en-US" sz="6000" b="1" dirty="0"/>
              <a:t> for you;</a:t>
            </a:r>
          </a:p>
          <a:p>
            <a:pPr algn="ctr" eaLnBrk="1" hangingPunct="1">
              <a:buFontTx/>
              <a:buNone/>
            </a:pPr>
            <a:r>
              <a:rPr lang="en-US" altLang="en-US" sz="6000" b="1" dirty="0"/>
              <a:t>you need only to be </a:t>
            </a:r>
            <a:r>
              <a:rPr lang="en-US" altLang="en-US" sz="6000" b="1" dirty="0">
                <a:highlight>
                  <a:srgbClr val="FFFF00"/>
                </a:highlight>
              </a:rPr>
              <a:t>still</a:t>
            </a:r>
            <a:r>
              <a:rPr lang="en-US" altLang="en-US" sz="6000" b="1" dirty="0"/>
              <a:t>.</a:t>
            </a:r>
          </a:p>
        </p:txBody>
      </p:sp>
      <p:pic>
        <p:nvPicPr>
          <p:cNvPr id="3" name="Picture 2">
            <a:extLst>
              <a:ext uri="{FF2B5EF4-FFF2-40B4-BE49-F238E27FC236}">
                <a16:creationId xmlns:a16="http://schemas.microsoft.com/office/drawing/2014/main" id="{B034236D-E741-A240-4284-B212A42929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8852" y="2344863"/>
            <a:ext cx="3871546" cy="3871546"/>
          </a:xfrm>
          <a:prstGeom prst="rect">
            <a:avLst/>
          </a:prstGeom>
        </p:spPr>
      </p:pic>
      <p:pic>
        <p:nvPicPr>
          <p:cNvPr id="7" name="Picture 6">
            <a:extLst>
              <a:ext uri="{FF2B5EF4-FFF2-40B4-BE49-F238E27FC236}">
                <a16:creationId xmlns:a16="http://schemas.microsoft.com/office/drawing/2014/main" id="{6B8532DD-988E-2217-6541-B6BFA12BC858}"/>
              </a:ext>
            </a:extLst>
          </p:cNvPr>
          <p:cNvPicPr>
            <a:picLocks noChangeAspect="1"/>
          </p:cNvPicPr>
          <p:nvPr/>
        </p:nvPicPr>
        <p:blipFill>
          <a:blip r:embed="rId3"/>
          <a:stretch>
            <a:fillRect/>
          </a:stretch>
        </p:blipFill>
        <p:spPr>
          <a:xfrm>
            <a:off x="5551839" y="58611"/>
            <a:ext cx="4572504" cy="4572504"/>
          </a:xfrm>
          <a:prstGeom prst="rect">
            <a:avLst/>
          </a:prstGeom>
        </p:spPr>
      </p:pic>
    </p:spTree>
    <p:extLst>
      <p:ext uri="{BB962C8B-B14F-4D97-AF65-F5344CB8AC3E}">
        <p14:creationId xmlns:p14="http://schemas.microsoft.com/office/powerpoint/2010/main" val="166204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7F04C-D8EB-3369-E88E-66B9C159D5E3}"/>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AD5BCA1B-B078-8D5B-C493-8C5E91433939}"/>
              </a:ext>
            </a:extLst>
          </p:cNvPr>
          <p:cNvSpPr>
            <a:spLocks noChangeArrowheads="1"/>
          </p:cNvSpPr>
          <p:nvPr/>
        </p:nvSpPr>
        <p:spPr bwMode="auto">
          <a:xfrm>
            <a:off x="-61546" y="0"/>
            <a:ext cx="12253546" cy="6858000"/>
          </a:xfrm>
          <a:prstGeom prst="rect">
            <a:avLst/>
          </a:prstGeom>
          <a:solidFill>
            <a:srgbClr val="00B0F0">
              <a:alpha val="43922"/>
            </a:srgbClr>
          </a:solidFill>
          <a:ln w="9525">
            <a:solidFill>
              <a:schemeClr val="tx1"/>
            </a:solidFill>
            <a:miter lim="800000"/>
            <a:headEnd/>
            <a:tailEnd/>
          </a:ln>
        </p:spPr>
        <p:txBody>
          <a:bodyPr wrap="none" anchor="ctr"/>
          <a:lstStyle/>
          <a:p>
            <a:pPr algn="ctr" fontAlgn="base">
              <a:spcBef>
                <a:spcPct val="0"/>
              </a:spcBef>
              <a:spcAft>
                <a:spcPct val="0"/>
              </a:spcAft>
            </a:pPr>
            <a:endParaRPr lang="en-US" altLang="en-US">
              <a:solidFill>
                <a:srgbClr val="000000"/>
              </a:solidFill>
              <a:latin typeface="Arial" charset="0"/>
            </a:endParaRPr>
          </a:p>
        </p:txBody>
      </p:sp>
      <p:sp>
        <p:nvSpPr>
          <p:cNvPr id="2051" name="Rectangle 3">
            <a:extLst>
              <a:ext uri="{FF2B5EF4-FFF2-40B4-BE49-F238E27FC236}">
                <a16:creationId xmlns:a16="http://schemas.microsoft.com/office/drawing/2014/main" id="{9AE34FB3-6C7C-F8AD-A224-A3A377084EAF}"/>
              </a:ext>
            </a:extLst>
          </p:cNvPr>
          <p:cNvSpPr>
            <a:spLocks noGrp="1" noChangeArrowheads="1"/>
          </p:cNvSpPr>
          <p:nvPr>
            <p:ph type="body" idx="1"/>
          </p:nvPr>
        </p:nvSpPr>
        <p:spPr>
          <a:xfrm>
            <a:off x="416170" y="366344"/>
            <a:ext cx="5679830" cy="6183923"/>
          </a:xfrm>
        </p:spPr>
        <p:txBody>
          <a:bodyPr/>
          <a:lstStyle/>
          <a:p>
            <a:pPr algn="ctr" eaLnBrk="1" hangingPunct="1">
              <a:buNone/>
            </a:pPr>
            <a:r>
              <a:rPr lang="en-US" altLang="en-US" sz="5400" b="1" dirty="0"/>
              <a:t>Exodus 14:14</a:t>
            </a:r>
          </a:p>
          <a:p>
            <a:pPr algn="ctr" eaLnBrk="1" hangingPunct="1">
              <a:buNone/>
            </a:pPr>
            <a:endParaRPr lang="en-US" altLang="en-US" sz="5400" b="1" dirty="0"/>
          </a:p>
          <a:p>
            <a:pPr algn="ctr" eaLnBrk="1" hangingPunct="1">
              <a:buFontTx/>
              <a:buNone/>
            </a:pPr>
            <a:r>
              <a:rPr lang="en-US" altLang="en-US" sz="6000" b="1" dirty="0"/>
              <a:t>The LORD will fight for you;</a:t>
            </a:r>
          </a:p>
          <a:p>
            <a:pPr algn="ctr" eaLnBrk="1" hangingPunct="1">
              <a:buFontTx/>
              <a:buNone/>
            </a:pPr>
            <a:r>
              <a:rPr lang="en-US" altLang="en-US" sz="6000" b="1" dirty="0"/>
              <a:t>you need only to be still.</a:t>
            </a:r>
          </a:p>
        </p:txBody>
      </p:sp>
      <p:pic>
        <p:nvPicPr>
          <p:cNvPr id="3" name="Picture 2">
            <a:extLst>
              <a:ext uri="{FF2B5EF4-FFF2-40B4-BE49-F238E27FC236}">
                <a16:creationId xmlns:a16="http://schemas.microsoft.com/office/drawing/2014/main" id="{EBCC2C94-9E5D-0431-F677-2AEA359809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4543" y="999395"/>
            <a:ext cx="1561367" cy="1561367"/>
          </a:xfrm>
          <a:prstGeom prst="rect">
            <a:avLst/>
          </a:prstGeom>
        </p:spPr>
      </p:pic>
      <p:pic>
        <p:nvPicPr>
          <p:cNvPr id="7" name="Picture 6">
            <a:extLst>
              <a:ext uri="{FF2B5EF4-FFF2-40B4-BE49-F238E27FC236}">
                <a16:creationId xmlns:a16="http://schemas.microsoft.com/office/drawing/2014/main" id="{8DDEF5D9-D5FD-5A1F-2647-10401CEB2144}"/>
              </a:ext>
            </a:extLst>
          </p:cNvPr>
          <p:cNvPicPr>
            <a:picLocks noChangeAspect="1"/>
          </p:cNvPicPr>
          <p:nvPr/>
        </p:nvPicPr>
        <p:blipFill>
          <a:blip r:embed="rId3"/>
          <a:stretch>
            <a:fillRect/>
          </a:stretch>
        </p:blipFill>
        <p:spPr>
          <a:xfrm>
            <a:off x="5463916" y="4167547"/>
            <a:ext cx="1691058" cy="1691058"/>
          </a:xfrm>
          <a:prstGeom prst="rect">
            <a:avLst/>
          </a:prstGeom>
        </p:spPr>
      </p:pic>
      <p:sp>
        <p:nvSpPr>
          <p:cNvPr id="2" name="Rectangle 3">
            <a:extLst>
              <a:ext uri="{FF2B5EF4-FFF2-40B4-BE49-F238E27FC236}">
                <a16:creationId xmlns:a16="http://schemas.microsoft.com/office/drawing/2014/main" id="{4ED52A21-A1EB-26D3-3A80-CA1235468BB4}"/>
              </a:ext>
            </a:extLst>
          </p:cNvPr>
          <p:cNvSpPr txBox="1">
            <a:spLocks noChangeArrowheads="1"/>
          </p:cNvSpPr>
          <p:nvPr/>
        </p:nvSpPr>
        <p:spPr bwMode="auto">
          <a:xfrm>
            <a:off x="6366616" y="339968"/>
            <a:ext cx="5781424" cy="61839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eaLnBrk="1" hangingPunct="1">
              <a:buFontTx/>
              <a:buNone/>
            </a:pPr>
            <a:r>
              <a:rPr lang="en-US" altLang="en-US" sz="4400" b="1" dirty="0"/>
              <a:t>What Does It Mean?</a:t>
            </a:r>
          </a:p>
          <a:p>
            <a:pPr algn="ctr" eaLnBrk="1" hangingPunct="1">
              <a:buFontTx/>
              <a:buNone/>
            </a:pPr>
            <a:r>
              <a:rPr lang="en-US" altLang="en-US" sz="2800" b="1" dirty="0"/>
              <a:t>After everything the Israelites had seen God do for them, they still struggled to believe that God was powerful enough to protect them and save them from the Egyptians! They kept complaining and doubting, but Moses assured the Israelites that God is faithful and He would take care of them. We can trust that God will help us in difficult times as </a:t>
            </a:r>
            <a:r>
              <a:rPr lang="en-US" altLang="en-US" sz="2800" b="1"/>
              <a:t>well.</a:t>
            </a:r>
            <a:endParaRPr lang="en-US" altLang="en-US" sz="2800" b="1" dirty="0"/>
          </a:p>
        </p:txBody>
      </p:sp>
    </p:spTree>
    <p:extLst>
      <p:ext uri="{BB962C8B-B14F-4D97-AF65-F5344CB8AC3E}">
        <p14:creationId xmlns:p14="http://schemas.microsoft.com/office/powerpoint/2010/main" val="2402492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0E3AA-C899-0114-F404-948E123ECB32}"/>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01E43A38-3C5F-0A11-5294-83617328B77C}"/>
              </a:ext>
            </a:extLst>
          </p:cNvPr>
          <p:cNvSpPr>
            <a:spLocks noChangeArrowheads="1"/>
          </p:cNvSpPr>
          <p:nvPr/>
        </p:nvSpPr>
        <p:spPr bwMode="auto">
          <a:xfrm>
            <a:off x="-61546" y="0"/>
            <a:ext cx="12253546" cy="6858000"/>
          </a:xfrm>
          <a:prstGeom prst="rect">
            <a:avLst/>
          </a:prstGeom>
          <a:solidFill>
            <a:srgbClr val="00B0F0">
              <a:alpha val="43922"/>
            </a:srgbClr>
          </a:solidFill>
          <a:ln w="9525">
            <a:solidFill>
              <a:schemeClr val="tx1"/>
            </a:solidFill>
            <a:miter lim="800000"/>
            <a:headEnd/>
            <a:tailEnd/>
          </a:ln>
        </p:spPr>
        <p:txBody>
          <a:bodyPr wrap="none" anchor="ctr"/>
          <a:lstStyle/>
          <a:p>
            <a:pPr algn="ctr" fontAlgn="base">
              <a:spcBef>
                <a:spcPct val="0"/>
              </a:spcBef>
              <a:spcAft>
                <a:spcPct val="0"/>
              </a:spcAft>
            </a:pPr>
            <a:endParaRPr lang="en-US" altLang="en-US">
              <a:solidFill>
                <a:srgbClr val="000000"/>
              </a:solidFill>
              <a:latin typeface="Arial" charset="0"/>
            </a:endParaRPr>
          </a:p>
        </p:txBody>
      </p:sp>
      <p:sp>
        <p:nvSpPr>
          <p:cNvPr id="2051" name="Rectangle 3">
            <a:extLst>
              <a:ext uri="{FF2B5EF4-FFF2-40B4-BE49-F238E27FC236}">
                <a16:creationId xmlns:a16="http://schemas.microsoft.com/office/drawing/2014/main" id="{D918E349-87A7-BB06-BA7D-CDD569A9C725}"/>
              </a:ext>
            </a:extLst>
          </p:cNvPr>
          <p:cNvSpPr>
            <a:spLocks noGrp="1" noChangeArrowheads="1"/>
          </p:cNvSpPr>
          <p:nvPr>
            <p:ph type="body" idx="1"/>
          </p:nvPr>
        </p:nvSpPr>
        <p:spPr>
          <a:xfrm>
            <a:off x="416170" y="366344"/>
            <a:ext cx="5679830" cy="6183923"/>
          </a:xfrm>
        </p:spPr>
        <p:txBody>
          <a:bodyPr/>
          <a:lstStyle/>
          <a:p>
            <a:pPr algn="ctr" eaLnBrk="1" hangingPunct="1">
              <a:buNone/>
            </a:pPr>
            <a:r>
              <a:rPr lang="en-US" altLang="en-US" sz="5400" b="1" dirty="0"/>
              <a:t>Exodus __:14</a:t>
            </a:r>
          </a:p>
          <a:p>
            <a:pPr algn="ctr" eaLnBrk="1" hangingPunct="1">
              <a:buNone/>
            </a:pPr>
            <a:endParaRPr lang="en-US" altLang="en-US" sz="5400" b="1" dirty="0"/>
          </a:p>
          <a:p>
            <a:pPr algn="ctr" eaLnBrk="1" hangingPunct="1">
              <a:buFontTx/>
              <a:buNone/>
            </a:pPr>
            <a:r>
              <a:rPr lang="en-US" altLang="en-US" sz="6000" b="1" dirty="0"/>
              <a:t>The ____ will ____ for you;</a:t>
            </a:r>
          </a:p>
          <a:p>
            <a:pPr algn="ctr" eaLnBrk="1" hangingPunct="1">
              <a:buFontTx/>
              <a:buNone/>
            </a:pPr>
            <a:r>
              <a:rPr lang="en-US" altLang="en-US" sz="6000" b="1" dirty="0"/>
              <a:t>___ need ____ to be ____.</a:t>
            </a:r>
          </a:p>
        </p:txBody>
      </p:sp>
      <p:pic>
        <p:nvPicPr>
          <p:cNvPr id="3" name="Picture 2">
            <a:extLst>
              <a:ext uri="{FF2B5EF4-FFF2-40B4-BE49-F238E27FC236}">
                <a16:creationId xmlns:a16="http://schemas.microsoft.com/office/drawing/2014/main" id="{1E3DFAA5-3B0E-9C57-74A7-2D61FD8D77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8852" y="2344863"/>
            <a:ext cx="3871546" cy="3871546"/>
          </a:xfrm>
          <a:prstGeom prst="rect">
            <a:avLst/>
          </a:prstGeom>
        </p:spPr>
      </p:pic>
      <p:pic>
        <p:nvPicPr>
          <p:cNvPr id="7" name="Picture 6">
            <a:extLst>
              <a:ext uri="{FF2B5EF4-FFF2-40B4-BE49-F238E27FC236}">
                <a16:creationId xmlns:a16="http://schemas.microsoft.com/office/drawing/2014/main" id="{E290AB1C-A74F-38E4-BAB1-22BC092EA416}"/>
              </a:ext>
            </a:extLst>
          </p:cNvPr>
          <p:cNvPicPr>
            <a:picLocks noChangeAspect="1"/>
          </p:cNvPicPr>
          <p:nvPr/>
        </p:nvPicPr>
        <p:blipFill>
          <a:blip r:embed="rId3"/>
          <a:stretch>
            <a:fillRect/>
          </a:stretch>
        </p:blipFill>
        <p:spPr>
          <a:xfrm>
            <a:off x="5551839" y="58611"/>
            <a:ext cx="4572504" cy="4572504"/>
          </a:xfrm>
          <a:prstGeom prst="rect">
            <a:avLst/>
          </a:prstGeom>
        </p:spPr>
      </p:pic>
      <p:sp>
        <p:nvSpPr>
          <p:cNvPr id="2" name="TextBox 1">
            <a:extLst>
              <a:ext uri="{FF2B5EF4-FFF2-40B4-BE49-F238E27FC236}">
                <a16:creationId xmlns:a16="http://schemas.microsoft.com/office/drawing/2014/main" id="{072FD59C-7E55-ED54-0726-B17BCDC90326}"/>
              </a:ext>
            </a:extLst>
          </p:cNvPr>
          <p:cNvSpPr txBox="1"/>
          <p:nvPr/>
        </p:nvSpPr>
        <p:spPr>
          <a:xfrm>
            <a:off x="3633266" y="425978"/>
            <a:ext cx="1152940" cy="830997"/>
          </a:xfrm>
          <a:prstGeom prst="rect">
            <a:avLst/>
          </a:prstGeom>
          <a:noFill/>
        </p:spPr>
        <p:txBody>
          <a:bodyPr wrap="square" rtlCol="0">
            <a:spAutoFit/>
          </a:bodyPr>
          <a:lstStyle/>
          <a:p>
            <a:r>
              <a:rPr lang="en-US" sz="4800" b="1" dirty="0">
                <a:latin typeface="ADLaM Display" panose="02010000000000000000" pitchFamily="2" charset="0"/>
                <a:ea typeface="ADLaM Display" panose="02010000000000000000" pitchFamily="2" charset="0"/>
                <a:cs typeface="ADLaM Display" panose="02010000000000000000" pitchFamily="2" charset="0"/>
              </a:rPr>
              <a:t>14</a:t>
            </a:r>
          </a:p>
        </p:txBody>
      </p:sp>
      <p:sp>
        <p:nvSpPr>
          <p:cNvPr id="4" name="TextBox 3">
            <a:extLst>
              <a:ext uri="{FF2B5EF4-FFF2-40B4-BE49-F238E27FC236}">
                <a16:creationId xmlns:a16="http://schemas.microsoft.com/office/drawing/2014/main" id="{EE4F5528-B919-2725-3A46-6A16275CE16B}"/>
              </a:ext>
            </a:extLst>
          </p:cNvPr>
          <p:cNvSpPr txBox="1"/>
          <p:nvPr/>
        </p:nvSpPr>
        <p:spPr>
          <a:xfrm>
            <a:off x="2407534" y="2521859"/>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LORD</a:t>
            </a:r>
          </a:p>
        </p:txBody>
      </p:sp>
      <p:sp>
        <p:nvSpPr>
          <p:cNvPr id="5" name="TextBox 4">
            <a:extLst>
              <a:ext uri="{FF2B5EF4-FFF2-40B4-BE49-F238E27FC236}">
                <a16:creationId xmlns:a16="http://schemas.microsoft.com/office/drawing/2014/main" id="{B5360541-511B-1788-E5F0-DB8CABDAD925}"/>
              </a:ext>
            </a:extLst>
          </p:cNvPr>
          <p:cNvSpPr txBox="1"/>
          <p:nvPr/>
        </p:nvSpPr>
        <p:spPr>
          <a:xfrm>
            <a:off x="998443" y="3429000"/>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fight</a:t>
            </a:r>
          </a:p>
        </p:txBody>
      </p:sp>
      <p:sp>
        <p:nvSpPr>
          <p:cNvPr id="6" name="TextBox 5">
            <a:extLst>
              <a:ext uri="{FF2B5EF4-FFF2-40B4-BE49-F238E27FC236}">
                <a16:creationId xmlns:a16="http://schemas.microsoft.com/office/drawing/2014/main" id="{BB5B33D1-3138-DE7C-0B23-59D37DCBC91A}"/>
              </a:ext>
            </a:extLst>
          </p:cNvPr>
          <p:cNvSpPr txBox="1"/>
          <p:nvPr/>
        </p:nvSpPr>
        <p:spPr>
          <a:xfrm>
            <a:off x="643947" y="4517587"/>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you</a:t>
            </a:r>
          </a:p>
        </p:txBody>
      </p:sp>
      <p:sp>
        <p:nvSpPr>
          <p:cNvPr id="8" name="TextBox 7">
            <a:extLst>
              <a:ext uri="{FF2B5EF4-FFF2-40B4-BE49-F238E27FC236}">
                <a16:creationId xmlns:a16="http://schemas.microsoft.com/office/drawing/2014/main" id="{8252B369-9D25-CE21-B2AF-F0E520A0B6D6}"/>
              </a:ext>
            </a:extLst>
          </p:cNvPr>
          <p:cNvSpPr txBox="1"/>
          <p:nvPr/>
        </p:nvSpPr>
        <p:spPr>
          <a:xfrm>
            <a:off x="4110439" y="4488054"/>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only</a:t>
            </a:r>
          </a:p>
        </p:txBody>
      </p:sp>
      <p:sp>
        <p:nvSpPr>
          <p:cNvPr id="9" name="TextBox 8">
            <a:extLst>
              <a:ext uri="{FF2B5EF4-FFF2-40B4-BE49-F238E27FC236}">
                <a16:creationId xmlns:a16="http://schemas.microsoft.com/office/drawing/2014/main" id="{D6062962-1ED0-0C87-67F7-F9792129513C}"/>
              </a:ext>
            </a:extLst>
          </p:cNvPr>
          <p:cNvSpPr txBox="1"/>
          <p:nvPr/>
        </p:nvSpPr>
        <p:spPr>
          <a:xfrm>
            <a:off x="3623327" y="5445046"/>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still</a:t>
            </a:r>
          </a:p>
        </p:txBody>
      </p:sp>
    </p:spTree>
    <p:extLst>
      <p:ext uri="{BB962C8B-B14F-4D97-AF65-F5344CB8AC3E}">
        <p14:creationId xmlns:p14="http://schemas.microsoft.com/office/powerpoint/2010/main" val="190668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6E7C3-FD33-7112-3773-17F13098A4D4}"/>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8ECAA59E-36AE-CAE2-FDED-F7CE8BD1D913}"/>
              </a:ext>
            </a:extLst>
          </p:cNvPr>
          <p:cNvSpPr>
            <a:spLocks noChangeArrowheads="1"/>
          </p:cNvSpPr>
          <p:nvPr/>
        </p:nvSpPr>
        <p:spPr bwMode="auto">
          <a:xfrm>
            <a:off x="-61546" y="0"/>
            <a:ext cx="12253546" cy="6858000"/>
          </a:xfrm>
          <a:prstGeom prst="rect">
            <a:avLst/>
          </a:prstGeom>
          <a:solidFill>
            <a:srgbClr val="00B0F0">
              <a:alpha val="43922"/>
            </a:srgbClr>
          </a:solidFill>
          <a:ln w="9525">
            <a:solidFill>
              <a:schemeClr val="tx1"/>
            </a:solidFill>
            <a:miter lim="800000"/>
            <a:headEnd/>
            <a:tailEnd/>
          </a:ln>
        </p:spPr>
        <p:txBody>
          <a:bodyPr wrap="none" anchor="ctr"/>
          <a:lstStyle/>
          <a:p>
            <a:pPr algn="ctr" fontAlgn="base">
              <a:spcBef>
                <a:spcPct val="0"/>
              </a:spcBef>
              <a:spcAft>
                <a:spcPct val="0"/>
              </a:spcAft>
            </a:pPr>
            <a:endParaRPr lang="en-US" altLang="en-US">
              <a:solidFill>
                <a:srgbClr val="000000"/>
              </a:solidFill>
              <a:latin typeface="Arial" charset="0"/>
            </a:endParaRPr>
          </a:p>
        </p:txBody>
      </p:sp>
      <p:sp>
        <p:nvSpPr>
          <p:cNvPr id="2051" name="Rectangle 3">
            <a:extLst>
              <a:ext uri="{FF2B5EF4-FFF2-40B4-BE49-F238E27FC236}">
                <a16:creationId xmlns:a16="http://schemas.microsoft.com/office/drawing/2014/main" id="{D8F694BE-904A-82EF-F957-7CD42705F657}"/>
              </a:ext>
            </a:extLst>
          </p:cNvPr>
          <p:cNvSpPr>
            <a:spLocks noGrp="1" noChangeArrowheads="1"/>
          </p:cNvSpPr>
          <p:nvPr>
            <p:ph type="body" idx="1"/>
          </p:nvPr>
        </p:nvSpPr>
        <p:spPr>
          <a:xfrm>
            <a:off x="416170" y="366344"/>
            <a:ext cx="5679830" cy="6183923"/>
          </a:xfrm>
        </p:spPr>
        <p:txBody>
          <a:bodyPr/>
          <a:lstStyle/>
          <a:p>
            <a:pPr algn="ctr" eaLnBrk="1" hangingPunct="1">
              <a:buNone/>
            </a:pPr>
            <a:r>
              <a:rPr lang="en-US" altLang="en-US" sz="5400" b="1" dirty="0"/>
              <a:t>Exodus __:__</a:t>
            </a:r>
          </a:p>
          <a:p>
            <a:pPr algn="ctr" eaLnBrk="1" hangingPunct="1">
              <a:buNone/>
            </a:pPr>
            <a:endParaRPr lang="en-US" altLang="en-US" sz="5400" b="1" dirty="0"/>
          </a:p>
          <a:p>
            <a:pPr algn="ctr" eaLnBrk="1" hangingPunct="1">
              <a:buFontTx/>
              <a:buNone/>
            </a:pPr>
            <a:r>
              <a:rPr lang="en-US" altLang="en-US" sz="6000" b="1" dirty="0"/>
              <a:t>The ____ ___ ____ for ___;</a:t>
            </a:r>
          </a:p>
          <a:p>
            <a:pPr algn="ctr" eaLnBrk="1" hangingPunct="1">
              <a:buFontTx/>
              <a:buNone/>
            </a:pPr>
            <a:r>
              <a:rPr lang="en-US" altLang="en-US" sz="6000" b="1" dirty="0"/>
              <a:t>___ need ____ to __ ____.</a:t>
            </a:r>
          </a:p>
        </p:txBody>
      </p:sp>
      <p:pic>
        <p:nvPicPr>
          <p:cNvPr id="3" name="Picture 2">
            <a:extLst>
              <a:ext uri="{FF2B5EF4-FFF2-40B4-BE49-F238E27FC236}">
                <a16:creationId xmlns:a16="http://schemas.microsoft.com/office/drawing/2014/main" id="{38A1D6D6-1FE2-1FF1-6549-4F3AA9FA4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8852" y="2344863"/>
            <a:ext cx="3871546" cy="3871546"/>
          </a:xfrm>
          <a:prstGeom prst="rect">
            <a:avLst/>
          </a:prstGeom>
        </p:spPr>
      </p:pic>
      <p:pic>
        <p:nvPicPr>
          <p:cNvPr id="7" name="Picture 6">
            <a:extLst>
              <a:ext uri="{FF2B5EF4-FFF2-40B4-BE49-F238E27FC236}">
                <a16:creationId xmlns:a16="http://schemas.microsoft.com/office/drawing/2014/main" id="{9B1FE46F-3D55-C7D5-FF8E-F8B09D424926}"/>
              </a:ext>
            </a:extLst>
          </p:cNvPr>
          <p:cNvPicPr>
            <a:picLocks noChangeAspect="1"/>
          </p:cNvPicPr>
          <p:nvPr/>
        </p:nvPicPr>
        <p:blipFill>
          <a:blip r:embed="rId3"/>
          <a:stretch>
            <a:fillRect/>
          </a:stretch>
        </p:blipFill>
        <p:spPr>
          <a:xfrm>
            <a:off x="5551839" y="58611"/>
            <a:ext cx="4572504" cy="4572504"/>
          </a:xfrm>
          <a:prstGeom prst="rect">
            <a:avLst/>
          </a:prstGeom>
        </p:spPr>
      </p:pic>
      <p:sp>
        <p:nvSpPr>
          <p:cNvPr id="2" name="TextBox 1">
            <a:extLst>
              <a:ext uri="{FF2B5EF4-FFF2-40B4-BE49-F238E27FC236}">
                <a16:creationId xmlns:a16="http://schemas.microsoft.com/office/drawing/2014/main" id="{0799C770-A2C1-FC29-B2D8-9B804009F359}"/>
              </a:ext>
            </a:extLst>
          </p:cNvPr>
          <p:cNvSpPr txBox="1"/>
          <p:nvPr/>
        </p:nvSpPr>
        <p:spPr>
          <a:xfrm>
            <a:off x="3633266" y="425978"/>
            <a:ext cx="1152940" cy="830997"/>
          </a:xfrm>
          <a:prstGeom prst="rect">
            <a:avLst/>
          </a:prstGeom>
          <a:noFill/>
        </p:spPr>
        <p:txBody>
          <a:bodyPr wrap="square" rtlCol="0">
            <a:spAutoFit/>
          </a:bodyPr>
          <a:lstStyle/>
          <a:p>
            <a:r>
              <a:rPr lang="en-US" sz="4800" b="1" dirty="0">
                <a:latin typeface="ADLaM Display" panose="02010000000000000000" pitchFamily="2" charset="0"/>
                <a:ea typeface="ADLaM Display" panose="02010000000000000000" pitchFamily="2" charset="0"/>
                <a:cs typeface="ADLaM Display" panose="02010000000000000000" pitchFamily="2" charset="0"/>
              </a:rPr>
              <a:t>14</a:t>
            </a:r>
          </a:p>
        </p:txBody>
      </p:sp>
      <p:sp>
        <p:nvSpPr>
          <p:cNvPr id="4" name="TextBox 3">
            <a:extLst>
              <a:ext uri="{FF2B5EF4-FFF2-40B4-BE49-F238E27FC236}">
                <a16:creationId xmlns:a16="http://schemas.microsoft.com/office/drawing/2014/main" id="{D9E215F6-960B-B74D-6805-A68C3A2454C2}"/>
              </a:ext>
            </a:extLst>
          </p:cNvPr>
          <p:cNvSpPr txBox="1"/>
          <p:nvPr/>
        </p:nvSpPr>
        <p:spPr>
          <a:xfrm>
            <a:off x="2407534" y="2513067"/>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LORD</a:t>
            </a:r>
          </a:p>
        </p:txBody>
      </p:sp>
      <p:sp>
        <p:nvSpPr>
          <p:cNvPr id="5" name="TextBox 4">
            <a:extLst>
              <a:ext uri="{FF2B5EF4-FFF2-40B4-BE49-F238E27FC236}">
                <a16:creationId xmlns:a16="http://schemas.microsoft.com/office/drawing/2014/main" id="{165F24B2-91F4-6177-720D-E2531A009532}"/>
              </a:ext>
            </a:extLst>
          </p:cNvPr>
          <p:cNvSpPr txBox="1"/>
          <p:nvPr/>
        </p:nvSpPr>
        <p:spPr>
          <a:xfrm>
            <a:off x="998443" y="3429000"/>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fight</a:t>
            </a:r>
          </a:p>
        </p:txBody>
      </p:sp>
      <p:sp>
        <p:nvSpPr>
          <p:cNvPr id="6" name="TextBox 5">
            <a:extLst>
              <a:ext uri="{FF2B5EF4-FFF2-40B4-BE49-F238E27FC236}">
                <a16:creationId xmlns:a16="http://schemas.microsoft.com/office/drawing/2014/main" id="{8A0A1DB9-655F-5CA5-52A1-00E8AD0408F5}"/>
              </a:ext>
            </a:extLst>
          </p:cNvPr>
          <p:cNvSpPr txBox="1"/>
          <p:nvPr/>
        </p:nvSpPr>
        <p:spPr>
          <a:xfrm>
            <a:off x="643947" y="4517587"/>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you</a:t>
            </a:r>
          </a:p>
        </p:txBody>
      </p:sp>
      <p:sp>
        <p:nvSpPr>
          <p:cNvPr id="8" name="TextBox 7">
            <a:extLst>
              <a:ext uri="{FF2B5EF4-FFF2-40B4-BE49-F238E27FC236}">
                <a16:creationId xmlns:a16="http://schemas.microsoft.com/office/drawing/2014/main" id="{7262B779-E9E3-BFB5-3988-999789A27377}"/>
              </a:ext>
            </a:extLst>
          </p:cNvPr>
          <p:cNvSpPr txBox="1"/>
          <p:nvPr/>
        </p:nvSpPr>
        <p:spPr>
          <a:xfrm>
            <a:off x="4110439" y="4488054"/>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only</a:t>
            </a:r>
          </a:p>
        </p:txBody>
      </p:sp>
      <p:sp>
        <p:nvSpPr>
          <p:cNvPr id="9" name="TextBox 8">
            <a:extLst>
              <a:ext uri="{FF2B5EF4-FFF2-40B4-BE49-F238E27FC236}">
                <a16:creationId xmlns:a16="http://schemas.microsoft.com/office/drawing/2014/main" id="{B1E427FD-29A9-85C6-500E-26917A2BF17A}"/>
              </a:ext>
            </a:extLst>
          </p:cNvPr>
          <p:cNvSpPr txBox="1"/>
          <p:nvPr/>
        </p:nvSpPr>
        <p:spPr>
          <a:xfrm>
            <a:off x="3623327" y="5445046"/>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still</a:t>
            </a:r>
          </a:p>
        </p:txBody>
      </p:sp>
      <p:sp>
        <p:nvSpPr>
          <p:cNvPr id="10" name="TextBox 9">
            <a:extLst>
              <a:ext uri="{FF2B5EF4-FFF2-40B4-BE49-F238E27FC236}">
                <a16:creationId xmlns:a16="http://schemas.microsoft.com/office/drawing/2014/main" id="{A9DA6CFA-9686-F8C5-F08D-605F19A29561}"/>
              </a:ext>
            </a:extLst>
          </p:cNvPr>
          <p:cNvSpPr txBox="1"/>
          <p:nvPr/>
        </p:nvSpPr>
        <p:spPr>
          <a:xfrm>
            <a:off x="4616107" y="425978"/>
            <a:ext cx="1152940" cy="830997"/>
          </a:xfrm>
          <a:prstGeom prst="rect">
            <a:avLst/>
          </a:prstGeom>
          <a:noFill/>
        </p:spPr>
        <p:txBody>
          <a:bodyPr wrap="square" rtlCol="0">
            <a:spAutoFit/>
          </a:bodyPr>
          <a:lstStyle/>
          <a:p>
            <a:r>
              <a:rPr lang="en-US" sz="4800" b="1" dirty="0">
                <a:latin typeface="ADLaM Display" panose="02010000000000000000" pitchFamily="2" charset="0"/>
                <a:ea typeface="ADLaM Display" panose="02010000000000000000" pitchFamily="2" charset="0"/>
                <a:cs typeface="ADLaM Display" panose="02010000000000000000" pitchFamily="2" charset="0"/>
              </a:rPr>
              <a:t>14</a:t>
            </a:r>
          </a:p>
        </p:txBody>
      </p:sp>
      <p:sp>
        <p:nvSpPr>
          <p:cNvPr id="11" name="TextBox 10">
            <a:extLst>
              <a:ext uri="{FF2B5EF4-FFF2-40B4-BE49-F238E27FC236}">
                <a16:creationId xmlns:a16="http://schemas.microsoft.com/office/drawing/2014/main" id="{6D944649-462A-D0B6-470F-D7D99E9D5DB9}"/>
              </a:ext>
            </a:extLst>
          </p:cNvPr>
          <p:cNvSpPr txBox="1"/>
          <p:nvPr/>
        </p:nvSpPr>
        <p:spPr>
          <a:xfrm>
            <a:off x="4269084" y="2553336"/>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will</a:t>
            </a:r>
          </a:p>
        </p:txBody>
      </p:sp>
      <p:sp>
        <p:nvSpPr>
          <p:cNvPr id="12" name="TextBox 11">
            <a:extLst>
              <a:ext uri="{FF2B5EF4-FFF2-40B4-BE49-F238E27FC236}">
                <a16:creationId xmlns:a16="http://schemas.microsoft.com/office/drawing/2014/main" id="{80F7CBF1-B973-7445-5A2C-21E66EA7C298}"/>
              </a:ext>
            </a:extLst>
          </p:cNvPr>
          <p:cNvSpPr txBox="1"/>
          <p:nvPr/>
        </p:nvSpPr>
        <p:spPr>
          <a:xfrm>
            <a:off x="4189762" y="3402965"/>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you</a:t>
            </a:r>
          </a:p>
        </p:txBody>
      </p:sp>
      <p:sp>
        <p:nvSpPr>
          <p:cNvPr id="14" name="TextBox 13">
            <a:extLst>
              <a:ext uri="{FF2B5EF4-FFF2-40B4-BE49-F238E27FC236}">
                <a16:creationId xmlns:a16="http://schemas.microsoft.com/office/drawing/2014/main" id="{F93A076F-7F9E-4228-7BFF-65EEB637AFE5}"/>
              </a:ext>
            </a:extLst>
          </p:cNvPr>
          <p:cNvSpPr txBox="1"/>
          <p:nvPr/>
        </p:nvSpPr>
        <p:spPr>
          <a:xfrm>
            <a:off x="2391689" y="5472273"/>
            <a:ext cx="984557"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be</a:t>
            </a:r>
          </a:p>
        </p:txBody>
      </p:sp>
    </p:spTree>
    <p:extLst>
      <p:ext uri="{BB962C8B-B14F-4D97-AF65-F5344CB8AC3E}">
        <p14:creationId xmlns:p14="http://schemas.microsoft.com/office/powerpoint/2010/main" val="3403143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p:bldP spid="9" grpId="0"/>
      <p:bldP spid="10" grpId="0"/>
      <p:bldP spid="11"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BE7B1-A025-3557-FA3C-703B647AC517}"/>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9FEBD897-9402-31D9-C9B3-0F7311CB91E5}"/>
              </a:ext>
            </a:extLst>
          </p:cNvPr>
          <p:cNvSpPr>
            <a:spLocks noChangeArrowheads="1"/>
          </p:cNvSpPr>
          <p:nvPr/>
        </p:nvSpPr>
        <p:spPr bwMode="auto">
          <a:xfrm>
            <a:off x="-61546" y="0"/>
            <a:ext cx="12253546" cy="6858000"/>
          </a:xfrm>
          <a:prstGeom prst="rect">
            <a:avLst/>
          </a:prstGeom>
          <a:solidFill>
            <a:srgbClr val="00B0F0">
              <a:alpha val="43922"/>
            </a:srgbClr>
          </a:solidFill>
          <a:ln w="9525">
            <a:solidFill>
              <a:schemeClr val="tx1"/>
            </a:solidFill>
            <a:miter lim="800000"/>
            <a:headEnd/>
            <a:tailEnd/>
          </a:ln>
        </p:spPr>
        <p:txBody>
          <a:bodyPr wrap="none" anchor="ctr"/>
          <a:lstStyle/>
          <a:p>
            <a:pPr algn="ctr" fontAlgn="base">
              <a:spcBef>
                <a:spcPct val="0"/>
              </a:spcBef>
              <a:spcAft>
                <a:spcPct val="0"/>
              </a:spcAft>
            </a:pPr>
            <a:endParaRPr lang="en-US" altLang="en-US">
              <a:solidFill>
                <a:srgbClr val="000000"/>
              </a:solidFill>
              <a:latin typeface="Arial" charset="0"/>
            </a:endParaRPr>
          </a:p>
        </p:txBody>
      </p:sp>
      <p:sp>
        <p:nvSpPr>
          <p:cNvPr id="2051" name="Rectangle 3">
            <a:extLst>
              <a:ext uri="{FF2B5EF4-FFF2-40B4-BE49-F238E27FC236}">
                <a16:creationId xmlns:a16="http://schemas.microsoft.com/office/drawing/2014/main" id="{E54D66D5-AE7A-9B29-412F-214DA7B9FDFD}"/>
              </a:ext>
            </a:extLst>
          </p:cNvPr>
          <p:cNvSpPr>
            <a:spLocks noGrp="1" noChangeArrowheads="1"/>
          </p:cNvSpPr>
          <p:nvPr>
            <p:ph type="body" idx="1"/>
          </p:nvPr>
        </p:nvSpPr>
        <p:spPr>
          <a:xfrm>
            <a:off x="416170" y="366344"/>
            <a:ext cx="5679830" cy="6183923"/>
          </a:xfrm>
        </p:spPr>
        <p:txBody>
          <a:bodyPr/>
          <a:lstStyle/>
          <a:p>
            <a:pPr algn="ctr" eaLnBrk="1" hangingPunct="1">
              <a:buNone/>
            </a:pPr>
            <a:r>
              <a:rPr lang="en-US" altLang="en-US" sz="5400" b="1" dirty="0"/>
              <a:t>______ __:__</a:t>
            </a:r>
          </a:p>
          <a:p>
            <a:pPr algn="ctr" eaLnBrk="1" hangingPunct="1">
              <a:buNone/>
            </a:pPr>
            <a:endParaRPr lang="en-US" altLang="en-US" sz="5400" b="1" dirty="0"/>
          </a:p>
          <a:p>
            <a:pPr algn="ctr" eaLnBrk="1" hangingPunct="1">
              <a:buFontTx/>
              <a:buNone/>
            </a:pPr>
            <a:r>
              <a:rPr lang="en-US" altLang="en-US" sz="6000" b="1" dirty="0"/>
              <a:t>___ ____ ___ ____ ___ ___;</a:t>
            </a:r>
          </a:p>
          <a:p>
            <a:pPr algn="ctr" eaLnBrk="1" hangingPunct="1">
              <a:buFontTx/>
              <a:buNone/>
            </a:pPr>
            <a:r>
              <a:rPr lang="en-US" altLang="en-US" sz="6000" b="1" dirty="0"/>
              <a:t>___ ____ ____ __ __ ____.</a:t>
            </a:r>
          </a:p>
        </p:txBody>
      </p:sp>
      <p:pic>
        <p:nvPicPr>
          <p:cNvPr id="3" name="Picture 2">
            <a:extLst>
              <a:ext uri="{FF2B5EF4-FFF2-40B4-BE49-F238E27FC236}">
                <a16:creationId xmlns:a16="http://schemas.microsoft.com/office/drawing/2014/main" id="{1D38B989-5B38-D624-FA9B-A77D11AC4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8852" y="2344863"/>
            <a:ext cx="3871546" cy="3871546"/>
          </a:xfrm>
          <a:prstGeom prst="rect">
            <a:avLst/>
          </a:prstGeom>
        </p:spPr>
      </p:pic>
      <p:pic>
        <p:nvPicPr>
          <p:cNvPr id="7" name="Picture 6">
            <a:extLst>
              <a:ext uri="{FF2B5EF4-FFF2-40B4-BE49-F238E27FC236}">
                <a16:creationId xmlns:a16="http://schemas.microsoft.com/office/drawing/2014/main" id="{DB7D4DAC-2EFA-9DC0-6599-06D08FAB9BC5}"/>
              </a:ext>
            </a:extLst>
          </p:cNvPr>
          <p:cNvPicPr>
            <a:picLocks noChangeAspect="1"/>
          </p:cNvPicPr>
          <p:nvPr/>
        </p:nvPicPr>
        <p:blipFill>
          <a:blip r:embed="rId3"/>
          <a:stretch>
            <a:fillRect/>
          </a:stretch>
        </p:blipFill>
        <p:spPr>
          <a:xfrm>
            <a:off x="5551839" y="58611"/>
            <a:ext cx="4572504" cy="4572504"/>
          </a:xfrm>
          <a:prstGeom prst="rect">
            <a:avLst/>
          </a:prstGeom>
        </p:spPr>
      </p:pic>
      <p:sp>
        <p:nvSpPr>
          <p:cNvPr id="2" name="TextBox 1">
            <a:extLst>
              <a:ext uri="{FF2B5EF4-FFF2-40B4-BE49-F238E27FC236}">
                <a16:creationId xmlns:a16="http://schemas.microsoft.com/office/drawing/2014/main" id="{AF44F98B-E35B-C436-CC94-C809B001C9DD}"/>
              </a:ext>
            </a:extLst>
          </p:cNvPr>
          <p:cNvSpPr txBox="1"/>
          <p:nvPr/>
        </p:nvSpPr>
        <p:spPr>
          <a:xfrm>
            <a:off x="3615682" y="425978"/>
            <a:ext cx="1152940" cy="830997"/>
          </a:xfrm>
          <a:prstGeom prst="rect">
            <a:avLst/>
          </a:prstGeom>
          <a:noFill/>
        </p:spPr>
        <p:txBody>
          <a:bodyPr wrap="square" rtlCol="0">
            <a:spAutoFit/>
          </a:bodyPr>
          <a:lstStyle/>
          <a:p>
            <a:r>
              <a:rPr lang="en-US" sz="4800" b="1" dirty="0">
                <a:latin typeface="ADLaM Display" panose="02010000000000000000" pitchFamily="2" charset="0"/>
                <a:ea typeface="ADLaM Display" panose="02010000000000000000" pitchFamily="2" charset="0"/>
                <a:cs typeface="ADLaM Display" panose="02010000000000000000" pitchFamily="2" charset="0"/>
              </a:rPr>
              <a:t>14</a:t>
            </a:r>
          </a:p>
        </p:txBody>
      </p:sp>
      <p:sp>
        <p:nvSpPr>
          <p:cNvPr id="4" name="TextBox 3">
            <a:extLst>
              <a:ext uri="{FF2B5EF4-FFF2-40B4-BE49-F238E27FC236}">
                <a16:creationId xmlns:a16="http://schemas.microsoft.com/office/drawing/2014/main" id="{9B61C2DD-7CE0-9ED7-D528-67298DFF4343}"/>
              </a:ext>
            </a:extLst>
          </p:cNvPr>
          <p:cNvSpPr txBox="1"/>
          <p:nvPr/>
        </p:nvSpPr>
        <p:spPr>
          <a:xfrm>
            <a:off x="2407534" y="2513067"/>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LORD</a:t>
            </a:r>
          </a:p>
        </p:txBody>
      </p:sp>
      <p:sp>
        <p:nvSpPr>
          <p:cNvPr id="5" name="TextBox 4">
            <a:extLst>
              <a:ext uri="{FF2B5EF4-FFF2-40B4-BE49-F238E27FC236}">
                <a16:creationId xmlns:a16="http://schemas.microsoft.com/office/drawing/2014/main" id="{C84FD9B7-C329-CAFF-099A-2993B1910DC4}"/>
              </a:ext>
            </a:extLst>
          </p:cNvPr>
          <p:cNvSpPr txBox="1"/>
          <p:nvPr/>
        </p:nvSpPr>
        <p:spPr>
          <a:xfrm>
            <a:off x="998443" y="3429000"/>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fight</a:t>
            </a:r>
          </a:p>
        </p:txBody>
      </p:sp>
      <p:sp>
        <p:nvSpPr>
          <p:cNvPr id="6" name="TextBox 5">
            <a:extLst>
              <a:ext uri="{FF2B5EF4-FFF2-40B4-BE49-F238E27FC236}">
                <a16:creationId xmlns:a16="http://schemas.microsoft.com/office/drawing/2014/main" id="{78A060C1-89BB-6F9C-1705-5DCB6E110B27}"/>
              </a:ext>
            </a:extLst>
          </p:cNvPr>
          <p:cNvSpPr txBox="1"/>
          <p:nvPr/>
        </p:nvSpPr>
        <p:spPr>
          <a:xfrm>
            <a:off x="643947" y="4517587"/>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you</a:t>
            </a:r>
          </a:p>
        </p:txBody>
      </p:sp>
      <p:sp>
        <p:nvSpPr>
          <p:cNvPr id="8" name="TextBox 7">
            <a:extLst>
              <a:ext uri="{FF2B5EF4-FFF2-40B4-BE49-F238E27FC236}">
                <a16:creationId xmlns:a16="http://schemas.microsoft.com/office/drawing/2014/main" id="{5ADABBB8-C811-1CE3-B441-1A6CAF1F2E63}"/>
              </a:ext>
            </a:extLst>
          </p:cNvPr>
          <p:cNvSpPr txBox="1"/>
          <p:nvPr/>
        </p:nvSpPr>
        <p:spPr>
          <a:xfrm>
            <a:off x="4110439" y="4488054"/>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only</a:t>
            </a:r>
          </a:p>
        </p:txBody>
      </p:sp>
      <p:sp>
        <p:nvSpPr>
          <p:cNvPr id="9" name="TextBox 8">
            <a:extLst>
              <a:ext uri="{FF2B5EF4-FFF2-40B4-BE49-F238E27FC236}">
                <a16:creationId xmlns:a16="http://schemas.microsoft.com/office/drawing/2014/main" id="{CF0278B2-5E6E-8160-CDED-96E6F49F0C0A}"/>
              </a:ext>
            </a:extLst>
          </p:cNvPr>
          <p:cNvSpPr txBox="1"/>
          <p:nvPr/>
        </p:nvSpPr>
        <p:spPr>
          <a:xfrm>
            <a:off x="3623327" y="5445046"/>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still</a:t>
            </a:r>
          </a:p>
        </p:txBody>
      </p:sp>
      <p:sp>
        <p:nvSpPr>
          <p:cNvPr id="10" name="TextBox 9">
            <a:extLst>
              <a:ext uri="{FF2B5EF4-FFF2-40B4-BE49-F238E27FC236}">
                <a16:creationId xmlns:a16="http://schemas.microsoft.com/office/drawing/2014/main" id="{81FAACA9-6541-DD0B-220D-E04E724811C7}"/>
              </a:ext>
            </a:extLst>
          </p:cNvPr>
          <p:cNvSpPr txBox="1"/>
          <p:nvPr/>
        </p:nvSpPr>
        <p:spPr>
          <a:xfrm>
            <a:off x="4572147" y="425978"/>
            <a:ext cx="1152940" cy="830997"/>
          </a:xfrm>
          <a:prstGeom prst="rect">
            <a:avLst/>
          </a:prstGeom>
          <a:noFill/>
        </p:spPr>
        <p:txBody>
          <a:bodyPr wrap="square" rtlCol="0">
            <a:spAutoFit/>
          </a:bodyPr>
          <a:lstStyle/>
          <a:p>
            <a:r>
              <a:rPr lang="en-US" sz="4800" b="1" dirty="0">
                <a:latin typeface="ADLaM Display" panose="02010000000000000000" pitchFamily="2" charset="0"/>
                <a:ea typeface="ADLaM Display" panose="02010000000000000000" pitchFamily="2" charset="0"/>
                <a:cs typeface="ADLaM Display" panose="02010000000000000000" pitchFamily="2" charset="0"/>
              </a:rPr>
              <a:t>14</a:t>
            </a:r>
          </a:p>
        </p:txBody>
      </p:sp>
      <p:sp>
        <p:nvSpPr>
          <p:cNvPr id="11" name="TextBox 10">
            <a:extLst>
              <a:ext uri="{FF2B5EF4-FFF2-40B4-BE49-F238E27FC236}">
                <a16:creationId xmlns:a16="http://schemas.microsoft.com/office/drawing/2014/main" id="{4F697811-35E6-7846-089E-5BB8C47A7179}"/>
              </a:ext>
            </a:extLst>
          </p:cNvPr>
          <p:cNvSpPr txBox="1"/>
          <p:nvPr/>
        </p:nvSpPr>
        <p:spPr>
          <a:xfrm>
            <a:off x="4269084" y="2553336"/>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will</a:t>
            </a:r>
          </a:p>
        </p:txBody>
      </p:sp>
      <p:sp>
        <p:nvSpPr>
          <p:cNvPr id="12" name="TextBox 11">
            <a:extLst>
              <a:ext uri="{FF2B5EF4-FFF2-40B4-BE49-F238E27FC236}">
                <a16:creationId xmlns:a16="http://schemas.microsoft.com/office/drawing/2014/main" id="{C8BA177A-7705-0A1D-9898-5C37DC1619E5}"/>
              </a:ext>
            </a:extLst>
          </p:cNvPr>
          <p:cNvSpPr txBox="1"/>
          <p:nvPr/>
        </p:nvSpPr>
        <p:spPr>
          <a:xfrm>
            <a:off x="4189762" y="3402965"/>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you</a:t>
            </a:r>
          </a:p>
        </p:txBody>
      </p:sp>
      <p:sp>
        <p:nvSpPr>
          <p:cNvPr id="14" name="TextBox 13">
            <a:extLst>
              <a:ext uri="{FF2B5EF4-FFF2-40B4-BE49-F238E27FC236}">
                <a16:creationId xmlns:a16="http://schemas.microsoft.com/office/drawing/2014/main" id="{9E0E9DDC-9D78-FEF6-22A8-B0762E7A181B}"/>
              </a:ext>
            </a:extLst>
          </p:cNvPr>
          <p:cNvSpPr txBox="1"/>
          <p:nvPr/>
        </p:nvSpPr>
        <p:spPr>
          <a:xfrm>
            <a:off x="2391689" y="5472273"/>
            <a:ext cx="984557"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be</a:t>
            </a:r>
          </a:p>
        </p:txBody>
      </p:sp>
      <p:sp>
        <p:nvSpPr>
          <p:cNvPr id="15" name="TextBox 14">
            <a:extLst>
              <a:ext uri="{FF2B5EF4-FFF2-40B4-BE49-F238E27FC236}">
                <a16:creationId xmlns:a16="http://schemas.microsoft.com/office/drawing/2014/main" id="{8F0EA8D5-1F0F-0F2C-4F2B-197121059718}"/>
              </a:ext>
            </a:extLst>
          </p:cNvPr>
          <p:cNvSpPr txBox="1"/>
          <p:nvPr/>
        </p:nvSpPr>
        <p:spPr>
          <a:xfrm>
            <a:off x="1121800" y="434770"/>
            <a:ext cx="2573009" cy="830997"/>
          </a:xfrm>
          <a:prstGeom prst="rect">
            <a:avLst/>
          </a:prstGeom>
          <a:noFill/>
        </p:spPr>
        <p:txBody>
          <a:bodyPr wrap="square" rtlCol="0">
            <a:spAutoFit/>
          </a:bodyPr>
          <a:lstStyle/>
          <a:p>
            <a:r>
              <a:rPr lang="en-US" sz="4800" b="1" dirty="0">
                <a:latin typeface="ADLaM Display" panose="02010000000000000000" pitchFamily="2" charset="0"/>
                <a:ea typeface="ADLaM Display" panose="02010000000000000000" pitchFamily="2" charset="0"/>
                <a:cs typeface="ADLaM Display" panose="02010000000000000000" pitchFamily="2" charset="0"/>
              </a:rPr>
              <a:t>Exodus</a:t>
            </a:r>
          </a:p>
        </p:txBody>
      </p:sp>
      <p:sp>
        <p:nvSpPr>
          <p:cNvPr id="16" name="TextBox 15">
            <a:extLst>
              <a:ext uri="{FF2B5EF4-FFF2-40B4-BE49-F238E27FC236}">
                <a16:creationId xmlns:a16="http://schemas.microsoft.com/office/drawing/2014/main" id="{6E895D8B-C2DE-725F-46F5-501177FB249F}"/>
              </a:ext>
            </a:extLst>
          </p:cNvPr>
          <p:cNvSpPr txBox="1"/>
          <p:nvPr/>
        </p:nvSpPr>
        <p:spPr>
          <a:xfrm>
            <a:off x="835382" y="2529329"/>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The</a:t>
            </a:r>
          </a:p>
        </p:txBody>
      </p:sp>
      <p:sp>
        <p:nvSpPr>
          <p:cNvPr id="17" name="TextBox 16">
            <a:extLst>
              <a:ext uri="{FF2B5EF4-FFF2-40B4-BE49-F238E27FC236}">
                <a16:creationId xmlns:a16="http://schemas.microsoft.com/office/drawing/2014/main" id="{1CC085F9-45E6-E3D2-9373-56423A0E59BA}"/>
              </a:ext>
            </a:extLst>
          </p:cNvPr>
          <p:cNvSpPr txBox="1"/>
          <p:nvPr/>
        </p:nvSpPr>
        <p:spPr>
          <a:xfrm>
            <a:off x="2912543" y="3473300"/>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for</a:t>
            </a:r>
          </a:p>
        </p:txBody>
      </p:sp>
      <p:sp>
        <p:nvSpPr>
          <p:cNvPr id="18" name="TextBox 17">
            <a:extLst>
              <a:ext uri="{FF2B5EF4-FFF2-40B4-BE49-F238E27FC236}">
                <a16:creationId xmlns:a16="http://schemas.microsoft.com/office/drawing/2014/main" id="{5D3AC2A4-AAB6-3CEE-DF57-4B3F9E93479D}"/>
              </a:ext>
            </a:extLst>
          </p:cNvPr>
          <p:cNvSpPr txBox="1"/>
          <p:nvPr/>
        </p:nvSpPr>
        <p:spPr>
          <a:xfrm>
            <a:off x="2181889" y="4549898"/>
            <a:ext cx="1985561"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need</a:t>
            </a:r>
          </a:p>
        </p:txBody>
      </p:sp>
      <p:sp>
        <p:nvSpPr>
          <p:cNvPr id="19" name="TextBox 18">
            <a:extLst>
              <a:ext uri="{FF2B5EF4-FFF2-40B4-BE49-F238E27FC236}">
                <a16:creationId xmlns:a16="http://schemas.microsoft.com/office/drawing/2014/main" id="{D7A45960-94D6-232B-825B-6F74828ABE4A}"/>
              </a:ext>
            </a:extLst>
          </p:cNvPr>
          <p:cNvSpPr txBox="1"/>
          <p:nvPr/>
        </p:nvSpPr>
        <p:spPr>
          <a:xfrm>
            <a:off x="1422977" y="5472272"/>
            <a:ext cx="984557" cy="830997"/>
          </a:xfrm>
          <a:prstGeom prst="rect">
            <a:avLst/>
          </a:prstGeom>
          <a:noFill/>
        </p:spPr>
        <p:txBody>
          <a:bodyPr wrap="square" rtlCol="0">
            <a:spAutoFit/>
          </a:bodyPr>
          <a:lstStyle/>
          <a:p>
            <a:r>
              <a:rPr lang="en-US" sz="4800" dirty="0">
                <a:latin typeface="ADLaM Display" panose="02010000000000000000" pitchFamily="2" charset="0"/>
                <a:ea typeface="ADLaM Display" panose="02010000000000000000" pitchFamily="2" charset="0"/>
                <a:cs typeface="ADLaM Display" panose="02010000000000000000" pitchFamily="2" charset="0"/>
              </a:rPr>
              <a:t>to</a:t>
            </a:r>
          </a:p>
        </p:txBody>
      </p:sp>
    </p:spTree>
    <p:extLst>
      <p:ext uri="{BB962C8B-B14F-4D97-AF65-F5344CB8AC3E}">
        <p14:creationId xmlns:p14="http://schemas.microsoft.com/office/powerpoint/2010/main" val="182774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p:bldP spid="9" grpId="0"/>
      <p:bldP spid="10" grpId="0"/>
      <p:bldP spid="11" grpId="0"/>
      <p:bldP spid="12" grpId="0"/>
      <p:bldP spid="14" grpId="0"/>
      <p:bldP spid="15" grpId="0"/>
      <p:bldP spid="16" grpId="0"/>
      <p:bldP spid="17" grpId="0"/>
      <p:bldP spid="18" grpId="0"/>
      <p:bldP spid="1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1464</TotalTime>
  <Words>253</Words>
  <Application>Microsoft Office PowerPoint</Application>
  <PresentationFormat>Widescreen</PresentationFormat>
  <Paragraphs>56</Paragraphs>
  <Slides>6</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vt:i4>
      </vt:variant>
    </vt:vector>
  </HeadingPairs>
  <TitlesOfParts>
    <vt:vector size="12" baseType="lpstr">
      <vt:lpstr>ADLaM Display</vt:lpstr>
      <vt:lpstr>Aptos</vt:lpstr>
      <vt:lpstr>Aptos Display</vt:lpstr>
      <vt:lpstr>Arial</vt:lpstr>
      <vt:lpstr>Office Theme</vt:lpstr>
      <vt:lpstr>Default Design</vt:lpstr>
      <vt:lpstr>Dig Site 11 Memory Verse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April Litman</dc:creator>
  <cp:lastModifiedBy>April Litman</cp:lastModifiedBy>
  <cp:revision>1</cp:revision>
  <dcterms:created xsi:type="dcterms:W3CDTF">2026-09-16T18:52:08Z</dcterms:created>
  <dcterms:modified xsi:type="dcterms:W3CDTF">2026-09-17T19:16:44Z</dcterms:modified>
</cp:coreProperties>
</file>