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7" r:id="rId3"/>
    <p:sldId id="258" r:id="rId4"/>
    <p:sldId id="269" r:id="rId5"/>
    <p:sldId id="270" r:id="rId6"/>
    <p:sldId id="271" r:id="rId7"/>
    <p:sldId id="27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3BF0A4-AAB1-4E4A-8189-94D778BA8F6E}" v="166" dt="2026-09-29T19:29:47.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87" d="100"/>
          <a:sy n="87" d="100"/>
        </p:scale>
        <p:origin x="48" y="-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custSel addSld delSld modSld sldOrd">
      <pc:chgData name="April Litman" userId="c83b8c5f662f391c" providerId="LiveId" clId="{E968C797-3260-4A98-984D-02F953CD095E}" dt="2026-09-29T19:29:47.649" v="1408"/>
      <pc:docMkLst>
        <pc:docMk/>
      </pc:docMkLst>
      <pc:sldChg chg="modSp mod">
        <pc:chgData name="April Litman" userId="c83b8c5f662f391c" providerId="LiveId" clId="{E968C797-3260-4A98-984D-02F953CD095E}" dt="2026-09-29T18:13:17.561" v="3" actId="27636"/>
        <pc:sldMkLst>
          <pc:docMk/>
          <pc:sldMk cId="243243422" sldId="257"/>
        </pc:sldMkLst>
        <pc:spChg chg="mod">
          <ac:chgData name="April Litman" userId="c83b8c5f662f391c" providerId="LiveId" clId="{E968C797-3260-4A98-984D-02F953CD095E}" dt="2026-09-29T18:13:17.561" v="3" actId="27636"/>
          <ac:spMkLst>
            <pc:docMk/>
            <pc:sldMk cId="243243422" sldId="257"/>
            <ac:spMk id="2" creationId="{8DFCD309-C1BB-8E2F-963E-753F76BF738B}"/>
          </ac:spMkLst>
        </pc:spChg>
      </pc:sldChg>
      <pc:sldChg chg="addSp delSp modSp mod setBg">
        <pc:chgData name="April Litman" userId="c83b8c5f662f391c" providerId="LiveId" clId="{E968C797-3260-4A98-984D-02F953CD095E}" dt="2026-09-29T19:00:42.707" v="231" actId="1076"/>
        <pc:sldMkLst>
          <pc:docMk/>
          <pc:sldMk cId="824783504" sldId="258"/>
        </pc:sldMkLst>
        <pc:spChg chg="add del mod">
          <ac:chgData name="April Litman" userId="c83b8c5f662f391c" providerId="LiveId" clId="{E968C797-3260-4A98-984D-02F953CD095E}" dt="2026-09-29T18:33:21.523" v="127"/>
          <ac:spMkLst>
            <pc:docMk/>
            <pc:sldMk cId="824783504" sldId="258"/>
            <ac:spMk id="2" creationId="{D01D49D8-A265-53F5-8584-13CF428D072A}"/>
          </ac:spMkLst>
        </pc:spChg>
        <pc:spChg chg="mod">
          <ac:chgData name="April Litman" userId="c83b8c5f662f391c" providerId="LiveId" clId="{E968C797-3260-4A98-984D-02F953CD095E}" dt="2026-09-29T19:00:10.714" v="228" actId="1037"/>
          <ac:spMkLst>
            <pc:docMk/>
            <pc:sldMk cId="824783504" sldId="258"/>
            <ac:spMk id="4" creationId="{7716FB65-917F-03EB-4DD2-6FF9B75E8C20}"/>
          </ac:spMkLst>
        </pc:spChg>
        <pc:picChg chg="del">
          <ac:chgData name="April Litman" userId="c83b8c5f662f391c" providerId="LiveId" clId="{E968C797-3260-4A98-984D-02F953CD095E}" dt="2026-09-29T18:54:41.634" v="129" actId="478"/>
          <ac:picMkLst>
            <pc:docMk/>
            <pc:sldMk cId="824783504" sldId="258"/>
            <ac:picMk id="3" creationId="{F5213AE5-40F1-00B1-4E0D-6268E913F001}"/>
          </ac:picMkLst>
        </pc:picChg>
        <pc:picChg chg="add del mod">
          <ac:chgData name="April Litman" userId="c83b8c5f662f391c" providerId="LiveId" clId="{E968C797-3260-4A98-984D-02F953CD095E}" dt="2026-09-29T18:57:10.407" v="136" actId="478"/>
          <ac:picMkLst>
            <pc:docMk/>
            <pc:sldMk cId="824783504" sldId="258"/>
            <ac:picMk id="6" creationId="{E118B88F-B228-0D74-1910-B726E4A98D2A}"/>
          </ac:picMkLst>
        </pc:picChg>
        <pc:picChg chg="add mod">
          <ac:chgData name="April Litman" userId="c83b8c5f662f391c" providerId="LiveId" clId="{E968C797-3260-4A98-984D-02F953CD095E}" dt="2026-09-29T19:00:42.707" v="231" actId="1076"/>
          <ac:picMkLst>
            <pc:docMk/>
            <pc:sldMk cId="824783504" sldId="258"/>
            <ac:picMk id="8" creationId="{5EC76BF1-E959-9D05-927C-137386E68999}"/>
          </ac:picMkLst>
        </pc:picChg>
      </pc:sldChg>
      <pc:sldChg chg="del">
        <pc:chgData name="April Litman" userId="c83b8c5f662f391c" providerId="LiveId" clId="{E968C797-3260-4A98-984D-02F953CD095E}" dt="2026-09-29T19:16:54.174" v="1018" actId="47"/>
        <pc:sldMkLst>
          <pc:docMk/>
          <pc:sldMk cId="816427054" sldId="265"/>
        </pc:sldMkLst>
      </pc:sldChg>
      <pc:sldChg chg="del">
        <pc:chgData name="April Litman" userId="c83b8c5f662f391c" providerId="LiveId" clId="{E968C797-3260-4A98-984D-02F953CD095E}" dt="2026-09-29T19:17:03.555" v="1019" actId="47"/>
        <pc:sldMkLst>
          <pc:docMk/>
          <pc:sldMk cId="1181868517" sldId="266"/>
        </pc:sldMkLst>
      </pc:sldChg>
      <pc:sldChg chg="del">
        <pc:chgData name="April Litman" userId="c83b8c5f662f391c" providerId="LiveId" clId="{E968C797-3260-4A98-984D-02F953CD095E}" dt="2026-09-29T19:17:03.943" v="1020" actId="47"/>
        <pc:sldMkLst>
          <pc:docMk/>
          <pc:sldMk cId="1122866268" sldId="267"/>
        </pc:sldMkLst>
      </pc:sldChg>
      <pc:sldChg chg="del">
        <pc:chgData name="April Litman" userId="c83b8c5f662f391c" providerId="LiveId" clId="{E968C797-3260-4A98-984D-02F953CD095E}" dt="2026-09-29T19:17:06.722" v="1021" actId="47"/>
        <pc:sldMkLst>
          <pc:docMk/>
          <pc:sldMk cId="1280711066" sldId="268"/>
        </pc:sldMkLst>
      </pc:sldChg>
      <pc:sldChg chg="addSp delSp modSp add mod">
        <pc:chgData name="April Litman" userId="c83b8c5f662f391c" providerId="LiveId" clId="{E968C797-3260-4A98-984D-02F953CD095E}" dt="2026-09-29T19:15:18.047" v="1016" actId="20577"/>
        <pc:sldMkLst>
          <pc:docMk/>
          <pc:sldMk cId="523005172" sldId="269"/>
        </pc:sldMkLst>
        <pc:spChg chg="mod">
          <ac:chgData name="April Litman" userId="c83b8c5f662f391c" providerId="LiveId" clId="{E968C797-3260-4A98-984D-02F953CD095E}" dt="2026-09-29T19:04:05.215" v="238" actId="13926"/>
          <ac:spMkLst>
            <pc:docMk/>
            <pc:sldMk cId="523005172" sldId="269"/>
            <ac:spMk id="4" creationId="{E7E446D0-EC8E-08DD-8FAF-08E7F4B72E61}"/>
          </ac:spMkLst>
        </pc:spChg>
        <pc:spChg chg="add mod">
          <ac:chgData name="April Litman" userId="c83b8c5f662f391c" providerId="LiveId" clId="{E968C797-3260-4A98-984D-02F953CD095E}" dt="2026-09-29T19:15:18.047" v="1016" actId="20577"/>
          <ac:spMkLst>
            <pc:docMk/>
            <pc:sldMk cId="523005172" sldId="269"/>
            <ac:spMk id="5" creationId="{9C93B4B2-3510-49FB-0F62-B4E428E5F980}"/>
          </ac:spMkLst>
        </pc:spChg>
        <pc:picChg chg="add del mod">
          <ac:chgData name="April Litman" userId="c83b8c5f662f391c" providerId="LiveId" clId="{E968C797-3260-4A98-984D-02F953CD095E}" dt="2026-09-29T19:05:38.530" v="242" actId="478"/>
          <ac:picMkLst>
            <pc:docMk/>
            <pc:sldMk cId="523005172" sldId="269"/>
            <ac:picMk id="3" creationId="{27E845B4-EC47-6EB7-9B32-D72532F21EC5}"/>
          </ac:picMkLst>
        </pc:picChg>
        <pc:picChg chg="mod modCrop">
          <ac:chgData name="April Litman" userId="c83b8c5f662f391c" providerId="LiveId" clId="{E968C797-3260-4A98-984D-02F953CD095E}" dt="2026-09-29T19:03:19.224" v="236" actId="1037"/>
          <ac:picMkLst>
            <pc:docMk/>
            <pc:sldMk cId="523005172" sldId="269"/>
            <ac:picMk id="8" creationId="{5F6B74DE-2042-407F-2CC3-58FE08DEF465}"/>
          </ac:picMkLst>
        </pc:picChg>
      </pc:sldChg>
      <pc:sldChg chg="addSp modSp add mod ord modAnim">
        <pc:chgData name="April Litman" userId="c83b8c5f662f391c" providerId="LiveId" clId="{E968C797-3260-4A98-984D-02F953CD095E}" dt="2026-09-29T19:21:20.053" v="1155" actId="1037"/>
        <pc:sldMkLst>
          <pc:docMk/>
          <pc:sldMk cId="2409762574" sldId="270"/>
        </pc:sldMkLst>
        <pc:spChg chg="add mod">
          <ac:chgData name="April Litman" userId="c83b8c5f662f391c" providerId="LiveId" clId="{E968C797-3260-4A98-984D-02F953CD095E}" dt="2026-09-29T19:18:59.301" v="1083" actId="1037"/>
          <ac:spMkLst>
            <pc:docMk/>
            <pc:sldMk cId="2409762574" sldId="270"/>
            <ac:spMk id="2" creationId="{CBEB7289-569B-CBF9-94C2-DDB652641CAD}"/>
          </ac:spMkLst>
        </pc:spChg>
        <pc:spChg chg="add mod">
          <ac:chgData name="April Litman" userId="c83b8c5f662f391c" providerId="LiveId" clId="{E968C797-3260-4A98-984D-02F953CD095E}" dt="2026-09-29T19:20:06.981" v="1103" actId="14100"/>
          <ac:spMkLst>
            <pc:docMk/>
            <pc:sldMk cId="2409762574" sldId="270"/>
            <ac:spMk id="3" creationId="{58BC7A79-44B2-6CA3-B75B-217A7132D605}"/>
          </ac:spMkLst>
        </pc:spChg>
        <pc:spChg chg="mod">
          <ac:chgData name="April Litman" userId="c83b8c5f662f391c" providerId="LiveId" clId="{E968C797-3260-4A98-984D-02F953CD095E}" dt="2026-09-29T19:18:00.551" v="1055" actId="20577"/>
          <ac:spMkLst>
            <pc:docMk/>
            <pc:sldMk cId="2409762574" sldId="270"/>
            <ac:spMk id="4" creationId="{C3B5C6A1-2055-5957-41F8-9B750B43D000}"/>
          </ac:spMkLst>
        </pc:spChg>
        <pc:spChg chg="add mod">
          <ac:chgData name="April Litman" userId="c83b8c5f662f391c" providerId="LiveId" clId="{E968C797-3260-4A98-984D-02F953CD095E}" dt="2026-09-29T19:20:57.688" v="1138" actId="1036"/>
          <ac:spMkLst>
            <pc:docMk/>
            <pc:sldMk cId="2409762574" sldId="270"/>
            <ac:spMk id="5" creationId="{5974327F-0911-7ED8-58AB-5468391A6023}"/>
          </ac:spMkLst>
        </pc:spChg>
        <pc:spChg chg="add mod">
          <ac:chgData name="April Litman" userId="c83b8c5f662f391c" providerId="LiveId" clId="{E968C797-3260-4A98-984D-02F953CD095E}" dt="2026-09-29T19:20:43.355" v="1125" actId="1036"/>
          <ac:spMkLst>
            <pc:docMk/>
            <pc:sldMk cId="2409762574" sldId="270"/>
            <ac:spMk id="6" creationId="{509D315D-9774-9845-F910-FEBE5C1BF5FA}"/>
          </ac:spMkLst>
        </pc:spChg>
        <pc:spChg chg="add mod">
          <ac:chgData name="April Litman" userId="c83b8c5f662f391c" providerId="LiveId" clId="{E968C797-3260-4A98-984D-02F953CD095E}" dt="2026-09-29T19:21:20.053" v="1155" actId="1037"/>
          <ac:spMkLst>
            <pc:docMk/>
            <pc:sldMk cId="2409762574" sldId="270"/>
            <ac:spMk id="7" creationId="{FC4ECDDF-514A-C83C-C385-2481DD954143}"/>
          </ac:spMkLst>
        </pc:spChg>
      </pc:sldChg>
      <pc:sldChg chg="add del">
        <pc:chgData name="April Litman" userId="c83b8c5f662f391c" providerId="LiveId" clId="{E968C797-3260-4A98-984D-02F953CD095E}" dt="2026-09-29T19:17:13.179" v="1022" actId="47"/>
        <pc:sldMkLst>
          <pc:docMk/>
          <pc:sldMk cId="2746290703" sldId="270"/>
        </pc:sldMkLst>
      </pc:sldChg>
      <pc:sldChg chg="addSp modSp add mod modAnim">
        <pc:chgData name="April Litman" userId="c83b8c5f662f391c" providerId="LiveId" clId="{E968C797-3260-4A98-984D-02F953CD095E}" dt="2026-09-29T19:25:56.512" v="1287"/>
        <pc:sldMkLst>
          <pc:docMk/>
          <pc:sldMk cId="130112376" sldId="271"/>
        </pc:sldMkLst>
        <pc:spChg chg="mod">
          <ac:chgData name="April Litman" userId="c83b8c5f662f391c" providerId="LiveId" clId="{E968C797-3260-4A98-984D-02F953CD095E}" dt="2026-09-29T19:23:10.123" v="1201" actId="1038"/>
          <ac:spMkLst>
            <pc:docMk/>
            <pc:sldMk cId="130112376" sldId="271"/>
            <ac:spMk id="3" creationId="{7D36EB9D-666A-37C0-737F-9B8C8997D3F6}"/>
          </ac:spMkLst>
        </pc:spChg>
        <pc:spChg chg="mod">
          <ac:chgData name="April Litman" userId="c83b8c5f662f391c" providerId="LiveId" clId="{E968C797-3260-4A98-984D-02F953CD095E}" dt="2026-09-29T19:25:30.803" v="1275" actId="20577"/>
          <ac:spMkLst>
            <pc:docMk/>
            <pc:sldMk cId="130112376" sldId="271"/>
            <ac:spMk id="4" creationId="{80D5D17C-1A7A-F23C-A151-69DA625A0078}"/>
          </ac:spMkLst>
        </pc:spChg>
        <pc:spChg chg="add mod">
          <ac:chgData name="April Litman" userId="c83b8c5f662f391c" providerId="LiveId" clId="{E968C797-3260-4A98-984D-02F953CD095E}" dt="2026-09-29T19:22:15.270" v="1175" actId="1076"/>
          <ac:spMkLst>
            <pc:docMk/>
            <pc:sldMk cId="130112376" sldId="271"/>
            <ac:spMk id="9" creationId="{39D1DFF7-B19A-300A-D66A-0166E8E3FD2C}"/>
          </ac:spMkLst>
        </pc:spChg>
        <pc:spChg chg="add mod">
          <ac:chgData name="April Litman" userId="c83b8c5f662f391c" providerId="LiveId" clId="{E968C797-3260-4A98-984D-02F953CD095E}" dt="2026-09-29T19:22:51.817" v="1196" actId="20577"/>
          <ac:spMkLst>
            <pc:docMk/>
            <pc:sldMk cId="130112376" sldId="271"/>
            <ac:spMk id="10" creationId="{BE6B5CA9-6E70-D947-61D0-3760D800037C}"/>
          </ac:spMkLst>
        </pc:spChg>
        <pc:spChg chg="add mod">
          <ac:chgData name="April Litman" userId="c83b8c5f662f391c" providerId="LiveId" clId="{E968C797-3260-4A98-984D-02F953CD095E}" dt="2026-09-29T19:23:55.894" v="1237" actId="1038"/>
          <ac:spMkLst>
            <pc:docMk/>
            <pc:sldMk cId="130112376" sldId="271"/>
            <ac:spMk id="11" creationId="{35D58E52-B240-8D7B-9BF9-FD8C8FC7C738}"/>
          </ac:spMkLst>
        </pc:spChg>
        <pc:spChg chg="add mod">
          <ac:chgData name="April Litman" userId="c83b8c5f662f391c" providerId="LiveId" clId="{E968C797-3260-4A98-984D-02F953CD095E}" dt="2026-09-29T19:24:41.733" v="1254" actId="1076"/>
          <ac:spMkLst>
            <pc:docMk/>
            <pc:sldMk cId="130112376" sldId="271"/>
            <ac:spMk id="12" creationId="{079C45E8-20E7-AD7C-970C-E7E47519831B}"/>
          </ac:spMkLst>
        </pc:spChg>
        <pc:spChg chg="add mod">
          <ac:chgData name="April Litman" userId="c83b8c5f662f391c" providerId="LiveId" clId="{E968C797-3260-4A98-984D-02F953CD095E}" dt="2026-09-29T19:25:10.297" v="1270" actId="20577"/>
          <ac:spMkLst>
            <pc:docMk/>
            <pc:sldMk cId="130112376" sldId="271"/>
            <ac:spMk id="13" creationId="{4CBF2418-B649-38D8-000B-C523353F2FED}"/>
          </ac:spMkLst>
        </pc:spChg>
        <pc:spChg chg="add mod">
          <ac:chgData name="April Litman" userId="c83b8c5f662f391c" providerId="LiveId" clId="{E968C797-3260-4A98-984D-02F953CD095E}" dt="2026-09-29T19:25:54.020" v="1286" actId="1076"/>
          <ac:spMkLst>
            <pc:docMk/>
            <pc:sldMk cId="130112376" sldId="271"/>
            <ac:spMk id="14" creationId="{CD44F202-D953-5EA7-33B2-5D60AB3E95FF}"/>
          </ac:spMkLst>
        </pc:spChg>
      </pc:sldChg>
      <pc:sldChg chg="addSp modSp add mod modAnim">
        <pc:chgData name="April Litman" userId="c83b8c5f662f391c" providerId="LiveId" clId="{E968C797-3260-4A98-984D-02F953CD095E}" dt="2026-09-29T19:29:47.649" v="1408"/>
        <pc:sldMkLst>
          <pc:docMk/>
          <pc:sldMk cId="1175303162" sldId="272"/>
        </pc:sldMkLst>
        <pc:spChg chg="mod">
          <ac:chgData name="April Litman" userId="c83b8c5f662f391c" providerId="LiveId" clId="{E968C797-3260-4A98-984D-02F953CD095E}" dt="2026-09-29T19:29:13.989" v="1375" actId="20577"/>
          <ac:spMkLst>
            <pc:docMk/>
            <pc:sldMk cId="1175303162" sldId="272"/>
            <ac:spMk id="4" creationId="{323EA7D8-71F2-07C8-4B48-1A16FF95C6BC}"/>
          </ac:spMkLst>
        </pc:spChg>
        <pc:spChg chg="add mod">
          <ac:chgData name="April Litman" userId="c83b8c5f662f391c" providerId="LiveId" clId="{E968C797-3260-4A98-984D-02F953CD095E}" dt="2026-09-29T19:26:30.882" v="1302" actId="1038"/>
          <ac:spMkLst>
            <pc:docMk/>
            <pc:sldMk cId="1175303162" sldId="272"/>
            <ac:spMk id="15" creationId="{DD47E260-5B70-C79A-79BC-3ED6D38D1C07}"/>
          </ac:spMkLst>
        </pc:spChg>
        <pc:spChg chg="add mod">
          <ac:chgData name="April Litman" userId="c83b8c5f662f391c" providerId="LiveId" clId="{E968C797-3260-4A98-984D-02F953CD095E}" dt="2026-09-29T19:26:49.757" v="1309" actId="1076"/>
          <ac:spMkLst>
            <pc:docMk/>
            <pc:sldMk cId="1175303162" sldId="272"/>
            <ac:spMk id="16" creationId="{0DE7852E-F154-1E0E-5CE6-DAA57A7A5FAE}"/>
          </ac:spMkLst>
        </pc:spChg>
        <pc:spChg chg="add mod">
          <ac:chgData name="April Litman" userId="c83b8c5f662f391c" providerId="LiveId" clId="{E968C797-3260-4A98-984D-02F953CD095E}" dt="2026-09-29T19:27:06.482" v="1317" actId="1076"/>
          <ac:spMkLst>
            <pc:docMk/>
            <pc:sldMk cId="1175303162" sldId="272"/>
            <ac:spMk id="17" creationId="{928707C1-FC19-5A76-B389-805EF773E853}"/>
          </ac:spMkLst>
        </pc:spChg>
        <pc:spChg chg="add mod">
          <ac:chgData name="April Litman" userId="c83b8c5f662f391c" providerId="LiveId" clId="{E968C797-3260-4A98-984D-02F953CD095E}" dt="2026-09-29T19:27:40.335" v="1338" actId="14100"/>
          <ac:spMkLst>
            <pc:docMk/>
            <pc:sldMk cId="1175303162" sldId="272"/>
            <ac:spMk id="18" creationId="{08B0BE6A-C7B8-376C-C646-9904EC1CB2F7}"/>
          </ac:spMkLst>
        </pc:spChg>
        <pc:spChg chg="add mod">
          <ac:chgData name="April Litman" userId="c83b8c5f662f391c" providerId="LiveId" clId="{E968C797-3260-4A98-984D-02F953CD095E}" dt="2026-09-29T19:28:23.874" v="1353" actId="1076"/>
          <ac:spMkLst>
            <pc:docMk/>
            <pc:sldMk cId="1175303162" sldId="272"/>
            <ac:spMk id="19" creationId="{D101E0EE-03A7-9C01-6F96-00E377A1F62F}"/>
          </ac:spMkLst>
        </pc:spChg>
        <pc:spChg chg="add mod">
          <ac:chgData name="April Litman" userId="c83b8c5f662f391c" providerId="LiveId" clId="{E968C797-3260-4A98-984D-02F953CD095E}" dt="2026-09-29T19:28:56.359" v="1364" actId="1076"/>
          <ac:spMkLst>
            <pc:docMk/>
            <pc:sldMk cId="1175303162" sldId="272"/>
            <ac:spMk id="20" creationId="{502B46A1-C097-76BA-985B-1010539D7956}"/>
          </ac:spMkLst>
        </pc:spChg>
        <pc:spChg chg="add mod">
          <ac:chgData name="April Litman" userId="c83b8c5f662f391c" providerId="LiveId" clId="{E968C797-3260-4A98-984D-02F953CD095E}" dt="2026-09-29T19:29:40.240" v="1406" actId="1036"/>
          <ac:spMkLst>
            <pc:docMk/>
            <pc:sldMk cId="1175303162" sldId="272"/>
            <ac:spMk id="21" creationId="{6E28C66D-62FA-CFBD-629E-C302A0535C8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B7A997-1465-4A1C-B1D9-BBBBD2915215}"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6CA465-7663-4494-89ED-A164ACC0EED8}" type="slidenum">
              <a:rPr lang="en-US" smtClean="0"/>
              <a:t>‹#›</a:t>
            </a:fld>
            <a:endParaRPr lang="en-US"/>
          </a:p>
        </p:txBody>
      </p:sp>
    </p:spTree>
    <p:extLst>
      <p:ext uri="{BB962C8B-B14F-4D97-AF65-F5344CB8AC3E}">
        <p14:creationId xmlns:p14="http://schemas.microsoft.com/office/powerpoint/2010/main" val="202325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9912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D748E-5E7A-F0E5-EECD-E2FC210A4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6240A-C142-1C67-F08B-F2E28FC80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77E5D-D1A3-DC95-B7A0-4FBB3F84FB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FD888183-F105-0FB4-3F88-9693ECA132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882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BE40C-F605-68F1-EE71-C5A2BE8B3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1DBC7-82A4-86B9-EFB2-75F9C7E65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C06C5D-6CA5-6B36-3098-00DE97ED59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615879CA-6360-88C0-496B-D4F2CACE78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1574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CBE1-CB08-E79D-00BF-676768681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5B8B8-6984-1F43-031D-6EF6F6B4C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6818EB-00A4-3461-6EA7-D29FFC6128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698E9ECA-5088-97DC-E76D-6E82F52EEB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280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4D04B-9DC4-1615-A8E7-86F0F985C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530A4-2CCC-7FF4-56E0-9D034045B7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77E1F-2523-B403-3684-9581C466A8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D6CD7509-3E18-BD46-31B8-6032CB951C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2514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E5ED3-6AE8-D873-C1C1-EFEC62873F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530183-219C-6BB1-F2D7-AB7A18E4C0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3D5D17-DB81-BC65-188E-E3ECA8A46B70}"/>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5" name="Footer Placeholder 4">
            <a:extLst>
              <a:ext uri="{FF2B5EF4-FFF2-40B4-BE49-F238E27FC236}">
                <a16:creationId xmlns:a16="http://schemas.microsoft.com/office/drawing/2014/main" id="{1EDE0C23-6E0E-969A-CE64-C1CD3E3E64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DDE71-9FD0-15E8-D389-016268D5A27A}"/>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146716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FC943-F147-E3A4-12E7-F963356D12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ADBBFD-0CC4-4D22-2E76-F31D093892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BE4566-8DB6-C52D-96F3-AD3E28727F1E}"/>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5" name="Footer Placeholder 4">
            <a:extLst>
              <a:ext uri="{FF2B5EF4-FFF2-40B4-BE49-F238E27FC236}">
                <a16:creationId xmlns:a16="http://schemas.microsoft.com/office/drawing/2014/main" id="{257A620C-44AB-8C2E-AC6F-9A80B6B89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B3B76-A912-9295-C044-90717C5F2E4B}"/>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3933718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35707-39BF-3F19-0B57-E23040322E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677777-1F48-751C-21C0-DE1F23D3C8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A3EB0-5A11-7AB9-73FC-A4FFDFF232D8}"/>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5" name="Footer Placeholder 4">
            <a:extLst>
              <a:ext uri="{FF2B5EF4-FFF2-40B4-BE49-F238E27FC236}">
                <a16:creationId xmlns:a16="http://schemas.microsoft.com/office/drawing/2014/main" id="{9ACF444C-BAE2-3C90-E5E0-BE5DFA3F53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752E9F-3BE6-9079-5D10-BF43D361A3CA}"/>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2683588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CC25-4B96-013E-7E1A-B5EFB40AC8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557D9D-8950-8347-5C3C-E1D3DC693D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91ACFA-994D-F43C-607F-5222F0AD32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E9E63D-6B61-AB47-15A3-18C350274F47}"/>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6" name="Footer Placeholder 5">
            <a:extLst>
              <a:ext uri="{FF2B5EF4-FFF2-40B4-BE49-F238E27FC236}">
                <a16:creationId xmlns:a16="http://schemas.microsoft.com/office/drawing/2014/main" id="{86A9691B-30BE-A224-F075-0F2B1F405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E0F2F3-2554-A2FC-06F1-29220E0AAE78}"/>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331033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35ACC-ECF2-A4D9-525E-0CC60FABE7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A95669-EB16-D817-6829-1216FD062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475B81-E549-6096-68F9-0CFB184DA3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0114BE-A70A-0DA3-A15A-4B51EFA933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F2BF54-0FF9-CEED-EAB5-BF399E6ECB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F4B3F2-21E9-57DE-48FB-B1B889828A23}"/>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8" name="Footer Placeholder 7">
            <a:extLst>
              <a:ext uri="{FF2B5EF4-FFF2-40B4-BE49-F238E27FC236}">
                <a16:creationId xmlns:a16="http://schemas.microsoft.com/office/drawing/2014/main" id="{58C5BD6D-4657-8084-859F-3EDC809B8E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9AE27D-5A16-33C5-9511-01160CE7DF8D}"/>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3421609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4581-50C1-5F33-FB42-0FDC0FA2E5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30D9F8-52BE-53A0-1ABD-502926C33583}"/>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4" name="Footer Placeholder 3">
            <a:extLst>
              <a:ext uri="{FF2B5EF4-FFF2-40B4-BE49-F238E27FC236}">
                <a16:creationId xmlns:a16="http://schemas.microsoft.com/office/drawing/2014/main" id="{D1697042-3D82-E9EA-82F8-6BCE29D58D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A8CF4-0FEB-C58E-9722-BD25C55202B2}"/>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220686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BC564D-7B0C-5FC4-415A-0B5ED71F460D}"/>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3" name="Footer Placeholder 2">
            <a:extLst>
              <a:ext uri="{FF2B5EF4-FFF2-40B4-BE49-F238E27FC236}">
                <a16:creationId xmlns:a16="http://schemas.microsoft.com/office/drawing/2014/main" id="{C5C22475-9005-EDD1-79DC-D0E32EA20A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2FA41-32C6-0F8D-2C5E-E42DFC282D50}"/>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629411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B28F8-6876-1E1B-ACFA-7B22443B7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7DD3A-0861-55FA-B93C-AFC6362659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986CDE-3FD8-3B05-8EC5-6B6ACCC28C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CADC7-8DD4-7C54-942E-DEA1B29B2707}"/>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6" name="Footer Placeholder 5">
            <a:extLst>
              <a:ext uri="{FF2B5EF4-FFF2-40B4-BE49-F238E27FC236}">
                <a16:creationId xmlns:a16="http://schemas.microsoft.com/office/drawing/2014/main" id="{67686D7F-6E91-B413-DDF0-0B3E25FF3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D0FC7C-38AD-BA48-EC3B-5B484DEC6626}"/>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1368828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04BD-68E3-6253-6E03-B9E7E4E37E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B84C42-1E56-2AE8-5DB2-40C8A1E98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2E7BD9-D202-E2B4-D03F-EF3D5B156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BF672-8305-FFDF-D882-E7C049C319BB}"/>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6" name="Footer Placeholder 5">
            <a:extLst>
              <a:ext uri="{FF2B5EF4-FFF2-40B4-BE49-F238E27FC236}">
                <a16:creationId xmlns:a16="http://schemas.microsoft.com/office/drawing/2014/main" id="{AF7718CD-AA60-FE2A-0EC0-29D2878505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13A352-1AF3-A8CE-D56E-FAC3419D9767}"/>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1088856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8FD90-5166-5692-EF12-AAC97330FE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ACB5AE-1646-FC27-8868-0F98A0512D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2BBB3-26D3-72D7-51E2-61085C008FB6}"/>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5" name="Footer Placeholder 4">
            <a:extLst>
              <a:ext uri="{FF2B5EF4-FFF2-40B4-BE49-F238E27FC236}">
                <a16:creationId xmlns:a16="http://schemas.microsoft.com/office/drawing/2014/main" id="{DD0E7B1A-6838-25A1-D8B8-A1BC873C2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973221-254A-5A02-C4A0-72E52EE082EE}"/>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229942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161BB0-0774-2197-E421-468897E841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181724-EA9B-023F-DF5C-18F27D1375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E3514-3C6F-B89B-CA20-74901DDDFB51}"/>
              </a:ext>
            </a:extLst>
          </p:cNvPr>
          <p:cNvSpPr>
            <a:spLocks noGrp="1"/>
          </p:cNvSpPr>
          <p:nvPr>
            <p:ph type="dt" sz="half" idx="10"/>
          </p:nvPr>
        </p:nvSpPr>
        <p:spPr/>
        <p:txBody>
          <a:bodyPr/>
          <a:lstStyle/>
          <a:p>
            <a:fld id="{865A35B4-71C6-4F21-84CC-BA3C67AA0747}" type="datetimeFigureOut">
              <a:rPr lang="en-US" smtClean="0"/>
              <a:t>9/29/2026</a:t>
            </a:fld>
            <a:endParaRPr lang="en-US"/>
          </a:p>
        </p:txBody>
      </p:sp>
      <p:sp>
        <p:nvSpPr>
          <p:cNvPr id="5" name="Footer Placeholder 4">
            <a:extLst>
              <a:ext uri="{FF2B5EF4-FFF2-40B4-BE49-F238E27FC236}">
                <a16:creationId xmlns:a16="http://schemas.microsoft.com/office/drawing/2014/main" id="{13B96EFA-2FC7-498E-A26C-96992BBCD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FFFFA-68A8-1320-3628-FA65D1F16CE7}"/>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86590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theme" Target="../theme/theme2.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5AED02-BBF9-58EE-D04B-8935C37784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27540A-F684-3827-ED70-ECA0A46440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1E3FB-C341-70D2-6B0B-60C56E17E2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5A35B4-71C6-4F21-84CC-BA3C67AA0747}" type="datetimeFigureOut">
              <a:rPr lang="en-US" smtClean="0"/>
              <a:t>9/29/2026</a:t>
            </a:fld>
            <a:endParaRPr lang="en-US"/>
          </a:p>
        </p:txBody>
      </p:sp>
      <p:sp>
        <p:nvSpPr>
          <p:cNvPr id="5" name="Footer Placeholder 4">
            <a:extLst>
              <a:ext uri="{FF2B5EF4-FFF2-40B4-BE49-F238E27FC236}">
                <a16:creationId xmlns:a16="http://schemas.microsoft.com/office/drawing/2014/main" id="{14C6691F-8CE1-0760-7812-E76263FC5E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509C3BB-DB37-A9BE-B7F6-5A270758B7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BCED0A-CAEB-4CBD-B16B-C9E212E110AC}" type="slidenum">
              <a:rPr lang="en-US" smtClean="0"/>
              <a:t>‹#›</a:t>
            </a:fld>
            <a:endParaRPr lang="en-US"/>
          </a:p>
        </p:txBody>
      </p:sp>
    </p:spTree>
    <p:extLst>
      <p:ext uri="{BB962C8B-B14F-4D97-AF65-F5344CB8AC3E}">
        <p14:creationId xmlns:p14="http://schemas.microsoft.com/office/powerpoint/2010/main" val="514854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5017"/>
                    </a14:imgEffect>
                    <a14:imgEffect>
                      <a14:saturation sat="124000"/>
                    </a14:imgEffect>
                    <a14:imgEffect>
                      <a14:brightnessContrast bright="-44000" contrast="-40000"/>
                    </a14:imgEffect>
                  </a14:imgLayer>
                </a14:imgProps>
              </a:ext>
            </a:extLst>
          </a:blip>
          <a:srcRect/>
          <a:stretch>
            <a:fillRect t="-38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917F1-150C-4A6F-9E1B-732A5768A8D2}" type="datetimeFigureOut">
              <a:rPr lang="en-US" smtClean="0">
                <a:solidFill>
                  <a:prstClr val="white">
                    <a:tint val="75000"/>
                  </a:prstClr>
                </a:solidFill>
              </a:rPr>
              <a:pPr/>
              <a:t>9/29/2026</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B9DB-0FB1-42D5-8CF4-01B0FF9FDC70}" type="slidenum">
              <a:rPr lang="en-US" smtClean="0">
                <a:solidFill>
                  <a:prstClr val="white">
                    <a:tint val="75000"/>
                  </a:prstClr>
                </a:solidFill>
              </a:rPr>
              <a:pPr/>
              <a:t>‹#›</a:t>
            </a:fld>
            <a:endParaRPr lang="en-US">
              <a:solidFill>
                <a:prstClr val="white">
                  <a:tint val="75000"/>
                </a:prstClr>
              </a:solidFill>
            </a:endParaRPr>
          </a:p>
        </p:txBody>
      </p:sp>
      <p:pic>
        <p:nvPicPr>
          <p:cNvPr id="8" name="Picture 7" descr="A cartoon of a camel&#10;&#10;AI-generated content may be incorrect.">
            <a:extLst>
              <a:ext uri="{FF2B5EF4-FFF2-40B4-BE49-F238E27FC236}">
                <a16:creationId xmlns:a16="http://schemas.microsoft.com/office/drawing/2014/main" id="{AF1B8178-9468-9A5B-D840-CAD89B88BBB1}"/>
              </a:ext>
            </a:extLst>
          </p:cNvPr>
          <p:cNvPicPr>
            <a:picLocks noChangeAspect="1"/>
          </p:cNvPicPr>
          <p:nvPr/>
        </p:nvPicPr>
        <p:blipFill>
          <a:blip r:embed="rId4">
            <a:duotone>
              <a:prstClr val="black"/>
              <a:schemeClr val="accent1">
                <a:tint val="45000"/>
                <a:satMod val="400000"/>
              </a:schemeClr>
            </a:duotone>
            <a:alphaModFix amt="25000"/>
            <a:extLst>
              <a:ext uri="{28A0092B-C50C-407E-A947-70E740481C1C}">
                <a14:useLocalDpi xmlns:a14="http://schemas.microsoft.com/office/drawing/2010/main" val="0"/>
              </a:ext>
            </a:extLst>
          </a:blip>
          <a:stretch>
            <a:fillRect/>
          </a:stretch>
        </p:blipFill>
        <p:spPr>
          <a:xfrm>
            <a:off x="7721600" y="1287534"/>
            <a:ext cx="6232269" cy="5397499"/>
          </a:xfrm>
          <a:prstGeom prst="rect">
            <a:avLst/>
          </a:prstGeom>
          <a:effectLst/>
        </p:spPr>
      </p:pic>
      <p:pic>
        <p:nvPicPr>
          <p:cNvPr id="12" name="Picture 11" descr="A yellow and orange text&#10;&#10;AI-generated content may be incorrect.">
            <a:extLst>
              <a:ext uri="{FF2B5EF4-FFF2-40B4-BE49-F238E27FC236}">
                <a16:creationId xmlns:a16="http://schemas.microsoft.com/office/drawing/2014/main" id="{0D119C2A-4E28-1CB5-6BC0-256470922E2A}"/>
              </a:ext>
            </a:extLst>
          </p:cNvPr>
          <p:cNvPicPr>
            <a:picLocks noChangeAspect="1"/>
          </p:cNvPicPr>
          <p:nvPr/>
        </p:nvPicPr>
        <p:blipFill>
          <a:blip r:embed="rId5">
            <a:duotone>
              <a:prstClr val="black"/>
              <a:schemeClr val="accent1">
                <a:tint val="45000"/>
                <a:satMod val="400000"/>
              </a:schemeClr>
            </a:duotone>
            <a:alphaModFix amt="25000"/>
            <a:extLst>
              <a:ext uri="{28A0092B-C50C-407E-A947-70E740481C1C}">
                <a14:useLocalDpi xmlns:a14="http://schemas.microsoft.com/office/drawing/2010/main" val="0"/>
              </a:ext>
            </a:extLst>
          </a:blip>
          <a:stretch>
            <a:fillRect/>
          </a:stretch>
        </p:blipFill>
        <p:spPr>
          <a:xfrm rot="21272704">
            <a:off x="-447666" y="72046"/>
            <a:ext cx="6427292" cy="2065915"/>
          </a:xfrm>
          <a:prstGeom prst="rect">
            <a:avLst/>
          </a:prstGeom>
          <a:effectLst/>
        </p:spPr>
      </p:pic>
    </p:spTree>
    <p:extLst>
      <p:ext uri="{BB962C8B-B14F-4D97-AF65-F5344CB8AC3E}">
        <p14:creationId xmlns:p14="http://schemas.microsoft.com/office/powerpoint/2010/main" val="3120460864"/>
      </p:ext>
    </p:extLst>
  </p:cSld>
  <p:clrMap bg1="dk1" tx1="lt1" bg2="dk2" tx2="lt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effectLst/>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effectLst/>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effectLst/>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Site 9 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t>
            </a:r>
            <a:r>
              <a:rPr lang="en-US"/>
              <a:t>a time </a:t>
            </a:r>
            <a:r>
              <a:rPr lang="en-US" dirty="0"/>
              <a:t>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56791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54688"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08685" y="2665755"/>
            <a:ext cx="6374629" cy="1097280"/>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243243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716FB65-917F-03EB-4DD2-6FF9B75E8C20}"/>
              </a:ext>
            </a:extLst>
          </p:cNvPr>
          <p:cNvSpPr txBox="1"/>
          <p:nvPr/>
        </p:nvSpPr>
        <p:spPr>
          <a:xfrm>
            <a:off x="158264" y="151735"/>
            <a:ext cx="5512777" cy="6057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Exodus 15:6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"Your right hand, LORD, was majestic in power. Your right hand, LORD, shattered the enemy."</a:t>
            </a:r>
            <a:endParaRPr kumimoji="0" lang="en-US"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The image depicts a scene from the biblical story of Moses parting the Red Sea, with a hand reaching down from the heavens, and a group of people walking through the water on the other side.&#10;&#10;AI-generated content may be incorrect.">
            <a:extLst>
              <a:ext uri="{FF2B5EF4-FFF2-40B4-BE49-F238E27FC236}">
                <a16:creationId xmlns:a16="http://schemas.microsoft.com/office/drawing/2014/main" id="{5EC76BF1-E959-9D05-927C-137386E68999}"/>
              </a:ext>
            </a:extLst>
          </p:cNvPr>
          <p:cNvPicPr>
            <a:picLocks noChangeAspect="1"/>
          </p:cNvPicPr>
          <p:nvPr/>
        </p:nvPicPr>
        <p:blipFill>
          <a:blip r:embed="rId3"/>
          <a:stretch>
            <a:fillRect/>
          </a:stretch>
        </p:blipFill>
        <p:spPr>
          <a:xfrm>
            <a:off x="7328227" y="143116"/>
            <a:ext cx="3670949" cy="6571768"/>
          </a:xfrm>
          <a:prstGeom prst="rect">
            <a:avLst/>
          </a:prstGeom>
        </p:spPr>
      </p:pic>
    </p:spTree>
    <p:extLst>
      <p:ext uri="{BB962C8B-B14F-4D97-AF65-F5344CB8AC3E}">
        <p14:creationId xmlns:p14="http://schemas.microsoft.com/office/powerpoint/2010/main" val="824783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F4AC7342-19EB-E43D-D03F-0FABF08777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7E446D0-EC8E-08DD-8FAF-08E7F4B72E61}"/>
              </a:ext>
            </a:extLst>
          </p:cNvPr>
          <p:cNvSpPr txBox="1"/>
          <p:nvPr/>
        </p:nvSpPr>
        <p:spPr>
          <a:xfrm>
            <a:off x="90026" y="160527"/>
            <a:ext cx="5530361" cy="6057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Exodus 15:6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"Your right hand, LORD, was </a:t>
            </a:r>
            <a:r>
              <a:rPr kumimoji="0" lang="en-US" sz="44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mn-cs"/>
              </a:rPr>
              <a:t>majestic</a:t>
            </a: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 in </a:t>
            </a:r>
            <a:r>
              <a:rPr kumimoji="0" lang="en-US" sz="44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mn-cs"/>
              </a:rPr>
              <a:t>power</a:t>
            </a: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 Your right hand, LORD, shattered the enemy."</a:t>
            </a:r>
            <a:endParaRPr kumimoji="0" lang="en-US"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The image depicts a scene from the biblical story of Moses parting the Red Sea, with a hand reaching down from the heavens, and a group of people walking through the water on the other side.&#10;&#10;AI-generated content may be incorrect.">
            <a:extLst>
              <a:ext uri="{FF2B5EF4-FFF2-40B4-BE49-F238E27FC236}">
                <a16:creationId xmlns:a16="http://schemas.microsoft.com/office/drawing/2014/main" id="{5F6B74DE-2042-407F-2CC3-58FE08DEF465}"/>
              </a:ext>
            </a:extLst>
          </p:cNvPr>
          <p:cNvPicPr>
            <a:picLocks noChangeAspect="1"/>
          </p:cNvPicPr>
          <p:nvPr/>
        </p:nvPicPr>
        <p:blipFill>
          <a:blip r:embed="rId3"/>
          <a:srcRect l="34477" r="34479" b="-42"/>
          <a:stretch>
            <a:fillRect/>
          </a:stretch>
        </p:blipFill>
        <p:spPr>
          <a:xfrm>
            <a:off x="5611595" y="0"/>
            <a:ext cx="1188720" cy="6858000"/>
          </a:xfrm>
          <a:prstGeom prst="rect">
            <a:avLst/>
          </a:prstGeom>
        </p:spPr>
      </p:pic>
      <p:sp>
        <p:nvSpPr>
          <p:cNvPr id="5" name="TextBox 4">
            <a:extLst>
              <a:ext uri="{FF2B5EF4-FFF2-40B4-BE49-F238E27FC236}">
                <a16:creationId xmlns:a16="http://schemas.microsoft.com/office/drawing/2014/main" id="{9C93B4B2-3510-49FB-0F62-B4E428E5F980}"/>
              </a:ext>
            </a:extLst>
          </p:cNvPr>
          <p:cNvSpPr txBox="1"/>
          <p:nvPr/>
        </p:nvSpPr>
        <p:spPr>
          <a:xfrm>
            <a:off x="7069015" y="160527"/>
            <a:ext cx="4941277" cy="6617196"/>
          </a:xfrm>
          <a:prstGeom prst="rect">
            <a:avLst/>
          </a:prstGeom>
          <a:noFill/>
        </p:spPr>
        <p:txBody>
          <a:bodyPr wrap="square" rtlCol="0">
            <a:spAutoFit/>
          </a:bodyPr>
          <a:lstStyle/>
          <a:p>
            <a:pPr algn="ctr"/>
            <a:r>
              <a:rPr lang="en-US" sz="3200" b="1" dirty="0"/>
              <a:t>What Does it Mean?</a:t>
            </a:r>
          </a:p>
          <a:p>
            <a:pPr algn="ctr"/>
            <a:endParaRPr lang="en-US" sz="2800" b="1" dirty="0"/>
          </a:p>
          <a:p>
            <a:pPr algn="ctr"/>
            <a:r>
              <a:rPr lang="en-US" sz="2800" dirty="0"/>
              <a:t>This verse comes from a chapter we don’t directly quiz over, but we do have three memory verses from it! Chapter 15 contains a song of praise that Moses, Miriam (Moses' sister who is called a prophet), and the Israelites sing to God after He brought them safely through the Red Sea. Praise and worship songs are not a new idea! What can you praise God for today?</a:t>
            </a:r>
            <a:endParaRPr lang="en-US" sz="2400" dirty="0"/>
          </a:p>
        </p:txBody>
      </p:sp>
    </p:spTree>
    <p:extLst>
      <p:ext uri="{BB962C8B-B14F-4D97-AF65-F5344CB8AC3E}">
        <p14:creationId xmlns:p14="http://schemas.microsoft.com/office/powerpoint/2010/main" val="523005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E40101BF-D76B-C4C7-7787-8B3459B646C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3B5C6A1-2055-5957-41F8-9B750B43D000}"/>
              </a:ext>
            </a:extLst>
          </p:cNvPr>
          <p:cNvSpPr txBox="1"/>
          <p:nvPr/>
        </p:nvSpPr>
        <p:spPr>
          <a:xfrm>
            <a:off x="158264" y="151735"/>
            <a:ext cx="5512777" cy="6057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_______ 15:6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"Your right _____, LORD, was majestic in ______. Your right hand, ______, shattered the ______."</a:t>
            </a:r>
            <a:endParaRPr kumimoji="0" lang="en-US"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The image depicts a scene from the biblical story of Moses parting the Red Sea, with a hand reaching down from the heavens, and a group of people walking through the water on the other side.&#10;&#10;AI-generated content may be incorrect.">
            <a:extLst>
              <a:ext uri="{FF2B5EF4-FFF2-40B4-BE49-F238E27FC236}">
                <a16:creationId xmlns:a16="http://schemas.microsoft.com/office/drawing/2014/main" id="{CB4E8453-6C3A-8CA7-4AD5-DEDD43A8AA30}"/>
              </a:ext>
            </a:extLst>
          </p:cNvPr>
          <p:cNvPicPr>
            <a:picLocks noChangeAspect="1"/>
          </p:cNvPicPr>
          <p:nvPr/>
        </p:nvPicPr>
        <p:blipFill>
          <a:blip r:embed="rId3"/>
          <a:stretch>
            <a:fillRect/>
          </a:stretch>
        </p:blipFill>
        <p:spPr>
          <a:xfrm>
            <a:off x="7328227" y="143116"/>
            <a:ext cx="3670949" cy="6571768"/>
          </a:xfrm>
          <a:prstGeom prst="rect">
            <a:avLst/>
          </a:prstGeom>
        </p:spPr>
      </p:pic>
      <p:sp>
        <p:nvSpPr>
          <p:cNvPr id="2" name="TextBox 1">
            <a:extLst>
              <a:ext uri="{FF2B5EF4-FFF2-40B4-BE49-F238E27FC236}">
                <a16:creationId xmlns:a16="http://schemas.microsoft.com/office/drawing/2014/main" id="{CBEB7289-569B-CBF9-94C2-DDB652641CAD}"/>
              </a:ext>
            </a:extLst>
          </p:cNvPr>
          <p:cNvSpPr txBox="1"/>
          <p:nvPr/>
        </p:nvSpPr>
        <p:spPr>
          <a:xfrm>
            <a:off x="1239717" y="232901"/>
            <a:ext cx="2628900" cy="769441"/>
          </a:xfrm>
          <a:prstGeom prst="rect">
            <a:avLst/>
          </a:prstGeom>
          <a:noFill/>
        </p:spPr>
        <p:txBody>
          <a:bodyPr wrap="square" rtlCol="0">
            <a:spAutoFit/>
          </a:bodyPr>
          <a:lstStyle/>
          <a:p>
            <a:r>
              <a:rPr lang="en-US" sz="4400" dirty="0">
                <a:latin typeface="Aharoni" panose="02010803020104030203" pitchFamily="2" charset="-79"/>
                <a:cs typeface="Aharoni" panose="02010803020104030203" pitchFamily="2" charset="-79"/>
              </a:rPr>
              <a:t>Exodus</a:t>
            </a:r>
          </a:p>
        </p:txBody>
      </p:sp>
      <p:sp>
        <p:nvSpPr>
          <p:cNvPr id="3" name="TextBox 2">
            <a:extLst>
              <a:ext uri="{FF2B5EF4-FFF2-40B4-BE49-F238E27FC236}">
                <a16:creationId xmlns:a16="http://schemas.microsoft.com/office/drawing/2014/main" id="{58BC7A79-44B2-6CA3-B75B-217A7132D605}"/>
              </a:ext>
            </a:extLst>
          </p:cNvPr>
          <p:cNvSpPr txBox="1"/>
          <p:nvPr/>
        </p:nvSpPr>
        <p:spPr>
          <a:xfrm>
            <a:off x="3467100" y="1361247"/>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hand</a:t>
            </a:r>
          </a:p>
        </p:txBody>
      </p:sp>
      <p:sp>
        <p:nvSpPr>
          <p:cNvPr id="5" name="TextBox 4">
            <a:extLst>
              <a:ext uri="{FF2B5EF4-FFF2-40B4-BE49-F238E27FC236}">
                <a16:creationId xmlns:a16="http://schemas.microsoft.com/office/drawing/2014/main" id="{5974327F-0911-7ED8-58AB-5468391A6023}"/>
              </a:ext>
            </a:extLst>
          </p:cNvPr>
          <p:cNvSpPr txBox="1"/>
          <p:nvPr/>
        </p:nvSpPr>
        <p:spPr>
          <a:xfrm>
            <a:off x="2836982" y="4388730"/>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LORD</a:t>
            </a:r>
          </a:p>
        </p:txBody>
      </p:sp>
      <p:sp>
        <p:nvSpPr>
          <p:cNvPr id="6" name="TextBox 5">
            <a:extLst>
              <a:ext uri="{FF2B5EF4-FFF2-40B4-BE49-F238E27FC236}">
                <a16:creationId xmlns:a16="http://schemas.microsoft.com/office/drawing/2014/main" id="{509D315D-9774-9845-F910-FEBE5C1BF5FA}"/>
              </a:ext>
            </a:extLst>
          </p:cNvPr>
          <p:cNvSpPr txBox="1"/>
          <p:nvPr/>
        </p:nvSpPr>
        <p:spPr>
          <a:xfrm>
            <a:off x="1148864" y="3406922"/>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power</a:t>
            </a:r>
          </a:p>
        </p:txBody>
      </p:sp>
      <p:sp>
        <p:nvSpPr>
          <p:cNvPr id="7" name="TextBox 6">
            <a:extLst>
              <a:ext uri="{FF2B5EF4-FFF2-40B4-BE49-F238E27FC236}">
                <a16:creationId xmlns:a16="http://schemas.microsoft.com/office/drawing/2014/main" id="{FC4ECDDF-514A-C83C-C385-2481DD954143}"/>
              </a:ext>
            </a:extLst>
          </p:cNvPr>
          <p:cNvSpPr txBox="1"/>
          <p:nvPr/>
        </p:nvSpPr>
        <p:spPr>
          <a:xfrm>
            <a:off x="3604844" y="5414498"/>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enemy</a:t>
            </a:r>
          </a:p>
        </p:txBody>
      </p:sp>
    </p:spTree>
    <p:extLst>
      <p:ext uri="{BB962C8B-B14F-4D97-AF65-F5344CB8AC3E}">
        <p14:creationId xmlns:p14="http://schemas.microsoft.com/office/powerpoint/2010/main" val="240976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D82E080D-2EE6-8977-B7E6-18CEF0151D1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D5D17C-1A7A-F23C-A151-69DA625A0078}"/>
              </a:ext>
            </a:extLst>
          </p:cNvPr>
          <p:cNvSpPr txBox="1"/>
          <p:nvPr/>
        </p:nvSpPr>
        <p:spPr>
          <a:xfrm>
            <a:off x="158264" y="151735"/>
            <a:ext cx="5512777" cy="6057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_______ __:6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"Your _____ _____, LORD, was _________ in ______. ____ right _____, ______, shattered ___ ______."</a:t>
            </a:r>
            <a:endParaRPr kumimoji="0" lang="en-US"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The image depicts a scene from the biblical story of Moses parting the Red Sea, with a hand reaching down from the heavens, and a group of people walking through the water on the other side.&#10;&#10;AI-generated content may be incorrect.">
            <a:extLst>
              <a:ext uri="{FF2B5EF4-FFF2-40B4-BE49-F238E27FC236}">
                <a16:creationId xmlns:a16="http://schemas.microsoft.com/office/drawing/2014/main" id="{788FF454-DEDF-CC5F-FC4A-318B0E235A24}"/>
              </a:ext>
            </a:extLst>
          </p:cNvPr>
          <p:cNvPicPr>
            <a:picLocks noChangeAspect="1"/>
          </p:cNvPicPr>
          <p:nvPr/>
        </p:nvPicPr>
        <p:blipFill>
          <a:blip r:embed="rId3"/>
          <a:stretch>
            <a:fillRect/>
          </a:stretch>
        </p:blipFill>
        <p:spPr>
          <a:xfrm>
            <a:off x="7328227" y="143116"/>
            <a:ext cx="3670949" cy="6571768"/>
          </a:xfrm>
          <a:prstGeom prst="rect">
            <a:avLst/>
          </a:prstGeom>
        </p:spPr>
      </p:pic>
      <p:sp>
        <p:nvSpPr>
          <p:cNvPr id="2" name="TextBox 1">
            <a:extLst>
              <a:ext uri="{FF2B5EF4-FFF2-40B4-BE49-F238E27FC236}">
                <a16:creationId xmlns:a16="http://schemas.microsoft.com/office/drawing/2014/main" id="{629D8F00-115C-E81D-FA5A-8D39F9E91772}"/>
              </a:ext>
            </a:extLst>
          </p:cNvPr>
          <p:cNvSpPr txBox="1"/>
          <p:nvPr/>
        </p:nvSpPr>
        <p:spPr>
          <a:xfrm>
            <a:off x="1239717" y="232901"/>
            <a:ext cx="2628900" cy="769441"/>
          </a:xfrm>
          <a:prstGeom prst="rect">
            <a:avLst/>
          </a:prstGeom>
          <a:noFill/>
        </p:spPr>
        <p:txBody>
          <a:bodyPr wrap="square" rtlCol="0">
            <a:spAutoFit/>
          </a:bodyPr>
          <a:lstStyle/>
          <a:p>
            <a:r>
              <a:rPr lang="en-US" sz="4400" dirty="0">
                <a:latin typeface="Aharoni" panose="02010803020104030203" pitchFamily="2" charset="-79"/>
                <a:cs typeface="Aharoni" panose="02010803020104030203" pitchFamily="2" charset="-79"/>
              </a:rPr>
              <a:t>Exodus</a:t>
            </a:r>
          </a:p>
        </p:txBody>
      </p:sp>
      <p:sp>
        <p:nvSpPr>
          <p:cNvPr id="3" name="TextBox 2">
            <a:extLst>
              <a:ext uri="{FF2B5EF4-FFF2-40B4-BE49-F238E27FC236}">
                <a16:creationId xmlns:a16="http://schemas.microsoft.com/office/drawing/2014/main" id="{7D36EB9D-666A-37C0-737F-9B8C8997D3F6}"/>
              </a:ext>
            </a:extLst>
          </p:cNvPr>
          <p:cNvSpPr txBox="1"/>
          <p:nvPr/>
        </p:nvSpPr>
        <p:spPr>
          <a:xfrm>
            <a:off x="3502268" y="1361247"/>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hand</a:t>
            </a:r>
          </a:p>
        </p:txBody>
      </p:sp>
      <p:sp>
        <p:nvSpPr>
          <p:cNvPr id="5" name="TextBox 4">
            <a:extLst>
              <a:ext uri="{FF2B5EF4-FFF2-40B4-BE49-F238E27FC236}">
                <a16:creationId xmlns:a16="http://schemas.microsoft.com/office/drawing/2014/main" id="{7C62819E-6A66-BE9D-559C-C8A4BEAD1FD9}"/>
              </a:ext>
            </a:extLst>
          </p:cNvPr>
          <p:cNvSpPr txBox="1"/>
          <p:nvPr/>
        </p:nvSpPr>
        <p:spPr>
          <a:xfrm>
            <a:off x="2836982" y="4388730"/>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LORD</a:t>
            </a:r>
          </a:p>
        </p:txBody>
      </p:sp>
      <p:sp>
        <p:nvSpPr>
          <p:cNvPr id="6" name="TextBox 5">
            <a:extLst>
              <a:ext uri="{FF2B5EF4-FFF2-40B4-BE49-F238E27FC236}">
                <a16:creationId xmlns:a16="http://schemas.microsoft.com/office/drawing/2014/main" id="{410F9C6E-93F7-87BD-8497-4DB8A9F14EE4}"/>
              </a:ext>
            </a:extLst>
          </p:cNvPr>
          <p:cNvSpPr txBox="1"/>
          <p:nvPr/>
        </p:nvSpPr>
        <p:spPr>
          <a:xfrm>
            <a:off x="1148864" y="3406922"/>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power</a:t>
            </a:r>
          </a:p>
        </p:txBody>
      </p:sp>
      <p:sp>
        <p:nvSpPr>
          <p:cNvPr id="7" name="TextBox 6">
            <a:extLst>
              <a:ext uri="{FF2B5EF4-FFF2-40B4-BE49-F238E27FC236}">
                <a16:creationId xmlns:a16="http://schemas.microsoft.com/office/drawing/2014/main" id="{13F3E08F-B048-9E76-57ED-D812CA0DA85A}"/>
              </a:ext>
            </a:extLst>
          </p:cNvPr>
          <p:cNvSpPr txBox="1"/>
          <p:nvPr/>
        </p:nvSpPr>
        <p:spPr>
          <a:xfrm>
            <a:off x="3604844" y="5414498"/>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enemy</a:t>
            </a:r>
          </a:p>
        </p:txBody>
      </p:sp>
      <p:sp>
        <p:nvSpPr>
          <p:cNvPr id="9" name="TextBox 8">
            <a:extLst>
              <a:ext uri="{FF2B5EF4-FFF2-40B4-BE49-F238E27FC236}">
                <a16:creationId xmlns:a16="http://schemas.microsoft.com/office/drawing/2014/main" id="{39D1DFF7-B19A-300A-D66A-0166E8E3FD2C}"/>
              </a:ext>
            </a:extLst>
          </p:cNvPr>
          <p:cNvSpPr txBox="1"/>
          <p:nvPr/>
        </p:nvSpPr>
        <p:spPr>
          <a:xfrm>
            <a:off x="3280259" y="109690"/>
            <a:ext cx="807430" cy="923330"/>
          </a:xfrm>
          <a:prstGeom prst="rect">
            <a:avLst/>
          </a:prstGeom>
          <a:noFill/>
        </p:spPr>
        <p:txBody>
          <a:bodyPr wrap="square" rtlCol="0">
            <a:spAutoFit/>
          </a:bodyPr>
          <a:lstStyle/>
          <a:p>
            <a:r>
              <a:rPr lang="en-US" sz="5400" dirty="0">
                <a:latin typeface="Aharoni" panose="02010803020104030203" pitchFamily="2" charset="-79"/>
                <a:cs typeface="Aharoni" panose="02010803020104030203" pitchFamily="2" charset="-79"/>
              </a:rPr>
              <a:t>15</a:t>
            </a:r>
          </a:p>
        </p:txBody>
      </p:sp>
      <p:sp>
        <p:nvSpPr>
          <p:cNvPr id="10" name="TextBox 9">
            <a:extLst>
              <a:ext uri="{FF2B5EF4-FFF2-40B4-BE49-F238E27FC236}">
                <a16:creationId xmlns:a16="http://schemas.microsoft.com/office/drawing/2014/main" id="{BE6B5CA9-6E70-D947-61D0-3760D800037C}"/>
              </a:ext>
            </a:extLst>
          </p:cNvPr>
          <p:cNvSpPr txBox="1"/>
          <p:nvPr/>
        </p:nvSpPr>
        <p:spPr>
          <a:xfrm>
            <a:off x="2174632" y="1361247"/>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right</a:t>
            </a:r>
          </a:p>
        </p:txBody>
      </p:sp>
      <p:sp>
        <p:nvSpPr>
          <p:cNvPr id="11" name="TextBox 10">
            <a:extLst>
              <a:ext uri="{FF2B5EF4-FFF2-40B4-BE49-F238E27FC236}">
                <a16:creationId xmlns:a16="http://schemas.microsoft.com/office/drawing/2014/main" id="{35D58E52-B240-8D7B-9BF9-FD8C8FC7C738}"/>
              </a:ext>
            </a:extLst>
          </p:cNvPr>
          <p:cNvSpPr txBox="1"/>
          <p:nvPr/>
        </p:nvSpPr>
        <p:spPr>
          <a:xfrm>
            <a:off x="3127130" y="2384084"/>
            <a:ext cx="227720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majestic</a:t>
            </a:r>
          </a:p>
        </p:txBody>
      </p:sp>
      <p:sp>
        <p:nvSpPr>
          <p:cNvPr id="12" name="TextBox 11">
            <a:extLst>
              <a:ext uri="{FF2B5EF4-FFF2-40B4-BE49-F238E27FC236}">
                <a16:creationId xmlns:a16="http://schemas.microsoft.com/office/drawing/2014/main" id="{079C45E8-20E7-AD7C-970C-E7E47519831B}"/>
              </a:ext>
            </a:extLst>
          </p:cNvPr>
          <p:cNvSpPr txBox="1"/>
          <p:nvPr/>
        </p:nvSpPr>
        <p:spPr>
          <a:xfrm>
            <a:off x="2927832" y="3386407"/>
            <a:ext cx="1524004"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Your</a:t>
            </a:r>
          </a:p>
        </p:txBody>
      </p:sp>
      <p:sp>
        <p:nvSpPr>
          <p:cNvPr id="13" name="TextBox 12">
            <a:extLst>
              <a:ext uri="{FF2B5EF4-FFF2-40B4-BE49-F238E27FC236}">
                <a16:creationId xmlns:a16="http://schemas.microsoft.com/office/drawing/2014/main" id="{4CBF2418-B649-38D8-000B-C523353F2FED}"/>
              </a:ext>
            </a:extLst>
          </p:cNvPr>
          <p:cNvSpPr txBox="1"/>
          <p:nvPr/>
        </p:nvSpPr>
        <p:spPr>
          <a:xfrm>
            <a:off x="1312978" y="4388730"/>
            <a:ext cx="1524004"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hand</a:t>
            </a:r>
          </a:p>
        </p:txBody>
      </p:sp>
      <p:sp>
        <p:nvSpPr>
          <p:cNvPr id="14" name="TextBox 13">
            <a:extLst>
              <a:ext uri="{FF2B5EF4-FFF2-40B4-BE49-F238E27FC236}">
                <a16:creationId xmlns:a16="http://schemas.microsoft.com/office/drawing/2014/main" id="{CD44F202-D953-5EA7-33B2-5D60AB3E95FF}"/>
              </a:ext>
            </a:extLst>
          </p:cNvPr>
          <p:cNvSpPr txBox="1"/>
          <p:nvPr/>
        </p:nvSpPr>
        <p:spPr>
          <a:xfrm>
            <a:off x="2712430" y="5391053"/>
            <a:ext cx="1156187"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the</a:t>
            </a:r>
          </a:p>
        </p:txBody>
      </p:sp>
    </p:spTree>
    <p:extLst>
      <p:ext uri="{BB962C8B-B14F-4D97-AF65-F5344CB8AC3E}">
        <p14:creationId xmlns:p14="http://schemas.microsoft.com/office/powerpoint/2010/main" val="13011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9"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461C29D-3437-D83E-517F-97A655C1244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23EA7D8-71F2-07C8-4B48-1A16FF95C6BC}"/>
              </a:ext>
            </a:extLst>
          </p:cNvPr>
          <p:cNvSpPr txBox="1"/>
          <p:nvPr/>
        </p:nvSpPr>
        <p:spPr>
          <a:xfrm>
            <a:off x="158264" y="151735"/>
            <a:ext cx="5512777" cy="6057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_______ __:_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"____ _____ _____, _____, ____ _________ </a:t>
            </a:r>
            <a:r>
              <a:rPr lang="en-US" sz="4400" dirty="0">
                <a:solidFill>
                  <a:prstClr val="black"/>
                </a:solidFill>
                <a:latin typeface="Aptos" panose="02110004020202020204"/>
              </a:rPr>
              <a:t>__</a:t>
            </a: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 ______. ____ </a:t>
            </a:r>
            <a:r>
              <a:rPr lang="en-US" sz="4400" dirty="0">
                <a:solidFill>
                  <a:prstClr val="black"/>
                </a:solidFill>
                <a:latin typeface="Aptos" panose="02110004020202020204"/>
              </a:rPr>
              <a:t>____</a:t>
            </a: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 _____, ______, _________ ___ ______."</a:t>
            </a:r>
            <a:endParaRPr kumimoji="0" lang="en-US"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The image depicts a scene from the biblical story of Moses parting the Red Sea, with a hand reaching down from the heavens, and a group of people walking through the water on the other side.&#10;&#10;AI-generated content may be incorrect.">
            <a:extLst>
              <a:ext uri="{FF2B5EF4-FFF2-40B4-BE49-F238E27FC236}">
                <a16:creationId xmlns:a16="http://schemas.microsoft.com/office/drawing/2014/main" id="{7D8DB020-6DB5-66EA-1CF6-7EC44A5DD516}"/>
              </a:ext>
            </a:extLst>
          </p:cNvPr>
          <p:cNvPicPr>
            <a:picLocks noChangeAspect="1"/>
          </p:cNvPicPr>
          <p:nvPr/>
        </p:nvPicPr>
        <p:blipFill>
          <a:blip r:embed="rId3"/>
          <a:stretch>
            <a:fillRect/>
          </a:stretch>
        </p:blipFill>
        <p:spPr>
          <a:xfrm>
            <a:off x="7328227" y="143116"/>
            <a:ext cx="3670949" cy="6571768"/>
          </a:xfrm>
          <a:prstGeom prst="rect">
            <a:avLst/>
          </a:prstGeom>
        </p:spPr>
      </p:pic>
      <p:sp>
        <p:nvSpPr>
          <p:cNvPr id="2" name="TextBox 1">
            <a:extLst>
              <a:ext uri="{FF2B5EF4-FFF2-40B4-BE49-F238E27FC236}">
                <a16:creationId xmlns:a16="http://schemas.microsoft.com/office/drawing/2014/main" id="{80FE08F2-8147-9517-0108-6B2CB484787B}"/>
              </a:ext>
            </a:extLst>
          </p:cNvPr>
          <p:cNvSpPr txBox="1"/>
          <p:nvPr/>
        </p:nvSpPr>
        <p:spPr>
          <a:xfrm>
            <a:off x="1239717" y="232901"/>
            <a:ext cx="2628900" cy="769441"/>
          </a:xfrm>
          <a:prstGeom prst="rect">
            <a:avLst/>
          </a:prstGeom>
          <a:noFill/>
        </p:spPr>
        <p:txBody>
          <a:bodyPr wrap="square" rtlCol="0">
            <a:spAutoFit/>
          </a:bodyPr>
          <a:lstStyle/>
          <a:p>
            <a:r>
              <a:rPr lang="en-US" sz="4400" dirty="0">
                <a:latin typeface="Aharoni" panose="02010803020104030203" pitchFamily="2" charset="-79"/>
                <a:cs typeface="Aharoni" panose="02010803020104030203" pitchFamily="2" charset="-79"/>
              </a:rPr>
              <a:t>Exodus</a:t>
            </a:r>
          </a:p>
        </p:txBody>
      </p:sp>
      <p:sp>
        <p:nvSpPr>
          <p:cNvPr id="3" name="TextBox 2">
            <a:extLst>
              <a:ext uri="{FF2B5EF4-FFF2-40B4-BE49-F238E27FC236}">
                <a16:creationId xmlns:a16="http://schemas.microsoft.com/office/drawing/2014/main" id="{45928CB5-06FE-AABB-7848-9B735F4D34F5}"/>
              </a:ext>
            </a:extLst>
          </p:cNvPr>
          <p:cNvSpPr txBox="1"/>
          <p:nvPr/>
        </p:nvSpPr>
        <p:spPr>
          <a:xfrm>
            <a:off x="3502268" y="1361247"/>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hand</a:t>
            </a:r>
          </a:p>
        </p:txBody>
      </p:sp>
      <p:sp>
        <p:nvSpPr>
          <p:cNvPr id="5" name="TextBox 4">
            <a:extLst>
              <a:ext uri="{FF2B5EF4-FFF2-40B4-BE49-F238E27FC236}">
                <a16:creationId xmlns:a16="http://schemas.microsoft.com/office/drawing/2014/main" id="{7892EEA6-0DE5-7753-0E36-41E78667CA3D}"/>
              </a:ext>
            </a:extLst>
          </p:cNvPr>
          <p:cNvSpPr txBox="1"/>
          <p:nvPr/>
        </p:nvSpPr>
        <p:spPr>
          <a:xfrm>
            <a:off x="2836982" y="4388730"/>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LORD</a:t>
            </a:r>
          </a:p>
        </p:txBody>
      </p:sp>
      <p:sp>
        <p:nvSpPr>
          <p:cNvPr id="6" name="TextBox 5">
            <a:extLst>
              <a:ext uri="{FF2B5EF4-FFF2-40B4-BE49-F238E27FC236}">
                <a16:creationId xmlns:a16="http://schemas.microsoft.com/office/drawing/2014/main" id="{BC4C6A3A-2961-C43E-ACF5-E71DCA5422F2}"/>
              </a:ext>
            </a:extLst>
          </p:cNvPr>
          <p:cNvSpPr txBox="1"/>
          <p:nvPr/>
        </p:nvSpPr>
        <p:spPr>
          <a:xfrm>
            <a:off x="1148864" y="3406922"/>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power</a:t>
            </a:r>
          </a:p>
        </p:txBody>
      </p:sp>
      <p:sp>
        <p:nvSpPr>
          <p:cNvPr id="7" name="TextBox 6">
            <a:extLst>
              <a:ext uri="{FF2B5EF4-FFF2-40B4-BE49-F238E27FC236}">
                <a16:creationId xmlns:a16="http://schemas.microsoft.com/office/drawing/2014/main" id="{F03D2BE3-B832-0F79-15D1-2A14DA52C87D}"/>
              </a:ext>
            </a:extLst>
          </p:cNvPr>
          <p:cNvSpPr txBox="1"/>
          <p:nvPr/>
        </p:nvSpPr>
        <p:spPr>
          <a:xfrm>
            <a:off x="3604844" y="5414498"/>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enemy</a:t>
            </a:r>
          </a:p>
        </p:txBody>
      </p:sp>
      <p:sp>
        <p:nvSpPr>
          <p:cNvPr id="9" name="TextBox 8">
            <a:extLst>
              <a:ext uri="{FF2B5EF4-FFF2-40B4-BE49-F238E27FC236}">
                <a16:creationId xmlns:a16="http://schemas.microsoft.com/office/drawing/2014/main" id="{9751C561-2FFC-D5E8-1919-3A8A93291074}"/>
              </a:ext>
            </a:extLst>
          </p:cNvPr>
          <p:cNvSpPr txBox="1"/>
          <p:nvPr/>
        </p:nvSpPr>
        <p:spPr>
          <a:xfrm>
            <a:off x="3280259" y="109690"/>
            <a:ext cx="807430" cy="923330"/>
          </a:xfrm>
          <a:prstGeom prst="rect">
            <a:avLst/>
          </a:prstGeom>
          <a:noFill/>
        </p:spPr>
        <p:txBody>
          <a:bodyPr wrap="square" rtlCol="0">
            <a:spAutoFit/>
          </a:bodyPr>
          <a:lstStyle/>
          <a:p>
            <a:r>
              <a:rPr lang="en-US" sz="5400" dirty="0">
                <a:latin typeface="Aharoni" panose="02010803020104030203" pitchFamily="2" charset="-79"/>
                <a:cs typeface="Aharoni" panose="02010803020104030203" pitchFamily="2" charset="-79"/>
              </a:rPr>
              <a:t>15</a:t>
            </a:r>
          </a:p>
        </p:txBody>
      </p:sp>
      <p:sp>
        <p:nvSpPr>
          <p:cNvPr id="10" name="TextBox 9">
            <a:extLst>
              <a:ext uri="{FF2B5EF4-FFF2-40B4-BE49-F238E27FC236}">
                <a16:creationId xmlns:a16="http://schemas.microsoft.com/office/drawing/2014/main" id="{BCD685D1-2132-EA2F-9EF3-1539468995D9}"/>
              </a:ext>
            </a:extLst>
          </p:cNvPr>
          <p:cNvSpPr txBox="1"/>
          <p:nvPr/>
        </p:nvSpPr>
        <p:spPr>
          <a:xfrm>
            <a:off x="2174632" y="1361247"/>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right</a:t>
            </a:r>
          </a:p>
        </p:txBody>
      </p:sp>
      <p:sp>
        <p:nvSpPr>
          <p:cNvPr id="11" name="TextBox 10">
            <a:extLst>
              <a:ext uri="{FF2B5EF4-FFF2-40B4-BE49-F238E27FC236}">
                <a16:creationId xmlns:a16="http://schemas.microsoft.com/office/drawing/2014/main" id="{D147FEF8-DD68-66B2-6BA4-3E96EEA0A9A0}"/>
              </a:ext>
            </a:extLst>
          </p:cNvPr>
          <p:cNvSpPr txBox="1"/>
          <p:nvPr/>
        </p:nvSpPr>
        <p:spPr>
          <a:xfrm>
            <a:off x="3127130" y="2384084"/>
            <a:ext cx="227720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majestic</a:t>
            </a:r>
          </a:p>
        </p:txBody>
      </p:sp>
      <p:sp>
        <p:nvSpPr>
          <p:cNvPr id="12" name="TextBox 11">
            <a:extLst>
              <a:ext uri="{FF2B5EF4-FFF2-40B4-BE49-F238E27FC236}">
                <a16:creationId xmlns:a16="http://schemas.microsoft.com/office/drawing/2014/main" id="{DF945A9A-7F3A-FD97-2D18-8BF5417A0ECC}"/>
              </a:ext>
            </a:extLst>
          </p:cNvPr>
          <p:cNvSpPr txBox="1"/>
          <p:nvPr/>
        </p:nvSpPr>
        <p:spPr>
          <a:xfrm>
            <a:off x="2927832" y="3386407"/>
            <a:ext cx="1524004"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Your</a:t>
            </a:r>
          </a:p>
        </p:txBody>
      </p:sp>
      <p:sp>
        <p:nvSpPr>
          <p:cNvPr id="13" name="TextBox 12">
            <a:extLst>
              <a:ext uri="{FF2B5EF4-FFF2-40B4-BE49-F238E27FC236}">
                <a16:creationId xmlns:a16="http://schemas.microsoft.com/office/drawing/2014/main" id="{943A6E72-7236-E4CC-1A12-B3F8784509F0}"/>
              </a:ext>
            </a:extLst>
          </p:cNvPr>
          <p:cNvSpPr txBox="1"/>
          <p:nvPr/>
        </p:nvSpPr>
        <p:spPr>
          <a:xfrm>
            <a:off x="1312978" y="4388730"/>
            <a:ext cx="1524004"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hand</a:t>
            </a:r>
          </a:p>
        </p:txBody>
      </p:sp>
      <p:sp>
        <p:nvSpPr>
          <p:cNvPr id="14" name="TextBox 13">
            <a:extLst>
              <a:ext uri="{FF2B5EF4-FFF2-40B4-BE49-F238E27FC236}">
                <a16:creationId xmlns:a16="http://schemas.microsoft.com/office/drawing/2014/main" id="{BBB24F6D-B5EC-A923-F6D6-3096F7F45C0A}"/>
              </a:ext>
            </a:extLst>
          </p:cNvPr>
          <p:cNvSpPr txBox="1"/>
          <p:nvPr/>
        </p:nvSpPr>
        <p:spPr>
          <a:xfrm>
            <a:off x="2712430" y="5391053"/>
            <a:ext cx="1156187"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the</a:t>
            </a:r>
          </a:p>
        </p:txBody>
      </p:sp>
      <p:sp>
        <p:nvSpPr>
          <p:cNvPr id="15" name="TextBox 14">
            <a:extLst>
              <a:ext uri="{FF2B5EF4-FFF2-40B4-BE49-F238E27FC236}">
                <a16:creationId xmlns:a16="http://schemas.microsoft.com/office/drawing/2014/main" id="{DD47E260-5B70-C79A-79BC-3ED6D38D1C07}"/>
              </a:ext>
            </a:extLst>
          </p:cNvPr>
          <p:cNvSpPr txBox="1"/>
          <p:nvPr/>
        </p:nvSpPr>
        <p:spPr>
          <a:xfrm>
            <a:off x="4092081" y="109690"/>
            <a:ext cx="807430" cy="923330"/>
          </a:xfrm>
          <a:prstGeom prst="rect">
            <a:avLst/>
          </a:prstGeom>
          <a:noFill/>
        </p:spPr>
        <p:txBody>
          <a:bodyPr wrap="square" rtlCol="0">
            <a:spAutoFit/>
          </a:bodyPr>
          <a:lstStyle/>
          <a:p>
            <a:r>
              <a:rPr lang="en-US" sz="5400" dirty="0">
                <a:latin typeface="Aharoni" panose="02010803020104030203" pitchFamily="2" charset="-79"/>
                <a:cs typeface="Aharoni" panose="02010803020104030203" pitchFamily="2" charset="-79"/>
              </a:rPr>
              <a:t>6</a:t>
            </a:r>
          </a:p>
        </p:txBody>
      </p:sp>
      <p:sp>
        <p:nvSpPr>
          <p:cNvPr id="16" name="TextBox 15">
            <a:extLst>
              <a:ext uri="{FF2B5EF4-FFF2-40B4-BE49-F238E27FC236}">
                <a16:creationId xmlns:a16="http://schemas.microsoft.com/office/drawing/2014/main" id="{0DE7852E-F154-1E0E-5CE6-DAA57A7A5FAE}"/>
              </a:ext>
            </a:extLst>
          </p:cNvPr>
          <p:cNvSpPr txBox="1"/>
          <p:nvPr/>
        </p:nvSpPr>
        <p:spPr>
          <a:xfrm>
            <a:off x="970080" y="1361247"/>
            <a:ext cx="1524004"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Your</a:t>
            </a:r>
          </a:p>
        </p:txBody>
      </p:sp>
      <p:sp>
        <p:nvSpPr>
          <p:cNvPr id="17" name="TextBox 16">
            <a:extLst>
              <a:ext uri="{FF2B5EF4-FFF2-40B4-BE49-F238E27FC236}">
                <a16:creationId xmlns:a16="http://schemas.microsoft.com/office/drawing/2014/main" id="{928707C1-FC19-5A76-B389-805EF773E853}"/>
              </a:ext>
            </a:extLst>
          </p:cNvPr>
          <p:cNvSpPr txBox="1"/>
          <p:nvPr/>
        </p:nvSpPr>
        <p:spPr>
          <a:xfrm>
            <a:off x="345831" y="2408649"/>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LORD</a:t>
            </a:r>
          </a:p>
        </p:txBody>
      </p:sp>
      <p:sp>
        <p:nvSpPr>
          <p:cNvPr id="18" name="TextBox 17">
            <a:extLst>
              <a:ext uri="{FF2B5EF4-FFF2-40B4-BE49-F238E27FC236}">
                <a16:creationId xmlns:a16="http://schemas.microsoft.com/office/drawing/2014/main" id="{08B0BE6A-C7B8-376C-C646-9904EC1CB2F7}"/>
              </a:ext>
            </a:extLst>
          </p:cNvPr>
          <p:cNvSpPr txBox="1"/>
          <p:nvPr/>
        </p:nvSpPr>
        <p:spPr>
          <a:xfrm>
            <a:off x="1891814" y="2384084"/>
            <a:ext cx="1388446"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was</a:t>
            </a:r>
          </a:p>
        </p:txBody>
      </p:sp>
      <p:sp>
        <p:nvSpPr>
          <p:cNvPr id="19" name="TextBox 18">
            <a:extLst>
              <a:ext uri="{FF2B5EF4-FFF2-40B4-BE49-F238E27FC236}">
                <a16:creationId xmlns:a16="http://schemas.microsoft.com/office/drawing/2014/main" id="{D101E0EE-03A7-9C01-6F96-00E377A1F62F}"/>
              </a:ext>
            </a:extLst>
          </p:cNvPr>
          <p:cNvSpPr txBox="1"/>
          <p:nvPr/>
        </p:nvSpPr>
        <p:spPr>
          <a:xfrm>
            <a:off x="566005" y="3406922"/>
            <a:ext cx="694223"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in</a:t>
            </a:r>
          </a:p>
        </p:txBody>
      </p:sp>
      <p:sp>
        <p:nvSpPr>
          <p:cNvPr id="20" name="TextBox 19">
            <a:extLst>
              <a:ext uri="{FF2B5EF4-FFF2-40B4-BE49-F238E27FC236}">
                <a16:creationId xmlns:a16="http://schemas.microsoft.com/office/drawing/2014/main" id="{502B46A1-C097-76BA-985B-1010539D7956}"/>
              </a:ext>
            </a:extLst>
          </p:cNvPr>
          <p:cNvSpPr txBox="1"/>
          <p:nvPr/>
        </p:nvSpPr>
        <p:spPr>
          <a:xfrm>
            <a:off x="4087689" y="3386407"/>
            <a:ext cx="1693985"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right</a:t>
            </a:r>
          </a:p>
        </p:txBody>
      </p:sp>
      <p:sp>
        <p:nvSpPr>
          <p:cNvPr id="21" name="TextBox 20">
            <a:extLst>
              <a:ext uri="{FF2B5EF4-FFF2-40B4-BE49-F238E27FC236}">
                <a16:creationId xmlns:a16="http://schemas.microsoft.com/office/drawing/2014/main" id="{6E28C66D-62FA-CFBD-629E-C302A0535C84}"/>
              </a:ext>
            </a:extLst>
          </p:cNvPr>
          <p:cNvSpPr txBox="1"/>
          <p:nvPr/>
        </p:nvSpPr>
        <p:spPr>
          <a:xfrm>
            <a:off x="345831" y="5397701"/>
            <a:ext cx="2546833" cy="707886"/>
          </a:xfrm>
          <a:prstGeom prst="rect">
            <a:avLst/>
          </a:prstGeom>
          <a:noFill/>
        </p:spPr>
        <p:txBody>
          <a:bodyPr wrap="square" rtlCol="0">
            <a:spAutoFit/>
          </a:bodyPr>
          <a:lstStyle/>
          <a:p>
            <a:r>
              <a:rPr lang="en-US" sz="4000" dirty="0">
                <a:latin typeface="Bahnschrift" panose="020B0502040204020203" pitchFamily="34" charset="0"/>
                <a:cs typeface="Aharoni" panose="02010803020104030203" pitchFamily="2" charset="-79"/>
              </a:rPr>
              <a:t>shattered</a:t>
            </a:r>
          </a:p>
        </p:txBody>
      </p:sp>
    </p:spTree>
    <p:extLst>
      <p:ext uri="{BB962C8B-B14F-4D97-AF65-F5344CB8AC3E}">
        <p14:creationId xmlns:p14="http://schemas.microsoft.com/office/powerpoint/2010/main" val="117530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down)">
                                      <p:cBhvr>
                                        <p:cTn id="72" dur="500"/>
                                        <p:tgtEl>
                                          <p:spTgt spid="1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down)">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wipe(down)">
                                      <p:cBhvr>
                                        <p:cTn id="87" dur="500"/>
                                        <p:tgtEl>
                                          <p:spTgt spid="14"/>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wipe(down)">
                                      <p:cBhvr>
                                        <p:cTn id="9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9"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lue Level Exodus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l">
          <a:defRPr sz="3800" b="1" dirty="0">
            <a:effectLst>
              <a:outerShdw dist="38100" dir="2700000" algn="tl" rotWithShape="0">
                <a:prstClr val="black"/>
              </a:outerShdw>
            </a:effectLst>
          </a:defRPr>
        </a:defPPr>
      </a:lstStyle>
    </a:spDef>
  </a:objectDefaults>
  <a:extraClrSchemeLst/>
  <a:extLst>
    <a:ext uri="{05A4C25C-085E-4340-85A3-A5531E510DB2}">
      <thm15:themeFamily xmlns:thm15="http://schemas.microsoft.com/office/thememl/2012/main" name="Blue Level Exodus 2" id="{7B7162FA-B525-5C46-A587-45BADD9CA3E4}" vid="{AF90AB0F-DC86-614B-AA3F-B34756678BA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TotalTime>
  <Words>534</Words>
  <Application>Microsoft Office PowerPoint</Application>
  <PresentationFormat>Widescreen</PresentationFormat>
  <Paragraphs>80</Paragraphs>
  <Slides>6</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vt:i4>
      </vt:variant>
    </vt:vector>
  </HeadingPairs>
  <TitlesOfParts>
    <vt:vector size="15" baseType="lpstr">
      <vt:lpstr>ADLaM Display</vt:lpstr>
      <vt:lpstr>Aharoni</vt:lpstr>
      <vt:lpstr>Aptos</vt:lpstr>
      <vt:lpstr>Aptos Display</vt:lpstr>
      <vt:lpstr>Arial</vt:lpstr>
      <vt:lpstr>Bahnschrift</vt:lpstr>
      <vt:lpstr>Calibri</vt:lpstr>
      <vt:lpstr>Office Theme</vt:lpstr>
      <vt:lpstr>Blue Level Exodus 2</vt:lpstr>
      <vt:lpstr>Dig Site 9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2</cp:revision>
  <dcterms:created xsi:type="dcterms:W3CDTF">2026-09-12T18:57:45Z</dcterms:created>
  <dcterms:modified xsi:type="dcterms:W3CDTF">2026-09-29T19:29:50Z</dcterms:modified>
</cp:coreProperties>
</file>