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9"/>
  </p:notesMasterIdLst>
  <p:sldIdLst>
    <p:sldId id="257" r:id="rId3"/>
    <p:sldId id="258" r:id="rId4"/>
    <p:sldId id="265" r:id="rId5"/>
    <p:sldId id="266" r:id="rId6"/>
    <p:sldId id="267" r:id="rId7"/>
    <p:sldId id="268"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81" d="100"/>
          <a:sy n="81" d="100"/>
        </p:scale>
        <p:origin x="77"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notesMaster" Target="notesMasters/notes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pril Litman" userId="c83b8c5f662f391c" providerId="LiveId" clId="{E968C797-3260-4A98-984D-02F953CD095E}"/>
    <pc:docChg chg="custSel modSld">
      <pc:chgData name="April Litman" userId="c83b8c5f662f391c" providerId="LiveId" clId="{E968C797-3260-4A98-984D-02F953CD095E}" dt="2026-09-12T20:06:45.725" v="3" actId="27636"/>
      <pc:docMkLst>
        <pc:docMk/>
      </pc:docMkLst>
      <pc:sldChg chg="modSp mod">
        <pc:chgData name="April Litman" userId="c83b8c5f662f391c" providerId="LiveId" clId="{E968C797-3260-4A98-984D-02F953CD095E}" dt="2026-09-12T20:06:45.725" v="3" actId="27636"/>
        <pc:sldMkLst>
          <pc:docMk/>
          <pc:sldMk cId="243243422" sldId="257"/>
        </pc:sldMkLst>
        <pc:spChg chg="mod">
          <ac:chgData name="April Litman" userId="c83b8c5f662f391c" providerId="LiveId" clId="{E968C797-3260-4A98-984D-02F953CD095E}" dt="2026-09-12T20:06:45.725" v="3" actId="27636"/>
          <ac:spMkLst>
            <pc:docMk/>
            <pc:sldMk cId="243243422" sldId="257"/>
            <ac:spMk id="2" creationId="{8DFCD309-C1BB-8E2F-963E-753F76BF738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B7A997-1465-4A1C-B1D9-BBBBD2915215}" type="datetimeFigureOut">
              <a:rPr lang="en-US" smtClean="0"/>
              <a:t>9/12/2026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6CA465-7663-4494-89ED-A164ACC0EED8}" type="slidenum">
              <a:rPr lang="en-US" smtClean="0"/>
              <a:t>‹#›</a:t>
            </a:fld>
            <a:endParaRPr lang="en-US"/>
          </a:p>
        </p:txBody>
      </p:sp>
    </p:spTree>
    <p:extLst>
      <p:ext uri="{BB962C8B-B14F-4D97-AF65-F5344CB8AC3E}">
        <p14:creationId xmlns:p14="http://schemas.microsoft.com/office/powerpoint/2010/main" val="2023257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Scripture quotations taken from The Holy Bible, New International Version®, NIV®. Copyright © 1973, 1978, 1984, 2011 by Biblica, Inc.</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Image created with ChatGPT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Image source: https://www.freebibleimages.org/illustrations/spi-moses-burning-bush/</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06F740-E584-430D-AE9F-B633C40AA6B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099126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3FB81D-9BDD-E61F-14E4-5FCAB874E2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4258F1-5B55-D9F1-803C-A34F446740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BD62BB-4BCA-E057-DBBE-EF737DB9D2B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Scripture quotations taken from The Holy Bible, New International Version®, NIV®. Copyright © 1973, 1978, 1984, 2011 by Biblica, Inc.</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Image created with ChatGPT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Image source: https://www.freebibleimages.org/illustrations/spi-moses-burning-bush/</a:t>
            </a:r>
          </a:p>
        </p:txBody>
      </p:sp>
      <p:sp>
        <p:nvSpPr>
          <p:cNvPr id="4" name="Slide Number Placeholder 3">
            <a:extLst>
              <a:ext uri="{FF2B5EF4-FFF2-40B4-BE49-F238E27FC236}">
                <a16:creationId xmlns:a16="http://schemas.microsoft.com/office/drawing/2014/main" id="{9E973720-9E70-D346-AAB5-F0E1A5DAC42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06F740-E584-430D-AE9F-B633C40AA6B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201001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0F4A0D-68BD-B3E4-DE5E-57BF4FF730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CEBB15-FBC3-9AE0-6978-28C43B2037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21F9A3-7829-5783-D876-6E0AE77E434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Scripture quotations taken from The Holy Bible, New International Version®, NIV®. Copyright © 1973, 1978, 1984, 2011 by Biblica, Inc.</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Image created with ChatGPT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Image source: https://www.freebibleimages.org/illustrations/spi-moses-burning-bush/</a:t>
            </a:r>
          </a:p>
        </p:txBody>
      </p:sp>
      <p:sp>
        <p:nvSpPr>
          <p:cNvPr id="4" name="Slide Number Placeholder 3">
            <a:extLst>
              <a:ext uri="{FF2B5EF4-FFF2-40B4-BE49-F238E27FC236}">
                <a16:creationId xmlns:a16="http://schemas.microsoft.com/office/drawing/2014/main" id="{BA993AD6-DE44-67FC-6B26-8AFF1CC08B1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06F740-E584-430D-AE9F-B633C40AA6B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314362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50A814-3E0A-4657-54FF-581794ABA0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47DEC8-4172-66E6-C7F3-29194EA79E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B28CAE-D167-0C61-CF81-11C558B943E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Scripture quotations taken from The Holy Bible, New International Version®, NIV®. Copyright © 1973, 1978, 1984, 2011 by Biblica, Inc.</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Image created with ChatGPT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Image source: https://www.freebibleimages.org/illustrations/spi-moses-burning-bush/</a:t>
            </a:r>
          </a:p>
        </p:txBody>
      </p:sp>
      <p:sp>
        <p:nvSpPr>
          <p:cNvPr id="4" name="Slide Number Placeholder 3">
            <a:extLst>
              <a:ext uri="{FF2B5EF4-FFF2-40B4-BE49-F238E27FC236}">
                <a16:creationId xmlns:a16="http://schemas.microsoft.com/office/drawing/2014/main" id="{1126E2F6-7CAC-5121-7037-9D2A0974A21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06F740-E584-430D-AE9F-B633C40AA6B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849806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6801DF-8C45-1DF6-2D2F-970CA0E0D7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B1E406-484F-DB74-18D1-6ECF1233C1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11A736-713C-682C-5D97-1BFA7111A3C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Scripture quotations taken from The Holy Bible, New International Version®, NIV®. Copyright © 1973, 1978, 1984, 2011 by Biblica, Inc.</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Image created with ChatGPT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Image source: https://www.freebibleimages.org/illustrations/spi-moses-burning-bush/</a:t>
            </a:r>
          </a:p>
        </p:txBody>
      </p:sp>
      <p:sp>
        <p:nvSpPr>
          <p:cNvPr id="4" name="Slide Number Placeholder 3">
            <a:extLst>
              <a:ext uri="{FF2B5EF4-FFF2-40B4-BE49-F238E27FC236}">
                <a16:creationId xmlns:a16="http://schemas.microsoft.com/office/drawing/2014/main" id="{C871A82D-42D1-3169-E9DF-FB18A6AECBB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06F740-E584-430D-AE9F-B633C40AA6B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281693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E5ED3-6AE8-D873-C1C1-EFEC62873F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1530183-219C-6BB1-F2D7-AB7A18E4C0B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43D5D17-DB81-BC65-188E-E3ECA8A46B70}"/>
              </a:ext>
            </a:extLst>
          </p:cNvPr>
          <p:cNvSpPr>
            <a:spLocks noGrp="1"/>
          </p:cNvSpPr>
          <p:nvPr>
            <p:ph type="dt" sz="half" idx="10"/>
          </p:nvPr>
        </p:nvSpPr>
        <p:spPr/>
        <p:txBody>
          <a:bodyPr/>
          <a:lstStyle/>
          <a:p>
            <a:fld id="{865A35B4-71C6-4F21-84CC-BA3C67AA0747}" type="datetimeFigureOut">
              <a:rPr lang="en-US" smtClean="0"/>
              <a:t>9/12/2026</a:t>
            </a:fld>
            <a:endParaRPr lang="en-US"/>
          </a:p>
        </p:txBody>
      </p:sp>
      <p:sp>
        <p:nvSpPr>
          <p:cNvPr id="5" name="Footer Placeholder 4">
            <a:extLst>
              <a:ext uri="{FF2B5EF4-FFF2-40B4-BE49-F238E27FC236}">
                <a16:creationId xmlns:a16="http://schemas.microsoft.com/office/drawing/2014/main" id="{1EDE0C23-6E0E-969A-CE64-C1CD3E3E64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CDDE71-9FD0-15E8-D389-016268D5A27A}"/>
              </a:ext>
            </a:extLst>
          </p:cNvPr>
          <p:cNvSpPr>
            <a:spLocks noGrp="1"/>
          </p:cNvSpPr>
          <p:nvPr>
            <p:ph type="sldNum" sz="quarter" idx="12"/>
          </p:nvPr>
        </p:nvSpPr>
        <p:spPr/>
        <p:txBody>
          <a:bodyPr/>
          <a:lstStyle/>
          <a:p>
            <a:fld id="{79BCED0A-CAEB-4CBD-B16B-C9E212E110AC}" type="slidenum">
              <a:rPr lang="en-US" smtClean="0"/>
              <a:t>‹#›</a:t>
            </a:fld>
            <a:endParaRPr lang="en-US"/>
          </a:p>
        </p:txBody>
      </p:sp>
    </p:spTree>
    <p:extLst>
      <p:ext uri="{BB962C8B-B14F-4D97-AF65-F5344CB8AC3E}">
        <p14:creationId xmlns:p14="http://schemas.microsoft.com/office/powerpoint/2010/main" val="14671681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FC943-F147-E3A4-12E7-F963356D121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2ADBBFD-0CC4-4D22-2E76-F31D093892F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BE4566-8DB6-C52D-96F3-AD3E28727F1E}"/>
              </a:ext>
            </a:extLst>
          </p:cNvPr>
          <p:cNvSpPr>
            <a:spLocks noGrp="1"/>
          </p:cNvSpPr>
          <p:nvPr>
            <p:ph type="dt" sz="half" idx="10"/>
          </p:nvPr>
        </p:nvSpPr>
        <p:spPr/>
        <p:txBody>
          <a:bodyPr/>
          <a:lstStyle/>
          <a:p>
            <a:fld id="{865A35B4-71C6-4F21-84CC-BA3C67AA0747}" type="datetimeFigureOut">
              <a:rPr lang="en-US" smtClean="0"/>
              <a:t>9/12/2026</a:t>
            </a:fld>
            <a:endParaRPr lang="en-US"/>
          </a:p>
        </p:txBody>
      </p:sp>
      <p:sp>
        <p:nvSpPr>
          <p:cNvPr id="5" name="Footer Placeholder 4">
            <a:extLst>
              <a:ext uri="{FF2B5EF4-FFF2-40B4-BE49-F238E27FC236}">
                <a16:creationId xmlns:a16="http://schemas.microsoft.com/office/drawing/2014/main" id="{257A620C-44AB-8C2E-AC6F-9A80B6B89E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9B3B76-A912-9295-C044-90717C5F2E4B}"/>
              </a:ext>
            </a:extLst>
          </p:cNvPr>
          <p:cNvSpPr>
            <a:spLocks noGrp="1"/>
          </p:cNvSpPr>
          <p:nvPr>
            <p:ph type="sldNum" sz="quarter" idx="12"/>
          </p:nvPr>
        </p:nvSpPr>
        <p:spPr/>
        <p:txBody>
          <a:bodyPr/>
          <a:lstStyle/>
          <a:p>
            <a:fld id="{79BCED0A-CAEB-4CBD-B16B-C9E212E110AC}" type="slidenum">
              <a:rPr lang="en-US" smtClean="0"/>
              <a:t>‹#›</a:t>
            </a:fld>
            <a:endParaRPr lang="en-US"/>
          </a:p>
        </p:txBody>
      </p:sp>
    </p:spTree>
    <p:extLst>
      <p:ext uri="{BB962C8B-B14F-4D97-AF65-F5344CB8AC3E}">
        <p14:creationId xmlns:p14="http://schemas.microsoft.com/office/powerpoint/2010/main" val="39337183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35707-39BF-3F19-0B57-E23040322E2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8677777-1F48-751C-21C0-DE1F23D3C8B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36A3EB0-5A11-7AB9-73FC-A4FFDFF232D8}"/>
              </a:ext>
            </a:extLst>
          </p:cNvPr>
          <p:cNvSpPr>
            <a:spLocks noGrp="1"/>
          </p:cNvSpPr>
          <p:nvPr>
            <p:ph type="dt" sz="half" idx="10"/>
          </p:nvPr>
        </p:nvSpPr>
        <p:spPr/>
        <p:txBody>
          <a:bodyPr/>
          <a:lstStyle/>
          <a:p>
            <a:fld id="{865A35B4-71C6-4F21-84CC-BA3C67AA0747}" type="datetimeFigureOut">
              <a:rPr lang="en-US" smtClean="0"/>
              <a:t>9/12/2026</a:t>
            </a:fld>
            <a:endParaRPr lang="en-US"/>
          </a:p>
        </p:txBody>
      </p:sp>
      <p:sp>
        <p:nvSpPr>
          <p:cNvPr id="5" name="Footer Placeholder 4">
            <a:extLst>
              <a:ext uri="{FF2B5EF4-FFF2-40B4-BE49-F238E27FC236}">
                <a16:creationId xmlns:a16="http://schemas.microsoft.com/office/drawing/2014/main" id="{9ACF444C-BAE2-3C90-E5E0-BE5DFA3F53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752E9F-3BE6-9079-5D10-BF43D361A3CA}"/>
              </a:ext>
            </a:extLst>
          </p:cNvPr>
          <p:cNvSpPr>
            <a:spLocks noGrp="1"/>
          </p:cNvSpPr>
          <p:nvPr>
            <p:ph type="sldNum" sz="quarter" idx="12"/>
          </p:nvPr>
        </p:nvSpPr>
        <p:spPr/>
        <p:txBody>
          <a:bodyPr/>
          <a:lstStyle/>
          <a:p>
            <a:fld id="{79BCED0A-CAEB-4CBD-B16B-C9E212E110AC}" type="slidenum">
              <a:rPr lang="en-US" smtClean="0"/>
              <a:t>‹#›</a:t>
            </a:fld>
            <a:endParaRPr lang="en-US"/>
          </a:p>
        </p:txBody>
      </p:sp>
    </p:spTree>
    <p:extLst>
      <p:ext uri="{BB962C8B-B14F-4D97-AF65-F5344CB8AC3E}">
        <p14:creationId xmlns:p14="http://schemas.microsoft.com/office/powerpoint/2010/main" val="26835885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6CC25-4B96-013E-7E1A-B5EFB40AC88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2557D9D-8950-8347-5C3C-E1D3DC693D5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C91ACFA-994D-F43C-607F-5222F0AD320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CE9E63D-6B61-AB47-15A3-18C350274F47}"/>
              </a:ext>
            </a:extLst>
          </p:cNvPr>
          <p:cNvSpPr>
            <a:spLocks noGrp="1"/>
          </p:cNvSpPr>
          <p:nvPr>
            <p:ph type="dt" sz="half" idx="10"/>
          </p:nvPr>
        </p:nvSpPr>
        <p:spPr/>
        <p:txBody>
          <a:bodyPr/>
          <a:lstStyle/>
          <a:p>
            <a:fld id="{865A35B4-71C6-4F21-84CC-BA3C67AA0747}" type="datetimeFigureOut">
              <a:rPr lang="en-US" smtClean="0"/>
              <a:t>9/12/2026</a:t>
            </a:fld>
            <a:endParaRPr lang="en-US"/>
          </a:p>
        </p:txBody>
      </p:sp>
      <p:sp>
        <p:nvSpPr>
          <p:cNvPr id="6" name="Footer Placeholder 5">
            <a:extLst>
              <a:ext uri="{FF2B5EF4-FFF2-40B4-BE49-F238E27FC236}">
                <a16:creationId xmlns:a16="http://schemas.microsoft.com/office/drawing/2014/main" id="{86A9691B-30BE-A224-F075-0F2B1F405AD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DE0F2F3-2554-A2FC-06F1-29220E0AAE78}"/>
              </a:ext>
            </a:extLst>
          </p:cNvPr>
          <p:cNvSpPr>
            <a:spLocks noGrp="1"/>
          </p:cNvSpPr>
          <p:nvPr>
            <p:ph type="sldNum" sz="quarter" idx="12"/>
          </p:nvPr>
        </p:nvSpPr>
        <p:spPr/>
        <p:txBody>
          <a:bodyPr/>
          <a:lstStyle/>
          <a:p>
            <a:fld id="{79BCED0A-CAEB-4CBD-B16B-C9E212E110AC}" type="slidenum">
              <a:rPr lang="en-US" smtClean="0"/>
              <a:t>‹#›</a:t>
            </a:fld>
            <a:endParaRPr lang="en-US"/>
          </a:p>
        </p:txBody>
      </p:sp>
    </p:spTree>
    <p:extLst>
      <p:ext uri="{BB962C8B-B14F-4D97-AF65-F5344CB8AC3E}">
        <p14:creationId xmlns:p14="http://schemas.microsoft.com/office/powerpoint/2010/main" val="33103367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35ACC-ECF2-A4D9-525E-0CC60FABE77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3A95669-EB16-D817-6829-1216FD0620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B475B81-E549-6096-68F9-0CFB184DA37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E0114BE-A70A-0DA3-A15A-4B51EFA9337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5F2BF54-0FF9-CEED-EAB5-BF399E6ECB2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CF4B3F2-21E9-57DE-48FB-B1B889828A23}"/>
              </a:ext>
            </a:extLst>
          </p:cNvPr>
          <p:cNvSpPr>
            <a:spLocks noGrp="1"/>
          </p:cNvSpPr>
          <p:nvPr>
            <p:ph type="dt" sz="half" idx="10"/>
          </p:nvPr>
        </p:nvSpPr>
        <p:spPr/>
        <p:txBody>
          <a:bodyPr/>
          <a:lstStyle/>
          <a:p>
            <a:fld id="{865A35B4-71C6-4F21-84CC-BA3C67AA0747}" type="datetimeFigureOut">
              <a:rPr lang="en-US" smtClean="0"/>
              <a:t>9/12/2026</a:t>
            </a:fld>
            <a:endParaRPr lang="en-US"/>
          </a:p>
        </p:txBody>
      </p:sp>
      <p:sp>
        <p:nvSpPr>
          <p:cNvPr id="8" name="Footer Placeholder 7">
            <a:extLst>
              <a:ext uri="{FF2B5EF4-FFF2-40B4-BE49-F238E27FC236}">
                <a16:creationId xmlns:a16="http://schemas.microsoft.com/office/drawing/2014/main" id="{58C5BD6D-4657-8084-859F-3EDC809B8E4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99AE27D-5A16-33C5-9511-01160CE7DF8D}"/>
              </a:ext>
            </a:extLst>
          </p:cNvPr>
          <p:cNvSpPr>
            <a:spLocks noGrp="1"/>
          </p:cNvSpPr>
          <p:nvPr>
            <p:ph type="sldNum" sz="quarter" idx="12"/>
          </p:nvPr>
        </p:nvSpPr>
        <p:spPr/>
        <p:txBody>
          <a:bodyPr/>
          <a:lstStyle/>
          <a:p>
            <a:fld id="{79BCED0A-CAEB-4CBD-B16B-C9E212E110AC}" type="slidenum">
              <a:rPr lang="en-US" smtClean="0"/>
              <a:t>‹#›</a:t>
            </a:fld>
            <a:endParaRPr lang="en-US"/>
          </a:p>
        </p:txBody>
      </p:sp>
    </p:spTree>
    <p:extLst>
      <p:ext uri="{BB962C8B-B14F-4D97-AF65-F5344CB8AC3E}">
        <p14:creationId xmlns:p14="http://schemas.microsoft.com/office/powerpoint/2010/main" val="34216098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E4581-50C1-5F33-FB42-0FDC0FA2E5D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730D9F8-52BE-53A0-1ABD-502926C33583}"/>
              </a:ext>
            </a:extLst>
          </p:cNvPr>
          <p:cNvSpPr>
            <a:spLocks noGrp="1"/>
          </p:cNvSpPr>
          <p:nvPr>
            <p:ph type="dt" sz="half" idx="10"/>
          </p:nvPr>
        </p:nvSpPr>
        <p:spPr/>
        <p:txBody>
          <a:bodyPr/>
          <a:lstStyle/>
          <a:p>
            <a:fld id="{865A35B4-71C6-4F21-84CC-BA3C67AA0747}" type="datetimeFigureOut">
              <a:rPr lang="en-US" smtClean="0"/>
              <a:t>9/12/2026</a:t>
            </a:fld>
            <a:endParaRPr lang="en-US"/>
          </a:p>
        </p:txBody>
      </p:sp>
      <p:sp>
        <p:nvSpPr>
          <p:cNvPr id="4" name="Footer Placeholder 3">
            <a:extLst>
              <a:ext uri="{FF2B5EF4-FFF2-40B4-BE49-F238E27FC236}">
                <a16:creationId xmlns:a16="http://schemas.microsoft.com/office/drawing/2014/main" id="{D1697042-3D82-E9EA-82F8-6BCE29D58D0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6A8CF4-0FEB-C58E-9722-BD25C55202B2}"/>
              </a:ext>
            </a:extLst>
          </p:cNvPr>
          <p:cNvSpPr>
            <a:spLocks noGrp="1"/>
          </p:cNvSpPr>
          <p:nvPr>
            <p:ph type="sldNum" sz="quarter" idx="12"/>
          </p:nvPr>
        </p:nvSpPr>
        <p:spPr/>
        <p:txBody>
          <a:bodyPr/>
          <a:lstStyle/>
          <a:p>
            <a:fld id="{79BCED0A-CAEB-4CBD-B16B-C9E212E110AC}" type="slidenum">
              <a:rPr lang="en-US" smtClean="0"/>
              <a:t>‹#›</a:t>
            </a:fld>
            <a:endParaRPr lang="en-US"/>
          </a:p>
        </p:txBody>
      </p:sp>
    </p:spTree>
    <p:extLst>
      <p:ext uri="{BB962C8B-B14F-4D97-AF65-F5344CB8AC3E}">
        <p14:creationId xmlns:p14="http://schemas.microsoft.com/office/powerpoint/2010/main" val="22068619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6BC564D-7B0C-5FC4-415A-0B5ED71F460D}"/>
              </a:ext>
            </a:extLst>
          </p:cNvPr>
          <p:cNvSpPr>
            <a:spLocks noGrp="1"/>
          </p:cNvSpPr>
          <p:nvPr>
            <p:ph type="dt" sz="half" idx="10"/>
          </p:nvPr>
        </p:nvSpPr>
        <p:spPr/>
        <p:txBody>
          <a:bodyPr/>
          <a:lstStyle/>
          <a:p>
            <a:fld id="{865A35B4-71C6-4F21-84CC-BA3C67AA0747}" type="datetimeFigureOut">
              <a:rPr lang="en-US" smtClean="0"/>
              <a:t>9/12/2026</a:t>
            </a:fld>
            <a:endParaRPr lang="en-US"/>
          </a:p>
        </p:txBody>
      </p:sp>
      <p:sp>
        <p:nvSpPr>
          <p:cNvPr id="3" name="Footer Placeholder 2">
            <a:extLst>
              <a:ext uri="{FF2B5EF4-FFF2-40B4-BE49-F238E27FC236}">
                <a16:creationId xmlns:a16="http://schemas.microsoft.com/office/drawing/2014/main" id="{C5C22475-9005-EDD1-79DC-D0E32EA20A3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432FA41-32C6-0F8D-2C5E-E42DFC282D50}"/>
              </a:ext>
            </a:extLst>
          </p:cNvPr>
          <p:cNvSpPr>
            <a:spLocks noGrp="1"/>
          </p:cNvSpPr>
          <p:nvPr>
            <p:ph type="sldNum" sz="quarter" idx="12"/>
          </p:nvPr>
        </p:nvSpPr>
        <p:spPr/>
        <p:txBody>
          <a:bodyPr/>
          <a:lstStyle/>
          <a:p>
            <a:fld id="{79BCED0A-CAEB-4CBD-B16B-C9E212E110AC}" type="slidenum">
              <a:rPr lang="en-US" smtClean="0"/>
              <a:t>‹#›</a:t>
            </a:fld>
            <a:endParaRPr lang="en-US"/>
          </a:p>
        </p:txBody>
      </p:sp>
    </p:spTree>
    <p:extLst>
      <p:ext uri="{BB962C8B-B14F-4D97-AF65-F5344CB8AC3E}">
        <p14:creationId xmlns:p14="http://schemas.microsoft.com/office/powerpoint/2010/main" val="629411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B28F8-6876-1E1B-ACFA-7B22443B74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AE7DD3A-0861-55FA-B93C-AFC63626598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3986CDE-3FD8-3B05-8EC5-6B6ACCC28C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43CADC7-8DD4-7C54-942E-DEA1B29B2707}"/>
              </a:ext>
            </a:extLst>
          </p:cNvPr>
          <p:cNvSpPr>
            <a:spLocks noGrp="1"/>
          </p:cNvSpPr>
          <p:nvPr>
            <p:ph type="dt" sz="half" idx="10"/>
          </p:nvPr>
        </p:nvSpPr>
        <p:spPr/>
        <p:txBody>
          <a:bodyPr/>
          <a:lstStyle/>
          <a:p>
            <a:fld id="{865A35B4-71C6-4F21-84CC-BA3C67AA0747}" type="datetimeFigureOut">
              <a:rPr lang="en-US" smtClean="0"/>
              <a:t>9/12/2026</a:t>
            </a:fld>
            <a:endParaRPr lang="en-US"/>
          </a:p>
        </p:txBody>
      </p:sp>
      <p:sp>
        <p:nvSpPr>
          <p:cNvPr id="6" name="Footer Placeholder 5">
            <a:extLst>
              <a:ext uri="{FF2B5EF4-FFF2-40B4-BE49-F238E27FC236}">
                <a16:creationId xmlns:a16="http://schemas.microsoft.com/office/drawing/2014/main" id="{67686D7F-6E91-B413-DDF0-0B3E25FF38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DD0FC7C-38AD-BA48-EC3B-5B484DEC6626}"/>
              </a:ext>
            </a:extLst>
          </p:cNvPr>
          <p:cNvSpPr>
            <a:spLocks noGrp="1"/>
          </p:cNvSpPr>
          <p:nvPr>
            <p:ph type="sldNum" sz="quarter" idx="12"/>
          </p:nvPr>
        </p:nvSpPr>
        <p:spPr/>
        <p:txBody>
          <a:bodyPr/>
          <a:lstStyle/>
          <a:p>
            <a:fld id="{79BCED0A-CAEB-4CBD-B16B-C9E212E110AC}" type="slidenum">
              <a:rPr lang="en-US" smtClean="0"/>
              <a:t>‹#›</a:t>
            </a:fld>
            <a:endParaRPr lang="en-US"/>
          </a:p>
        </p:txBody>
      </p:sp>
    </p:spTree>
    <p:extLst>
      <p:ext uri="{BB962C8B-B14F-4D97-AF65-F5344CB8AC3E}">
        <p14:creationId xmlns:p14="http://schemas.microsoft.com/office/powerpoint/2010/main" val="13688287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904BD-68E3-6253-6E03-B9E7E4E37EF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4B84C42-1E56-2AE8-5DB2-40C8A1E98A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F2E7BD9-D202-E2B4-D03F-EF3D5B1561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70BF672-8305-FFDF-D882-E7C049C319BB}"/>
              </a:ext>
            </a:extLst>
          </p:cNvPr>
          <p:cNvSpPr>
            <a:spLocks noGrp="1"/>
          </p:cNvSpPr>
          <p:nvPr>
            <p:ph type="dt" sz="half" idx="10"/>
          </p:nvPr>
        </p:nvSpPr>
        <p:spPr/>
        <p:txBody>
          <a:bodyPr/>
          <a:lstStyle/>
          <a:p>
            <a:fld id="{865A35B4-71C6-4F21-84CC-BA3C67AA0747}" type="datetimeFigureOut">
              <a:rPr lang="en-US" smtClean="0"/>
              <a:t>9/12/2026</a:t>
            </a:fld>
            <a:endParaRPr lang="en-US"/>
          </a:p>
        </p:txBody>
      </p:sp>
      <p:sp>
        <p:nvSpPr>
          <p:cNvPr id="6" name="Footer Placeholder 5">
            <a:extLst>
              <a:ext uri="{FF2B5EF4-FFF2-40B4-BE49-F238E27FC236}">
                <a16:creationId xmlns:a16="http://schemas.microsoft.com/office/drawing/2014/main" id="{AF7718CD-AA60-FE2A-0EC0-29D2878505A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613A352-1AF3-A8CE-D56E-FAC3419D9767}"/>
              </a:ext>
            </a:extLst>
          </p:cNvPr>
          <p:cNvSpPr>
            <a:spLocks noGrp="1"/>
          </p:cNvSpPr>
          <p:nvPr>
            <p:ph type="sldNum" sz="quarter" idx="12"/>
          </p:nvPr>
        </p:nvSpPr>
        <p:spPr/>
        <p:txBody>
          <a:bodyPr/>
          <a:lstStyle/>
          <a:p>
            <a:fld id="{79BCED0A-CAEB-4CBD-B16B-C9E212E110AC}" type="slidenum">
              <a:rPr lang="en-US" smtClean="0"/>
              <a:t>‹#›</a:t>
            </a:fld>
            <a:endParaRPr lang="en-US"/>
          </a:p>
        </p:txBody>
      </p:sp>
    </p:spTree>
    <p:extLst>
      <p:ext uri="{BB962C8B-B14F-4D97-AF65-F5344CB8AC3E}">
        <p14:creationId xmlns:p14="http://schemas.microsoft.com/office/powerpoint/2010/main" val="10888564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8FD90-5166-5692-EF12-AAC97330FEA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6ACB5AE-1646-FC27-8868-0F98A0512DB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62BBB3-26D3-72D7-51E2-61085C008FB6}"/>
              </a:ext>
            </a:extLst>
          </p:cNvPr>
          <p:cNvSpPr>
            <a:spLocks noGrp="1"/>
          </p:cNvSpPr>
          <p:nvPr>
            <p:ph type="dt" sz="half" idx="10"/>
          </p:nvPr>
        </p:nvSpPr>
        <p:spPr/>
        <p:txBody>
          <a:bodyPr/>
          <a:lstStyle/>
          <a:p>
            <a:fld id="{865A35B4-71C6-4F21-84CC-BA3C67AA0747}" type="datetimeFigureOut">
              <a:rPr lang="en-US" smtClean="0"/>
              <a:t>9/12/2026</a:t>
            </a:fld>
            <a:endParaRPr lang="en-US"/>
          </a:p>
        </p:txBody>
      </p:sp>
      <p:sp>
        <p:nvSpPr>
          <p:cNvPr id="5" name="Footer Placeholder 4">
            <a:extLst>
              <a:ext uri="{FF2B5EF4-FFF2-40B4-BE49-F238E27FC236}">
                <a16:creationId xmlns:a16="http://schemas.microsoft.com/office/drawing/2014/main" id="{DD0E7B1A-6838-25A1-D8B8-A1BC873C27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973221-254A-5A02-C4A0-72E52EE082EE}"/>
              </a:ext>
            </a:extLst>
          </p:cNvPr>
          <p:cNvSpPr>
            <a:spLocks noGrp="1"/>
          </p:cNvSpPr>
          <p:nvPr>
            <p:ph type="sldNum" sz="quarter" idx="12"/>
          </p:nvPr>
        </p:nvSpPr>
        <p:spPr/>
        <p:txBody>
          <a:bodyPr/>
          <a:lstStyle/>
          <a:p>
            <a:fld id="{79BCED0A-CAEB-4CBD-B16B-C9E212E110AC}" type="slidenum">
              <a:rPr lang="en-US" smtClean="0"/>
              <a:t>‹#›</a:t>
            </a:fld>
            <a:endParaRPr lang="en-US"/>
          </a:p>
        </p:txBody>
      </p:sp>
    </p:spTree>
    <p:extLst>
      <p:ext uri="{BB962C8B-B14F-4D97-AF65-F5344CB8AC3E}">
        <p14:creationId xmlns:p14="http://schemas.microsoft.com/office/powerpoint/2010/main" val="22994209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D161BB0-0774-2197-E421-468897E8417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D181724-EA9B-023F-DF5C-18F27D1375F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0E3514-3C6F-B89B-CA20-74901DDDFB51}"/>
              </a:ext>
            </a:extLst>
          </p:cNvPr>
          <p:cNvSpPr>
            <a:spLocks noGrp="1"/>
          </p:cNvSpPr>
          <p:nvPr>
            <p:ph type="dt" sz="half" idx="10"/>
          </p:nvPr>
        </p:nvSpPr>
        <p:spPr/>
        <p:txBody>
          <a:bodyPr/>
          <a:lstStyle/>
          <a:p>
            <a:fld id="{865A35B4-71C6-4F21-84CC-BA3C67AA0747}" type="datetimeFigureOut">
              <a:rPr lang="en-US" smtClean="0"/>
              <a:t>9/12/2026</a:t>
            </a:fld>
            <a:endParaRPr lang="en-US"/>
          </a:p>
        </p:txBody>
      </p:sp>
      <p:sp>
        <p:nvSpPr>
          <p:cNvPr id="5" name="Footer Placeholder 4">
            <a:extLst>
              <a:ext uri="{FF2B5EF4-FFF2-40B4-BE49-F238E27FC236}">
                <a16:creationId xmlns:a16="http://schemas.microsoft.com/office/drawing/2014/main" id="{13B96EFA-2FC7-498E-A26C-96992BBCDF1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AFFFFA-68A8-1320-3628-FA65D1F16CE7}"/>
              </a:ext>
            </a:extLst>
          </p:cNvPr>
          <p:cNvSpPr>
            <a:spLocks noGrp="1"/>
          </p:cNvSpPr>
          <p:nvPr>
            <p:ph type="sldNum" sz="quarter" idx="12"/>
          </p:nvPr>
        </p:nvSpPr>
        <p:spPr/>
        <p:txBody>
          <a:bodyPr/>
          <a:lstStyle/>
          <a:p>
            <a:fld id="{79BCED0A-CAEB-4CBD-B16B-C9E212E110AC}" type="slidenum">
              <a:rPr lang="en-US" smtClean="0"/>
              <a:t>‹#›</a:t>
            </a:fld>
            <a:endParaRPr lang="en-US"/>
          </a:p>
        </p:txBody>
      </p:sp>
    </p:spTree>
    <p:extLst>
      <p:ext uri="{BB962C8B-B14F-4D97-AF65-F5344CB8AC3E}">
        <p14:creationId xmlns:p14="http://schemas.microsoft.com/office/powerpoint/2010/main" val="8659090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theme" Target="../theme/theme2.xml"/><Relationship Id="rId5" Type="http://schemas.openxmlformats.org/officeDocument/2006/relationships/image" Target="../media/image3.png"/><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65AED02-BBF9-58EE-D04B-8935C37784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D27540A-F684-3827-ED70-ECA0A46440D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71E3FB-C341-70D2-6B0B-60C56E17E25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65A35B4-71C6-4F21-84CC-BA3C67AA0747}" type="datetimeFigureOut">
              <a:rPr lang="en-US" smtClean="0"/>
              <a:t>9/12/2026</a:t>
            </a:fld>
            <a:endParaRPr lang="en-US"/>
          </a:p>
        </p:txBody>
      </p:sp>
      <p:sp>
        <p:nvSpPr>
          <p:cNvPr id="5" name="Footer Placeholder 4">
            <a:extLst>
              <a:ext uri="{FF2B5EF4-FFF2-40B4-BE49-F238E27FC236}">
                <a16:creationId xmlns:a16="http://schemas.microsoft.com/office/drawing/2014/main" id="{14C6691F-8CE1-0760-7812-E76263FC5E8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509C3BB-DB37-A9BE-B7F6-5A270758B79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9BCED0A-CAEB-4CBD-B16B-C9E212E110AC}" type="slidenum">
              <a:rPr lang="en-US" smtClean="0"/>
              <a:t>‹#›</a:t>
            </a:fld>
            <a:endParaRPr lang="en-US"/>
          </a:p>
        </p:txBody>
      </p:sp>
    </p:spTree>
    <p:extLst>
      <p:ext uri="{BB962C8B-B14F-4D97-AF65-F5344CB8AC3E}">
        <p14:creationId xmlns:p14="http://schemas.microsoft.com/office/powerpoint/2010/main" val="5148541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
            <a:duotone>
              <a:prstClr val="black"/>
              <a:schemeClr val="accent1">
                <a:tint val="45000"/>
                <a:satMod val="400000"/>
              </a:schemeClr>
            </a:duotone>
            <a:extLst>
              <a:ext uri="{BEBA8EAE-BF5A-486C-A8C5-ECC9F3942E4B}">
                <a14:imgProps xmlns:a14="http://schemas.microsoft.com/office/drawing/2010/main">
                  <a14:imgLayer r:embed="rId3">
                    <a14:imgEffect>
                      <a14:colorTemperature colorTemp="5017"/>
                    </a14:imgEffect>
                    <a14:imgEffect>
                      <a14:saturation sat="124000"/>
                    </a14:imgEffect>
                    <a14:imgEffect>
                      <a14:brightnessContrast bright="-44000" contrast="-40000"/>
                    </a14:imgEffect>
                  </a14:imgLayer>
                </a14:imgProps>
              </a:ext>
            </a:extLst>
          </a:blip>
          <a:srcRect/>
          <a:stretch>
            <a:fillRect t="-38000" b="-6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D917F1-150C-4A6F-9E1B-732A5768A8D2}" type="datetimeFigureOut">
              <a:rPr lang="en-US" smtClean="0">
                <a:solidFill>
                  <a:prstClr val="white">
                    <a:tint val="75000"/>
                  </a:prstClr>
                </a:solidFill>
              </a:rPr>
              <a:pPr/>
              <a:t>9/12/2026</a:t>
            </a:fld>
            <a:endParaRPr lang="en-US">
              <a:solidFill>
                <a:prstClr val="white">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white">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76B9DB-0FB1-42D5-8CF4-01B0FF9FDC70}" type="slidenum">
              <a:rPr lang="en-US" smtClean="0">
                <a:solidFill>
                  <a:prstClr val="white">
                    <a:tint val="75000"/>
                  </a:prstClr>
                </a:solidFill>
              </a:rPr>
              <a:pPr/>
              <a:t>‹#›</a:t>
            </a:fld>
            <a:endParaRPr lang="en-US">
              <a:solidFill>
                <a:prstClr val="white">
                  <a:tint val="75000"/>
                </a:prstClr>
              </a:solidFill>
            </a:endParaRPr>
          </a:p>
        </p:txBody>
      </p:sp>
      <p:pic>
        <p:nvPicPr>
          <p:cNvPr id="8" name="Picture 7" descr="A cartoon of a camel&#10;&#10;AI-generated content may be incorrect.">
            <a:extLst>
              <a:ext uri="{FF2B5EF4-FFF2-40B4-BE49-F238E27FC236}">
                <a16:creationId xmlns:a16="http://schemas.microsoft.com/office/drawing/2014/main" id="{AF1B8178-9468-9A5B-D840-CAD89B88BBB1}"/>
              </a:ext>
            </a:extLst>
          </p:cNvPr>
          <p:cNvPicPr>
            <a:picLocks noChangeAspect="1"/>
          </p:cNvPicPr>
          <p:nvPr/>
        </p:nvPicPr>
        <p:blipFill>
          <a:blip r:embed="rId4">
            <a:duotone>
              <a:prstClr val="black"/>
              <a:schemeClr val="accent1">
                <a:tint val="45000"/>
                <a:satMod val="400000"/>
              </a:schemeClr>
            </a:duotone>
            <a:alphaModFix amt="25000"/>
            <a:extLst>
              <a:ext uri="{28A0092B-C50C-407E-A947-70E740481C1C}">
                <a14:useLocalDpi xmlns:a14="http://schemas.microsoft.com/office/drawing/2010/main" val="0"/>
              </a:ext>
            </a:extLst>
          </a:blip>
          <a:stretch>
            <a:fillRect/>
          </a:stretch>
        </p:blipFill>
        <p:spPr>
          <a:xfrm>
            <a:off x="7721600" y="1287534"/>
            <a:ext cx="6232269" cy="5397499"/>
          </a:xfrm>
          <a:prstGeom prst="rect">
            <a:avLst/>
          </a:prstGeom>
          <a:effectLst/>
        </p:spPr>
      </p:pic>
      <p:pic>
        <p:nvPicPr>
          <p:cNvPr id="12" name="Picture 11" descr="A yellow and orange text&#10;&#10;AI-generated content may be incorrect.">
            <a:extLst>
              <a:ext uri="{FF2B5EF4-FFF2-40B4-BE49-F238E27FC236}">
                <a16:creationId xmlns:a16="http://schemas.microsoft.com/office/drawing/2014/main" id="{0D119C2A-4E28-1CB5-6BC0-256470922E2A}"/>
              </a:ext>
            </a:extLst>
          </p:cNvPr>
          <p:cNvPicPr>
            <a:picLocks noChangeAspect="1"/>
          </p:cNvPicPr>
          <p:nvPr/>
        </p:nvPicPr>
        <p:blipFill>
          <a:blip r:embed="rId5">
            <a:duotone>
              <a:prstClr val="black"/>
              <a:schemeClr val="accent1">
                <a:tint val="45000"/>
                <a:satMod val="400000"/>
              </a:schemeClr>
            </a:duotone>
            <a:alphaModFix amt="25000"/>
            <a:extLst>
              <a:ext uri="{28A0092B-C50C-407E-A947-70E740481C1C}">
                <a14:useLocalDpi xmlns:a14="http://schemas.microsoft.com/office/drawing/2010/main" val="0"/>
              </a:ext>
            </a:extLst>
          </a:blip>
          <a:stretch>
            <a:fillRect/>
          </a:stretch>
        </p:blipFill>
        <p:spPr>
          <a:xfrm rot="21272704">
            <a:off x="-447666" y="72046"/>
            <a:ext cx="6427292" cy="2065915"/>
          </a:xfrm>
          <a:prstGeom prst="rect">
            <a:avLst/>
          </a:prstGeom>
          <a:effectLst/>
        </p:spPr>
      </p:pic>
    </p:spTree>
    <p:extLst>
      <p:ext uri="{BB962C8B-B14F-4D97-AF65-F5344CB8AC3E}">
        <p14:creationId xmlns:p14="http://schemas.microsoft.com/office/powerpoint/2010/main" val="3120460864"/>
      </p:ext>
    </p:extLst>
  </p:cSld>
  <p:clrMap bg1="dk1" tx1="lt1" bg2="dk2" tx2="lt2" accent1="accent1" accent2="accent2" accent3="accent3" accent4="accent4" accent5="accent5" accent6="accent6" hlink="hlink" folHlink="folHlink"/>
  <p:txStyles>
    <p:titleStyle>
      <a:lvl1pPr algn="ctr" defTabSz="914400" rtl="0" eaLnBrk="1" latinLnBrk="0" hangingPunct="1">
        <a:spcBef>
          <a:spcPct val="0"/>
        </a:spcBef>
        <a:buNone/>
        <a:defRPr sz="4400" kern="1200">
          <a:solidFill>
            <a:schemeClr val="tx1"/>
          </a:solidFill>
          <a:effectLst/>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effectLst/>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effectLst/>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effectLst/>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effectLst/>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effectLst/>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CD309-C1BB-8E2F-963E-753F76BF738B}"/>
              </a:ext>
            </a:extLst>
          </p:cNvPr>
          <p:cNvSpPr>
            <a:spLocks noGrp="1"/>
          </p:cNvSpPr>
          <p:nvPr>
            <p:ph type="ctrTitle"/>
          </p:nvPr>
        </p:nvSpPr>
        <p:spPr>
          <a:xfrm>
            <a:off x="1524000" y="699471"/>
            <a:ext cx="9144000" cy="1233902"/>
          </a:xfrm>
        </p:spPr>
        <p:txBody>
          <a:bodyPr>
            <a:normAutofit fontScale="90000"/>
          </a:bodyPr>
          <a:lstStyle/>
          <a:p>
            <a:r>
              <a:rPr lang="en-US" dirty="0">
                <a:solidFill>
                  <a:schemeClr val="tx1">
                    <a:lumMod val="95000"/>
                    <a:lumOff val="5000"/>
                  </a:schemeClr>
                </a:solidFill>
                <a:latin typeface="ADLaM Display" panose="02010000000000000000" pitchFamily="2" charset="0"/>
                <a:ea typeface="ADLaM Display" panose="02010000000000000000" pitchFamily="2" charset="0"/>
                <a:cs typeface="ADLaM Display" panose="02010000000000000000" pitchFamily="2" charset="0"/>
              </a:rPr>
              <a:t>Dig </a:t>
            </a:r>
            <a:r>
              <a:rPr lang="en-US">
                <a:solidFill>
                  <a:schemeClr val="tx1">
                    <a:lumMod val="95000"/>
                    <a:lumOff val="5000"/>
                  </a:schemeClr>
                </a:solidFill>
                <a:latin typeface="ADLaM Display" panose="02010000000000000000" pitchFamily="2" charset="0"/>
                <a:ea typeface="ADLaM Display" panose="02010000000000000000" pitchFamily="2" charset="0"/>
                <a:cs typeface="ADLaM Display" panose="02010000000000000000" pitchFamily="2" charset="0"/>
              </a:rPr>
              <a:t>Site 8 </a:t>
            </a:r>
            <a:r>
              <a:rPr lang="en-US" dirty="0">
                <a:solidFill>
                  <a:schemeClr val="tx1">
                    <a:lumMod val="95000"/>
                    <a:lumOff val="5000"/>
                  </a:schemeClr>
                </a:solidFill>
                <a:latin typeface="ADLaM Display" panose="02010000000000000000" pitchFamily="2" charset="0"/>
                <a:ea typeface="ADLaM Display" panose="02010000000000000000" pitchFamily="2" charset="0"/>
                <a:cs typeface="ADLaM Display" panose="02010000000000000000" pitchFamily="2" charset="0"/>
              </a:rPr>
              <a:t>Memory Verse</a:t>
            </a:r>
          </a:p>
        </p:txBody>
      </p:sp>
      <p:sp>
        <p:nvSpPr>
          <p:cNvPr id="3" name="Subtitle 2">
            <a:extLst>
              <a:ext uri="{FF2B5EF4-FFF2-40B4-BE49-F238E27FC236}">
                <a16:creationId xmlns:a16="http://schemas.microsoft.com/office/drawing/2014/main" id="{7EB22D4D-6F3F-504B-118B-1737F17427CD}"/>
              </a:ext>
            </a:extLst>
          </p:cNvPr>
          <p:cNvSpPr>
            <a:spLocks noGrp="1"/>
          </p:cNvSpPr>
          <p:nvPr>
            <p:ph type="subTitle" idx="1"/>
          </p:nvPr>
        </p:nvSpPr>
        <p:spPr>
          <a:xfrm>
            <a:off x="1524000" y="4495416"/>
            <a:ext cx="9144000" cy="1655762"/>
          </a:xfrm>
        </p:spPr>
        <p:txBody>
          <a:bodyPr>
            <a:normAutofit lnSpcReduction="10000"/>
          </a:bodyPr>
          <a:lstStyle/>
          <a:p>
            <a:r>
              <a:rPr lang="en-US" dirty="0"/>
              <a:t>This activity will help you memorize your Bible verse for the week. Each slide removes more words from the verse. Click your mouse or spacebar to fill in the blanks one at </a:t>
            </a:r>
            <a:r>
              <a:rPr lang="en-US"/>
              <a:t>a time </a:t>
            </a:r>
            <a:r>
              <a:rPr lang="en-US" dirty="0"/>
              <a:t>but try to say it out loud with the missing words yourself before clicking. Don't forget to practice the reference at the top.</a:t>
            </a:r>
          </a:p>
          <a:p>
            <a:endParaRPr lang="en-US" dirty="0"/>
          </a:p>
        </p:txBody>
      </p:sp>
      <p:pic>
        <p:nvPicPr>
          <p:cNvPr id="5" name="Picture 4">
            <a:extLst>
              <a:ext uri="{FF2B5EF4-FFF2-40B4-BE49-F238E27FC236}">
                <a16:creationId xmlns:a16="http://schemas.microsoft.com/office/drawing/2014/main" id="{D7A2ABB0-49E4-E6EC-915B-0DE903CE3B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814559">
            <a:off x="567914" y="2079407"/>
            <a:ext cx="2269976" cy="2269976"/>
          </a:xfrm>
          <a:prstGeom prst="rect">
            <a:avLst/>
          </a:prstGeom>
        </p:spPr>
      </p:pic>
      <p:pic>
        <p:nvPicPr>
          <p:cNvPr id="7" name="Picture 6">
            <a:extLst>
              <a:ext uri="{FF2B5EF4-FFF2-40B4-BE49-F238E27FC236}">
                <a16:creationId xmlns:a16="http://schemas.microsoft.com/office/drawing/2014/main" id="{12295C17-EEF5-0C4C-5579-60562A26649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313937">
            <a:off x="9154688" y="1927007"/>
            <a:ext cx="2145564" cy="2145564"/>
          </a:xfrm>
          <a:prstGeom prst="rect">
            <a:avLst/>
          </a:prstGeom>
        </p:spPr>
      </p:pic>
      <p:sp>
        <p:nvSpPr>
          <p:cNvPr id="8" name="TextBox 7">
            <a:extLst>
              <a:ext uri="{FF2B5EF4-FFF2-40B4-BE49-F238E27FC236}">
                <a16:creationId xmlns:a16="http://schemas.microsoft.com/office/drawing/2014/main" id="{C825CC6B-8A57-6830-F2D7-1EEFE0D2FFB9}"/>
              </a:ext>
            </a:extLst>
          </p:cNvPr>
          <p:cNvSpPr txBox="1"/>
          <p:nvPr/>
        </p:nvSpPr>
        <p:spPr>
          <a:xfrm>
            <a:off x="2908685" y="2665755"/>
            <a:ext cx="6374629" cy="1097280"/>
          </a:xfrm>
          <a:prstGeom prst="rect">
            <a:avLst/>
          </a:prstGeom>
          <a:noFill/>
        </p:spPr>
        <p:txBody>
          <a:bodyPr wrap="square" rtlCol="0">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D24E31"/>
                </a:solidFill>
                <a:effectLst/>
                <a:uLnTx/>
                <a:uFillTx/>
                <a:latin typeface="Aptos" panose="02110004020202020204"/>
                <a:ea typeface="+mn-ea"/>
                <a:cs typeface="+mn-cs"/>
              </a:rPr>
              <a:t>Hide God's Word in Your Heart!</a:t>
            </a:r>
          </a:p>
        </p:txBody>
      </p:sp>
    </p:spTree>
    <p:extLst>
      <p:ext uri="{BB962C8B-B14F-4D97-AF65-F5344CB8AC3E}">
        <p14:creationId xmlns:p14="http://schemas.microsoft.com/office/powerpoint/2010/main" val="2432434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213AE5-40F1-00B1-4E0D-6268E913F00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165732" y="468190"/>
            <a:ext cx="3947746" cy="5921620"/>
          </a:xfrm>
          <a:prstGeom prst="rect">
            <a:avLst/>
          </a:prstGeom>
          <a:effectLst>
            <a:softEdge rad="63500"/>
          </a:effectLst>
        </p:spPr>
      </p:pic>
      <p:sp>
        <p:nvSpPr>
          <p:cNvPr id="4" name="TextBox 3">
            <a:extLst>
              <a:ext uri="{FF2B5EF4-FFF2-40B4-BE49-F238E27FC236}">
                <a16:creationId xmlns:a16="http://schemas.microsoft.com/office/drawing/2014/main" id="{7716FB65-917F-03EB-4DD2-6FF9B75E8C20}"/>
              </a:ext>
            </a:extLst>
          </p:cNvPr>
          <p:cNvSpPr txBox="1"/>
          <p:nvPr/>
        </p:nvSpPr>
        <p:spPr>
          <a:xfrm>
            <a:off x="391067" y="274827"/>
            <a:ext cx="5244803" cy="675691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Aptos" panose="02110004020202020204"/>
                <a:ea typeface="+mn-ea"/>
                <a:cs typeface="+mn-cs"/>
              </a:rPr>
              <a:t>Proverbs 21:2</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Aptos" panose="02110004020202020204"/>
                <a:ea typeface="+mn-ea"/>
                <a:cs typeface="+mn-cs"/>
              </a:rPr>
              <a:t>"A person may think their own ways are right, but the LORD weighs the heart."</a:t>
            </a:r>
            <a:endParaRPr kumimoji="0" lang="en-US" sz="4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247835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a:extLst>
            <a:ext uri="{FF2B5EF4-FFF2-40B4-BE49-F238E27FC236}">
              <a16:creationId xmlns:a16="http://schemas.microsoft.com/office/drawing/2014/main" id="{11EF5880-D0DD-2279-EA43-420336E4AAF9}"/>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8FFC8CD4-914F-B7D5-094E-0DF297655EDF}"/>
              </a:ext>
            </a:extLst>
          </p:cNvPr>
          <p:cNvSpPr txBox="1"/>
          <p:nvPr/>
        </p:nvSpPr>
        <p:spPr>
          <a:xfrm>
            <a:off x="391067" y="274827"/>
            <a:ext cx="5244803" cy="675691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Aptos" panose="02110004020202020204"/>
                <a:ea typeface="+mn-ea"/>
                <a:cs typeface="+mn-cs"/>
              </a:rPr>
              <a:t>Proverbs 21:2</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Aptos" panose="02110004020202020204"/>
                <a:ea typeface="+mn-ea"/>
                <a:cs typeface="+mn-cs"/>
              </a:rPr>
              <a:t>"A person may </a:t>
            </a:r>
            <a:r>
              <a:rPr kumimoji="0" lang="en-US" sz="4800" b="0" i="0" u="none" strike="noStrike" kern="1200" cap="none" spc="0" normalizeH="0" baseline="0" noProof="0" dirty="0">
                <a:ln>
                  <a:noFill/>
                </a:ln>
                <a:solidFill>
                  <a:prstClr val="black"/>
                </a:solidFill>
                <a:effectLst/>
                <a:highlight>
                  <a:srgbClr val="FFFF00"/>
                </a:highlight>
                <a:uLnTx/>
                <a:uFillTx/>
                <a:latin typeface="Aptos" panose="02110004020202020204"/>
                <a:ea typeface="+mn-ea"/>
                <a:cs typeface="+mn-cs"/>
              </a:rPr>
              <a:t>think</a:t>
            </a:r>
            <a:r>
              <a:rPr kumimoji="0" lang="en-US" sz="4800" b="0" i="0" u="none" strike="noStrike" kern="1200" cap="none" spc="0" normalizeH="0" baseline="0" noProof="0" dirty="0">
                <a:ln>
                  <a:noFill/>
                </a:ln>
                <a:solidFill>
                  <a:prstClr val="black"/>
                </a:solidFill>
                <a:effectLst/>
                <a:uLnTx/>
                <a:uFillTx/>
                <a:latin typeface="Aptos" panose="02110004020202020204"/>
                <a:ea typeface="+mn-ea"/>
                <a:cs typeface="+mn-cs"/>
              </a:rPr>
              <a:t> their </a:t>
            </a:r>
            <a:r>
              <a:rPr kumimoji="0" lang="en-US" sz="4800" b="0" i="0" u="none" strike="noStrike" kern="1200" cap="none" spc="0" normalizeH="0" baseline="0" noProof="0" dirty="0">
                <a:ln>
                  <a:noFill/>
                </a:ln>
                <a:solidFill>
                  <a:prstClr val="black"/>
                </a:solidFill>
                <a:effectLst/>
                <a:highlight>
                  <a:srgbClr val="FFFF00"/>
                </a:highlight>
                <a:uLnTx/>
                <a:uFillTx/>
                <a:latin typeface="Aptos" panose="02110004020202020204"/>
                <a:ea typeface="+mn-ea"/>
                <a:cs typeface="+mn-cs"/>
              </a:rPr>
              <a:t>own ways</a:t>
            </a:r>
            <a:r>
              <a:rPr kumimoji="0" lang="en-US" sz="4800" b="0" i="0" u="none" strike="noStrike" kern="1200" cap="none" spc="0" normalizeH="0" baseline="0" noProof="0" dirty="0">
                <a:ln>
                  <a:noFill/>
                </a:ln>
                <a:solidFill>
                  <a:prstClr val="black"/>
                </a:solidFill>
                <a:effectLst/>
                <a:uLnTx/>
                <a:uFillTx/>
                <a:latin typeface="Aptos" panose="02110004020202020204"/>
                <a:ea typeface="+mn-ea"/>
                <a:cs typeface="+mn-cs"/>
              </a:rPr>
              <a:t> are right, but the </a:t>
            </a:r>
            <a:r>
              <a:rPr kumimoji="0" lang="en-US" sz="4800" b="0" i="0" u="none" strike="noStrike" kern="1200" cap="none" spc="0" normalizeH="0" baseline="0" noProof="0" dirty="0">
                <a:ln>
                  <a:noFill/>
                </a:ln>
                <a:solidFill>
                  <a:prstClr val="black"/>
                </a:solidFill>
                <a:effectLst/>
                <a:highlight>
                  <a:srgbClr val="FFFF00"/>
                </a:highlight>
                <a:uLnTx/>
                <a:uFillTx/>
                <a:latin typeface="Aptos" panose="02110004020202020204"/>
                <a:ea typeface="+mn-ea"/>
                <a:cs typeface="+mn-cs"/>
              </a:rPr>
              <a:t>LORD weighs </a:t>
            </a:r>
            <a:r>
              <a:rPr kumimoji="0" lang="en-US" sz="4800" b="0" i="0" u="none" strike="noStrike" kern="1200" cap="none" spc="0" normalizeH="0" baseline="0" noProof="0" dirty="0">
                <a:ln>
                  <a:noFill/>
                </a:ln>
                <a:solidFill>
                  <a:prstClr val="black"/>
                </a:solidFill>
                <a:effectLst/>
                <a:uLnTx/>
                <a:uFillTx/>
                <a:latin typeface="Aptos" panose="02110004020202020204"/>
                <a:ea typeface="+mn-ea"/>
                <a:cs typeface="+mn-cs"/>
              </a:rPr>
              <a:t>the </a:t>
            </a:r>
            <a:r>
              <a:rPr kumimoji="0" lang="en-US" sz="4800" b="0" i="0" u="none" strike="noStrike" kern="1200" cap="none" spc="0" normalizeH="0" baseline="0" noProof="0" dirty="0">
                <a:ln>
                  <a:noFill/>
                </a:ln>
                <a:solidFill>
                  <a:prstClr val="black"/>
                </a:solidFill>
                <a:effectLst/>
                <a:highlight>
                  <a:srgbClr val="FFFF00"/>
                </a:highlight>
                <a:uLnTx/>
                <a:uFillTx/>
                <a:latin typeface="Aptos" panose="02110004020202020204"/>
                <a:ea typeface="+mn-ea"/>
                <a:cs typeface="+mn-cs"/>
              </a:rPr>
              <a:t>heart</a:t>
            </a:r>
            <a:r>
              <a:rPr kumimoji="0" lang="en-US" sz="4800" b="0" i="0" u="none" strike="noStrike" kern="1200" cap="none" spc="0" normalizeH="0" baseline="0" noProof="0" dirty="0">
                <a:ln>
                  <a:noFill/>
                </a:ln>
                <a:solidFill>
                  <a:prstClr val="black"/>
                </a:solidFill>
                <a:effectLst/>
                <a:uLnTx/>
                <a:uFillTx/>
                <a:latin typeface="Aptos" panose="02110004020202020204"/>
                <a:ea typeface="+mn-ea"/>
                <a:cs typeface="+mn-cs"/>
              </a:rPr>
              <a:t>."</a:t>
            </a:r>
            <a:endParaRPr kumimoji="0" lang="en-US" sz="4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 name="TextBox 1">
            <a:extLst>
              <a:ext uri="{FF2B5EF4-FFF2-40B4-BE49-F238E27FC236}">
                <a16:creationId xmlns:a16="http://schemas.microsoft.com/office/drawing/2014/main" id="{CE8FA10A-8DB1-4EE6-68A9-7012F5FBC2C4}"/>
              </a:ext>
            </a:extLst>
          </p:cNvPr>
          <p:cNvSpPr txBox="1"/>
          <p:nvPr/>
        </p:nvSpPr>
        <p:spPr>
          <a:xfrm>
            <a:off x="7209692" y="316526"/>
            <a:ext cx="4591241" cy="6494085"/>
          </a:xfrm>
          <a:prstGeom prst="rect">
            <a:avLst/>
          </a:prstGeom>
          <a:noFill/>
        </p:spPr>
        <p:txBody>
          <a:bodyPr wrap="square" rtlCol="0">
            <a:spAutoFit/>
          </a:bodyPr>
          <a:lstStyle/>
          <a:p>
            <a:pPr lvl="0" algn="ctr">
              <a:defRPr/>
            </a:pPr>
            <a:r>
              <a:rPr lang="en-US" sz="3200" b="1" dirty="0">
                <a:solidFill>
                  <a:prstClr val="black"/>
                </a:solidFill>
              </a:rPr>
              <a:t>What Does It Mean?</a:t>
            </a:r>
          </a:p>
          <a:p>
            <a:pPr lvl="0" algn="ctr">
              <a:defRPr/>
            </a:pPr>
            <a:endParaRPr lang="en-US" sz="2400" b="1" dirty="0">
              <a:solidFill>
                <a:prstClr val="black"/>
              </a:solidFill>
            </a:endParaRPr>
          </a:p>
          <a:p>
            <a:pPr lvl="0" algn="ctr">
              <a:defRPr/>
            </a:pPr>
            <a:r>
              <a:rPr lang="en-US" sz="3000" dirty="0">
                <a:solidFill>
                  <a:prstClr val="black"/>
                </a:solidFill>
              </a:rPr>
              <a:t>Sometimes we want to make decisions based on what we want or what we think is best for ourselves, but God knows what is in our hearts and what is really motivating us.</a:t>
            </a:r>
            <a:r>
              <a:rPr lang="en-US" sz="3000" b="1" dirty="0">
                <a:solidFill>
                  <a:prstClr val="black"/>
                </a:solidFill>
              </a:rPr>
              <a:t> </a:t>
            </a:r>
            <a:r>
              <a:rPr lang="en-US" sz="3000" dirty="0">
                <a:solidFill>
                  <a:prstClr val="black"/>
                </a:solidFill>
              </a:rPr>
              <a:t>He knows if we are doing something to make ourselves look good, or if we are doing it because we love God. </a:t>
            </a:r>
            <a:endParaRPr lang="en-US" sz="3000" b="1" dirty="0">
              <a:solidFill>
                <a:prstClr val="black"/>
              </a:solidFill>
            </a:endParaRPr>
          </a:p>
        </p:txBody>
      </p:sp>
      <p:pic>
        <p:nvPicPr>
          <p:cNvPr id="6" name="Graphic 5" descr="Heart with solid fill">
            <a:extLst>
              <a:ext uri="{FF2B5EF4-FFF2-40B4-BE49-F238E27FC236}">
                <a16:creationId xmlns:a16="http://schemas.microsoft.com/office/drawing/2014/main" id="{180D324A-FD5F-3ECA-6995-12B300C0AAE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638800" y="2971800"/>
            <a:ext cx="914400" cy="914400"/>
          </a:xfrm>
          <a:prstGeom prst="rect">
            <a:avLst/>
          </a:prstGeom>
        </p:spPr>
      </p:pic>
      <p:pic>
        <p:nvPicPr>
          <p:cNvPr id="7" name="Graphic 6" descr="Heart with solid fill">
            <a:extLst>
              <a:ext uri="{FF2B5EF4-FFF2-40B4-BE49-F238E27FC236}">
                <a16:creationId xmlns:a16="http://schemas.microsoft.com/office/drawing/2014/main" id="{7CC2BC5D-AB1D-135B-4D86-17B5D967503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638800" y="4495800"/>
            <a:ext cx="914400" cy="914400"/>
          </a:xfrm>
          <a:prstGeom prst="rect">
            <a:avLst/>
          </a:prstGeom>
        </p:spPr>
      </p:pic>
      <p:pic>
        <p:nvPicPr>
          <p:cNvPr id="8" name="Graphic 7" descr="Heart with solid fill">
            <a:extLst>
              <a:ext uri="{FF2B5EF4-FFF2-40B4-BE49-F238E27FC236}">
                <a16:creationId xmlns:a16="http://schemas.microsoft.com/office/drawing/2014/main" id="{EA853A51-83FD-21D1-AAC2-F473A64A8D3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638800" y="1447800"/>
            <a:ext cx="914400" cy="914400"/>
          </a:xfrm>
          <a:prstGeom prst="rect">
            <a:avLst/>
          </a:prstGeom>
        </p:spPr>
      </p:pic>
    </p:spTree>
    <p:extLst>
      <p:ext uri="{BB962C8B-B14F-4D97-AF65-F5344CB8AC3E}">
        <p14:creationId xmlns:p14="http://schemas.microsoft.com/office/powerpoint/2010/main" val="8164270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a:extLst>
            <a:ext uri="{FF2B5EF4-FFF2-40B4-BE49-F238E27FC236}">
              <a16:creationId xmlns:a16="http://schemas.microsoft.com/office/drawing/2014/main" id="{0EC3164D-2250-A30E-F7E5-7EC405AE9C6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49609BB-E212-5FE3-74B3-D9AD3D97BFF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165732" y="468190"/>
            <a:ext cx="3947746" cy="5921620"/>
          </a:xfrm>
          <a:prstGeom prst="rect">
            <a:avLst/>
          </a:prstGeom>
          <a:effectLst>
            <a:softEdge rad="63500"/>
          </a:effectLst>
        </p:spPr>
      </p:pic>
      <p:sp>
        <p:nvSpPr>
          <p:cNvPr id="4" name="TextBox 3">
            <a:extLst>
              <a:ext uri="{FF2B5EF4-FFF2-40B4-BE49-F238E27FC236}">
                <a16:creationId xmlns:a16="http://schemas.microsoft.com/office/drawing/2014/main" id="{1E598131-7069-EAA2-3E37-5BDF4E96E98B}"/>
              </a:ext>
            </a:extLst>
          </p:cNvPr>
          <p:cNvSpPr txBox="1"/>
          <p:nvPr/>
        </p:nvSpPr>
        <p:spPr>
          <a:xfrm>
            <a:off x="391067" y="274827"/>
            <a:ext cx="5244803" cy="54026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Aptos" panose="02110004020202020204"/>
                <a:ea typeface="+mn-ea"/>
                <a:cs typeface="+mn-cs"/>
              </a:rPr>
              <a:t>Proverbs 21:__</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Aptos" panose="02110004020202020204"/>
                <a:ea typeface="+mn-ea"/>
                <a:cs typeface="+mn-cs"/>
              </a:rPr>
              <a:t>"A ______ may think their ____ ways are right, ___ the _____ weighs the _____."</a:t>
            </a:r>
            <a:endParaRPr kumimoji="0" lang="en-US" sz="4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 name="TextBox 1">
            <a:extLst>
              <a:ext uri="{FF2B5EF4-FFF2-40B4-BE49-F238E27FC236}">
                <a16:creationId xmlns:a16="http://schemas.microsoft.com/office/drawing/2014/main" id="{FD614D87-4447-3DEA-DA43-E72C2CEBBAA8}"/>
              </a:ext>
            </a:extLst>
          </p:cNvPr>
          <p:cNvSpPr txBox="1"/>
          <p:nvPr/>
        </p:nvSpPr>
        <p:spPr>
          <a:xfrm>
            <a:off x="4426226" y="254949"/>
            <a:ext cx="1069732" cy="830997"/>
          </a:xfrm>
          <a:prstGeom prst="rect">
            <a:avLst/>
          </a:prstGeom>
          <a:noFill/>
        </p:spPr>
        <p:txBody>
          <a:bodyPr wrap="square" rtlCol="0">
            <a:spAutoFit/>
          </a:bodyPr>
          <a:lstStyle/>
          <a:p>
            <a:r>
              <a:rPr lang="en-US" sz="4800" dirty="0">
                <a:latin typeface="Berlin Sans FB" panose="020E0602020502020306" pitchFamily="34" charset="0"/>
                <a:ea typeface="ADLaM Display" panose="02010000000000000000" pitchFamily="2" charset="0"/>
                <a:cs typeface="ADLaM Display" panose="02010000000000000000" pitchFamily="2" charset="0"/>
              </a:rPr>
              <a:t>2</a:t>
            </a:r>
          </a:p>
        </p:txBody>
      </p:sp>
      <p:sp>
        <p:nvSpPr>
          <p:cNvPr id="5" name="TextBox 4">
            <a:extLst>
              <a:ext uri="{FF2B5EF4-FFF2-40B4-BE49-F238E27FC236}">
                <a16:creationId xmlns:a16="http://schemas.microsoft.com/office/drawing/2014/main" id="{51003383-DDBD-5D8C-ABCB-7F8BC7989646}"/>
              </a:ext>
            </a:extLst>
          </p:cNvPr>
          <p:cNvSpPr txBox="1"/>
          <p:nvPr/>
        </p:nvSpPr>
        <p:spPr>
          <a:xfrm>
            <a:off x="1138156" y="1580165"/>
            <a:ext cx="1843582" cy="738664"/>
          </a:xfrm>
          <a:prstGeom prst="rect">
            <a:avLst/>
          </a:prstGeom>
          <a:noFill/>
        </p:spPr>
        <p:txBody>
          <a:bodyPr wrap="square" rtlCol="0">
            <a:spAutoFit/>
          </a:bodyPr>
          <a:lstStyle/>
          <a:p>
            <a:r>
              <a:rPr lang="en-US" sz="4200" dirty="0">
                <a:latin typeface="Berlin Sans FB" panose="020E0602020502020306" pitchFamily="34" charset="0"/>
                <a:ea typeface="ADLaM Display" panose="02010000000000000000" pitchFamily="2" charset="0"/>
                <a:cs typeface="ADLaM Display" panose="02010000000000000000" pitchFamily="2" charset="0"/>
              </a:rPr>
              <a:t>person</a:t>
            </a:r>
          </a:p>
        </p:txBody>
      </p:sp>
      <p:sp>
        <p:nvSpPr>
          <p:cNvPr id="6" name="TextBox 5">
            <a:extLst>
              <a:ext uri="{FF2B5EF4-FFF2-40B4-BE49-F238E27FC236}">
                <a16:creationId xmlns:a16="http://schemas.microsoft.com/office/drawing/2014/main" id="{D441895B-F8A3-8812-247D-217C067FF167}"/>
              </a:ext>
            </a:extLst>
          </p:cNvPr>
          <p:cNvSpPr txBox="1"/>
          <p:nvPr/>
        </p:nvSpPr>
        <p:spPr>
          <a:xfrm>
            <a:off x="1876965" y="2660519"/>
            <a:ext cx="1243921" cy="738664"/>
          </a:xfrm>
          <a:prstGeom prst="rect">
            <a:avLst/>
          </a:prstGeom>
          <a:noFill/>
        </p:spPr>
        <p:txBody>
          <a:bodyPr wrap="square" rtlCol="0">
            <a:spAutoFit/>
          </a:bodyPr>
          <a:lstStyle/>
          <a:p>
            <a:r>
              <a:rPr lang="en-US" sz="4200" dirty="0">
                <a:latin typeface="Berlin Sans FB" panose="020E0602020502020306" pitchFamily="34" charset="0"/>
                <a:ea typeface="ADLaM Display" panose="02010000000000000000" pitchFamily="2" charset="0"/>
                <a:cs typeface="ADLaM Display" panose="02010000000000000000" pitchFamily="2" charset="0"/>
              </a:rPr>
              <a:t>own</a:t>
            </a:r>
          </a:p>
        </p:txBody>
      </p:sp>
      <p:sp>
        <p:nvSpPr>
          <p:cNvPr id="7" name="TextBox 6">
            <a:extLst>
              <a:ext uri="{FF2B5EF4-FFF2-40B4-BE49-F238E27FC236}">
                <a16:creationId xmlns:a16="http://schemas.microsoft.com/office/drawing/2014/main" id="{E627DEE7-7297-9649-EF89-7E6F2A6F5323}"/>
              </a:ext>
            </a:extLst>
          </p:cNvPr>
          <p:cNvSpPr txBox="1"/>
          <p:nvPr/>
        </p:nvSpPr>
        <p:spPr>
          <a:xfrm>
            <a:off x="2016111" y="3779811"/>
            <a:ext cx="1243921" cy="738664"/>
          </a:xfrm>
          <a:prstGeom prst="rect">
            <a:avLst/>
          </a:prstGeom>
          <a:noFill/>
        </p:spPr>
        <p:txBody>
          <a:bodyPr wrap="square" rtlCol="0">
            <a:spAutoFit/>
          </a:bodyPr>
          <a:lstStyle/>
          <a:p>
            <a:r>
              <a:rPr lang="en-US" sz="4200" dirty="0">
                <a:latin typeface="Berlin Sans FB" panose="020E0602020502020306" pitchFamily="34" charset="0"/>
                <a:ea typeface="ADLaM Display" panose="02010000000000000000" pitchFamily="2" charset="0"/>
                <a:cs typeface="ADLaM Display" panose="02010000000000000000" pitchFamily="2" charset="0"/>
              </a:rPr>
              <a:t>but</a:t>
            </a:r>
          </a:p>
        </p:txBody>
      </p:sp>
      <p:sp>
        <p:nvSpPr>
          <p:cNvPr id="8" name="TextBox 7">
            <a:extLst>
              <a:ext uri="{FF2B5EF4-FFF2-40B4-BE49-F238E27FC236}">
                <a16:creationId xmlns:a16="http://schemas.microsoft.com/office/drawing/2014/main" id="{0811A775-6E15-8F16-E1A2-DE91EBC5C5AF}"/>
              </a:ext>
            </a:extLst>
          </p:cNvPr>
          <p:cNvSpPr txBox="1"/>
          <p:nvPr/>
        </p:nvSpPr>
        <p:spPr>
          <a:xfrm>
            <a:off x="3596429" y="4849407"/>
            <a:ext cx="1469596" cy="738664"/>
          </a:xfrm>
          <a:prstGeom prst="rect">
            <a:avLst/>
          </a:prstGeom>
          <a:noFill/>
        </p:spPr>
        <p:txBody>
          <a:bodyPr wrap="square" rtlCol="0">
            <a:spAutoFit/>
          </a:bodyPr>
          <a:lstStyle/>
          <a:p>
            <a:r>
              <a:rPr lang="en-US" sz="4200" dirty="0">
                <a:latin typeface="Berlin Sans FB" panose="020E0602020502020306" pitchFamily="34" charset="0"/>
                <a:ea typeface="ADLaM Display" panose="02010000000000000000" pitchFamily="2" charset="0"/>
                <a:cs typeface="ADLaM Display" panose="02010000000000000000" pitchFamily="2" charset="0"/>
              </a:rPr>
              <a:t>heart</a:t>
            </a:r>
          </a:p>
        </p:txBody>
      </p:sp>
      <p:sp>
        <p:nvSpPr>
          <p:cNvPr id="9" name="TextBox 8">
            <a:extLst>
              <a:ext uri="{FF2B5EF4-FFF2-40B4-BE49-F238E27FC236}">
                <a16:creationId xmlns:a16="http://schemas.microsoft.com/office/drawing/2014/main" id="{5274DD6E-7FA1-A94E-A392-533661FCFD65}"/>
              </a:ext>
            </a:extLst>
          </p:cNvPr>
          <p:cNvSpPr txBox="1"/>
          <p:nvPr/>
        </p:nvSpPr>
        <p:spPr>
          <a:xfrm>
            <a:off x="3955773" y="3779811"/>
            <a:ext cx="1679332" cy="738664"/>
          </a:xfrm>
          <a:prstGeom prst="rect">
            <a:avLst/>
          </a:prstGeom>
          <a:noFill/>
        </p:spPr>
        <p:txBody>
          <a:bodyPr wrap="square" rtlCol="0">
            <a:spAutoFit/>
          </a:bodyPr>
          <a:lstStyle/>
          <a:p>
            <a:r>
              <a:rPr lang="en-US" sz="4200" dirty="0">
                <a:latin typeface="Berlin Sans FB" panose="020E0602020502020306" pitchFamily="34" charset="0"/>
                <a:ea typeface="ADLaM Display" panose="02010000000000000000" pitchFamily="2" charset="0"/>
                <a:cs typeface="ADLaM Display" panose="02010000000000000000" pitchFamily="2" charset="0"/>
              </a:rPr>
              <a:t>LORD</a:t>
            </a:r>
          </a:p>
        </p:txBody>
      </p:sp>
    </p:spTree>
    <p:extLst>
      <p:ext uri="{BB962C8B-B14F-4D97-AF65-F5344CB8AC3E}">
        <p14:creationId xmlns:p14="http://schemas.microsoft.com/office/powerpoint/2010/main" val="1181868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7" grpId="0"/>
      <p:bldP spid="8"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a:extLst>
            <a:ext uri="{FF2B5EF4-FFF2-40B4-BE49-F238E27FC236}">
              <a16:creationId xmlns:a16="http://schemas.microsoft.com/office/drawing/2014/main" id="{A9940E50-7F45-B31E-7FED-DBFD17A8767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0ED26F7-F857-E80E-A9C5-502DA2540BB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165732" y="468190"/>
            <a:ext cx="3947746" cy="5921620"/>
          </a:xfrm>
          <a:prstGeom prst="rect">
            <a:avLst/>
          </a:prstGeom>
          <a:effectLst>
            <a:softEdge rad="63500"/>
          </a:effectLst>
        </p:spPr>
      </p:pic>
      <p:sp>
        <p:nvSpPr>
          <p:cNvPr id="4" name="TextBox 3">
            <a:extLst>
              <a:ext uri="{FF2B5EF4-FFF2-40B4-BE49-F238E27FC236}">
                <a16:creationId xmlns:a16="http://schemas.microsoft.com/office/drawing/2014/main" id="{36121680-E494-1C23-6532-B8877ADC7CDE}"/>
              </a:ext>
            </a:extLst>
          </p:cNvPr>
          <p:cNvSpPr txBox="1"/>
          <p:nvPr/>
        </p:nvSpPr>
        <p:spPr>
          <a:xfrm>
            <a:off x="391067" y="274827"/>
            <a:ext cx="5244803" cy="54026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Aptos" panose="02110004020202020204"/>
                <a:ea typeface="+mn-ea"/>
                <a:cs typeface="+mn-cs"/>
              </a:rPr>
              <a:t>_________ 21:__</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Aptos" panose="02110004020202020204"/>
                <a:ea typeface="+mn-ea"/>
                <a:cs typeface="+mn-cs"/>
              </a:rPr>
              <a:t>"A ______ may ____ their ____ ____ are ____, ___ the _____ ______ the _____."</a:t>
            </a:r>
            <a:endParaRPr kumimoji="0" lang="en-US" sz="4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 name="TextBox 1">
            <a:extLst>
              <a:ext uri="{FF2B5EF4-FFF2-40B4-BE49-F238E27FC236}">
                <a16:creationId xmlns:a16="http://schemas.microsoft.com/office/drawing/2014/main" id="{B59863B5-4ED9-9F76-A334-0744AD211614}"/>
              </a:ext>
            </a:extLst>
          </p:cNvPr>
          <p:cNvSpPr txBox="1"/>
          <p:nvPr/>
        </p:nvSpPr>
        <p:spPr>
          <a:xfrm>
            <a:off x="4426226" y="254949"/>
            <a:ext cx="1069732" cy="830997"/>
          </a:xfrm>
          <a:prstGeom prst="rect">
            <a:avLst/>
          </a:prstGeom>
          <a:noFill/>
        </p:spPr>
        <p:txBody>
          <a:bodyPr wrap="square" rtlCol="0">
            <a:spAutoFit/>
          </a:bodyPr>
          <a:lstStyle/>
          <a:p>
            <a:r>
              <a:rPr lang="en-US" sz="4800" dirty="0">
                <a:latin typeface="Berlin Sans FB" panose="020E0602020502020306" pitchFamily="34" charset="0"/>
                <a:ea typeface="ADLaM Display" panose="02010000000000000000" pitchFamily="2" charset="0"/>
                <a:cs typeface="ADLaM Display" panose="02010000000000000000" pitchFamily="2" charset="0"/>
              </a:rPr>
              <a:t>2</a:t>
            </a:r>
          </a:p>
        </p:txBody>
      </p:sp>
      <p:sp>
        <p:nvSpPr>
          <p:cNvPr id="5" name="TextBox 4">
            <a:extLst>
              <a:ext uri="{FF2B5EF4-FFF2-40B4-BE49-F238E27FC236}">
                <a16:creationId xmlns:a16="http://schemas.microsoft.com/office/drawing/2014/main" id="{1714AAA2-970A-CEBD-4A99-A9509DCEDE47}"/>
              </a:ext>
            </a:extLst>
          </p:cNvPr>
          <p:cNvSpPr txBox="1"/>
          <p:nvPr/>
        </p:nvSpPr>
        <p:spPr>
          <a:xfrm>
            <a:off x="1241853" y="1580165"/>
            <a:ext cx="1843582" cy="738664"/>
          </a:xfrm>
          <a:prstGeom prst="rect">
            <a:avLst/>
          </a:prstGeom>
          <a:noFill/>
        </p:spPr>
        <p:txBody>
          <a:bodyPr wrap="square" rtlCol="0">
            <a:spAutoFit/>
          </a:bodyPr>
          <a:lstStyle/>
          <a:p>
            <a:r>
              <a:rPr lang="en-US" sz="4200" dirty="0">
                <a:latin typeface="Berlin Sans FB" panose="020E0602020502020306" pitchFamily="34" charset="0"/>
                <a:ea typeface="ADLaM Display" panose="02010000000000000000" pitchFamily="2" charset="0"/>
                <a:cs typeface="ADLaM Display" panose="02010000000000000000" pitchFamily="2" charset="0"/>
              </a:rPr>
              <a:t>person</a:t>
            </a:r>
          </a:p>
        </p:txBody>
      </p:sp>
      <p:sp>
        <p:nvSpPr>
          <p:cNvPr id="6" name="TextBox 5">
            <a:extLst>
              <a:ext uri="{FF2B5EF4-FFF2-40B4-BE49-F238E27FC236}">
                <a16:creationId xmlns:a16="http://schemas.microsoft.com/office/drawing/2014/main" id="{30C5DE60-13D2-2A98-CA4C-2B67A51A3527}"/>
              </a:ext>
            </a:extLst>
          </p:cNvPr>
          <p:cNvSpPr txBox="1"/>
          <p:nvPr/>
        </p:nvSpPr>
        <p:spPr>
          <a:xfrm>
            <a:off x="1876965" y="2660519"/>
            <a:ext cx="1243921" cy="738664"/>
          </a:xfrm>
          <a:prstGeom prst="rect">
            <a:avLst/>
          </a:prstGeom>
          <a:noFill/>
        </p:spPr>
        <p:txBody>
          <a:bodyPr wrap="square" rtlCol="0">
            <a:spAutoFit/>
          </a:bodyPr>
          <a:lstStyle/>
          <a:p>
            <a:r>
              <a:rPr lang="en-US" sz="4200" dirty="0">
                <a:latin typeface="Berlin Sans FB" panose="020E0602020502020306" pitchFamily="34" charset="0"/>
                <a:ea typeface="ADLaM Display" panose="02010000000000000000" pitchFamily="2" charset="0"/>
                <a:cs typeface="ADLaM Display" panose="02010000000000000000" pitchFamily="2" charset="0"/>
              </a:rPr>
              <a:t>own</a:t>
            </a:r>
          </a:p>
        </p:txBody>
      </p:sp>
      <p:sp>
        <p:nvSpPr>
          <p:cNvPr id="7" name="TextBox 6">
            <a:extLst>
              <a:ext uri="{FF2B5EF4-FFF2-40B4-BE49-F238E27FC236}">
                <a16:creationId xmlns:a16="http://schemas.microsoft.com/office/drawing/2014/main" id="{D68B999D-DB35-C054-974A-14C1E72A1064}"/>
              </a:ext>
            </a:extLst>
          </p:cNvPr>
          <p:cNvSpPr txBox="1"/>
          <p:nvPr/>
        </p:nvSpPr>
        <p:spPr>
          <a:xfrm>
            <a:off x="2016111" y="3779811"/>
            <a:ext cx="1243921" cy="738664"/>
          </a:xfrm>
          <a:prstGeom prst="rect">
            <a:avLst/>
          </a:prstGeom>
          <a:noFill/>
        </p:spPr>
        <p:txBody>
          <a:bodyPr wrap="square" rtlCol="0">
            <a:spAutoFit/>
          </a:bodyPr>
          <a:lstStyle/>
          <a:p>
            <a:r>
              <a:rPr lang="en-US" sz="4200" dirty="0">
                <a:latin typeface="Berlin Sans FB" panose="020E0602020502020306" pitchFamily="34" charset="0"/>
                <a:ea typeface="ADLaM Display" panose="02010000000000000000" pitchFamily="2" charset="0"/>
                <a:cs typeface="ADLaM Display" panose="02010000000000000000" pitchFamily="2" charset="0"/>
              </a:rPr>
              <a:t>but</a:t>
            </a:r>
          </a:p>
        </p:txBody>
      </p:sp>
      <p:sp>
        <p:nvSpPr>
          <p:cNvPr id="8" name="TextBox 7">
            <a:extLst>
              <a:ext uri="{FF2B5EF4-FFF2-40B4-BE49-F238E27FC236}">
                <a16:creationId xmlns:a16="http://schemas.microsoft.com/office/drawing/2014/main" id="{343A2BD5-2E39-8FC1-EBA6-1B21E08220ED}"/>
              </a:ext>
            </a:extLst>
          </p:cNvPr>
          <p:cNvSpPr txBox="1"/>
          <p:nvPr/>
        </p:nvSpPr>
        <p:spPr>
          <a:xfrm>
            <a:off x="3596429" y="4849407"/>
            <a:ext cx="1469596" cy="738664"/>
          </a:xfrm>
          <a:prstGeom prst="rect">
            <a:avLst/>
          </a:prstGeom>
          <a:noFill/>
        </p:spPr>
        <p:txBody>
          <a:bodyPr wrap="square" rtlCol="0">
            <a:spAutoFit/>
          </a:bodyPr>
          <a:lstStyle/>
          <a:p>
            <a:r>
              <a:rPr lang="en-US" sz="4200" dirty="0">
                <a:latin typeface="Berlin Sans FB" panose="020E0602020502020306" pitchFamily="34" charset="0"/>
                <a:ea typeface="ADLaM Display" panose="02010000000000000000" pitchFamily="2" charset="0"/>
                <a:cs typeface="ADLaM Display" panose="02010000000000000000" pitchFamily="2" charset="0"/>
              </a:rPr>
              <a:t>heart</a:t>
            </a:r>
          </a:p>
        </p:txBody>
      </p:sp>
      <p:sp>
        <p:nvSpPr>
          <p:cNvPr id="9" name="TextBox 8">
            <a:extLst>
              <a:ext uri="{FF2B5EF4-FFF2-40B4-BE49-F238E27FC236}">
                <a16:creationId xmlns:a16="http://schemas.microsoft.com/office/drawing/2014/main" id="{CB5680A2-EE19-2517-A362-84DC9E6E6011}"/>
              </a:ext>
            </a:extLst>
          </p:cNvPr>
          <p:cNvSpPr txBox="1"/>
          <p:nvPr/>
        </p:nvSpPr>
        <p:spPr>
          <a:xfrm>
            <a:off x="3955773" y="3779811"/>
            <a:ext cx="1679332" cy="738664"/>
          </a:xfrm>
          <a:prstGeom prst="rect">
            <a:avLst/>
          </a:prstGeom>
          <a:noFill/>
        </p:spPr>
        <p:txBody>
          <a:bodyPr wrap="square" rtlCol="0">
            <a:spAutoFit/>
          </a:bodyPr>
          <a:lstStyle/>
          <a:p>
            <a:r>
              <a:rPr lang="en-US" sz="4200" dirty="0">
                <a:latin typeface="Berlin Sans FB" panose="020E0602020502020306" pitchFamily="34" charset="0"/>
                <a:ea typeface="ADLaM Display" panose="02010000000000000000" pitchFamily="2" charset="0"/>
                <a:cs typeface="ADLaM Display" panose="02010000000000000000" pitchFamily="2" charset="0"/>
              </a:rPr>
              <a:t>LORD</a:t>
            </a:r>
          </a:p>
        </p:txBody>
      </p:sp>
      <p:sp>
        <p:nvSpPr>
          <p:cNvPr id="10" name="TextBox 9">
            <a:extLst>
              <a:ext uri="{FF2B5EF4-FFF2-40B4-BE49-F238E27FC236}">
                <a16:creationId xmlns:a16="http://schemas.microsoft.com/office/drawing/2014/main" id="{27643EE3-F594-8419-6C78-0D63666A96B3}"/>
              </a:ext>
            </a:extLst>
          </p:cNvPr>
          <p:cNvSpPr txBox="1"/>
          <p:nvPr/>
        </p:nvSpPr>
        <p:spPr>
          <a:xfrm>
            <a:off x="1000154" y="241056"/>
            <a:ext cx="2606214" cy="830997"/>
          </a:xfrm>
          <a:prstGeom prst="rect">
            <a:avLst/>
          </a:prstGeom>
          <a:noFill/>
        </p:spPr>
        <p:txBody>
          <a:bodyPr wrap="square" rtlCol="0">
            <a:spAutoFit/>
          </a:bodyPr>
          <a:lstStyle/>
          <a:p>
            <a:r>
              <a:rPr lang="en-US" sz="4800" dirty="0">
                <a:latin typeface="Berlin Sans FB" panose="020E0602020502020306" pitchFamily="34" charset="0"/>
                <a:ea typeface="ADLaM Display" panose="02010000000000000000" pitchFamily="2" charset="0"/>
                <a:cs typeface="ADLaM Display" panose="02010000000000000000" pitchFamily="2" charset="0"/>
              </a:rPr>
              <a:t>Proverbs</a:t>
            </a:r>
          </a:p>
        </p:txBody>
      </p:sp>
      <p:sp>
        <p:nvSpPr>
          <p:cNvPr id="11" name="TextBox 10">
            <a:extLst>
              <a:ext uri="{FF2B5EF4-FFF2-40B4-BE49-F238E27FC236}">
                <a16:creationId xmlns:a16="http://schemas.microsoft.com/office/drawing/2014/main" id="{CE213332-A3A4-576C-DFBA-F8B143522115}"/>
              </a:ext>
            </a:extLst>
          </p:cNvPr>
          <p:cNvSpPr txBox="1"/>
          <p:nvPr/>
        </p:nvSpPr>
        <p:spPr>
          <a:xfrm>
            <a:off x="748180" y="4849407"/>
            <a:ext cx="1843582" cy="738664"/>
          </a:xfrm>
          <a:prstGeom prst="rect">
            <a:avLst/>
          </a:prstGeom>
          <a:noFill/>
        </p:spPr>
        <p:txBody>
          <a:bodyPr wrap="square" rtlCol="0">
            <a:spAutoFit/>
          </a:bodyPr>
          <a:lstStyle/>
          <a:p>
            <a:r>
              <a:rPr lang="en-US" sz="4200" dirty="0">
                <a:latin typeface="Berlin Sans FB" panose="020E0602020502020306" pitchFamily="34" charset="0"/>
                <a:ea typeface="ADLaM Display" panose="02010000000000000000" pitchFamily="2" charset="0"/>
                <a:cs typeface="ADLaM Display" panose="02010000000000000000" pitchFamily="2" charset="0"/>
              </a:rPr>
              <a:t>weighs</a:t>
            </a:r>
          </a:p>
        </p:txBody>
      </p:sp>
      <p:sp>
        <p:nvSpPr>
          <p:cNvPr id="12" name="TextBox 11">
            <a:extLst>
              <a:ext uri="{FF2B5EF4-FFF2-40B4-BE49-F238E27FC236}">
                <a16:creationId xmlns:a16="http://schemas.microsoft.com/office/drawing/2014/main" id="{80A9D0A2-A7A0-BB02-A84C-87BAE30EB026}"/>
              </a:ext>
            </a:extLst>
          </p:cNvPr>
          <p:cNvSpPr txBox="1"/>
          <p:nvPr/>
        </p:nvSpPr>
        <p:spPr>
          <a:xfrm>
            <a:off x="4191369" y="1580165"/>
            <a:ext cx="1843582" cy="738664"/>
          </a:xfrm>
          <a:prstGeom prst="rect">
            <a:avLst/>
          </a:prstGeom>
          <a:noFill/>
        </p:spPr>
        <p:txBody>
          <a:bodyPr wrap="square" rtlCol="0">
            <a:spAutoFit/>
          </a:bodyPr>
          <a:lstStyle/>
          <a:p>
            <a:r>
              <a:rPr lang="en-US" sz="4200" dirty="0">
                <a:latin typeface="Berlin Sans FB" panose="020E0602020502020306" pitchFamily="34" charset="0"/>
                <a:ea typeface="ADLaM Display" panose="02010000000000000000" pitchFamily="2" charset="0"/>
                <a:cs typeface="ADLaM Display" panose="02010000000000000000" pitchFamily="2" charset="0"/>
              </a:rPr>
              <a:t>think</a:t>
            </a:r>
          </a:p>
        </p:txBody>
      </p:sp>
      <p:sp>
        <p:nvSpPr>
          <p:cNvPr id="13" name="TextBox 12">
            <a:extLst>
              <a:ext uri="{FF2B5EF4-FFF2-40B4-BE49-F238E27FC236}">
                <a16:creationId xmlns:a16="http://schemas.microsoft.com/office/drawing/2014/main" id="{AC2E8EAE-0DFE-727B-553D-23623F46A0AA}"/>
              </a:ext>
            </a:extLst>
          </p:cNvPr>
          <p:cNvSpPr txBox="1"/>
          <p:nvPr/>
        </p:nvSpPr>
        <p:spPr>
          <a:xfrm>
            <a:off x="581629" y="3754963"/>
            <a:ext cx="1243921" cy="738664"/>
          </a:xfrm>
          <a:prstGeom prst="rect">
            <a:avLst/>
          </a:prstGeom>
          <a:noFill/>
        </p:spPr>
        <p:txBody>
          <a:bodyPr wrap="square" rtlCol="0">
            <a:spAutoFit/>
          </a:bodyPr>
          <a:lstStyle/>
          <a:p>
            <a:r>
              <a:rPr lang="en-US" sz="4200" dirty="0">
                <a:latin typeface="Berlin Sans FB" panose="020E0602020502020306" pitchFamily="34" charset="0"/>
                <a:ea typeface="ADLaM Display" panose="02010000000000000000" pitchFamily="2" charset="0"/>
                <a:cs typeface="ADLaM Display" panose="02010000000000000000" pitchFamily="2" charset="0"/>
              </a:rPr>
              <a:t>right</a:t>
            </a:r>
          </a:p>
        </p:txBody>
      </p:sp>
      <p:sp>
        <p:nvSpPr>
          <p:cNvPr id="14" name="TextBox 13">
            <a:extLst>
              <a:ext uri="{FF2B5EF4-FFF2-40B4-BE49-F238E27FC236}">
                <a16:creationId xmlns:a16="http://schemas.microsoft.com/office/drawing/2014/main" id="{29F38F5D-13EC-1F63-17EB-9A78C35A6909}"/>
              </a:ext>
            </a:extLst>
          </p:cNvPr>
          <p:cNvSpPr txBox="1"/>
          <p:nvPr/>
        </p:nvSpPr>
        <p:spPr>
          <a:xfrm>
            <a:off x="3158594" y="2690336"/>
            <a:ext cx="1396128" cy="738664"/>
          </a:xfrm>
          <a:prstGeom prst="rect">
            <a:avLst/>
          </a:prstGeom>
          <a:noFill/>
        </p:spPr>
        <p:txBody>
          <a:bodyPr wrap="square" rtlCol="0">
            <a:spAutoFit/>
          </a:bodyPr>
          <a:lstStyle/>
          <a:p>
            <a:r>
              <a:rPr lang="en-US" sz="4200" dirty="0">
                <a:latin typeface="Berlin Sans FB" panose="020E0602020502020306" pitchFamily="34" charset="0"/>
                <a:ea typeface="ADLaM Display" panose="02010000000000000000" pitchFamily="2" charset="0"/>
                <a:cs typeface="ADLaM Display" panose="02010000000000000000" pitchFamily="2" charset="0"/>
              </a:rPr>
              <a:t>ways</a:t>
            </a:r>
          </a:p>
        </p:txBody>
      </p:sp>
    </p:spTree>
    <p:extLst>
      <p:ext uri="{BB962C8B-B14F-4D97-AF65-F5344CB8AC3E}">
        <p14:creationId xmlns:p14="http://schemas.microsoft.com/office/powerpoint/2010/main" val="1122866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500"/>
                                        <p:tgtEl>
                                          <p:spTgt spid="7"/>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500"/>
                                        <p:tgtEl>
                                          <p:spTgt spid="9"/>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fade">
                                      <p:cBhvr>
                                        <p:cTn id="52" dur="500"/>
                                        <p:tgtEl>
                                          <p:spTgt spid="11"/>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fade">
                                      <p:cBhvr>
                                        <p:cTn id="5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7" grpId="0"/>
      <p:bldP spid="8" grpId="0"/>
      <p:bldP spid="9" grpId="0"/>
      <p:bldP spid="10" grpId="0"/>
      <p:bldP spid="11" grpId="0"/>
      <p:bldP spid="12" grpId="0"/>
      <p:bldP spid="13" grpId="0"/>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a:extLst>
            <a:ext uri="{FF2B5EF4-FFF2-40B4-BE49-F238E27FC236}">
              <a16:creationId xmlns:a16="http://schemas.microsoft.com/office/drawing/2014/main" id="{57C8A08E-9328-8F44-3DE3-F7242E0B1D6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378F03B-7BB0-5216-8419-03F388DF9F8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165732" y="468190"/>
            <a:ext cx="3947746" cy="5921620"/>
          </a:xfrm>
          <a:prstGeom prst="rect">
            <a:avLst/>
          </a:prstGeom>
          <a:effectLst>
            <a:softEdge rad="63500"/>
          </a:effectLst>
        </p:spPr>
      </p:pic>
      <p:sp>
        <p:nvSpPr>
          <p:cNvPr id="4" name="TextBox 3">
            <a:extLst>
              <a:ext uri="{FF2B5EF4-FFF2-40B4-BE49-F238E27FC236}">
                <a16:creationId xmlns:a16="http://schemas.microsoft.com/office/drawing/2014/main" id="{124204BA-C61C-E39D-A8E9-4BC6807D1B1A}"/>
              </a:ext>
            </a:extLst>
          </p:cNvPr>
          <p:cNvSpPr txBox="1"/>
          <p:nvPr/>
        </p:nvSpPr>
        <p:spPr>
          <a:xfrm>
            <a:off x="391067" y="274827"/>
            <a:ext cx="5244803" cy="54026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Aptos" panose="02110004020202020204"/>
                <a:ea typeface="+mn-ea"/>
                <a:cs typeface="+mn-cs"/>
              </a:rPr>
              <a:t>_________ __:__</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Aptos" panose="02110004020202020204"/>
                <a:ea typeface="+mn-ea"/>
                <a:cs typeface="+mn-cs"/>
              </a:rPr>
              <a:t>"__ _____ ____ ____ ____ ____ ____ </a:t>
            </a:r>
            <a:r>
              <a:rPr lang="en-US" sz="4800" dirty="0">
                <a:solidFill>
                  <a:prstClr val="black"/>
                </a:solidFill>
                <a:latin typeface="Aptos" panose="02110004020202020204"/>
              </a:rPr>
              <a:t>___</a:t>
            </a:r>
            <a:r>
              <a:rPr kumimoji="0" lang="en-US" sz="4800" b="0" i="0" u="none" strike="noStrike" kern="1200" cap="none" spc="0" normalizeH="0" baseline="0" noProof="0" dirty="0">
                <a:ln>
                  <a:noFill/>
                </a:ln>
                <a:solidFill>
                  <a:prstClr val="black"/>
                </a:solidFill>
                <a:effectLst/>
                <a:uLnTx/>
                <a:uFillTx/>
                <a:latin typeface="Aptos" panose="02110004020202020204"/>
                <a:ea typeface="+mn-ea"/>
                <a:cs typeface="+mn-cs"/>
              </a:rPr>
              <a:t> ____, ___ </a:t>
            </a:r>
            <a:r>
              <a:rPr lang="en-US" sz="4800" dirty="0">
                <a:solidFill>
                  <a:prstClr val="black"/>
                </a:solidFill>
                <a:latin typeface="Aptos" panose="02110004020202020204"/>
              </a:rPr>
              <a:t>___</a:t>
            </a:r>
            <a:r>
              <a:rPr kumimoji="0" lang="en-US" sz="4800" b="0" i="0" u="none" strike="noStrike" kern="1200" cap="none" spc="0" normalizeH="0" baseline="0" noProof="0" dirty="0">
                <a:ln>
                  <a:noFill/>
                </a:ln>
                <a:solidFill>
                  <a:prstClr val="black"/>
                </a:solidFill>
                <a:effectLst/>
                <a:uLnTx/>
                <a:uFillTx/>
                <a:latin typeface="Aptos" panose="02110004020202020204"/>
                <a:ea typeface="+mn-ea"/>
                <a:cs typeface="+mn-cs"/>
              </a:rPr>
              <a:t> _____ ______ </a:t>
            </a:r>
            <a:r>
              <a:rPr lang="en-US" sz="4800" dirty="0">
                <a:solidFill>
                  <a:prstClr val="black"/>
                </a:solidFill>
                <a:latin typeface="Aptos" panose="02110004020202020204"/>
              </a:rPr>
              <a:t>___</a:t>
            </a:r>
            <a:r>
              <a:rPr kumimoji="0" lang="en-US" sz="4800" b="0" i="0" u="none" strike="noStrike" kern="1200" cap="none" spc="0" normalizeH="0" baseline="0" noProof="0" dirty="0">
                <a:ln>
                  <a:noFill/>
                </a:ln>
                <a:solidFill>
                  <a:prstClr val="black"/>
                </a:solidFill>
                <a:effectLst/>
                <a:uLnTx/>
                <a:uFillTx/>
                <a:latin typeface="Aptos" panose="02110004020202020204"/>
                <a:ea typeface="+mn-ea"/>
                <a:cs typeface="+mn-cs"/>
              </a:rPr>
              <a:t> _____."</a:t>
            </a:r>
            <a:endParaRPr kumimoji="0" lang="en-US" sz="4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 name="TextBox 1">
            <a:extLst>
              <a:ext uri="{FF2B5EF4-FFF2-40B4-BE49-F238E27FC236}">
                <a16:creationId xmlns:a16="http://schemas.microsoft.com/office/drawing/2014/main" id="{D1CB7C5F-FB5D-7A0D-2F70-92FFBCBD023E}"/>
              </a:ext>
            </a:extLst>
          </p:cNvPr>
          <p:cNvSpPr txBox="1"/>
          <p:nvPr/>
        </p:nvSpPr>
        <p:spPr>
          <a:xfrm>
            <a:off x="4426226" y="254949"/>
            <a:ext cx="1069732" cy="830997"/>
          </a:xfrm>
          <a:prstGeom prst="rect">
            <a:avLst/>
          </a:prstGeom>
          <a:noFill/>
        </p:spPr>
        <p:txBody>
          <a:bodyPr wrap="square" rtlCol="0">
            <a:spAutoFit/>
          </a:bodyPr>
          <a:lstStyle/>
          <a:p>
            <a:r>
              <a:rPr lang="en-US" sz="4800" dirty="0">
                <a:latin typeface="Berlin Sans FB" panose="020E0602020502020306" pitchFamily="34" charset="0"/>
                <a:ea typeface="ADLaM Display" panose="02010000000000000000" pitchFamily="2" charset="0"/>
                <a:cs typeface="ADLaM Display" panose="02010000000000000000" pitchFamily="2" charset="0"/>
              </a:rPr>
              <a:t>2</a:t>
            </a:r>
          </a:p>
        </p:txBody>
      </p:sp>
      <p:sp>
        <p:nvSpPr>
          <p:cNvPr id="5" name="TextBox 4">
            <a:extLst>
              <a:ext uri="{FF2B5EF4-FFF2-40B4-BE49-F238E27FC236}">
                <a16:creationId xmlns:a16="http://schemas.microsoft.com/office/drawing/2014/main" id="{5D46E6B2-AA52-2BE8-1D5F-62E633B8DBEE}"/>
              </a:ext>
            </a:extLst>
          </p:cNvPr>
          <p:cNvSpPr txBox="1"/>
          <p:nvPr/>
        </p:nvSpPr>
        <p:spPr>
          <a:xfrm>
            <a:off x="1391249" y="1580165"/>
            <a:ext cx="1843582" cy="738664"/>
          </a:xfrm>
          <a:prstGeom prst="rect">
            <a:avLst/>
          </a:prstGeom>
          <a:noFill/>
        </p:spPr>
        <p:txBody>
          <a:bodyPr wrap="square" rtlCol="0">
            <a:spAutoFit/>
          </a:bodyPr>
          <a:lstStyle/>
          <a:p>
            <a:r>
              <a:rPr lang="en-US" sz="4200" dirty="0">
                <a:latin typeface="Berlin Sans FB" panose="020E0602020502020306" pitchFamily="34" charset="0"/>
                <a:ea typeface="ADLaM Display" panose="02010000000000000000" pitchFamily="2" charset="0"/>
                <a:cs typeface="ADLaM Display" panose="02010000000000000000" pitchFamily="2" charset="0"/>
              </a:rPr>
              <a:t>person</a:t>
            </a:r>
          </a:p>
        </p:txBody>
      </p:sp>
      <p:sp>
        <p:nvSpPr>
          <p:cNvPr id="6" name="TextBox 5">
            <a:extLst>
              <a:ext uri="{FF2B5EF4-FFF2-40B4-BE49-F238E27FC236}">
                <a16:creationId xmlns:a16="http://schemas.microsoft.com/office/drawing/2014/main" id="{9D5F3F6C-FC1D-331E-A5C0-301CD83F49A4}"/>
              </a:ext>
            </a:extLst>
          </p:cNvPr>
          <p:cNvSpPr txBox="1"/>
          <p:nvPr/>
        </p:nvSpPr>
        <p:spPr>
          <a:xfrm>
            <a:off x="1876965" y="2660519"/>
            <a:ext cx="1243921" cy="738664"/>
          </a:xfrm>
          <a:prstGeom prst="rect">
            <a:avLst/>
          </a:prstGeom>
          <a:noFill/>
        </p:spPr>
        <p:txBody>
          <a:bodyPr wrap="square" rtlCol="0">
            <a:spAutoFit/>
          </a:bodyPr>
          <a:lstStyle/>
          <a:p>
            <a:r>
              <a:rPr lang="en-US" sz="4200" dirty="0">
                <a:latin typeface="Berlin Sans FB" panose="020E0602020502020306" pitchFamily="34" charset="0"/>
                <a:ea typeface="ADLaM Display" panose="02010000000000000000" pitchFamily="2" charset="0"/>
                <a:cs typeface="ADLaM Display" panose="02010000000000000000" pitchFamily="2" charset="0"/>
              </a:rPr>
              <a:t>own</a:t>
            </a:r>
          </a:p>
        </p:txBody>
      </p:sp>
      <p:sp>
        <p:nvSpPr>
          <p:cNvPr id="7" name="TextBox 6">
            <a:extLst>
              <a:ext uri="{FF2B5EF4-FFF2-40B4-BE49-F238E27FC236}">
                <a16:creationId xmlns:a16="http://schemas.microsoft.com/office/drawing/2014/main" id="{1C3C9C81-76E8-A859-86D2-9A128DD7FE28}"/>
              </a:ext>
            </a:extLst>
          </p:cNvPr>
          <p:cNvSpPr txBox="1"/>
          <p:nvPr/>
        </p:nvSpPr>
        <p:spPr>
          <a:xfrm>
            <a:off x="2016111" y="3779811"/>
            <a:ext cx="1243921" cy="738664"/>
          </a:xfrm>
          <a:prstGeom prst="rect">
            <a:avLst/>
          </a:prstGeom>
          <a:noFill/>
        </p:spPr>
        <p:txBody>
          <a:bodyPr wrap="square" rtlCol="0">
            <a:spAutoFit/>
          </a:bodyPr>
          <a:lstStyle/>
          <a:p>
            <a:r>
              <a:rPr lang="en-US" sz="4200" dirty="0">
                <a:latin typeface="Berlin Sans FB" panose="020E0602020502020306" pitchFamily="34" charset="0"/>
                <a:ea typeface="ADLaM Display" panose="02010000000000000000" pitchFamily="2" charset="0"/>
                <a:cs typeface="ADLaM Display" panose="02010000000000000000" pitchFamily="2" charset="0"/>
              </a:rPr>
              <a:t>but</a:t>
            </a:r>
          </a:p>
        </p:txBody>
      </p:sp>
      <p:sp>
        <p:nvSpPr>
          <p:cNvPr id="8" name="TextBox 7">
            <a:extLst>
              <a:ext uri="{FF2B5EF4-FFF2-40B4-BE49-F238E27FC236}">
                <a16:creationId xmlns:a16="http://schemas.microsoft.com/office/drawing/2014/main" id="{E693D567-ED3B-C55E-5DB2-6398CF046948}"/>
              </a:ext>
            </a:extLst>
          </p:cNvPr>
          <p:cNvSpPr txBox="1"/>
          <p:nvPr/>
        </p:nvSpPr>
        <p:spPr>
          <a:xfrm>
            <a:off x="3596429" y="4849407"/>
            <a:ext cx="1469596" cy="738664"/>
          </a:xfrm>
          <a:prstGeom prst="rect">
            <a:avLst/>
          </a:prstGeom>
          <a:noFill/>
        </p:spPr>
        <p:txBody>
          <a:bodyPr wrap="square" rtlCol="0">
            <a:spAutoFit/>
          </a:bodyPr>
          <a:lstStyle/>
          <a:p>
            <a:r>
              <a:rPr lang="en-US" sz="4200" dirty="0">
                <a:latin typeface="Berlin Sans FB" panose="020E0602020502020306" pitchFamily="34" charset="0"/>
                <a:ea typeface="ADLaM Display" panose="02010000000000000000" pitchFamily="2" charset="0"/>
                <a:cs typeface="ADLaM Display" panose="02010000000000000000" pitchFamily="2" charset="0"/>
              </a:rPr>
              <a:t>heart</a:t>
            </a:r>
          </a:p>
        </p:txBody>
      </p:sp>
      <p:sp>
        <p:nvSpPr>
          <p:cNvPr id="9" name="TextBox 8">
            <a:extLst>
              <a:ext uri="{FF2B5EF4-FFF2-40B4-BE49-F238E27FC236}">
                <a16:creationId xmlns:a16="http://schemas.microsoft.com/office/drawing/2014/main" id="{FDDD6FC3-55C1-45F2-23DF-E104B54AF8BD}"/>
              </a:ext>
            </a:extLst>
          </p:cNvPr>
          <p:cNvSpPr txBox="1"/>
          <p:nvPr/>
        </p:nvSpPr>
        <p:spPr>
          <a:xfrm>
            <a:off x="3955773" y="3779811"/>
            <a:ext cx="1679332" cy="738664"/>
          </a:xfrm>
          <a:prstGeom prst="rect">
            <a:avLst/>
          </a:prstGeom>
          <a:noFill/>
        </p:spPr>
        <p:txBody>
          <a:bodyPr wrap="square" rtlCol="0">
            <a:spAutoFit/>
          </a:bodyPr>
          <a:lstStyle/>
          <a:p>
            <a:r>
              <a:rPr lang="en-US" sz="4200" dirty="0">
                <a:latin typeface="Berlin Sans FB" panose="020E0602020502020306" pitchFamily="34" charset="0"/>
                <a:ea typeface="ADLaM Display" panose="02010000000000000000" pitchFamily="2" charset="0"/>
                <a:cs typeface="ADLaM Display" panose="02010000000000000000" pitchFamily="2" charset="0"/>
              </a:rPr>
              <a:t>LORD</a:t>
            </a:r>
          </a:p>
        </p:txBody>
      </p:sp>
      <p:sp>
        <p:nvSpPr>
          <p:cNvPr id="10" name="TextBox 9">
            <a:extLst>
              <a:ext uri="{FF2B5EF4-FFF2-40B4-BE49-F238E27FC236}">
                <a16:creationId xmlns:a16="http://schemas.microsoft.com/office/drawing/2014/main" id="{CC5A2CEE-D36B-1D1F-401D-03F16C2A8C01}"/>
              </a:ext>
            </a:extLst>
          </p:cNvPr>
          <p:cNvSpPr txBox="1"/>
          <p:nvPr/>
        </p:nvSpPr>
        <p:spPr>
          <a:xfrm>
            <a:off x="1000154" y="241056"/>
            <a:ext cx="2606214" cy="830997"/>
          </a:xfrm>
          <a:prstGeom prst="rect">
            <a:avLst/>
          </a:prstGeom>
          <a:noFill/>
        </p:spPr>
        <p:txBody>
          <a:bodyPr wrap="square" rtlCol="0">
            <a:spAutoFit/>
          </a:bodyPr>
          <a:lstStyle/>
          <a:p>
            <a:r>
              <a:rPr lang="en-US" sz="4800" dirty="0">
                <a:latin typeface="Berlin Sans FB" panose="020E0602020502020306" pitchFamily="34" charset="0"/>
                <a:ea typeface="ADLaM Display" panose="02010000000000000000" pitchFamily="2" charset="0"/>
                <a:cs typeface="ADLaM Display" panose="02010000000000000000" pitchFamily="2" charset="0"/>
              </a:rPr>
              <a:t>Proverbs</a:t>
            </a:r>
          </a:p>
        </p:txBody>
      </p:sp>
      <p:sp>
        <p:nvSpPr>
          <p:cNvPr id="11" name="TextBox 10">
            <a:extLst>
              <a:ext uri="{FF2B5EF4-FFF2-40B4-BE49-F238E27FC236}">
                <a16:creationId xmlns:a16="http://schemas.microsoft.com/office/drawing/2014/main" id="{4BCDAC94-FB57-50F4-21B8-D9160E360161}"/>
              </a:ext>
            </a:extLst>
          </p:cNvPr>
          <p:cNvSpPr txBox="1"/>
          <p:nvPr/>
        </p:nvSpPr>
        <p:spPr>
          <a:xfrm>
            <a:off x="748180" y="4849407"/>
            <a:ext cx="1843582" cy="738664"/>
          </a:xfrm>
          <a:prstGeom prst="rect">
            <a:avLst/>
          </a:prstGeom>
          <a:noFill/>
        </p:spPr>
        <p:txBody>
          <a:bodyPr wrap="square" rtlCol="0">
            <a:spAutoFit/>
          </a:bodyPr>
          <a:lstStyle/>
          <a:p>
            <a:r>
              <a:rPr lang="en-US" sz="4200" dirty="0">
                <a:latin typeface="Berlin Sans FB" panose="020E0602020502020306" pitchFamily="34" charset="0"/>
                <a:ea typeface="ADLaM Display" panose="02010000000000000000" pitchFamily="2" charset="0"/>
                <a:cs typeface="ADLaM Display" panose="02010000000000000000" pitchFamily="2" charset="0"/>
              </a:rPr>
              <a:t>weighs</a:t>
            </a:r>
          </a:p>
        </p:txBody>
      </p:sp>
      <p:sp>
        <p:nvSpPr>
          <p:cNvPr id="12" name="TextBox 11">
            <a:extLst>
              <a:ext uri="{FF2B5EF4-FFF2-40B4-BE49-F238E27FC236}">
                <a16:creationId xmlns:a16="http://schemas.microsoft.com/office/drawing/2014/main" id="{52577BCA-6D48-13DA-F2FB-E8FC182E2906}"/>
              </a:ext>
            </a:extLst>
          </p:cNvPr>
          <p:cNvSpPr txBox="1"/>
          <p:nvPr/>
        </p:nvSpPr>
        <p:spPr>
          <a:xfrm>
            <a:off x="4191369" y="1580165"/>
            <a:ext cx="1843582" cy="738664"/>
          </a:xfrm>
          <a:prstGeom prst="rect">
            <a:avLst/>
          </a:prstGeom>
          <a:noFill/>
        </p:spPr>
        <p:txBody>
          <a:bodyPr wrap="square" rtlCol="0">
            <a:spAutoFit/>
          </a:bodyPr>
          <a:lstStyle/>
          <a:p>
            <a:r>
              <a:rPr lang="en-US" sz="4200" dirty="0">
                <a:latin typeface="Berlin Sans FB" panose="020E0602020502020306" pitchFamily="34" charset="0"/>
                <a:ea typeface="ADLaM Display" panose="02010000000000000000" pitchFamily="2" charset="0"/>
                <a:cs typeface="ADLaM Display" panose="02010000000000000000" pitchFamily="2" charset="0"/>
              </a:rPr>
              <a:t>think</a:t>
            </a:r>
          </a:p>
        </p:txBody>
      </p:sp>
      <p:sp>
        <p:nvSpPr>
          <p:cNvPr id="13" name="TextBox 12">
            <a:extLst>
              <a:ext uri="{FF2B5EF4-FFF2-40B4-BE49-F238E27FC236}">
                <a16:creationId xmlns:a16="http://schemas.microsoft.com/office/drawing/2014/main" id="{653E0170-96D3-74E8-1542-955F22D55CD5}"/>
              </a:ext>
            </a:extLst>
          </p:cNvPr>
          <p:cNvSpPr txBox="1"/>
          <p:nvPr/>
        </p:nvSpPr>
        <p:spPr>
          <a:xfrm>
            <a:off x="581629" y="3754963"/>
            <a:ext cx="1243921" cy="738664"/>
          </a:xfrm>
          <a:prstGeom prst="rect">
            <a:avLst/>
          </a:prstGeom>
          <a:noFill/>
        </p:spPr>
        <p:txBody>
          <a:bodyPr wrap="square" rtlCol="0">
            <a:spAutoFit/>
          </a:bodyPr>
          <a:lstStyle/>
          <a:p>
            <a:r>
              <a:rPr lang="en-US" sz="4200" dirty="0">
                <a:latin typeface="Berlin Sans FB" panose="020E0602020502020306" pitchFamily="34" charset="0"/>
                <a:ea typeface="ADLaM Display" panose="02010000000000000000" pitchFamily="2" charset="0"/>
                <a:cs typeface="ADLaM Display" panose="02010000000000000000" pitchFamily="2" charset="0"/>
              </a:rPr>
              <a:t>right</a:t>
            </a:r>
          </a:p>
        </p:txBody>
      </p:sp>
      <p:sp>
        <p:nvSpPr>
          <p:cNvPr id="14" name="TextBox 13">
            <a:extLst>
              <a:ext uri="{FF2B5EF4-FFF2-40B4-BE49-F238E27FC236}">
                <a16:creationId xmlns:a16="http://schemas.microsoft.com/office/drawing/2014/main" id="{23CEE37D-A070-A058-EE65-5819DEB8B1F7}"/>
              </a:ext>
            </a:extLst>
          </p:cNvPr>
          <p:cNvSpPr txBox="1"/>
          <p:nvPr/>
        </p:nvSpPr>
        <p:spPr>
          <a:xfrm>
            <a:off x="3158594" y="2680909"/>
            <a:ext cx="1396128" cy="738664"/>
          </a:xfrm>
          <a:prstGeom prst="rect">
            <a:avLst/>
          </a:prstGeom>
          <a:noFill/>
        </p:spPr>
        <p:txBody>
          <a:bodyPr wrap="square" rtlCol="0">
            <a:spAutoFit/>
          </a:bodyPr>
          <a:lstStyle/>
          <a:p>
            <a:r>
              <a:rPr lang="en-US" sz="4200" dirty="0">
                <a:latin typeface="Berlin Sans FB" panose="020E0602020502020306" pitchFamily="34" charset="0"/>
                <a:ea typeface="ADLaM Display" panose="02010000000000000000" pitchFamily="2" charset="0"/>
                <a:cs typeface="ADLaM Display" panose="02010000000000000000" pitchFamily="2" charset="0"/>
              </a:rPr>
              <a:t>ways</a:t>
            </a:r>
          </a:p>
        </p:txBody>
      </p:sp>
      <p:sp>
        <p:nvSpPr>
          <p:cNvPr id="15" name="TextBox 14">
            <a:extLst>
              <a:ext uri="{FF2B5EF4-FFF2-40B4-BE49-F238E27FC236}">
                <a16:creationId xmlns:a16="http://schemas.microsoft.com/office/drawing/2014/main" id="{4A33C0B7-2695-36B3-6E79-9AE5FC2E36B7}"/>
              </a:ext>
            </a:extLst>
          </p:cNvPr>
          <p:cNvSpPr txBox="1"/>
          <p:nvPr/>
        </p:nvSpPr>
        <p:spPr>
          <a:xfrm>
            <a:off x="3033804" y="1589719"/>
            <a:ext cx="1243921" cy="738664"/>
          </a:xfrm>
          <a:prstGeom prst="rect">
            <a:avLst/>
          </a:prstGeom>
          <a:noFill/>
        </p:spPr>
        <p:txBody>
          <a:bodyPr wrap="square" rtlCol="0">
            <a:spAutoFit/>
          </a:bodyPr>
          <a:lstStyle/>
          <a:p>
            <a:r>
              <a:rPr lang="en-US" sz="4200" dirty="0">
                <a:latin typeface="Berlin Sans FB" panose="020E0602020502020306" pitchFamily="34" charset="0"/>
                <a:ea typeface="ADLaM Display" panose="02010000000000000000" pitchFamily="2" charset="0"/>
                <a:cs typeface="ADLaM Display" panose="02010000000000000000" pitchFamily="2" charset="0"/>
              </a:rPr>
              <a:t>may</a:t>
            </a:r>
          </a:p>
        </p:txBody>
      </p:sp>
      <p:sp>
        <p:nvSpPr>
          <p:cNvPr id="16" name="TextBox 15">
            <a:extLst>
              <a:ext uri="{FF2B5EF4-FFF2-40B4-BE49-F238E27FC236}">
                <a16:creationId xmlns:a16="http://schemas.microsoft.com/office/drawing/2014/main" id="{284330FF-EF2C-54CA-8524-E9D8D3051DFB}"/>
              </a:ext>
            </a:extLst>
          </p:cNvPr>
          <p:cNvSpPr txBox="1"/>
          <p:nvPr/>
        </p:nvSpPr>
        <p:spPr>
          <a:xfrm>
            <a:off x="842772" y="1571791"/>
            <a:ext cx="1243921" cy="738664"/>
          </a:xfrm>
          <a:prstGeom prst="rect">
            <a:avLst/>
          </a:prstGeom>
          <a:noFill/>
        </p:spPr>
        <p:txBody>
          <a:bodyPr wrap="square" rtlCol="0">
            <a:spAutoFit/>
          </a:bodyPr>
          <a:lstStyle/>
          <a:p>
            <a:r>
              <a:rPr lang="en-US" sz="4200" dirty="0">
                <a:latin typeface="Berlin Sans FB" panose="020E0602020502020306" pitchFamily="34" charset="0"/>
                <a:ea typeface="ADLaM Display" panose="02010000000000000000" pitchFamily="2" charset="0"/>
                <a:cs typeface="ADLaM Display" panose="02010000000000000000" pitchFamily="2" charset="0"/>
              </a:rPr>
              <a:t>A</a:t>
            </a:r>
          </a:p>
        </p:txBody>
      </p:sp>
      <p:sp>
        <p:nvSpPr>
          <p:cNvPr id="17" name="TextBox 16">
            <a:extLst>
              <a:ext uri="{FF2B5EF4-FFF2-40B4-BE49-F238E27FC236}">
                <a16:creationId xmlns:a16="http://schemas.microsoft.com/office/drawing/2014/main" id="{431432B7-BB98-AD80-FBE7-78716567CE5C}"/>
              </a:ext>
            </a:extLst>
          </p:cNvPr>
          <p:cNvSpPr txBox="1"/>
          <p:nvPr/>
        </p:nvSpPr>
        <p:spPr>
          <a:xfrm>
            <a:off x="4382522" y="2670970"/>
            <a:ext cx="1243921" cy="738664"/>
          </a:xfrm>
          <a:prstGeom prst="rect">
            <a:avLst/>
          </a:prstGeom>
          <a:noFill/>
        </p:spPr>
        <p:txBody>
          <a:bodyPr wrap="square" rtlCol="0">
            <a:spAutoFit/>
          </a:bodyPr>
          <a:lstStyle/>
          <a:p>
            <a:r>
              <a:rPr lang="en-US" sz="4200" dirty="0">
                <a:latin typeface="Berlin Sans FB" panose="020E0602020502020306" pitchFamily="34" charset="0"/>
                <a:ea typeface="ADLaM Display" panose="02010000000000000000" pitchFamily="2" charset="0"/>
                <a:cs typeface="ADLaM Display" panose="02010000000000000000" pitchFamily="2" charset="0"/>
              </a:rPr>
              <a:t>are</a:t>
            </a:r>
          </a:p>
        </p:txBody>
      </p:sp>
      <p:sp>
        <p:nvSpPr>
          <p:cNvPr id="18" name="TextBox 17">
            <a:extLst>
              <a:ext uri="{FF2B5EF4-FFF2-40B4-BE49-F238E27FC236}">
                <a16:creationId xmlns:a16="http://schemas.microsoft.com/office/drawing/2014/main" id="{54CC515A-9271-9396-1090-E9325EDCE99C}"/>
              </a:ext>
            </a:extLst>
          </p:cNvPr>
          <p:cNvSpPr txBox="1"/>
          <p:nvPr/>
        </p:nvSpPr>
        <p:spPr>
          <a:xfrm>
            <a:off x="651898" y="2680397"/>
            <a:ext cx="1243921" cy="738664"/>
          </a:xfrm>
          <a:prstGeom prst="rect">
            <a:avLst/>
          </a:prstGeom>
          <a:noFill/>
        </p:spPr>
        <p:txBody>
          <a:bodyPr wrap="square" rtlCol="0">
            <a:spAutoFit/>
          </a:bodyPr>
          <a:lstStyle/>
          <a:p>
            <a:r>
              <a:rPr lang="en-US" sz="4200" dirty="0">
                <a:latin typeface="Berlin Sans FB" panose="020E0602020502020306" pitchFamily="34" charset="0"/>
                <a:ea typeface="ADLaM Display" panose="02010000000000000000" pitchFamily="2" charset="0"/>
                <a:cs typeface="ADLaM Display" panose="02010000000000000000" pitchFamily="2" charset="0"/>
              </a:rPr>
              <a:t>their</a:t>
            </a:r>
          </a:p>
        </p:txBody>
      </p:sp>
      <p:sp>
        <p:nvSpPr>
          <p:cNvPr id="20" name="TextBox 19">
            <a:extLst>
              <a:ext uri="{FF2B5EF4-FFF2-40B4-BE49-F238E27FC236}">
                <a16:creationId xmlns:a16="http://schemas.microsoft.com/office/drawing/2014/main" id="{CA2D34E5-4A0E-E5EE-BD80-5B7C75F24165}"/>
              </a:ext>
            </a:extLst>
          </p:cNvPr>
          <p:cNvSpPr txBox="1"/>
          <p:nvPr/>
        </p:nvSpPr>
        <p:spPr>
          <a:xfrm>
            <a:off x="2980547" y="3774580"/>
            <a:ext cx="1243921" cy="738664"/>
          </a:xfrm>
          <a:prstGeom prst="rect">
            <a:avLst/>
          </a:prstGeom>
          <a:noFill/>
        </p:spPr>
        <p:txBody>
          <a:bodyPr wrap="square" rtlCol="0">
            <a:spAutoFit/>
          </a:bodyPr>
          <a:lstStyle/>
          <a:p>
            <a:r>
              <a:rPr lang="en-US" sz="4200" dirty="0">
                <a:latin typeface="Berlin Sans FB" panose="020E0602020502020306" pitchFamily="34" charset="0"/>
                <a:ea typeface="ADLaM Display" panose="02010000000000000000" pitchFamily="2" charset="0"/>
                <a:cs typeface="ADLaM Display" panose="02010000000000000000" pitchFamily="2" charset="0"/>
              </a:rPr>
              <a:t>the</a:t>
            </a:r>
          </a:p>
        </p:txBody>
      </p:sp>
      <p:sp>
        <p:nvSpPr>
          <p:cNvPr id="21" name="TextBox 20">
            <a:extLst>
              <a:ext uri="{FF2B5EF4-FFF2-40B4-BE49-F238E27FC236}">
                <a16:creationId xmlns:a16="http://schemas.microsoft.com/office/drawing/2014/main" id="{A20A7040-329D-ADBC-9E42-2A4F88128633}"/>
              </a:ext>
            </a:extLst>
          </p:cNvPr>
          <p:cNvSpPr txBox="1"/>
          <p:nvPr/>
        </p:nvSpPr>
        <p:spPr>
          <a:xfrm>
            <a:off x="2536633" y="4844176"/>
            <a:ext cx="1243921" cy="738664"/>
          </a:xfrm>
          <a:prstGeom prst="rect">
            <a:avLst/>
          </a:prstGeom>
          <a:noFill/>
        </p:spPr>
        <p:txBody>
          <a:bodyPr wrap="square" rtlCol="0">
            <a:spAutoFit/>
          </a:bodyPr>
          <a:lstStyle/>
          <a:p>
            <a:r>
              <a:rPr lang="en-US" sz="4200" dirty="0">
                <a:latin typeface="Berlin Sans FB" panose="020E0602020502020306" pitchFamily="34" charset="0"/>
                <a:ea typeface="ADLaM Display" panose="02010000000000000000" pitchFamily="2" charset="0"/>
                <a:cs typeface="ADLaM Display" panose="02010000000000000000" pitchFamily="2" charset="0"/>
              </a:rPr>
              <a:t>the</a:t>
            </a:r>
          </a:p>
        </p:txBody>
      </p:sp>
      <p:sp>
        <p:nvSpPr>
          <p:cNvPr id="22" name="TextBox 21">
            <a:extLst>
              <a:ext uri="{FF2B5EF4-FFF2-40B4-BE49-F238E27FC236}">
                <a16:creationId xmlns:a16="http://schemas.microsoft.com/office/drawing/2014/main" id="{C803B4A6-A9F7-3EBB-FA36-87BE1FF6F32D}"/>
              </a:ext>
            </a:extLst>
          </p:cNvPr>
          <p:cNvSpPr txBox="1"/>
          <p:nvPr/>
        </p:nvSpPr>
        <p:spPr>
          <a:xfrm>
            <a:off x="3655764" y="259909"/>
            <a:ext cx="1069732" cy="830997"/>
          </a:xfrm>
          <a:prstGeom prst="rect">
            <a:avLst/>
          </a:prstGeom>
          <a:noFill/>
        </p:spPr>
        <p:txBody>
          <a:bodyPr wrap="square" rtlCol="0">
            <a:spAutoFit/>
          </a:bodyPr>
          <a:lstStyle/>
          <a:p>
            <a:r>
              <a:rPr lang="en-US" sz="4800" dirty="0">
                <a:latin typeface="Berlin Sans FB" panose="020E0602020502020306" pitchFamily="34" charset="0"/>
                <a:ea typeface="ADLaM Display" panose="02010000000000000000" pitchFamily="2" charset="0"/>
                <a:cs typeface="ADLaM Display" panose="02010000000000000000" pitchFamily="2" charset="0"/>
              </a:rPr>
              <a:t>21</a:t>
            </a:r>
          </a:p>
        </p:txBody>
      </p:sp>
    </p:spTree>
    <p:extLst>
      <p:ext uri="{BB962C8B-B14F-4D97-AF65-F5344CB8AC3E}">
        <p14:creationId xmlns:p14="http://schemas.microsoft.com/office/powerpoint/2010/main" val="1280711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500"/>
                                        <p:tgtEl>
                                          <p:spTgt spid="18"/>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fade">
                                      <p:cBhvr>
                                        <p:cTn id="47" dur="500"/>
                                        <p:tgtEl>
                                          <p:spTgt spid="6"/>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fade">
                                      <p:cBhvr>
                                        <p:cTn id="52" dur="500"/>
                                        <p:tgtEl>
                                          <p:spTgt spid="14"/>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500"/>
                                        <p:tgtEl>
                                          <p:spTgt spid="17"/>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fade">
                                      <p:cBhvr>
                                        <p:cTn id="62" dur="500"/>
                                        <p:tgtEl>
                                          <p:spTgt spid="13"/>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7"/>
                                        </p:tgtEl>
                                        <p:attrNameLst>
                                          <p:attrName>style.visibility</p:attrName>
                                        </p:attrNameLst>
                                      </p:cBhvr>
                                      <p:to>
                                        <p:strVal val="visible"/>
                                      </p:to>
                                    </p:set>
                                    <p:animEffect transition="in" filter="fade">
                                      <p:cBhvr>
                                        <p:cTn id="67" dur="500"/>
                                        <p:tgtEl>
                                          <p:spTgt spid="7"/>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20"/>
                                        </p:tgtEl>
                                        <p:attrNameLst>
                                          <p:attrName>style.visibility</p:attrName>
                                        </p:attrNameLst>
                                      </p:cBhvr>
                                      <p:to>
                                        <p:strVal val="visible"/>
                                      </p:to>
                                    </p:set>
                                    <p:animEffect transition="in" filter="fade">
                                      <p:cBhvr>
                                        <p:cTn id="72" dur="500"/>
                                        <p:tgtEl>
                                          <p:spTgt spid="20"/>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9"/>
                                        </p:tgtEl>
                                        <p:attrNameLst>
                                          <p:attrName>style.visibility</p:attrName>
                                        </p:attrNameLst>
                                      </p:cBhvr>
                                      <p:to>
                                        <p:strVal val="visible"/>
                                      </p:to>
                                    </p:set>
                                    <p:animEffect transition="in" filter="fade">
                                      <p:cBhvr>
                                        <p:cTn id="77" dur="500"/>
                                        <p:tgtEl>
                                          <p:spTgt spid="9"/>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11"/>
                                        </p:tgtEl>
                                        <p:attrNameLst>
                                          <p:attrName>style.visibility</p:attrName>
                                        </p:attrNameLst>
                                      </p:cBhvr>
                                      <p:to>
                                        <p:strVal val="visible"/>
                                      </p:to>
                                    </p:set>
                                    <p:animEffect transition="in" filter="fade">
                                      <p:cBhvr>
                                        <p:cTn id="82" dur="500"/>
                                        <p:tgtEl>
                                          <p:spTgt spid="11"/>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21"/>
                                        </p:tgtEl>
                                        <p:attrNameLst>
                                          <p:attrName>style.visibility</p:attrName>
                                        </p:attrNameLst>
                                      </p:cBhvr>
                                      <p:to>
                                        <p:strVal val="visible"/>
                                      </p:to>
                                    </p:set>
                                    <p:animEffect transition="in" filter="fade">
                                      <p:cBhvr>
                                        <p:cTn id="87" dur="500"/>
                                        <p:tgtEl>
                                          <p:spTgt spid="21"/>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8"/>
                                        </p:tgtEl>
                                        <p:attrNameLst>
                                          <p:attrName>style.visibility</p:attrName>
                                        </p:attrNameLst>
                                      </p:cBhvr>
                                      <p:to>
                                        <p:strVal val="visible"/>
                                      </p:to>
                                    </p:set>
                                    <p:animEffect transition="in" filter="fade">
                                      <p:cBhvr>
                                        <p:cTn id="9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7" grpId="0"/>
      <p:bldP spid="8" grpId="0"/>
      <p:bldP spid="9" grpId="0"/>
      <p:bldP spid="10" grpId="0"/>
      <p:bldP spid="11" grpId="0"/>
      <p:bldP spid="12" grpId="0"/>
      <p:bldP spid="13" grpId="0"/>
      <p:bldP spid="14" grpId="0"/>
      <p:bldP spid="15" grpId="0"/>
      <p:bldP spid="16" grpId="0"/>
      <p:bldP spid="17" grpId="0"/>
      <p:bldP spid="18" grpId="0"/>
      <p:bldP spid="20" grpId="0"/>
      <p:bldP spid="21" grpId="0"/>
      <p:bldP spid="2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Blue Level Exodus 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l">
          <a:defRPr sz="3800" b="1" dirty="0">
            <a:effectLst>
              <a:outerShdw dist="38100" dir="2700000" algn="tl" rotWithShape="0">
                <a:prstClr val="black"/>
              </a:outerShdw>
            </a:effectLst>
          </a:defRPr>
        </a:defPPr>
      </a:lstStyle>
    </a:spDef>
  </a:objectDefaults>
  <a:extraClrSchemeLst/>
  <a:extLst>
    <a:ext uri="{05A4C25C-085E-4340-85A3-A5531E510DB2}">
      <thm15:themeFamily xmlns:thm15="http://schemas.microsoft.com/office/thememl/2012/main" name="Blue Level Exodus 2" id="{7B7162FA-B525-5C46-A587-45BADD9CA3E4}" vid="{AF90AB0F-DC86-614B-AA3F-B34756678BAB}"/>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69</TotalTime>
  <Words>508</Words>
  <Application>Microsoft Office PowerPoint</Application>
  <PresentationFormat>Widescreen</PresentationFormat>
  <Paragraphs>81</Paragraphs>
  <Slides>6</Slides>
  <Notes>5</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6</vt:i4>
      </vt:variant>
    </vt:vector>
  </HeadingPairs>
  <TitlesOfParts>
    <vt:vector size="14" baseType="lpstr">
      <vt:lpstr>ADLaM Display</vt:lpstr>
      <vt:lpstr>Aptos</vt:lpstr>
      <vt:lpstr>Aptos Display</vt:lpstr>
      <vt:lpstr>Arial</vt:lpstr>
      <vt:lpstr>Berlin Sans FB</vt:lpstr>
      <vt:lpstr>Calibri</vt:lpstr>
      <vt:lpstr>Office Theme</vt:lpstr>
      <vt:lpstr>Blue Level Exodus 2</vt:lpstr>
      <vt:lpstr>Dig Site 8 Memory Verse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April Litman</dc:creator>
  <cp:lastModifiedBy>April Litman</cp:lastModifiedBy>
  <cp:revision>1</cp:revision>
  <dcterms:created xsi:type="dcterms:W3CDTF">2026-09-12T18:57:45Z</dcterms:created>
  <dcterms:modified xsi:type="dcterms:W3CDTF">2026-09-12T20:06:49Z</dcterms:modified>
</cp:coreProperties>
</file>