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1010" r:id="rId3"/>
    <p:sldId id="1011" r:id="rId4"/>
    <p:sldId id="1012" r:id="rId5"/>
    <p:sldId id="1013" r:id="rId6"/>
    <p:sldId id="1014"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45C97E-FA44-436E-B099-741943BA615B}" v="197" dt="2026-09-08T19:54:01.6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1" d="100"/>
          <a:sy n="81" d="100"/>
        </p:scale>
        <p:origin x="10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undo custSel addSld modSld">
      <pc:chgData name="April Litman" userId="c83b8c5f662f391c" providerId="LiveId" clId="{E968C797-3260-4A98-984D-02F953CD095E}" dt="2026-09-08T19:54:01.624" v="333"/>
      <pc:docMkLst>
        <pc:docMk/>
      </pc:docMkLst>
      <pc:sldChg chg="modAnim">
        <pc:chgData name="April Litman" userId="c83b8c5f662f391c" providerId="LiveId" clId="{E968C797-3260-4A98-984D-02F953CD095E}" dt="2026-09-08T15:26:26.301" v="13"/>
        <pc:sldMkLst>
          <pc:docMk/>
          <pc:sldMk cId="780146813" sldId="1012"/>
        </pc:sldMkLst>
      </pc:sldChg>
      <pc:sldChg chg="addSp modSp add mod modAnim">
        <pc:chgData name="April Litman" userId="c83b8c5f662f391c" providerId="LiveId" clId="{E968C797-3260-4A98-984D-02F953CD095E}" dt="2026-09-08T19:45:26.722" v="163"/>
        <pc:sldMkLst>
          <pc:docMk/>
          <pc:sldMk cId="467366902" sldId="1013"/>
        </pc:sldMkLst>
        <pc:spChg chg="mod">
          <ac:chgData name="April Litman" userId="c83b8c5f662f391c" providerId="LiveId" clId="{E968C797-3260-4A98-984D-02F953CD095E}" dt="2026-09-08T19:44:39.521" v="153" actId="20577"/>
          <ac:spMkLst>
            <pc:docMk/>
            <pc:sldMk cId="467366902" sldId="1013"/>
            <ac:spMk id="4" creationId="{3299605A-64F0-D977-ADCD-1AE9A3D1D197}"/>
          </ac:spMkLst>
        </pc:spChg>
        <pc:spChg chg="add mod">
          <ac:chgData name="April Litman" userId="c83b8c5f662f391c" providerId="LiveId" clId="{E968C797-3260-4A98-984D-02F953CD095E}" dt="2026-09-08T19:41:30.579" v="33" actId="1076"/>
          <ac:spMkLst>
            <pc:docMk/>
            <pc:sldMk cId="467366902" sldId="1013"/>
            <ac:spMk id="12" creationId="{EBE19BF9-1DE3-17E8-9977-367477CD8FBF}"/>
          </ac:spMkLst>
        </pc:spChg>
        <pc:spChg chg="add mod">
          <ac:chgData name="April Litman" userId="c83b8c5f662f391c" providerId="LiveId" clId="{E968C797-3260-4A98-984D-02F953CD095E}" dt="2026-09-08T19:42:11.608" v="57" actId="1076"/>
          <ac:spMkLst>
            <pc:docMk/>
            <pc:sldMk cId="467366902" sldId="1013"/>
            <ac:spMk id="13" creationId="{00DEA247-1E46-CC39-5CF3-9B75B5E221FA}"/>
          </ac:spMkLst>
        </pc:spChg>
        <pc:spChg chg="add mod">
          <ac:chgData name="April Litman" userId="c83b8c5f662f391c" providerId="LiveId" clId="{E968C797-3260-4A98-984D-02F953CD095E}" dt="2026-09-08T19:42:41.259" v="72" actId="20577"/>
          <ac:spMkLst>
            <pc:docMk/>
            <pc:sldMk cId="467366902" sldId="1013"/>
            <ac:spMk id="14" creationId="{94B80937-EE15-F60C-F2E9-86AF0811AFD5}"/>
          </ac:spMkLst>
        </pc:spChg>
        <pc:spChg chg="add mod">
          <ac:chgData name="April Litman" userId="c83b8c5f662f391c" providerId="LiveId" clId="{E968C797-3260-4A98-984D-02F953CD095E}" dt="2026-09-08T19:43:18.726" v="106" actId="20577"/>
          <ac:spMkLst>
            <pc:docMk/>
            <pc:sldMk cId="467366902" sldId="1013"/>
            <ac:spMk id="15" creationId="{5959A855-E6B3-DA1C-7DAC-FEBE7A221CEB}"/>
          </ac:spMkLst>
        </pc:spChg>
        <pc:spChg chg="add mod">
          <ac:chgData name="April Litman" userId="c83b8c5f662f391c" providerId="LiveId" clId="{E968C797-3260-4A98-984D-02F953CD095E}" dt="2026-09-08T19:43:56.443" v="127" actId="1076"/>
          <ac:spMkLst>
            <pc:docMk/>
            <pc:sldMk cId="467366902" sldId="1013"/>
            <ac:spMk id="16" creationId="{98EEE892-A476-AB0E-748B-381F85434576}"/>
          </ac:spMkLst>
        </pc:spChg>
        <pc:spChg chg="add mod">
          <ac:chgData name="April Litman" userId="c83b8c5f662f391c" providerId="LiveId" clId="{E968C797-3260-4A98-984D-02F953CD095E}" dt="2026-09-08T19:44:29.773" v="148" actId="20577"/>
          <ac:spMkLst>
            <pc:docMk/>
            <pc:sldMk cId="467366902" sldId="1013"/>
            <ac:spMk id="17" creationId="{57CD923A-C4CB-744E-F369-170A1E0EEA8B}"/>
          </ac:spMkLst>
        </pc:spChg>
        <pc:spChg chg="add mod">
          <ac:chgData name="April Litman" userId="c83b8c5f662f391c" providerId="LiveId" clId="{E968C797-3260-4A98-984D-02F953CD095E}" dt="2026-09-08T19:44:52.368" v="162" actId="20577"/>
          <ac:spMkLst>
            <pc:docMk/>
            <pc:sldMk cId="467366902" sldId="1013"/>
            <ac:spMk id="18" creationId="{E42F8AFF-C0E6-7872-4E7F-E7AAD77B3FAE}"/>
          </ac:spMkLst>
        </pc:spChg>
      </pc:sldChg>
      <pc:sldChg chg="addSp modSp add mod modAnim">
        <pc:chgData name="April Litman" userId="c83b8c5f662f391c" providerId="LiveId" clId="{E968C797-3260-4A98-984D-02F953CD095E}" dt="2026-09-08T19:54:01.624" v="333"/>
        <pc:sldMkLst>
          <pc:docMk/>
          <pc:sldMk cId="1537725960" sldId="1014"/>
        </pc:sldMkLst>
        <pc:spChg chg="mod">
          <ac:chgData name="April Litman" userId="c83b8c5f662f391c" providerId="LiveId" clId="{E968C797-3260-4A98-984D-02F953CD095E}" dt="2026-09-08T19:46:01.580" v="180" actId="1037"/>
          <ac:spMkLst>
            <pc:docMk/>
            <pc:sldMk cId="1537725960" sldId="1014"/>
            <ac:spMk id="2" creationId="{CDEFEA2D-40CA-D839-82CA-7233302FD506}"/>
          </ac:spMkLst>
        </pc:spChg>
        <pc:spChg chg="mod">
          <ac:chgData name="April Litman" userId="c83b8c5f662f391c" providerId="LiveId" clId="{E968C797-3260-4A98-984D-02F953CD095E}" dt="2026-09-08T19:53:39.623" v="327" actId="20577"/>
          <ac:spMkLst>
            <pc:docMk/>
            <pc:sldMk cId="1537725960" sldId="1014"/>
            <ac:spMk id="4" creationId="{36A904FC-6729-22C5-54C1-77AF282010E9}"/>
          </ac:spMkLst>
        </pc:spChg>
        <pc:spChg chg="mod">
          <ac:chgData name="April Litman" userId="c83b8c5f662f391c" providerId="LiveId" clId="{E968C797-3260-4A98-984D-02F953CD095E}" dt="2026-09-08T19:51:05.675" v="267" actId="1038"/>
          <ac:spMkLst>
            <pc:docMk/>
            <pc:sldMk cId="1537725960" sldId="1014"/>
            <ac:spMk id="8" creationId="{4F9F241F-BB04-1AA2-569E-3CD2DE6F1760}"/>
          </ac:spMkLst>
        </pc:spChg>
        <pc:spChg chg="mod">
          <ac:chgData name="April Litman" userId="c83b8c5f662f391c" providerId="LiveId" clId="{E968C797-3260-4A98-984D-02F953CD095E}" dt="2026-09-08T19:45:58.046" v="175" actId="1037"/>
          <ac:spMkLst>
            <pc:docMk/>
            <pc:sldMk cId="1537725960" sldId="1014"/>
            <ac:spMk id="12" creationId="{0DDBCCB7-4BAA-B18C-71EE-1871172375B3}"/>
          </ac:spMkLst>
        </pc:spChg>
        <pc:spChg chg="mod">
          <ac:chgData name="April Litman" userId="c83b8c5f662f391c" providerId="LiveId" clId="{E968C797-3260-4A98-984D-02F953CD095E}" dt="2026-09-08T19:51:01.235" v="263" actId="1038"/>
          <ac:spMkLst>
            <pc:docMk/>
            <pc:sldMk cId="1537725960" sldId="1014"/>
            <ac:spMk id="16" creationId="{438FD5DD-A011-210F-31C6-C5359B9EFC99}"/>
          </ac:spMkLst>
        </pc:spChg>
        <pc:spChg chg="add mod">
          <ac:chgData name="April Litman" userId="c83b8c5f662f391c" providerId="LiveId" clId="{E968C797-3260-4A98-984D-02F953CD095E}" dt="2026-09-08T19:46:11.626" v="184" actId="20577"/>
          <ac:spMkLst>
            <pc:docMk/>
            <pc:sldMk cId="1537725960" sldId="1014"/>
            <ac:spMk id="19" creationId="{F47C4790-1A0F-78BC-14DF-7AD81DC6A157}"/>
          </ac:spMkLst>
        </pc:spChg>
        <pc:spChg chg="add mod">
          <ac:chgData name="April Litman" userId="c83b8c5f662f391c" providerId="LiveId" clId="{E968C797-3260-4A98-984D-02F953CD095E}" dt="2026-09-08T19:46:58.076" v="211" actId="1038"/>
          <ac:spMkLst>
            <pc:docMk/>
            <pc:sldMk cId="1537725960" sldId="1014"/>
            <ac:spMk id="20" creationId="{12577FE9-0CC9-3A0A-F2E9-421370616E82}"/>
          </ac:spMkLst>
        </pc:spChg>
        <pc:spChg chg="add mod">
          <ac:chgData name="April Litman" userId="c83b8c5f662f391c" providerId="LiveId" clId="{E968C797-3260-4A98-984D-02F953CD095E}" dt="2026-09-08T19:47:02.411" v="214" actId="20577"/>
          <ac:spMkLst>
            <pc:docMk/>
            <pc:sldMk cId="1537725960" sldId="1014"/>
            <ac:spMk id="21" creationId="{E7B32116-9B4D-50F3-A565-4627B0D9FDB8}"/>
          </ac:spMkLst>
        </pc:spChg>
        <pc:spChg chg="add mod">
          <ac:chgData name="April Litman" userId="c83b8c5f662f391c" providerId="LiveId" clId="{E968C797-3260-4A98-984D-02F953CD095E}" dt="2026-09-08T19:47:40.834" v="229" actId="20577"/>
          <ac:spMkLst>
            <pc:docMk/>
            <pc:sldMk cId="1537725960" sldId="1014"/>
            <ac:spMk id="22" creationId="{19375F6F-8987-7B10-B9F4-7F594D590A9F}"/>
          </ac:spMkLst>
        </pc:spChg>
        <pc:spChg chg="add mod">
          <ac:chgData name="April Litman" userId="c83b8c5f662f391c" providerId="LiveId" clId="{E968C797-3260-4A98-984D-02F953CD095E}" dt="2026-09-08T19:49:48.527" v="244" actId="20577"/>
          <ac:spMkLst>
            <pc:docMk/>
            <pc:sldMk cId="1537725960" sldId="1014"/>
            <ac:spMk id="23" creationId="{1A294FF0-6815-6D5E-4268-EDDABDD2CDC1}"/>
          </ac:spMkLst>
        </pc:spChg>
        <pc:spChg chg="add mod">
          <ac:chgData name="April Litman" userId="c83b8c5f662f391c" providerId="LiveId" clId="{E968C797-3260-4A98-984D-02F953CD095E}" dt="2026-09-08T19:50:55.988" v="258" actId="20577"/>
          <ac:spMkLst>
            <pc:docMk/>
            <pc:sldMk cId="1537725960" sldId="1014"/>
            <ac:spMk id="24" creationId="{6C8F5FFE-4709-624A-01C4-6A702EB30887}"/>
          </ac:spMkLst>
        </pc:spChg>
        <pc:spChg chg="add mod">
          <ac:chgData name="April Litman" userId="c83b8c5f662f391c" providerId="LiveId" clId="{E968C797-3260-4A98-984D-02F953CD095E}" dt="2026-09-08T19:51:22.331" v="278" actId="20577"/>
          <ac:spMkLst>
            <pc:docMk/>
            <pc:sldMk cId="1537725960" sldId="1014"/>
            <ac:spMk id="25" creationId="{1F6F8253-DE0C-DDD3-6B0E-D538AE28CF0B}"/>
          </ac:spMkLst>
        </pc:spChg>
        <pc:spChg chg="add mod">
          <ac:chgData name="April Litman" userId="c83b8c5f662f391c" providerId="LiveId" clId="{E968C797-3260-4A98-984D-02F953CD095E}" dt="2026-09-08T19:52:18.943" v="295" actId="1076"/>
          <ac:spMkLst>
            <pc:docMk/>
            <pc:sldMk cId="1537725960" sldId="1014"/>
            <ac:spMk id="26" creationId="{5870674F-4BC4-DD84-9B5B-94C681C1D61F}"/>
          </ac:spMkLst>
        </pc:spChg>
        <pc:spChg chg="add mod">
          <ac:chgData name="April Litman" userId="c83b8c5f662f391c" providerId="LiveId" clId="{E968C797-3260-4A98-984D-02F953CD095E}" dt="2026-09-08T19:52:35.803" v="305" actId="1076"/>
          <ac:spMkLst>
            <pc:docMk/>
            <pc:sldMk cId="1537725960" sldId="1014"/>
            <ac:spMk id="27" creationId="{50E56B4D-3540-2D60-A89A-38A275533A0A}"/>
          </ac:spMkLst>
        </pc:spChg>
        <pc:spChg chg="add mod">
          <ac:chgData name="April Litman" userId="c83b8c5f662f391c" providerId="LiveId" clId="{E968C797-3260-4A98-984D-02F953CD095E}" dt="2026-09-08T19:53:57.928" v="332" actId="1076"/>
          <ac:spMkLst>
            <pc:docMk/>
            <pc:sldMk cId="1537725960" sldId="1014"/>
            <ac:spMk id="28" creationId="{8BBDBEA2-B16D-20FD-EDD1-385D323D8A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E5928C-7C78-4B69-850E-7602806A9F46}" type="datetimeFigureOut">
              <a:rPr lang="en-US" smtClean="0"/>
              <a:t>9/7/2026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97643D-8459-424C-B77C-4C9AA609362F}" type="slidenum">
              <a:rPr lang="en-US" smtClean="0"/>
              <a:t>‹#›</a:t>
            </a:fld>
            <a:endParaRPr lang="en-US"/>
          </a:p>
        </p:txBody>
      </p:sp>
    </p:spTree>
    <p:extLst>
      <p:ext uri="{BB962C8B-B14F-4D97-AF65-F5344CB8AC3E}">
        <p14:creationId xmlns:p14="http://schemas.microsoft.com/office/powerpoint/2010/main" val="3740285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https://pixabay.com/illustrations/children-balloons-hoping-dreams-7303553/</a:t>
            </a:r>
          </a:p>
        </p:txBody>
      </p:sp>
      <p:sp>
        <p:nvSpPr>
          <p:cNvPr id="4" name="Slide Number Placeholder 3"/>
          <p:cNvSpPr>
            <a:spLocks noGrp="1"/>
          </p:cNvSpPr>
          <p:nvPr>
            <p:ph type="sldNum" sz="quarter" idx="5"/>
          </p:nvPr>
        </p:nvSpPr>
        <p:spPr/>
        <p:txBody>
          <a:bodyPr/>
          <a:lstStyle/>
          <a:p>
            <a:fld id="{AE1EAC66-4DF4-4E1E-BC36-E9629B907439}" type="slidenum">
              <a:rPr lang="en-US" smtClean="0"/>
              <a:t>2</a:t>
            </a:fld>
            <a:endParaRPr lang="en-US"/>
          </a:p>
        </p:txBody>
      </p:sp>
    </p:spTree>
    <p:extLst>
      <p:ext uri="{BB962C8B-B14F-4D97-AF65-F5344CB8AC3E}">
        <p14:creationId xmlns:p14="http://schemas.microsoft.com/office/powerpoint/2010/main" val="14928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D8054-A470-77AC-9C4D-116A8EB042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99B39-359E-D774-9434-46A97FD48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87ED65-29FF-8EF4-39A3-F50A1551945E}"/>
              </a:ext>
            </a:extLst>
          </p:cNvPr>
          <p:cNvSpPr>
            <a:spLocks noGrp="1"/>
          </p:cNvSpPr>
          <p:nvPr>
            <p:ph type="body" idx="1"/>
          </p:nvPr>
        </p:nvSpPr>
        <p:spPr/>
        <p:txBody>
          <a:bodyPr/>
          <a:lstStyle/>
          <a:p>
            <a:r>
              <a:rPr lang="en-US" dirty="0"/>
              <a:t>https://pixabay.com/illustrations/children-balloons-hoping-dreams-7303553/</a:t>
            </a:r>
          </a:p>
        </p:txBody>
      </p:sp>
      <p:sp>
        <p:nvSpPr>
          <p:cNvPr id="4" name="Slide Number Placeholder 3">
            <a:extLst>
              <a:ext uri="{FF2B5EF4-FFF2-40B4-BE49-F238E27FC236}">
                <a16:creationId xmlns:a16="http://schemas.microsoft.com/office/drawing/2014/main" id="{03ADD7E7-8EAD-29F8-0B1E-97DC83A67F5E}"/>
              </a:ext>
            </a:extLst>
          </p:cNvPr>
          <p:cNvSpPr>
            <a:spLocks noGrp="1"/>
          </p:cNvSpPr>
          <p:nvPr>
            <p:ph type="sldNum" sz="quarter" idx="5"/>
          </p:nvPr>
        </p:nvSpPr>
        <p:spPr/>
        <p:txBody>
          <a:bodyPr/>
          <a:lstStyle/>
          <a:p>
            <a:fld id="{AE1EAC66-4DF4-4E1E-BC36-E9629B907439}" type="slidenum">
              <a:rPr lang="en-US" smtClean="0"/>
              <a:t>3</a:t>
            </a:fld>
            <a:endParaRPr lang="en-US"/>
          </a:p>
        </p:txBody>
      </p:sp>
    </p:spTree>
    <p:extLst>
      <p:ext uri="{BB962C8B-B14F-4D97-AF65-F5344CB8AC3E}">
        <p14:creationId xmlns:p14="http://schemas.microsoft.com/office/powerpoint/2010/main" val="3723513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25A47-B08B-2043-3B81-3B4CB6E83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39A4BE-2A89-DCAF-77EB-662D42507C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F9F1ED-8895-82A9-060A-D84BD62AA547}"/>
              </a:ext>
            </a:extLst>
          </p:cNvPr>
          <p:cNvSpPr>
            <a:spLocks noGrp="1"/>
          </p:cNvSpPr>
          <p:nvPr>
            <p:ph type="body" idx="1"/>
          </p:nvPr>
        </p:nvSpPr>
        <p:spPr/>
        <p:txBody>
          <a:bodyPr/>
          <a:lstStyle/>
          <a:p>
            <a:r>
              <a:rPr lang="en-US" dirty="0"/>
              <a:t>https://pixabay.com/illustrations/children-balloons-hoping-dreams-7303553/</a:t>
            </a:r>
          </a:p>
        </p:txBody>
      </p:sp>
      <p:sp>
        <p:nvSpPr>
          <p:cNvPr id="4" name="Slide Number Placeholder 3">
            <a:extLst>
              <a:ext uri="{FF2B5EF4-FFF2-40B4-BE49-F238E27FC236}">
                <a16:creationId xmlns:a16="http://schemas.microsoft.com/office/drawing/2014/main" id="{07B9AC4F-CF61-B76E-9E54-2BE87BF4FB5A}"/>
              </a:ext>
            </a:extLst>
          </p:cNvPr>
          <p:cNvSpPr>
            <a:spLocks noGrp="1"/>
          </p:cNvSpPr>
          <p:nvPr>
            <p:ph type="sldNum" sz="quarter" idx="5"/>
          </p:nvPr>
        </p:nvSpPr>
        <p:spPr/>
        <p:txBody>
          <a:bodyPr/>
          <a:lstStyle/>
          <a:p>
            <a:fld id="{AE1EAC66-4DF4-4E1E-BC36-E9629B907439}" type="slidenum">
              <a:rPr lang="en-US" smtClean="0"/>
              <a:t>4</a:t>
            </a:fld>
            <a:endParaRPr lang="en-US"/>
          </a:p>
        </p:txBody>
      </p:sp>
    </p:spTree>
    <p:extLst>
      <p:ext uri="{BB962C8B-B14F-4D97-AF65-F5344CB8AC3E}">
        <p14:creationId xmlns:p14="http://schemas.microsoft.com/office/powerpoint/2010/main" val="1498731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E7B28-872F-50D1-FEBB-92776FCDB9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C97453-F17D-4A51-1BD3-5F3EDF2ED6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44B922-19D9-C5ED-79AA-FE859CCDF26B}"/>
              </a:ext>
            </a:extLst>
          </p:cNvPr>
          <p:cNvSpPr>
            <a:spLocks noGrp="1"/>
          </p:cNvSpPr>
          <p:nvPr>
            <p:ph type="body" idx="1"/>
          </p:nvPr>
        </p:nvSpPr>
        <p:spPr/>
        <p:txBody>
          <a:bodyPr/>
          <a:lstStyle/>
          <a:p>
            <a:r>
              <a:rPr lang="en-US" dirty="0"/>
              <a:t>https://pixabay.com/illustrations/children-balloons-hoping-dreams-7303553/</a:t>
            </a:r>
          </a:p>
        </p:txBody>
      </p:sp>
      <p:sp>
        <p:nvSpPr>
          <p:cNvPr id="4" name="Slide Number Placeholder 3">
            <a:extLst>
              <a:ext uri="{FF2B5EF4-FFF2-40B4-BE49-F238E27FC236}">
                <a16:creationId xmlns:a16="http://schemas.microsoft.com/office/drawing/2014/main" id="{D0E452E1-1539-14F5-0969-DE34157747BC}"/>
              </a:ext>
            </a:extLst>
          </p:cNvPr>
          <p:cNvSpPr>
            <a:spLocks noGrp="1"/>
          </p:cNvSpPr>
          <p:nvPr>
            <p:ph type="sldNum" sz="quarter" idx="5"/>
          </p:nvPr>
        </p:nvSpPr>
        <p:spPr/>
        <p:txBody>
          <a:bodyPr/>
          <a:lstStyle/>
          <a:p>
            <a:fld id="{AE1EAC66-4DF4-4E1E-BC36-E9629B907439}" type="slidenum">
              <a:rPr lang="en-US" smtClean="0"/>
              <a:t>5</a:t>
            </a:fld>
            <a:endParaRPr lang="en-US"/>
          </a:p>
        </p:txBody>
      </p:sp>
    </p:spTree>
    <p:extLst>
      <p:ext uri="{BB962C8B-B14F-4D97-AF65-F5344CB8AC3E}">
        <p14:creationId xmlns:p14="http://schemas.microsoft.com/office/powerpoint/2010/main" val="1358224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02465-5051-5689-27D7-2B17B6A6EB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AECD41-4042-5FD9-3155-46F80E91F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D3F385-4D08-E748-98C4-6D47D6420DE6}"/>
              </a:ext>
            </a:extLst>
          </p:cNvPr>
          <p:cNvSpPr>
            <a:spLocks noGrp="1"/>
          </p:cNvSpPr>
          <p:nvPr>
            <p:ph type="body" idx="1"/>
          </p:nvPr>
        </p:nvSpPr>
        <p:spPr/>
        <p:txBody>
          <a:bodyPr/>
          <a:lstStyle/>
          <a:p>
            <a:r>
              <a:rPr lang="en-US" dirty="0"/>
              <a:t>https://pixabay.com/illustrations/children-balloons-hoping-dreams-7303553/</a:t>
            </a:r>
          </a:p>
        </p:txBody>
      </p:sp>
      <p:sp>
        <p:nvSpPr>
          <p:cNvPr id="4" name="Slide Number Placeholder 3">
            <a:extLst>
              <a:ext uri="{FF2B5EF4-FFF2-40B4-BE49-F238E27FC236}">
                <a16:creationId xmlns:a16="http://schemas.microsoft.com/office/drawing/2014/main" id="{A0BBDF84-56DE-EA74-99AA-CE35EFE861E6}"/>
              </a:ext>
            </a:extLst>
          </p:cNvPr>
          <p:cNvSpPr>
            <a:spLocks noGrp="1"/>
          </p:cNvSpPr>
          <p:nvPr>
            <p:ph type="sldNum" sz="quarter" idx="5"/>
          </p:nvPr>
        </p:nvSpPr>
        <p:spPr/>
        <p:txBody>
          <a:bodyPr/>
          <a:lstStyle/>
          <a:p>
            <a:fld id="{AE1EAC66-4DF4-4E1E-BC36-E9629B907439}" type="slidenum">
              <a:rPr lang="en-US" smtClean="0"/>
              <a:t>6</a:t>
            </a:fld>
            <a:endParaRPr lang="en-US"/>
          </a:p>
        </p:txBody>
      </p:sp>
    </p:spTree>
    <p:extLst>
      <p:ext uri="{BB962C8B-B14F-4D97-AF65-F5344CB8AC3E}">
        <p14:creationId xmlns:p14="http://schemas.microsoft.com/office/powerpoint/2010/main" val="1448811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C84E5-7D14-D9C0-A5ED-306CCED17D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37ADE94-22CE-2163-7590-58FCD3181E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7814A73-EFA3-3440-7F98-80F2315D3226}"/>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1D462390-1048-F0DB-D3E0-7733B8B4BF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BAC64C-1935-A616-C54C-443046F1A0EE}"/>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175574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51E74-B73B-04A6-05BA-80D1B366DA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34B20A-6F43-27A5-CAA9-6878A99B584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F48F6D-FFF1-42D4-8556-86D70E2C82FF}"/>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AB62352A-30FD-856A-12CB-CAA52AADFD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10077A-1BF7-5A1A-5C0C-7E53F1B37C50}"/>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4272696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F296-7C97-E494-6D9B-457FDB7E7A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B356A31-7EBF-7C06-10FE-A8D8231AF0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1BEFD7-F122-2E82-4213-56846C551F8A}"/>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967B3086-6958-8C6F-77FF-BBEC6422C3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4A57FD-81F6-E16B-034A-84EDEC901169}"/>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1868483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2669A-E38F-B6BC-80A3-D0EF4048CB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79E6C4-F26A-F93B-D05B-5AB5CD7FF4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933207A-0B06-E19A-697C-7FFD3F4AA0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46C463D-DB57-CEF5-D3B2-42148DAC420A}"/>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6" name="Footer Placeholder 5">
            <a:extLst>
              <a:ext uri="{FF2B5EF4-FFF2-40B4-BE49-F238E27FC236}">
                <a16:creationId xmlns:a16="http://schemas.microsoft.com/office/drawing/2014/main" id="{4F8C68DA-586A-7741-3159-0E87A936E8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C6757B-D642-B47A-D769-19BE20941F1A}"/>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4200156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02182-30D0-413C-EC7C-A1428DD9490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206FD0E-AD11-25E4-8CEF-D0791C200D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D5E369-E976-F1D5-DF25-53B129A5BA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401831A-3593-B670-8B5E-BDF080C1D1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1D20AB-2153-BE7C-ABF5-611F15CF06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A4AADF2-FEF3-48E6-35A1-E26207DED1C6}"/>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8" name="Footer Placeholder 7">
            <a:extLst>
              <a:ext uri="{FF2B5EF4-FFF2-40B4-BE49-F238E27FC236}">
                <a16:creationId xmlns:a16="http://schemas.microsoft.com/office/drawing/2014/main" id="{6AA34704-8F7D-0454-152A-09405CDF90A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08668C5-EF3A-048E-A5E0-FF1EECD73B36}"/>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2034734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AB657-479F-2585-4BE5-4733CD9FAE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DDD5D97-462D-0B60-58BC-928221831B89}"/>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4" name="Footer Placeholder 3">
            <a:extLst>
              <a:ext uri="{FF2B5EF4-FFF2-40B4-BE49-F238E27FC236}">
                <a16:creationId xmlns:a16="http://schemas.microsoft.com/office/drawing/2014/main" id="{95C38742-2659-43CB-283C-3161BBF08D5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B36520E-4C97-EEE8-33A3-6A3D37D14261}"/>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2567419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33C3F7-A038-BCF7-0E0F-8C4A1C3ED623}"/>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3" name="Footer Placeholder 2">
            <a:extLst>
              <a:ext uri="{FF2B5EF4-FFF2-40B4-BE49-F238E27FC236}">
                <a16:creationId xmlns:a16="http://schemas.microsoft.com/office/drawing/2014/main" id="{AB5EFF52-91C3-7D91-42EF-707E5E3D93A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4A7513-C8E3-525A-0D68-D6DF270F488E}"/>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594647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48ED5-327D-E14C-F61F-B953FA3ACD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DB55D63-1119-00E9-2C3A-221499F7BB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4968A78-8D3F-484C-1336-D362EFD954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CD3F21-B2E9-8539-7C2D-1A91859D1190}"/>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6" name="Footer Placeholder 5">
            <a:extLst>
              <a:ext uri="{FF2B5EF4-FFF2-40B4-BE49-F238E27FC236}">
                <a16:creationId xmlns:a16="http://schemas.microsoft.com/office/drawing/2014/main" id="{5E766E66-5CB8-6453-7A9D-B716ECE89B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80FC4-2C41-5589-D960-37752AFC3EAE}"/>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1742047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2438D-3C38-AEE0-4C3B-78627C892E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DC1C2B1-80D7-6BBE-D975-B96B286A54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2B7AE7-8AF9-F294-E7BC-3BF9D2B442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05540E-F1D5-6646-CFE2-2C6CAA29E8BE}"/>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6" name="Footer Placeholder 5">
            <a:extLst>
              <a:ext uri="{FF2B5EF4-FFF2-40B4-BE49-F238E27FC236}">
                <a16:creationId xmlns:a16="http://schemas.microsoft.com/office/drawing/2014/main" id="{99372AB3-092E-32CF-6538-973C3E65B8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C71C29-CB40-9B3D-C753-5CF110453B77}"/>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405652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A8AA2-D4D0-FE6B-5FAA-DB75328F6B0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78900D7-484A-DD26-5B81-6BA02D985B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D7F2D-8B18-0F02-4B2D-DDC591D6DAED}"/>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7F07DA6E-AFE7-EB25-3511-5B397F8361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A3C75F-3A9A-DE48-C624-079A04C24577}"/>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3467013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81E867-D21F-FDD2-554F-75DACD7178A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1E0E910-90D7-C228-923A-E611B5EC6A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7CCA2C-DFD8-AC7D-9E04-4E306D68603A}"/>
              </a:ext>
            </a:extLst>
          </p:cNvPr>
          <p:cNvSpPr>
            <a:spLocks noGrp="1"/>
          </p:cNvSpPr>
          <p:nvPr>
            <p:ph type="dt" sz="half" idx="10"/>
          </p:nvPr>
        </p:nvSpPr>
        <p:spPr/>
        <p:txBody>
          <a:body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F96D8E6F-CB65-1AA0-996F-7B193251D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52D26B-1D87-0C2B-766A-F8959BE92AD3}"/>
              </a:ext>
            </a:extLst>
          </p:cNvPr>
          <p:cNvSpPr>
            <a:spLocks noGrp="1"/>
          </p:cNvSpPr>
          <p:nvPr>
            <p:ph type="sldNum" sz="quarter" idx="12"/>
          </p:nvPr>
        </p:nvSpPr>
        <p:spPr/>
        <p:txBody>
          <a:bodyPr/>
          <a:lstStyle/>
          <a:p>
            <a:fld id="{BC713EFE-90D7-49DF-B6F9-9D060ECD721C}" type="slidenum">
              <a:rPr lang="en-US" smtClean="0"/>
              <a:t>‹#›</a:t>
            </a:fld>
            <a:endParaRPr lang="en-US"/>
          </a:p>
        </p:txBody>
      </p:sp>
    </p:spTree>
    <p:extLst>
      <p:ext uri="{BB962C8B-B14F-4D97-AF65-F5344CB8AC3E}">
        <p14:creationId xmlns:p14="http://schemas.microsoft.com/office/powerpoint/2010/main" val="2152000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83DFC3-49B4-EE51-1E23-1BBF83DE5B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6399429-CFD9-03E6-B177-E87F93C6A3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665AF8-4B7C-62D7-BA60-340CE07668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6DD23DF-E79F-46D6-BA7A-F844850F02EB}" type="datetimeFigureOut">
              <a:rPr lang="en-US" smtClean="0"/>
              <a:t>9/7/2026</a:t>
            </a:fld>
            <a:endParaRPr lang="en-US"/>
          </a:p>
        </p:txBody>
      </p:sp>
      <p:sp>
        <p:nvSpPr>
          <p:cNvPr id="5" name="Footer Placeholder 4">
            <a:extLst>
              <a:ext uri="{FF2B5EF4-FFF2-40B4-BE49-F238E27FC236}">
                <a16:creationId xmlns:a16="http://schemas.microsoft.com/office/drawing/2014/main" id="{D44005A2-60B2-C168-CC7A-253FD941CB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F59197-82CF-5211-47A3-430D472C84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C713EFE-90D7-49DF-B6F9-9D060ECD721C}" type="slidenum">
              <a:rPr lang="en-US" smtClean="0"/>
              <a:t>‹#›</a:t>
            </a:fld>
            <a:endParaRPr lang="en-US"/>
          </a:p>
        </p:txBody>
      </p:sp>
    </p:spTree>
    <p:extLst>
      <p:ext uri="{BB962C8B-B14F-4D97-AF65-F5344CB8AC3E}">
        <p14:creationId xmlns:p14="http://schemas.microsoft.com/office/powerpoint/2010/main" val="4172945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fontScale="90000"/>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7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t>
            </a:r>
            <a:r>
              <a:rPr lang="en-US"/>
              <a:t>a time </a:t>
            </a:r>
            <a:r>
              <a:rPr lang="en-US" dirty="0"/>
              <a:t>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56791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54688"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08685" y="2665755"/>
            <a:ext cx="6374629" cy="1097280"/>
          </a:xfrm>
          <a:prstGeom prst="rect">
            <a:avLst/>
          </a:prstGeom>
          <a:noFill/>
        </p:spPr>
        <p:txBody>
          <a:bodyPr wrap="square" rtlCol="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D24E31"/>
                </a:solidFill>
                <a:effectLst/>
                <a:uLnTx/>
                <a:uFillTx/>
                <a:latin typeface="Aptos" panose="02110004020202020204"/>
                <a:ea typeface="+mn-ea"/>
                <a:cs typeface="+mn-cs"/>
              </a:rPr>
              <a:t>Hide God's Word in Your Heart!</a:t>
            </a:r>
          </a:p>
        </p:txBody>
      </p:sp>
    </p:spTree>
    <p:extLst>
      <p:ext uri="{BB962C8B-B14F-4D97-AF65-F5344CB8AC3E}">
        <p14:creationId xmlns:p14="http://schemas.microsoft.com/office/powerpoint/2010/main" val="1435657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9D2F8EA-3694-C76E-8AEA-E89113B29902}"/>
              </a:ext>
            </a:extLst>
          </p:cNvPr>
          <p:cNvPicPr>
            <a:picLocks noChangeAspect="1"/>
          </p:cNvPicPr>
          <p:nvPr/>
        </p:nvPicPr>
        <p:blipFill>
          <a:blip r:embed="rId3"/>
          <a:stretch>
            <a:fillRect/>
          </a:stretch>
        </p:blipFill>
        <p:spPr>
          <a:xfrm>
            <a:off x="6383268" y="1429174"/>
            <a:ext cx="5808732" cy="4167765"/>
          </a:xfrm>
          <a:prstGeom prst="rect">
            <a:avLst/>
          </a:prstGeom>
          <a:effectLst>
            <a:softEdge rad="152400"/>
          </a:effectLst>
        </p:spPr>
      </p:pic>
      <p:sp>
        <p:nvSpPr>
          <p:cNvPr id="11" name="Freeform: Shape 10">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9FC3610A-E7E4-496F-2C9E-6B095E51B940}"/>
              </a:ext>
            </a:extLst>
          </p:cNvPr>
          <p:cNvSpPr txBox="1"/>
          <p:nvPr/>
        </p:nvSpPr>
        <p:spPr>
          <a:xfrm>
            <a:off x="137160" y="457200"/>
            <a:ext cx="6126480" cy="6172200"/>
          </a:xfrm>
          <a:prstGeom prst="rect">
            <a:avLst/>
          </a:prstGeom>
        </p:spPr>
        <p:txBody>
          <a:bodyPr vert="horz" lIns="91440" tIns="45720" rIns="91440" bIns="45720" rtlCol="0">
            <a:normAutofit/>
          </a:bodyPr>
          <a:lstStyle/>
          <a:p>
            <a:pPr algn="ctr">
              <a:lnSpc>
                <a:spcPct val="90000"/>
              </a:lnSpc>
              <a:spcAft>
                <a:spcPts val="600"/>
              </a:spcAft>
            </a:pPr>
            <a:r>
              <a:rPr lang="en-US" sz="5400" b="1" dirty="0"/>
              <a:t>Psalm 4:3</a:t>
            </a:r>
          </a:p>
          <a:p>
            <a:pPr>
              <a:lnSpc>
                <a:spcPct val="90000"/>
              </a:lnSpc>
              <a:spcAft>
                <a:spcPts val="600"/>
              </a:spcAft>
            </a:pPr>
            <a:endParaRPr lang="en-US" sz="2000" dirty="0"/>
          </a:p>
          <a:p>
            <a:pPr algn="ctr">
              <a:lnSpc>
                <a:spcPct val="90000"/>
              </a:lnSpc>
              <a:spcAft>
                <a:spcPts val="600"/>
              </a:spcAft>
            </a:pPr>
            <a:r>
              <a:rPr lang="en-US" sz="5400" dirty="0"/>
              <a:t>"Know that the LORD has set apart his faithful servant for himself; the LORD hears when I call to him."</a:t>
            </a:r>
          </a:p>
        </p:txBody>
      </p:sp>
    </p:spTree>
    <p:extLst>
      <p:ext uri="{BB962C8B-B14F-4D97-AF65-F5344CB8AC3E}">
        <p14:creationId xmlns:p14="http://schemas.microsoft.com/office/powerpoint/2010/main" val="456635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07C24-5DAA-452E-0AA3-ED45317EA47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DE5F60-46CB-6D88-A385-C96F8F896D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2B56CC-CD73-D46F-FD54-34F6F40FA500}"/>
              </a:ext>
            </a:extLst>
          </p:cNvPr>
          <p:cNvPicPr>
            <a:picLocks noChangeAspect="1"/>
          </p:cNvPicPr>
          <p:nvPr/>
        </p:nvPicPr>
        <p:blipFill>
          <a:blip r:embed="rId3"/>
          <a:stretch>
            <a:fillRect/>
          </a:stretch>
        </p:blipFill>
        <p:spPr>
          <a:xfrm>
            <a:off x="5604271" y="228600"/>
            <a:ext cx="1744341" cy="1251565"/>
          </a:xfrm>
          <a:prstGeom prst="rect">
            <a:avLst/>
          </a:prstGeom>
          <a:effectLst>
            <a:softEdge rad="152400"/>
          </a:effectLst>
        </p:spPr>
      </p:pic>
      <p:sp>
        <p:nvSpPr>
          <p:cNvPr id="11" name="Freeform: Shape 10">
            <a:extLst>
              <a:ext uri="{FF2B5EF4-FFF2-40B4-BE49-F238E27FC236}">
                <a16:creationId xmlns:a16="http://schemas.microsoft.com/office/drawing/2014/main" id="{07ABF3AE-43CB-0438-9F9A-E01295DD63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3AC2C446-DBF5-8F89-5310-6311D4F1BD5C}"/>
              </a:ext>
            </a:extLst>
          </p:cNvPr>
          <p:cNvSpPr txBox="1"/>
          <p:nvPr/>
        </p:nvSpPr>
        <p:spPr>
          <a:xfrm>
            <a:off x="137160" y="457200"/>
            <a:ext cx="6126480" cy="6172200"/>
          </a:xfrm>
          <a:prstGeom prst="rect">
            <a:avLst/>
          </a:prstGeom>
        </p:spPr>
        <p:txBody>
          <a:bodyPr vert="horz" lIns="91440" tIns="45720" rIns="91440" bIns="45720" rtlCol="0">
            <a:normAutofit/>
          </a:bodyPr>
          <a:lstStyle/>
          <a:p>
            <a:pPr algn="ctr">
              <a:lnSpc>
                <a:spcPct val="90000"/>
              </a:lnSpc>
              <a:spcAft>
                <a:spcPts val="600"/>
              </a:spcAft>
            </a:pPr>
            <a:r>
              <a:rPr lang="en-US" sz="5400" b="1" dirty="0"/>
              <a:t>Psalm 4:3</a:t>
            </a:r>
          </a:p>
          <a:p>
            <a:pPr>
              <a:lnSpc>
                <a:spcPct val="90000"/>
              </a:lnSpc>
              <a:spcAft>
                <a:spcPts val="600"/>
              </a:spcAft>
            </a:pPr>
            <a:endParaRPr lang="en-US" sz="2000" dirty="0"/>
          </a:p>
          <a:p>
            <a:pPr algn="ctr">
              <a:lnSpc>
                <a:spcPct val="90000"/>
              </a:lnSpc>
              <a:spcAft>
                <a:spcPts val="600"/>
              </a:spcAft>
            </a:pPr>
            <a:r>
              <a:rPr lang="en-US" sz="5400" dirty="0"/>
              <a:t>"</a:t>
            </a:r>
            <a:r>
              <a:rPr lang="en-US" sz="5400" dirty="0">
                <a:highlight>
                  <a:srgbClr val="00FFFF"/>
                </a:highlight>
              </a:rPr>
              <a:t>Know</a:t>
            </a:r>
            <a:r>
              <a:rPr lang="en-US" sz="5400" dirty="0"/>
              <a:t> that the LORD has </a:t>
            </a:r>
            <a:r>
              <a:rPr lang="en-US" sz="5400" dirty="0">
                <a:highlight>
                  <a:srgbClr val="00FFFF"/>
                </a:highlight>
              </a:rPr>
              <a:t>set apart </a:t>
            </a:r>
            <a:r>
              <a:rPr lang="en-US" sz="5400" dirty="0"/>
              <a:t>his </a:t>
            </a:r>
            <a:r>
              <a:rPr lang="en-US" sz="5400" dirty="0">
                <a:highlight>
                  <a:srgbClr val="00FFFF"/>
                </a:highlight>
              </a:rPr>
              <a:t>faithful</a:t>
            </a:r>
            <a:r>
              <a:rPr lang="en-US" sz="5400" dirty="0"/>
              <a:t> servant for himself; the LORD </a:t>
            </a:r>
            <a:r>
              <a:rPr lang="en-US" sz="5400" dirty="0">
                <a:highlight>
                  <a:srgbClr val="00FFFF"/>
                </a:highlight>
              </a:rPr>
              <a:t>hears</a:t>
            </a:r>
            <a:r>
              <a:rPr lang="en-US" sz="5400" dirty="0"/>
              <a:t> when I </a:t>
            </a:r>
            <a:r>
              <a:rPr lang="en-US" sz="5400" dirty="0">
                <a:highlight>
                  <a:srgbClr val="00FFFF"/>
                </a:highlight>
              </a:rPr>
              <a:t>call</a:t>
            </a:r>
            <a:r>
              <a:rPr lang="en-US" sz="5400" dirty="0"/>
              <a:t> to him."</a:t>
            </a:r>
          </a:p>
        </p:txBody>
      </p:sp>
      <p:sp>
        <p:nvSpPr>
          <p:cNvPr id="2" name="TextBox 1">
            <a:extLst>
              <a:ext uri="{FF2B5EF4-FFF2-40B4-BE49-F238E27FC236}">
                <a16:creationId xmlns:a16="http://schemas.microsoft.com/office/drawing/2014/main" id="{8D44EE58-7226-188E-9E62-AF9FC72308AA}"/>
              </a:ext>
            </a:extLst>
          </p:cNvPr>
          <p:cNvSpPr txBox="1"/>
          <p:nvPr/>
        </p:nvSpPr>
        <p:spPr>
          <a:xfrm>
            <a:off x="7200898" y="536331"/>
            <a:ext cx="4749659" cy="6172200"/>
          </a:xfrm>
          <a:prstGeom prst="rect">
            <a:avLst/>
          </a:prstGeom>
        </p:spPr>
        <p:txBody>
          <a:bodyPr vert="horz" lIns="91440" tIns="45720" rIns="91440" bIns="45720" rtlCol="0">
            <a:normAutofit fontScale="92500"/>
          </a:bodyPr>
          <a:lstStyle/>
          <a:p>
            <a:pPr algn="ctr">
              <a:lnSpc>
                <a:spcPct val="90000"/>
              </a:lnSpc>
              <a:spcAft>
                <a:spcPts val="600"/>
              </a:spcAft>
            </a:pPr>
            <a:r>
              <a:rPr lang="en-US" sz="3600" b="1" dirty="0"/>
              <a:t>What Does It Mean?</a:t>
            </a:r>
          </a:p>
          <a:p>
            <a:pPr algn="ctr">
              <a:lnSpc>
                <a:spcPct val="90000"/>
              </a:lnSpc>
              <a:spcAft>
                <a:spcPts val="600"/>
              </a:spcAft>
            </a:pPr>
            <a:endParaRPr lang="en-US" sz="3600" b="1" dirty="0"/>
          </a:p>
          <a:p>
            <a:pPr algn="ctr">
              <a:lnSpc>
                <a:spcPct val="90000"/>
              </a:lnSpc>
              <a:spcAft>
                <a:spcPts val="600"/>
              </a:spcAft>
            </a:pPr>
            <a:r>
              <a:rPr lang="en-US" sz="3600" dirty="0"/>
              <a:t>When we follow Jesus with all our heart, we have a special place in God's heart! He wants us to come to Him in prayer, and we can know for sure that He will hear us.</a:t>
            </a:r>
          </a:p>
          <a:p>
            <a:pPr algn="ctr">
              <a:lnSpc>
                <a:spcPct val="90000"/>
              </a:lnSpc>
              <a:spcAft>
                <a:spcPts val="600"/>
              </a:spcAft>
            </a:pPr>
            <a:endParaRPr lang="en-US" sz="2800" dirty="0"/>
          </a:p>
          <a:p>
            <a:pPr algn="ctr">
              <a:lnSpc>
                <a:spcPct val="90000"/>
              </a:lnSpc>
              <a:spcAft>
                <a:spcPts val="600"/>
              </a:spcAft>
            </a:pPr>
            <a:r>
              <a:rPr lang="en-US" sz="2800" dirty="0"/>
              <a:t>*Take a minute to read all of Psalm 4 and notice how it ends.</a:t>
            </a:r>
          </a:p>
          <a:p>
            <a:pPr>
              <a:lnSpc>
                <a:spcPct val="90000"/>
              </a:lnSpc>
              <a:spcAft>
                <a:spcPts val="600"/>
              </a:spcAft>
            </a:pPr>
            <a:endParaRPr lang="en-US" sz="1200" dirty="0"/>
          </a:p>
        </p:txBody>
      </p:sp>
    </p:spTree>
    <p:extLst>
      <p:ext uri="{BB962C8B-B14F-4D97-AF65-F5344CB8AC3E}">
        <p14:creationId xmlns:p14="http://schemas.microsoft.com/office/powerpoint/2010/main" val="299382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ED25C-1E5C-FF05-64E1-7DBFFF3E28B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196876A-0165-40F7-564C-3E72C3E23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50E163E-9B04-DA17-6AD6-A85260331333}"/>
              </a:ext>
            </a:extLst>
          </p:cNvPr>
          <p:cNvPicPr>
            <a:picLocks noChangeAspect="1"/>
          </p:cNvPicPr>
          <p:nvPr/>
        </p:nvPicPr>
        <p:blipFill>
          <a:blip r:embed="rId3"/>
          <a:stretch>
            <a:fillRect/>
          </a:stretch>
        </p:blipFill>
        <p:spPr>
          <a:xfrm>
            <a:off x="6383268" y="1429174"/>
            <a:ext cx="5808732" cy="4167765"/>
          </a:xfrm>
          <a:prstGeom prst="rect">
            <a:avLst/>
          </a:prstGeom>
          <a:effectLst>
            <a:softEdge rad="152400"/>
          </a:effectLst>
        </p:spPr>
      </p:pic>
      <p:sp>
        <p:nvSpPr>
          <p:cNvPr id="11" name="Freeform: Shape 10">
            <a:extLst>
              <a:ext uri="{FF2B5EF4-FFF2-40B4-BE49-F238E27FC236}">
                <a16:creationId xmlns:a16="http://schemas.microsoft.com/office/drawing/2014/main" id="{CF1BCBC2-476A-6CCA-1016-B54F85262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D8390779-3CC0-74A1-C0CC-BD407C4F1222}"/>
              </a:ext>
            </a:extLst>
          </p:cNvPr>
          <p:cNvSpPr txBox="1"/>
          <p:nvPr/>
        </p:nvSpPr>
        <p:spPr>
          <a:xfrm>
            <a:off x="137160" y="457200"/>
            <a:ext cx="6126480" cy="6172200"/>
          </a:xfrm>
          <a:prstGeom prst="rect">
            <a:avLst/>
          </a:prstGeom>
        </p:spPr>
        <p:txBody>
          <a:bodyPr vert="horz" lIns="91440" tIns="45720" rIns="91440" bIns="45720" rtlCol="0">
            <a:normAutofit/>
          </a:bodyPr>
          <a:lstStyle/>
          <a:p>
            <a:pPr algn="ctr">
              <a:lnSpc>
                <a:spcPct val="90000"/>
              </a:lnSpc>
              <a:spcAft>
                <a:spcPts val="600"/>
              </a:spcAft>
            </a:pPr>
            <a:r>
              <a:rPr lang="en-US" sz="5400" b="1" dirty="0"/>
              <a:t>Psalm __:3</a:t>
            </a:r>
          </a:p>
          <a:p>
            <a:pPr>
              <a:lnSpc>
                <a:spcPct val="90000"/>
              </a:lnSpc>
              <a:spcAft>
                <a:spcPts val="600"/>
              </a:spcAft>
            </a:pPr>
            <a:endParaRPr lang="en-US" sz="2000" dirty="0"/>
          </a:p>
          <a:p>
            <a:pPr algn="ctr">
              <a:lnSpc>
                <a:spcPct val="90000"/>
              </a:lnSpc>
              <a:spcAft>
                <a:spcPts val="600"/>
              </a:spcAft>
            </a:pPr>
            <a:r>
              <a:rPr lang="en-US" sz="5400" dirty="0"/>
              <a:t>"Know that the _____ has set ______ his ________ servant for himself; the ______ hears when I ____ to him."</a:t>
            </a:r>
          </a:p>
        </p:txBody>
      </p:sp>
      <p:sp>
        <p:nvSpPr>
          <p:cNvPr id="2" name="TextBox 1">
            <a:extLst>
              <a:ext uri="{FF2B5EF4-FFF2-40B4-BE49-F238E27FC236}">
                <a16:creationId xmlns:a16="http://schemas.microsoft.com/office/drawing/2014/main" id="{C1ED11E8-170E-2FE2-B353-424B637B432C}"/>
              </a:ext>
            </a:extLst>
          </p:cNvPr>
          <p:cNvSpPr txBox="1"/>
          <p:nvPr/>
        </p:nvSpPr>
        <p:spPr>
          <a:xfrm>
            <a:off x="3654083" y="457200"/>
            <a:ext cx="677008" cy="830997"/>
          </a:xfrm>
          <a:prstGeom prst="rect">
            <a:avLst/>
          </a:prstGeom>
          <a:noFill/>
        </p:spPr>
        <p:txBody>
          <a:bodyPr wrap="square" rtlCol="0">
            <a:spAutoFit/>
          </a:bodyPr>
          <a:lstStyle/>
          <a:p>
            <a:r>
              <a:rPr lang="en-US" sz="4800" b="1" dirty="0">
                <a:latin typeface="Comic Sans MS" panose="030F0702030302020204" pitchFamily="66" charset="0"/>
              </a:rPr>
              <a:t>4</a:t>
            </a:r>
          </a:p>
        </p:txBody>
      </p:sp>
      <p:sp>
        <p:nvSpPr>
          <p:cNvPr id="5" name="TextBox 4">
            <a:extLst>
              <a:ext uri="{FF2B5EF4-FFF2-40B4-BE49-F238E27FC236}">
                <a16:creationId xmlns:a16="http://schemas.microsoft.com/office/drawing/2014/main" id="{C420F742-E581-B586-12E5-3F05CDB884A4}"/>
              </a:ext>
            </a:extLst>
          </p:cNvPr>
          <p:cNvSpPr txBox="1"/>
          <p:nvPr/>
        </p:nvSpPr>
        <p:spPr>
          <a:xfrm>
            <a:off x="211015" y="2369523"/>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6" name="TextBox 5">
            <a:extLst>
              <a:ext uri="{FF2B5EF4-FFF2-40B4-BE49-F238E27FC236}">
                <a16:creationId xmlns:a16="http://schemas.microsoft.com/office/drawing/2014/main" id="{5FDE09D1-7E38-54D2-52F6-02FAC190FE78}"/>
              </a:ext>
            </a:extLst>
          </p:cNvPr>
          <p:cNvSpPr txBox="1"/>
          <p:nvPr/>
        </p:nvSpPr>
        <p:spPr>
          <a:xfrm>
            <a:off x="473559" y="4613140"/>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7" name="TextBox 6">
            <a:extLst>
              <a:ext uri="{FF2B5EF4-FFF2-40B4-BE49-F238E27FC236}">
                <a16:creationId xmlns:a16="http://schemas.microsoft.com/office/drawing/2014/main" id="{28DDF694-19B5-4B1F-02DD-A7BD9D2E41DD}"/>
              </a:ext>
            </a:extLst>
          </p:cNvPr>
          <p:cNvSpPr txBox="1"/>
          <p:nvPr/>
        </p:nvSpPr>
        <p:spPr>
          <a:xfrm>
            <a:off x="4331091" y="2400300"/>
            <a:ext cx="1792432" cy="769441"/>
          </a:xfrm>
          <a:prstGeom prst="rect">
            <a:avLst/>
          </a:prstGeom>
          <a:noFill/>
        </p:spPr>
        <p:txBody>
          <a:bodyPr wrap="square" rtlCol="0">
            <a:spAutoFit/>
          </a:bodyPr>
          <a:lstStyle/>
          <a:p>
            <a:r>
              <a:rPr lang="en-US" sz="4400" dirty="0">
                <a:latin typeface="Comic Sans MS" panose="030F0702030302020204" pitchFamily="66" charset="0"/>
              </a:rPr>
              <a:t>apart</a:t>
            </a:r>
          </a:p>
        </p:txBody>
      </p:sp>
      <p:sp>
        <p:nvSpPr>
          <p:cNvPr id="8" name="TextBox 7">
            <a:extLst>
              <a:ext uri="{FF2B5EF4-FFF2-40B4-BE49-F238E27FC236}">
                <a16:creationId xmlns:a16="http://schemas.microsoft.com/office/drawing/2014/main" id="{AC242709-06F8-45D5-DD7D-A16C73F6D8F5}"/>
              </a:ext>
            </a:extLst>
          </p:cNvPr>
          <p:cNvSpPr txBox="1"/>
          <p:nvPr/>
        </p:nvSpPr>
        <p:spPr>
          <a:xfrm>
            <a:off x="1365737" y="3108186"/>
            <a:ext cx="2379785" cy="769441"/>
          </a:xfrm>
          <a:prstGeom prst="rect">
            <a:avLst/>
          </a:prstGeom>
          <a:noFill/>
        </p:spPr>
        <p:txBody>
          <a:bodyPr wrap="square" rtlCol="0">
            <a:spAutoFit/>
          </a:bodyPr>
          <a:lstStyle/>
          <a:p>
            <a:r>
              <a:rPr lang="en-US" sz="4400" dirty="0">
                <a:latin typeface="Comic Sans MS" panose="030F0702030302020204" pitchFamily="66" charset="0"/>
              </a:rPr>
              <a:t>faithful</a:t>
            </a:r>
          </a:p>
        </p:txBody>
      </p:sp>
      <p:sp>
        <p:nvSpPr>
          <p:cNvPr id="10" name="TextBox 9">
            <a:extLst>
              <a:ext uri="{FF2B5EF4-FFF2-40B4-BE49-F238E27FC236}">
                <a16:creationId xmlns:a16="http://schemas.microsoft.com/office/drawing/2014/main" id="{C74C1D84-3708-DA9B-5A49-D8600DB93B49}"/>
              </a:ext>
            </a:extLst>
          </p:cNvPr>
          <p:cNvSpPr txBox="1"/>
          <p:nvPr/>
        </p:nvSpPr>
        <p:spPr>
          <a:xfrm>
            <a:off x="1463626" y="5326778"/>
            <a:ext cx="1187547" cy="769441"/>
          </a:xfrm>
          <a:prstGeom prst="rect">
            <a:avLst/>
          </a:prstGeom>
          <a:noFill/>
        </p:spPr>
        <p:txBody>
          <a:bodyPr wrap="square" rtlCol="0">
            <a:spAutoFit/>
          </a:bodyPr>
          <a:lstStyle/>
          <a:p>
            <a:r>
              <a:rPr lang="en-US" sz="4400" dirty="0">
                <a:latin typeface="Comic Sans MS" panose="030F0702030302020204" pitchFamily="66" charset="0"/>
              </a:rPr>
              <a:t>call</a:t>
            </a:r>
          </a:p>
        </p:txBody>
      </p:sp>
    </p:spTree>
    <p:extLst>
      <p:ext uri="{BB962C8B-B14F-4D97-AF65-F5344CB8AC3E}">
        <p14:creationId xmlns:p14="http://schemas.microsoft.com/office/powerpoint/2010/main" val="78014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A0664-7987-FB45-786A-93EFB3D482E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FF066F1-1593-9C5A-DCBC-6393D6C6B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48187A3-E352-428E-4ABE-A6DD615E2970}"/>
              </a:ext>
            </a:extLst>
          </p:cNvPr>
          <p:cNvPicPr>
            <a:picLocks noChangeAspect="1"/>
          </p:cNvPicPr>
          <p:nvPr/>
        </p:nvPicPr>
        <p:blipFill>
          <a:blip r:embed="rId3"/>
          <a:stretch>
            <a:fillRect/>
          </a:stretch>
        </p:blipFill>
        <p:spPr>
          <a:xfrm>
            <a:off x="6383268" y="1429174"/>
            <a:ext cx="5808732" cy="4167765"/>
          </a:xfrm>
          <a:prstGeom prst="rect">
            <a:avLst/>
          </a:prstGeom>
          <a:effectLst>
            <a:softEdge rad="152400"/>
          </a:effectLst>
        </p:spPr>
      </p:pic>
      <p:sp>
        <p:nvSpPr>
          <p:cNvPr id="11" name="Freeform: Shape 10">
            <a:extLst>
              <a:ext uri="{FF2B5EF4-FFF2-40B4-BE49-F238E27FC236}">
                <a16:creationId xmlns:a16="http://schemas.microsoft.com/office/drawing/2014/main" id="{140C8D42-324B-B57F-68AB-20A3FA9E1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3299605A-64F0-D977-ADCD-1AE9A3D1D197}"/>
              </a:ext>
            </a:extLst>
          </p:cNvPr>
          <p:cNvSpPr txBox="1"/>
          <p:nvPr/>
        </p:nvSpPr>
        <p:spPr>
          <a:xfrm>
            <a:off x="137160" y="457200"/>
            <a:ext cx="6126480" cy="6172200"/>
          </a:xfrm>
          <a:prstGeom prst="rect">
            <a:avLst/>
          </a:prstGeom>
        </p:spPr>
        <p:txBody>
          <a:bodyPr vert="horz" lIns="91440" tIns="45720" rIns="91440" bIns="45720" rtlCol="0">
            <a:normAutofit/>
          </a:bodyPr>
          <a:lstStyle/>
          <a:p>
            <a:pPr algn="ctr">
              <a:lnSpc>
                <a:spcPct val="90000"/>
              </a:lnSpc>
              <a:spcAft>
                <a:spcPts val="600"/>
              </a:spcAft>
            </a:pPr>
            <a:r>
              <a:rPr lang="en-US" sz="5400" b="1" dirty="0"/>
              <a:t>______ __:3</a:t>
            </a:r>
          </a:p>
          <a:p>
            <a:pPr>
              <a:lnSpc>
                <a:spcPct val="90000"/>
              </a:lnSpc>
              <a:spcAft>
                <a:spcPts val="600"/>
              </a:spcAft>
            </a:pPr>
            <a:endParaRPr lang="en-US" sz="2000" dirty="0"/>
          </a:p>
          <a:p>
            <a:pPr algn="ctr">
              <a:lnSpc>
                <a:spcPct val="90000"/>
              </a:lnSpc>
              <a:spcAft>
                <a:spcPts val="600"/>
              </a:spcAft>
            </a:pPr>
            <a:r>
              <a:rPr lang="en-US" sz="5400" dirty="0"/>
              <a:t>"_____ that the _____ has ___ ______ his ________ _______ for _______; the ______ _____ when I ____ to ___."</a:t>
            </a:r>
          </a:p>
        </p:txBody>
      </p:sp>
      <p:sp>
        <p:nvSpPr>
          <p:cNvPr id="2" name="TextBox 1">
            <a:extLst>
              <a:ext uri="{FF2B5EF4-FFF2-40B4-BE49-F238E27FC236}">
                <a16:creationId xmlns:a16="http://schemas.microsoft.com/office/drawing/2014/main" id="{12939BCE-6DF5-C2B5-FB7A-96248274DAF0}"/>
              </a:ext>
            </a:extLst>
          </p:cNvPr>
          <p:cNvSpPr txBox="1"/>
          <p:nvPr/>
        </p:nvSpPr>
        <p:spPr>
          <a:xfrm>
            <a:off x="3654083" y="457200"/>
            <a:ext cx="677008" cy="830997"/>
          </a:xfrm>
          <a:prstGeom prst="rect">
            <a:avLst/>
          </a:prstGeom>
          <a:noFill/>
        </p:spPr>
        <p:txBody>
          <a:bodyPr wrap="square" rtlCol="0">
            <a:spAutoFit/>
          </a:bodyPr>
          <a:lstStyle/>
          <a:p>
            <a:r>
              <a:rPr lang="en-US" sz="4800" b="1" dirty="0">
                <a:latin typeface="Comic Sans MS" panose="030F0702030302020204" pitchFamily="66" charset="0"/>
              </a:rPr>
              <a:t>4</a:t>
            </a:r>
          </a:p>
        </p:txBody>
      </p:sp>
      <p:sp>
        <p:nvSpPr>
          <p:cNvPr id="5" name="TextBox 4">
            <a:extLst>
              <a:ext uri="{FF2B5EF4-FFF2-40B4-BE49-F238E27FC236}">
                <a16:creationId xmlns:a16="http://schemas.microsoft.com/office/drawing/2014/main" id="{9270CB98-0363-1671-3C11-EA12FE0ED7EF}"/>
              </a:ext>
            </a:extLst>
          </p:cNvPr>
          <p:cNvSpPr txBox="1"/>
          <p:nvPr/>
        </p:nvSpPr>
        <p:spPr>
          <a:xfrm>
            <a:off x="211015" y="2369523"/>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6" name="TextBox 5">
            <a:extLst>
              <a:ext uri="{FF2B5EF4-FFF2-40B4-BE49-F238E27FC236}">
                <a16:creationId xmlns:a16="http://schemas.microsoft.com/office/drawing/2014/main" id="{9A226BF8-74D3-02B8-FDA6-D2B5394C13AA}"/>
              </a:ext>
            </a:extLst>
          </p:cNvPr>
          <p:cNvSpPr txBox="1"/>
          <p:nvPr/>
        </p:nvSpPr>
        <p:spPr>
          <a:xfrm>
            <a:off x="473559" y="4613140"/>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7" name="TextBox 6">
            <a:extLst>
              <a:ext uri="{FF2B5EF4-FFF2-40B4-BE49-F238E27FC236}">
                <a16:creationId xmlns:a16="http://schemas.microsoft.com/office/drawing/2014/main" id="{C409D815-6FD2-E971-6E93-CAFCD9F741EC}"/>
              </a:ext>
            </a:extLst>
          </p:cNvPr>
          <p:cNvSpPr txBox="1"/>
          <p:nvPr/>
        </p:nvSpPr>
        <p:spPr>
          <a:xfrm>
            <a:off x="4331091" y="2400300"/>
            <a:ext cx="1792432" cy="769441"/>
          </a:xfrm>
          <a:prstGeom prst="rect">
            <a:avLst/>
          </a:prstGeom>
          <a:noFill/>
        </p:spPr>
        <p:txBody>
          <a:bodyPr wrap="square" rtlCol="0">
            <a:spAutoFit/>
          </a:bodyPr>
          <a:lstStyle/>
          <a:p>
            <a:r>
              <a:rPr lang="en-US" sz="4400" dirty="0">
                <a:latin typeface="Comic Sans MS" panose="030F0702030302020204" pitchFamily="66" charset="0"/>
              </a:rPr>
              <a:t>apart</a:t>
            </a:r>
          </a:p>
        </p:txBody>
      </p:sp>
      <p:sp>
        <p:nvSpPr>
          <p:cNvPr id="8" name="TextBox 7">
            <a:extLst>
              <a:ext uri="{FF2B5EF4-FFF2-40B4-BE49-F238E27FC236}">
                <a16:creationId xmlns:a16="http://schemas.microsoft.com/office/drawing/2014/main" id="{B1D3214C-1180-2052-A886-C4D00431C038}"/>
              </a:ext>
            </a:extLst>
          </p:cNvPr>
          <p:cNvSpPr txBox="1"/>
          <p:nvPr/>
        </p:nvSpPr>
        <p:spPr>
          <a:xfrm>
            <a:off x="1365737" y="3108186"/>
            <a:ext cx="2379785" cy="769441"/>
          </a:xfrm>
          <a:prstGeom prst="rect">
            <a:avLst/>
          </a:prstGeom>
          <a:noFill/>
        </p:spPr>
        <p:txBody>
          <a:bodyPr wrap="square" rtlCol="0">
            <a:spAutoFit/>
          </a:bodyPr>
          <a:lstStyle/>
          <a:p>
            <a:r>
              <a:rPr lang="en-US" sz="4400" dirty="0">
                <a:latin typeface="Comic Sans MS" panose="030F0702030302020204" pitchFamily="66" charset="0"/>
              </a:rPr>
              <a:t>faithful</a:t>
            </a:r>
          </a:p>
        </p:txBody>
      </p:sp>
      <p:sp>
        <p:nvSpPr>
          <p:cNvPr id="10" name="TextBox 9">
            <a:extLst>
              <a:ext uri="{FF2B5EF4-FFF2-40B4-BE49-F238E27FC236}">
                <a16:creationId xmlns:a16="http://schemas.microsoft.com/office/drawing/2014/main" id="{16F5CC5A-DF0F-C896-4C93-FC53797C50FE}"/>
              </a:ext>
            </a:extLst>
          </p:cNvPr>
          <p:cNvSpPr txBox="1"/>
          <p:nvPr/>
        </p:nvSpPr>
        <p:spPr>
          <a:xfrm>
            <a:off x="1463626" y="5326778"/>
            <a:ext cx="1187547" cy="769441"/>
          </a:xfrm>
          <a:prstGeom prst="rect">
            <a:avLst/>
          </a:prstGeom>
          <a:noFill/>
        </p:spPr>
        <p:txBody>
          <a:bodyPr wrap="square" rtlCol="0">
            <a:spAutoFit/>
          </a:bodyPr>
          <a:lstStyle/>
          <a:p>
            <a:r>
              <a:rPr lang="en-US" sz="4400" dirty="0">
                <a:latin typeface="Comic Sans MS" panose="030F0702030302020204" pitchFamily="66" charset="0"/>
              </a:rPr>
              <a:t>call</a:t>
            </a:r>
          </a:p>
        </p:txBody>
      </p:sp>
      <p:sp>
        <p:nvSpPr>
          <p:cNvPr id="12" name="TextBox 11">
            <a:extLst>
              <a:ext uri="{FF2B5EF4-FFF2-40B4-BE49-F238E27FC236}">
                <a16:creationId xmlns:a16="http://schemas.microsoft.com/office/drawing/2014/main" id="{EBE19BF9-1DE3-17E8-9977-367477CD8FBF}"/>
              </a:ext>
            </a:extLst>
          </p:cNvPr>
          <p:cNvSpPr txBox="1"/>
          <p:nvPr/>
        </p:nvSpPr>
        <p:spPr>
          <a:xfrm>
            <a:off x="1622791" y="435343"/>
            <a:ext cx="1865675" cy="830997"/>
          </a:xfrm>
          <a:prstGeom prst="rect">
            <a:avLst/>
          </a:prstGeom>
          <a:noFill/>
        </p:spPr>
        <p:txBody>
          <a:bodyPr wrap="square" rtlCol="0">
            <a:spAutoFit/>
          </a:bodyPr>
          <a:lstStyle/>
          <a:p>
            <a:r>
              <a:rPr lang="en-US" sz="4800" b="1" dirty="0">
                <a:latin typeface="Comic Sans MS" panose="030F0702030302020204" pitchFamily="66" charset="0"/>
              </a:rPr>
              <a:t>Psalm</a:t>
            </a:r>
          </a:p>
        </p:txBody>
      </p:sp>
      <p:sp>
        <p:nvSpPr>
          <p:cNvPr id="13" name="TextBox 12">
            <a:extLst>
              <a:ext uri="{FF2B5EF4-FFF2-40B4-BE49-F238E27FC236}">
                <a16:creationId xmlns:a16="http://schemas.microsoft.com/office/drawing/2014/main" id="{00DEA247-1E46-CC39-5CF3-9B75B5E221FA}"/>
              </a:ext>
            </a:extLst>
          </p:cNvPr>
          <p:cNvSpPr txBox="1"/>
          <p:nvPr/>
        </p:nvSpPr>
        <p:spPr>
          <a:xfrm>
            <a:off x="1343997" y="1627984"/>
            <a:ext cx="1740877" cy="769441"/>
          </a:xfrm>
          <a:prstGeom prst="rect">
            <a:avLst/>
          </a:prstGeom>
          <a:noFill/>
        </p:spPr>
        <p:txBody>
          <a:bodyPr wrap="square" rtlCol="0">
            <a:spAutoFit/>
          </a:bodyPr>
          <a:lstStyle/>
          <a:p>
            <a:r>
              <a:rPr lang="en-US" sz="4400" dirty="0">
                <a:latin typeface="Comic Sans MS" panose="030F0702030302020204" pitchFamily="66" charset="0"/>
              </a:rPr>
              <a:t>Know</a:t>
            </a:r>
          </a:p>
        </p:txBody>
      </p:sp>
      <p:sp>
        <p:nvSpPr>
          <p:cNvPr id="14" name="TextBox 13">
            <a:extLst>
              <a:ext uri="{FF2B5EF4-FFF2-40B4-BE49-F238E27FC236}">
                <a16:creationId xmlns:a16="http://schemas.microsoft.com/office/drawing/2014/main" id="{94B80937-EE15-F60C-F2E9-86AF0811AFD5}"/>
              </a:ext>
            </a:extLst>
          </p:cNvPr>
          <p:cNvSpPr txBox="1"/>
          <p:nvPr/>
        </p:nvSpPr>
        <p:spPr>
          <a:xfrm>
            <a:off x="3114209" y="2369523"/>
            <a:ext cx="1187547" cy="769441"/>
          </a:xfrm>
          <a:prstGeom prst="rect">
            <a:avLst/>
          </a:prstGeom>
          <a:noFill/>
        </p:spPr>
        <p:txBody>
          <a:bodyPr wrap="square" rtlCol="0">
            <a:spAutoFit/>
          </a:bodyPr>
          <a:lstStyle/>
          <a:p>
            <a:r>
              <a:rPr lang="en-US" sz="4400" dirty="0">
                <a:latin typeface="Comic Sans MS" panose="030F0702030302020204" pitchFamily="66" charset="0"/>
              </a:rPr>
              <a:t>set</a:t>
            </a:r>
          </a:p>
        </p:txBody>
      </p:sp>
      <p:sp>
        <p:nvSpPr>
          <p:cNvPr id="15" name="TextBox 14">
            <a:extLst>
              <a:ext uri="{FF2B5EF4-FFF2-40B4-BE49-F238E27FC236}">
                <a16:creationId xmlns:a16="http://schemas.microsoft.com/office/drawing/2014/main" id="{5959A855-E6B3-DA1C-7DAC-FEBE7A221CEB}"/>
              </a:ext>
            </a:extLst>
          </p:cNvPr>
          <p:cNvSpPr txBox="1"/>
          <p:nvPr/>
        </p:nvSpPr>
        <p:spPr>
          <a:xfrm>
            <a:off x="3865150" y="3108185"/>
            <a:ext cx="2379785" cy="769441"/>
          </a:xfrm>
          <a:prstGeom prst="rect">
            <a:avLst/>
          </a:prstGeom>
          <a:noFill/>
        </p:spPr>
        <p:txBody>
          <a:bodyPr wrap="square" rtlCol="0">
            <a:spAutoFit/>
          </a:bodyPr>
          <a:lstStyle/>
          <a:p>
            <a:r>
              <a:rPr lang="en-US" sz="4400" dirty="0">
                <a:latin typeface="Comic Sans MS" panose="030F0702030302020204" pitchFamily="66" charset="0"/>
              </a:rPr>
              <a:t>servant</a:t>
            </a:r>
          </a:p>
        </p:txBody>
      </p:sp>
      <p:sp>
        <p:nvSpPr>
          <p:cNvPr id="16" name="TextBox 15">
            <a:extLst>
              <a:ext uri="{FF2B5EF4-FFF2-40B4-BE49-F238E27FC236}">
                <a16:creationId xmlns:a16="http://schemas.microsoft.com/office/drawing/2014/main" id="{98EEE892-A476-AB0E-748B-381F85434576}"/>
              </a:ext>
            </a:extLst>
          </p:cNvPr>
          <p:cNvSpPr txBox="1"/>
          <p:nvPr/>
        </p:nvSpPr>
        <p:spPr>
          <a:xfrm>
            <a:off x="1951892" y="3846576"/>
            <a:ext cx="2379785" cy="769441"/>
          </a:xfrm>
          <a:prstGeom prst="rect">
            <a:avLst/>
          </a:prstGeom>
          <a:noFill/>
        </p:spPr>
        <p:txBody>
          <a:bodyPr wrap="square" rtlCol="0">
            <a:spAutoFit/>
          </a:bodyPr>
          <a:lstStyle/>
          <a:p>
            <a:r>
              <a:rPr lang="en-US" sz="4400" dirty="0">
                <a:latin typeface="Comic Sans MS" panose="030F0702030302020204" pitchFamily="66" charset="0"/>
              </a:rPr>
              <a:t>himself</a:t>
            </a:r>
          </a:p>
        </p:txBody>
      </p:sp>
      <p:sp>
        <p:nvSpPr>
          <p:cNvPr id="17" name="TextBox 16">
            <a:extLst>
              <a:ext uri="{FF2B5EF4-FFF2-40B4-BE49-F238E27FC236}">
                <a16:creationId xmlns:a16="http://schemas.microsoft.com/office/drawing/2014/main" id="{57CD923A-C4CB-744E-F369-170A1E0EEA8B}"/>
              </a:ext>
            </a:extLst>
          </p:cNvPr>
          <p:cNvSpPr txBox="1"/>
          <p:nvPr/>
        </p:nvSpPr>
        <p:spPr>
          <a:xfrm>
            <a:off x="2402618" y="4625167"/>
            <a:ext cx="1740877" cy="769441"/>
          </a:xfrm>
          <a:prstGeom prst="rect">
            <a:avLst/>
          </a:prstGeom>
          <a:noFill/>
        </p:spPr>
        <p:txBody>
          <a:bodyPr wrap="square" rtlCol="0">
            <a:spAutoFit/>
          </a:bodyPr>
          <a:lstStyle/>
          <a:p>
            <a:r>
              <a:rPr lang="en-US" sz="4400" dirty="0">
                <a:latin typeface="Comic Sans MS" panose="030F0702030302020204" pitchFamily="66" charset="0"/>
              </a:rPr>
              <a:t>hears</a:t>
            </a:r>
          </a:p>
        </p:txBody>
      </p:sp>
      <p:sp>
        <p:nvSpPr>
          <p:cNvPr id="18" name="TextBox 17">
            <a:extLst>
              <a:ext uri="{FF2B5EF4-FFF2-40B4-BE49-F238E27FC236}">
                <a16:creationId xmlns:a16="http://schemas.microsoft.com/office/drawing/2014/main" id="{E42F8AFF-C0E6-7872-4E7F-E7AAD77B3FAE}"/>
              </a:ext>
            </a:extLst>
          </p:cNvPr>
          <p:cNvSpPr txBox="1"/>
          <p:nvPr/>
        </p:nvSpPr>
        <p:spPr>
          <a:xfrm>
            <a:off x="3533307" y="5323629"/>
            <a:ext cx="1187547" cy="769441"/>
          </a:xfrm>
          <a:prstGeom prst="rect">
            <a:avLst/>
          </a:prstGeom>
          <a:noFill/>
        </p:spPr>
        <p:txBody>
          <a:bodyPr wrap="square" rtlCol="0">
            <a:spAutoFit/>
          </a:bodyPr>
          <a:lstStyle/>
          <a:p>
            <a:r>
              <a:rPr lang="en-US" sz="4400" dirty="0">
                <a:latin typeface="Comic Sans MS" panose="030F0702030302020204" pitchFamily="66" charset="0"/>
              </a:rPr>
              <a:t>him</a:t>
            </a:r>
          </a:p>
        </p:txBody>
      </p:sp>
    </p:spTree>
    <p:extLst>
      <p:ext uri="{BB962C8B-B14F-4D97-AF65-F5344CB8AC3E}">
        <p14:creationId xmlns:p14="http://schemas.microsoft.com/office/powerpoint/2010/main" val="46736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down)">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down)">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down)">
                                      <p:cBhvr>
                                        <p:cTn id="62" dur="500"/>
                                        <p:tgtEl>
                                          <p:spTgt spid="10"/>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down)">
                                      <p:cBhvr>
                                        <p:cTn id="6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0" grpId="0"/>
      <p:bldP spid="12" grpId="0"/>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6B24E-D025-0385-3FDD-B95B6CE1F35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8A2EC-3189-8914-7F64-8C742E363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CAD92F6-063B-80F8-5367-49EA0AFBC79B}"/>
              </a:ext>
            </a:extLst>
          </p:cNvPr>
          <p:cNvPicPr>
            <a:picLocks noChangeAspect="1"/>
          </p:cNvPicPr>
          <p:nvPr/>
        </p:nvPicPr>
        <p:blipFill>
          <a:blip r:embed="rId3"/>
          <a:stretch>
            <a:fillRect/>
          </a:stretch>
        </p:blipFill>
        <p:spPr>
          <a:xfrm>
            <a:off x="6383268" y="1429174"/>
            <a:ext cx="5808732" cy="4167765"/>
          </a:xfrm>
          <a:prstGeom prst="rect">
            <a:avLst/>
          </a:prstGeom>
          <a:effectLst>
            <a:softEdge rad="152400"/>
          </a:effectLst>
        </p:spPr>
      </p:pic>
      <p:sp>
        <p:nvSpPr>
          <p:cNvPr id="11" name="Freeform: Shape 10">
            <a:extLst>
              <a:ext uri="{FF2B5EF4-FFF2-40B4-BE49-F238E27FC236}">
                <a16:creationId xmlns:a16="http://schemas.microsoft.com/office/drawing/2014/main" id="{6D3B313B-DB08-76B5-BEF0-F19F5D6F9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36A904FC-6729-22C5-54C1-77AF282010E9}"/>
              </a:ext>
            </a:extLst>
          </p:cNvPr>
          <p:cNvSpPr txBox="1"/>
          <p:nvPr/>
        </p:nvSpPr>
        <p:spPr>
          <a:xfrm>
            <a:off x="137160" y="457200"/>
            <a:ext cx="6126480" cy="6172200"/>
          </a:xfrm>
          <a:prstGeom prst="rect">
            <a:avLst/>
          </a:prstGeom>
        </p:spPr>
        <p:txBody>
          <a:bodyPr vert="horz" lIns="91440" tIns="45720" rIns="91440" bIns="45720" rtlCol="0">
            <a:normAutofit/>
          </a:bodyPr>
          <a:lstStyle/>
          <a:p>
            <a:pPr algn="ctr">
              <a:lnSpc>
                <a:spcPct val="90000"/>
              </a:lnSpc>
              <a:spcAft>
                <a:spcPts val="600"/>
              </a:spcAft>
            </a:pPr>
            <a:r>
              <a:rPr lang="en-US" sz="5400" b="1" dirty="0"/>
              <a:t>______ __:__</a:t>
            </a:r>
          </a:p>
          <a:p>
            <a:pPr>
              <a:lnSpc>
                <a:spcPct val="90000"/>
              </a:lnSpc>
              <a:spcAft>
                <a:spcPts val="600"/>
              </a:spcAft>
            </a:pPr>
            <a:endParaRPr lang="en-US" sz="2000" dirty="0"/>
          </a:p>
          <a:p>
            <a:pPr algn="ctr">
              <a:lnSpc>
                <a:spcPct val="90000"/>
              </a:lnSpc>
              <a:spcAft>
                <a:spcPts val="600"/>
              </a:spcAft>
            </a:pPr>
            <a:r>
              <a:rPr lang="en-US" sz="5400" dirty="0"/>
              <a:t>"_____ ____ ___ _____ ___ ___ ______ ___ _______ _______ ___ _______; ___ ______ _____ ____ _ ____ __ ___."</a:t>
            </a:r>
          </a:p>
        </p:txBody>
      </p:sp>
      <p:sp>
        <p:nvSpPr>
          <p:cNvPr id="2" name="TextBox 1">
            <a:extLst>
              <a:ext uri="{FF2B5EF4-FFF2-40B4-BE49-F238E27FC236}">
                <a16:creationId xmlns:a16="http://schemas.microsoft.com/office/drawing/2014/main" id="{CDEFEA2D-40CA-D839-82CA-7233302FD506}"/>
              </a:ext>
            </a:extLst>
          </p:cNvPr>
          <p:cNvSpPr txBox="1"/>
          <p:nvPr/>
        </p:nvSpPr>
        <p:spPr>
          <a:xfrm>
            <a:off x="3606948" y="457200"/>
            <a:ext cx="677008" cy="830997"/>
          </a:xfrm>
          <a:prstGeom prst="rect">
            <a:avLst/>
          </a:prstGeom>
          <a:noFill/>
        </p:spPr>
        <p:txBody>
          <a:bodyPr wrap="square" rtlCol="0">
            <a:spAutoFit/>
          </a:bodyPr>
          <a:lstStyle/>
          <a:p>
            <a:r>
              <a:rPr lang="en-US" sz="4800" b="1" dirty="0">
                <a:latin typeface="Comic Sans MS" panose="030F0702030302020204" pitchFamily="66" charset="0"/>
              </a:rPr>
              <a:t>4</a:t>
            </a:r>
          </a:p>
        </p:txBody>
      </p:sp>
      <p:sp>
        <p:nvSpPr>
          <p:cNvPr id="5" name="TextBox 4">
            <a:extLst>
              <a:ext uri="{FF2B5EF4-FFF2-40B4-BE49-F238E27FC236}">
                <a16:creationId xmlns:a16="http://schemas.microsoft.com/office/drawing/2014/main" id="{AF9223F6-1364-5635-F505-C3811DE067B9}"/>
              </a:ext>
            </a:extLst>
          </p:cNvPr>
          <p:cNvSpPr txBox="1"/>
          <p:nvPr/>
        </p:nvSpPr>
        <p:spPr>
          <a:xfrm>
            <a:off x="211015" y="2369523"/>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6" name="TextBox 5">
            <a:extLst>
              <a:ext uri="{FF2B5EF4-FFF2-40B4-BE49-F238E27FC236}">
                <a16:creationId xmlns:a16="http://schemas.microsoft.com/office/drawing/2014/main" id="{FC9790FC-BF28-F4FC-7712-158467E97B63}"/>
              </a:ext>
            </a:extLst>
          </p:cNvPr>
          <p:cNvSpPr txBox="1"/>
          <p:nvPr/>
        </p:nvSpPr>
        <p:spPr>
          <a:xfrm>
            <a:off x="473559" y="4613140"/>
            <a:ext cx="1740877" cy="769441"/>
          </a:xfrm>
          <a:prstGeom prst="rect">
            <a:avLst/>
          </a:prstGeom>
          <a:noFill/>
        </p:spPr>
        <p:txBody>
          <a:bodyPr wrap="square" rtlCol="0">
            <a:spAutoFit/>
          </a:bodyPr>
          <a:lstStyle/>
          <a:p>
            <a:r>
              <a:rPr lang="en-US" sz="4400" dirty="0">
                <a:latin typeface="Comic Sans MS" panose="030F0702030302020204" pitchFamily="66" charset="0"/>
              </a:rPr>
              <a:t>LORD</a:t>
            </a:r>
          </a:p>
        </p:txBody>
      </p:sp>
      <p:sp>
        <p:nvSpPr>
          <p:cNvPr id="7" name="TextBox 6">
            <a:extLst>
              <a:ext uri="{FF2B5EF4-FFF2-40B4-BE49-F238E27FC236}">
                <a16:creationId xmlns:a16="http://schemas.microsoft.com/office/drawing/2014/main" id="{8A4305FF-F9E7-B72F-39CF-E2C7D538C7C4}"/>
              </a:ext>
            </a:extLst>
          </p:cNvPr>
          <p:cNvSpPr txBox="1"/>
          <p:nvPr/>
        </p:nvSpPr>
        <p:spPr>
          <a:xfrm>
            <a:off x="4331091" y="2400300"/>
            <a:ext cx="1792432" cy="769441"/>
          </a:xfrm>
          <a:prstGeom prst="rect">
            <a:avLst/>
          </a:prstGeom>
          <a:noFill/>
        </p:spPr>
        <p:txBody>
          <a:bodyPr wrap="square" rtlCol="0">
            <a:spAutoFit/>
          </a:bodyPr>
          <a:lstStyle/>
          <a:p>
            <a:r>
              <a:rPr lang="en-US" sz="4400" dirty="0">
                <a:latin typeface="Comic Sans MS" panose="030F0702030302020204" pitchFamily="66" charset="0"/>
              </a:rPr>
              <a:t>apart</a:t>
            </a:r>
          </a:p>
        </p:txBody>
      </p:sp>
      <p:sp>
        <p:nvSpPr>
          <p:cNvPr id="8" name="TextBox 7">
            <a:extLst>
              <a:ext uri="{FF2B5EF4-FFF2-40B4-BE49-F238E27FC236}">
                <a16:creationId xmlns:a16="http://schemas.microsoft.com/office/drawing/2014/main" id="{4F9F241F-BB04-1AA2-569E-3CD2DE6F1760}"/>
              </a:ext>
            </a:extLst>
          </p:cNvPr>
          <p:cNvSpPr txBox="1"/>
          <p:nvPr/>
        </p:nvSpPr>
        <p:spPr>
          <a:xfrm>
            <a:off x="1403445" y="3108186"/>
            <a:ext cx="2379785" cy="769441"/>
          </a:xfrm>
          <a:prstGeom prst="rect">
            <a:avLst/>
          </a:prstGeom>
          <a:noFill/>
        </p:spPr>
        <p:txBody>
          <a:bodyPr wrap="square" rtlCol="0">
            <a:spAutoFit/>
          </a:bodyPr>
          <a:lstStyle/>
          <a:p>
            <a:r>
              <a:rPr lang="en-US" sz="4400" dirty="0">
                <a:latin typeface="Comic Sans MS" panose="030F0702030302020204" pitchFamily="66" charset="0"/>
              </a:rPr>
              <a:t>faithful</a:t>
            </a:r>
          </a:p>
        </p:txBody>
      </p:sp>
      <p:sp>
        <p:nvSpPr>
          <p:cNvPr id="10" name="TextBox 9">
            <a:extLst>
              <a:ext uri="{FF2B5EF4-FFF2-40B4-BE49-F238E27FC236}">
                <a16:creationId xmlns:a16="http://schemas.microsoft.com/office/drawing/2014/main" id="{23428C5C-AE16-3985-845C-5D4B58EACA15}"/>
              </a:ext>
            </a:extLst>
          </p:cNvPr>
          <p:cNvSpPr txBox="1"/>
          <p:nvPr/>
        </p:nvSpPr>
        <p:spPr>
          <a:xfrm>
            <a:off x="1463626" y="5326778"/>
            <a:ext cx="1187547" cy="769441"/>
          </a:xfrm>
          <a:prstGeom prst="rect">
            <a:avLst/>
          </a:prstGeom>
          <a:noFill/>
        </p:spPr>
        <p:txBody>
          <a:bodyPr wrap="square" rtlCol="0">
            <a:spAutoFit/>
          </a:bodyPr>
          <a:lstStyle/>
          <a:p>
            <a:r>
              <a:rPr lang="en-US" sz="4400" dirty="0">
                <a:latin typeface="Comic Sans MS" panose="030F0702030302020204" pitchFamily="66" charset="0"/>
              </a:rPr>
              <a:t>call</a:t>
            </a:r>
          </a:p>
        </p:txBody>
      </p:sp>
      <p:sp>
        <p:nvSpPr>
          <p:cNvPr id="12" name="TextBox 11">
            <a:extLst>
              <a:ext uri="{FF2B5EF4-FFF2-40B4-BE49-F238E27FC236}">
                <a16:creationId xmlns:a16="http://schemas.microsoft.com/office/drawing/2014/main" id="{0DDBCCB7-4BAA-B18C-71EE-1871172375B3}"/>
              </a:ext>
            </a:extLst>
          </p:cNvPr>
          <p:cNvSpPr txBox="1"/>
          <p:nvPr/>
        </p:nvSpPr>
        <p:spPr>
          <a:xfrm>
            <a:off x="1575656" y="435343"/>
            <a:ext cx="1865675" cy="830997"/>
          </a:xfrm>
          <a:prstGeom prst="rect">
            <a:avLst/>
          </a:prstGeom>
          <a:noFill/>
        </p:spPr>
        <p:txBody>
          <a:bodyPr wrap="square" rtlCol="0">
            <a:spAutoFit/>
          </a:bodyPr>
          <a:lstStyle/>
          <a:p>
            <a:r>
              <a:rPr lang="en-US" sz="4800" b="1" dirty="0">
                <a:latin typeface="Comic Sans MS" panose="030F0702030302020204" pitchFamily="66" charset="0"/>
              </a:rPr>
              <a:t>Psalm</a:t>
            </a:r>
          </a:p>
        </p:txBody>
      </p:sp>
      <p:sp>
        <p:nvSpPr>
          <p:cNvPr id="13" name="TextBox 12">
            <a:extLst>
              <a:ext uri="{FF2B5EF4-FFF2-40B4-BE49-F238E27FC236}">
                <a16:creationId xmlns:a16="http://schemas.microsoft.com/office/drawing/2014/main" id="{CB3D00CD-009A-FB5F-A31A-3542B9CAFC75}"/>
              </a:ext>
            </a:extLst>
          </p:cNvPr>
          <p:cNvSpPr txBox="1"/>
          <p:nvPr/>
        </p:nvSpPr>
        <p:spPr>
          <a:xfrm>
            <a:off x="1343997" y="1627984"/>
            <a:ext cx="1740877" cy="769441"/>
          </a:xfrm>
          <a:prstGeom prst="rect">
            <a:avLst/>
          </a:prstGeom>
          <a:noFill/>
        </p:spPr>
        <p:txBody>
          <a:bodyPr wrap="square" rtlCol="0">
            <a:spAutoFit/>
          </a:bodyPr>
          <a:lstStyle/>
          <a:p>
            <a:r>
              <a:rPr lang="en-US" sz="4400" dirty="0">
                <a:latin typeface="Comic Sans MS" panose="030F0702030302020204" pitchFamily="66" charset="0"/>
              </a:rPr>
              <a:t>Know</a:t>
            </a:r>
          </a:p>
        </p:txBody>
      </p:sp>
      <p:sp>
        <p:nvSpPr>
          <p:cNvPr id="14" name="TextBox 13">
            <a:extLst>
              <a:ext uri="{FF2B5EF4-FFF2-40B4-BE49-F238E27FC236}">
                <a16:creationId xmlns:a16="http://schemas.microsoft.com/office/drawing/2014/main" id="{A49B5BC0-EFD2-AC72-3562-B807B5B6B24C}"/>
              </a:ext>
            </a:extLst>
          </p:cNvPr>
          <p:cNvSpPr txBox="1"/>
          <p:nvPr/>
        </p:nvSpPr>
        <p:spPr>
          <a:xfrm>
            <a:off x="3114209" y="2369523"/>
            <a:ext cx="1187547" cy="769441"/>
          </a:xfrm>
          <a:prstGeom prst="rect">
            <a:avLst/>
          </a:prstGeom>
          <a:noFill/>
        </p:spPr>
        <p:txBody>
          <a:bodyPr wrap="square" rtlCol="0">
            <a:spAutoFit/>
          </a:bodyPr>
          <a:lstStyle/>
          <a:p>
            <a:r>
              <a:rPr lang="en-US" sz="4400" dirty="0">
                <a:latin typeface="Comic Sans MS" panose="030F0702030302020204" pitchFamily="66" charset="0"/>
              </a:rPr>
              <a:t>set</a:t>
            </a:r>
          </a:p>
        </p:txBody>
      </p:sp>
      <p:sp>
        <p:nvSpPr>
          <p:cNvPr id="15" name="TextBox 14">
            <a:extLst>
              <a:ext uri="{FF2B5EF4-FFF2-40B4-BE49-F238E27FC236}">
                <a16:creationId xmlns:a16="http://schemas.microsoft.com/office/drawing/2014/main" id="{A5F4B378-216F-9528-EC91-ADD39EC61D66}"/>
              </a:ext>
            </a:extLst>
          </p:cNvPr>
          <p:cNvSpPr txBox="1"/>
          <p:nvPr/>
        </p:nvSpPr>
        <p:spPr>
          <a:xfrm>
            <a:off x="3865150" y="3108185"/>
            <a:ext cx="2379785" cy="769441"/>
          </a:xfrm>
          <a:prstGeom prst="rect">
            <a:avLst/>
          </a:prstGeom>
          <a:noFill/>
        </p:spPr>
        <p:txBody>
          <a:bodyPr wrap="square" rtlCol="0">
            <a:spAutoFit/>
          </a:bodyPr>
          <a:lstStyle/>
          <a:p>
            <a:r>
              <a:rPr lang="en-US" sz="4400" dirty="0">
                <a:latin typeface="Comic Sans MS" panose="030F0702030302020204" pitchFamily="66" charset="0"/>
              </a:rPr>
              <a:t>servant</a:t>
            </a:r>
          </a:p>
        </p:txBody>
      </p:sp>
      <p:sp>
        <p:nvSpPr>
          <p:cNvPr id="16" name="TextBox 15">
            <a:extLst>
              <a:ext uri="{FF2B5EF4-FFF2-40B4-BE49-F238E27FC236}">
                <a16:creationId xmlns:a16="http://schemas.microsoft.com/office/drawing/2014/main" id="{438FD5DD-A011-210F-31C6-C5359B9EFC99}"/>
              </a:ext>
            </a:extLst>
          </p:cNvPr>
          <p:cNvSpPr txBox="1"/>
          <p:nvPr/>
        </p:nvSpPr>
        <p:spPr>
          <a:xfrm>
            <a:off x="1999027" y="3846576"/>
            <a:ext cx="2379785" cy="769441"/>
          </a:xfrm>
          <a:prstGeom prst="rect">
            <a:avLst/>
          </a:prstGeom>
          <a:noFill/>
        </p:spPr>
        <p:txBody>
          <a:bodyPr wrap="square" rtlCol="0">
            <a:spAutoFit/>
          </a:bodyPr>
          <a:lstStyle/>
          <a:p>
            <a:r>
              <a:rPr lang="en-US" sz="4400" dirty="0">
                <a:latin typeface="Comic Sans MS" panose="030F0702030302020204" pitchFamily="66" charset="0"/>
              </a:rPr>
              <a:t>himself</a:t>
            </a:r>
          </a:p>
        </p:txBody>
      </p:sp>
      <p:sp>
        <p:nvSpPr>
          <p:cNvPr id="17" name="TextBox 16">
            <a:extLst>
              <a:ext uri="{FF2B5EF4-FFF2-40B4-BE49-F238E27FC236}">
                <a16:creationId xmlns:a16="http://schemas.microsoft.com/office/drawing/2014/main" id="{365B3E2D-81F5-66CB-A520-A065AC3BA2A8}"/>
              </a:ext>
            </a:extLst>
          </p:cNvPr>
          <p:cNvSpPr txBox="1"/>
          <p:nvPr/>
        </p:nvSpPr>
        <p:spPr>
          <a:xfrm>
            <a:off x="2402618" y="4625167"/>
            <a:ext cx="1740877" cy="769441"/>
          </a:xfrm>
          <a:prstGeom prst="rect">
            <a:avLst/>
          </a:prstGeom>
          <a:noFill/>
        </p:spPr>
        <p:txBody>
          <a:bodyPr wrap="square" rtlCol="0">
            <a:spAutoFit/>
          </a:bodyPr>
          <a:lstStyle/>
          <a:p>
            <a:r>
              <a:rPr lang="en-US" sz="4400" dirty="0">
                <a:latin typeface="Comic Sans MS" panose="030F0702030302020204" pitchFamily="66" charset="0"/>
              </a:rPr>
              <a:t>hears</a:t>
            </a:r>
          </a:p>
        </p:txBody>
      </p:sp>
      <p:sp>
        <p:nvSpPr>
          <p:cNvPr id="18" name="TextBox 17">
            <a:extLst>
              <a:ext uri="{FF2B5EF4-FFF2-40B4-BE49-F238E27FC236}">
                <a16:creationId xmlns:a16="http://schemas.microsoft.com/office/drawing/2014/main" id="{3BCE0E43-6BFF-8C4E-B99A-9ADB7E0CE3CC}"/>
              </a:ext>
            </a:extLst>
          </p:cNvPr>
          <p:cNvSpPr txBox="1"/>
          <p:nvPr/>
        </p:nvSpPr>
        <p:spPr>
          <a:xfrm>
            <a:off x="3533307" y="5323629"/>
            <a:ext cx="1187547" cy="769441"/>
          </a:xfrm>
          <a:prstGeom prst="rect">
            <a:avLst/>
          </a:prstGeom>
          <a:noFill/>
        </p:spPr>
        <p:txBody>
          <a:bodyPr wrap="square" rtlCol="0">
            <a:spAutoFit/>
          </a:bodyPr>
          <a:lstStyle/>
          <a:p>
            <a:r>
              <a:rPr lang="en-US" sz="4400" dirty="0">
                <a:latin typeface="Comic Sans MS" panose="030F0702030302020204" pitchFamily="66" charset="0"/>
              </a:rPr>
              <a:t>him</a:t>
            </a:r>
          </a:p>
        </p:txBody>
      </p:sp>
      <p:sp>
        <p:nvSpPr>
          <p:cNvPr id="19" name="TextBox 18">
            <a:extLst>
              <a:ext uri="{FF2B5EF4-FFF2-40B4-BE49-F238E27FC236}">
                <a16:creationId xmlns:a16="http://schemas.microsoft.com/office/drawing/2014/main" id="{F47C4790-1A0F-78BC-14DF-7AD81DC6A157}"/>
              </a:ext>
            </a:extLst>
          </p:cNvPr>
          <p:cNvSpPr txBox="1"/>
          <p:nvPr/>
        </p:nvSpPr>
        <p:spPr>
          <a:xfrm>
            <a:off x="4283956" y="450496"/>
            <a:ext cx="677008" cy="830997"/>
          </a:xfrm>
          <a:prstGeom prst="rect">
            <a:avLst/>
          </a:prstGeom>
          <a:noFill/>
        </p:spPr>
        <p:txBody>
          <a:bodyPr wrap="square" rtlCol="0">
            <a:spAutoFit/>
          </a:bodyPr>
          <a:lstStyle/>
          <a:p>
            <a:r>
              <a:rPr lang="en-US" sz="4800" b="1" dirty="0">
                <a:latin typeface="Comic Sans MS" panose="030F0702030302020204" pitchFamily="66" charset="0"/>
              </a:rPr>
              <a:t>3</a:t>
            </a:r>
          </a:p>
        </p:txBody>
      </p:sp>
      <p:sp>
        <p:nvSpPr>
          <p:cNvPr id="20" name="TextBox 19">
            <a:extLst>
              <a:ext uri="{FF2B5EF4-FFF2-40B4-BE49-F238E27FC236}">
                <a16:creationId xmlns:a16="http://schemas.microsoft.com/office/drawing/2014/main" id="{12577FE9-0CC9-3A0A-F2E9-421370616E82}"/>
              </a:ext>
            </a:extLst>
          </p:cNvPr>
          <p:cNvSpPr txBox="1"/>
          <p:nvPr/>
        </p:nvSpPr>
        <p:spPr>
          <a:xfrm>
            <a:off x="2912791" y="1649841"/>
            <a:ext cx="1740877" cy="769441"/>
          </a:xfrm>
          <a:prstGeom prst="rect">
            <a:avLst/>
          </a:prstGeom>
          <a:noFill/>
        </p:spPr>
        <p:txBody>
          <a:bodyPr wrap="square" rtlCol="0">
            <a:spAutoFit/>
          </a:bodyPr>
          <a:lstStyle/>
          <a:p>
            <a:r>
              <a:rPr lang="en-US" sz="4400" dirty="0">
                <a:latin typeface="Comic Sans MS" panose="030F0702030302020204" pitchFamily="66" charset="0"/>
              </a:rPr>
              <a:t>that</a:t>
            </a:r>
          </a:p>
        </p:txBody>
      </p:sp>
      <p:sp>
        <p:nvSpPr>
          <p:cNvPr id="21" name="TextBox 20">
            <a:extLst>
              <a:ext uri="{FF2B5EF4-FFF2-40B4-BE49-F238E27FC236}">
                <a16:creationId xmlns:a16="http://schemas.microsoft.com/office/drawing/2014/main" id="{E7B32116-9B4D-50F3-A565-4627B0D9FDB8}"/>
              </a:ext>
            </a:extLst>
          </p:cNvPr>
          <p:cNvSpPr txBox="1"/>
          <p:nvPr/>
        </p:nvSpPr>
        <p:spPr>
          <a:xfrm>
            <a:off x="4277187" y="1630859"/>
            <a:ext cx="1740877" cy="769441"/>
          </a:xfrm>
          <a:prstGeom prst="rect">
            <a:avLst/>
          </a:prstGeom>
          <a:noFill/>
        </p:spPr>
        <p:txBody>
          <a:bodyPr wrap="square" rtlCol="0">
            <a:spAutoFit/>
          </a:bodyPr>
          <a:lstStyle/>
          <a:p>
            <a:r>
              <a:rPr lang="en-US" sz="4400" dirty="0">
                <a:latin typeface="Comic Sans MS" panose="030F0702030302020204" pitchFamily="66" charset="0"/>
              </a:rPr>
              <a:t>the</a:t>
            </a:r>
          </a:p>
        </p:txBody>
      </p:sp>
      <p:sp>
        <p:nvSpPr>
          <p:cNvPr id="22" name="TextBox 21">
            <a:extLst>
              <a:ext uri="{FF2B5EF4-FFF2-40B4-BE49-F238E27FC236}">
                <a16:creationId xmlns:a16="http://schemas.microsoft.com/office/drawing/2014/main" id="{19375F6F-8987-7B10-B9F4-7F594D590A9F}"/>
              </a:ext>
            </a:extLst>
          </p:cNvPr>
          <p:cNvSpPr txBox="1"/>
          <p:nvPr/>
        </p:nvSpPr>
        <p:spPr>
          <a:xfrm>
            <a:off x="1985751" y="2363510"/>
            <a:ext cx="1187547" cy="769441"/>
          </a:xfrm>
          <a:prstGeom prst="rect">
            <a:avLst/>
          </a:prstGeom>
          <a:noFill/>
        </p:spPr>
        <p:txBody>
          <a:bodyPr wrap="square" rtlCol="0">
            <a:spAutoFit/>
          </a:bodyPr>
          <a:lstStyle/>
          <a:p>
            <a:r>
              <a:rPr lang="en-US" sz="4400" dirty="0">
                <a:latin typeface="Comic Sans MS" panose="030F0702030302020204" pitchFamily="66" charset="0"/>
              </a:rPr>
              <a:t>has</a:t>
            </a:r>
          </a:p>
        </p:txBody>
      </p:sp>
      <p:sp>
        <p:nvSpPr>
          <p:cNvPr id="23" name="TextBox 22">
            <a:extLst>
              <a:ext uri="{FF2B5EF4-FFF2-40B4-BE49-F238E27FC236}">
                <a16:creationId xmlns:a16="http://schemas.microsoft.com/office/drawing/2014/main" id="{1A294FF0-6815-6D5E-4268-EDDABDD2CDC1}"/>
              </a:ext>
            </a:extLst>
          </p:cNvPr>
          <p:cNvSpPr txBox="1"/>
          <p:nvPr/>
        </p:nvSpPr>
        <p:spPr>
          <a:xfrm>
            <a:off x="319850" y="3122000"/>
            <a:ext cx="1187547" cy="769441"/>
          </a:xfrm>
          <a:prstGeom prst="rect">
            <a:avLst/>
          </a:prstGeom>
          <a:noFill/>
        </p:spPr>
        <p:txBody>
          <a:bodyPr wrap="square" rtlCol="0">
            <a:spAutoFit/>
          </a:bodyPr>
          <a:lstStyle/>
          <a:p>
            <a:r>
              <a:rPr lang="en-US" sz="4400" dirty="0">
                <a:latin typeface="Comic Sans MS" panose="030F0702030302020204" pitchFamily="66" charset="0"/>
              </a:rPr>
              <a:t>his</a:t>
            </a:r>
          </a:p>
        </p:txBody>
      </p:sp>
      <p:sp>
        <p:nvSpPr>
          <p:cNvPr id="24" name="TextBox 23">
            <a:extLst>
              <a:ext uri="{FF2B5EF4-FFF2-40B4-BE49-F238E27FC236}">
                <a16:creationId xmlns:a16="http://schemas.microsoft.com/office/drawing/2014/main" id="{6C8F5FFE-4709-624A-01C4-6A702EB30887}"/>
              </a:ext>
            </a:extLst>
          </p:cNvPr>
          <p:cNvSpPr txBox="1"/>
          <p:nvPr/>
        </p:nvSpPr>
        <p:spPr>
          <a:xfrm>
            <a:off x="913623" y="3880185"/>
            <a:ext cx="1187547" cy="769441"/>
          </a:xfrm>
          <a:prstGeom prst="rect">
            <a:avLst/>
          </a:prstGeom>
          <a:noFill/>
        </p:spPr>
        <p:txBody>
          <a:bodyPr wrap="square" rtlCol="0">
            <a:spAutoFit/>
          </a:bodyPr>
          <a:lstStyle/>
          <a:p>
            <a:r>
              <a:rPr lang="en-US" sz="4400" dirty="0">
                <a:latin typeface="Comic Sans MS" panose="030F0702030302020204" pitchFamily="66" charset="0"/>
              </a:rPr>
              <a:t>for</a:t>
            </a:r>
          </a:p>
        </p:txBody>
      </p:sp>
      <p:sp>
        <p:nvSpPr>
          <p:cNvPr id="25" name="TextBox 24">
            <a:extLst>
              <a:ext uri="{FF2B5EF4-FFF2-40B4-BE49-F238E27FC236}">
                <a16:creationId xmlns:a16="http://schemas.microsoft.com/office/drawing/2014/main" id="{1F6F8253-DE0C-DDD3-6B0E-D538AE28CF0B}"/>
              </a:ext>
            </a:extLst>
          </p:cNvPr>
          <p:cNvSpPr txBox="1"/>
          <p:nvPr/>
        </p:nvSpPr>
        <p:spPr>
          <a:xfrm>
            <a:off x="4460732" y="3843699"/>
            <a:ext cx="1187547" cy="769441"/>
          </a:xfrm>
          <a:prstGeom prst="rect">
            <a:avLst/>
          </a:prstGeom>
          <a:noFill/>
        </p:spPr>
        <p:txBody>
          <a:bodyPr wrap="square" rtlCol="0">
            <a:spAutoFit/>
          </a:bodyPr>
          <a:lstStyle/>
          <a:p>
            <a:r>
              <a:rPr lang="en-US" sz="4400" dirty="0">
                <a:latin typeface="Comic Sans MS" panose="030F0702030302020204" pitchFamily="66" charset="0"/>
              </a:rPr>
              <a:t>the</a:t>
            </a:r>
          </a:p>
        </p:txBody>
      </p:sp>
      <p:sp>
        <p:nvSpPr>
          <p:cNvPr id="26" name="TextBox 25">
            <a:extLst>
              <a:ext uri="{FF2B5EF4-FFF2-40B4-BE49-F238E27FC236}">
                <a16:creationId xmlns:a16="http://schemas.microsoft.com/office/drawing/2014/main" id="{5870674F-4BC4-DD84-9B5B-94C681C1D61F}"/>
              </a:ext>
            </a:extLst>
          </p:cNvPr>
          <p:cNvSpPr txBox="1"/>
          <p:nvPr/>
        </p:nvSpPr>
        <p:spPr>
          <a:xfrm>
            <a:off x="5534352" y="4594614"/>
            <a:ext cx="467109" cy="769441"/>
          </a:xfrm>
          <a:prstGeom prst="rect">
            <a:avLst/>
          </a:prstGeom>
          <a:noFill/>
        </p:spPr>
        <p:txBody>
          <a:bodyPr wrap="square" rtlCol="0">
            <a:spAutoFit/>
          </a:bodyPr>
          <a:lstStyle/>
          <a:p>
            <a:r>
              <a:rPr lang="en-US" sz="4400" dirty="0">
                <a:latin typeface="Comic Sans MS" panose="030F0702030302020204" pitchFamily="66" charset="0"/>
              </a:rPr>
              <a:t>I</a:t>
            </a:r>
          </a:p>
        </p:txBody>
      </p:sp>
      <p:sp>
        <p:nvSpPr>
          <p:cNvPr id="27" name="TextBox 26">
            <a:extLst>
              <a:ext uri="{FF2B5EF4-FFF2-40B4-BE49-F238E27FC236}">
                <a16:creationId xmlns:a16="http://schemas.microsoft.com/office/drawing/2014/main" id="{50E56B4D-3540-2D60-A89A-38A275533A0A}"/>
              </a:ext>
            </a:extLst>
          </p:cNvPr>
          <p:cNvSpPr txBox="1"/>
          <p:nvPr/>
        </p:nvSpPr>
        <p:spPr>
          <a:xfrm>
            <a:off x="4105783" y="4583664"/>
            <a:ext cx="1492322" cy="769441"/>
          </a:xfrm>
          <a:prstGeom prst="rect">
            <a:avLst/>
          </a:prstGeom>
          <a:noFill/>
        </p:spPr>
        <p:txBody>
          <a:bodyPr wrap="square" rtlCol="0">
            <a:spAutoFit/>
          </a:bodyPr>
          <a:lstStyle/>
          <a:p>
            <a:r>
              <a:rPr lang="en-US" sz="4400" dirty="0">
                <a:latin typeface="Comic Sans MS" panose="030F0702030302020204" pitchFamily="66" charset="0"/>
              </a:rPr>
              <a:t>when</a:t>
            </a:r>
          </a:p>
        </p:txBody>
      </p:sp>
      <p:sp>
        <p:nvSpPr>
          <p:cNvPr id="28" name="TextBox 27">
            <a:extLst>
              <a:ext uri="{FF2B5EF4-FFF2-40B4-BE49-F238E27FC236}">
                <a16:creationId xmlns:a16="http://schemas.microsoft.com/office/drawing/2014/main" id="{8BBDBEA2-B16D-20FD-EDD1-385D323D8ABD}"/>
              </a:ext>
            </a:extLst>
          </p:cNvPr>
          <p:cNvSpPr txBox="1"/>
          <p:nvPr/>
        </p:nvSpPr>
        <p:spPr>
          <a:xfrm>
            <a:off x="2790092" y="5345486"/>
            <a:ext cx="1187547" cy="769441"/>
          </a:xfrm>
          <a:prstGeom prst="rect">
            <a:avLst/>
          </a:prstGeom>
          <a:noFill/>
        </p:spPr>
        <p:txBody>
          <a:bodyPr wrap="square" rtlCol="0">
            <a:spAutoFit/>
          </a:bodyPr>
          <a:lstStyle/>
          <a:p>
            <a:r>
              <a:rPr lang="en-US" sz="4400" dirty="0">
                <a:latin typeface="Comic Sans MS" panose="030F0702030302020204" pitchFamily="66" charset="0"/>
              </a:rPr>
              <a:t>to</a:t>
            </a:r>
          </a:p>
        </p:txBody>
      </p:sp>
    </p:spTree>
    <p:extLst>
      <p:ext uri="{BB962C8B-B14F-4D97-AF65-F5344CB8AC3E}">
        <p14:creationId xmlns:p14="http://schemas.microsoft.com/office/powerpoint/2010/main" val="1537725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down)">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down)">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down)">
                                      <p:cBhvr>
                                        <p:cTn id="62" dur="50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down)">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down)">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wipe(down)">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wipe(down)">
                                      <p:cBhvr>
                                        <p:cTn id="87" dur="500"/>
                                        <p:tgtEl>
                                          <p:spTgt spid="6"/>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wipe(down)">
                                      <p:cBhvr>
                                        <p:cTn id="92" dur="500"/>
                                        <p:tgtEl>
                                          <p:spTgt spid="17"/>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wipe(down)">
                                      <p:cBhvr>
                                        <p:cTn id="97" dur="500"/>
                                        <p:tgtEl>
                                          <p:spTgt spid="27"/>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wipe(down)">
                                      <p:cBhvr>
                                        <p:cTn id="102" dur="500"/>
                                        <p:tgtEl>
                                          <p:spTgt spid="26"/>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wipe(down)">
                                      <p:cBhvr>
                                        <p:cTn id="107" dur="500"/>
                                        <p:tgtEl>
                                          <p:spTgt spid="10"/>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wipe(down)">
                                      <p:cBhvr>
                                        <p:cTn id="112" dur="500"/>
                                        <p:tgtEl>
                                          <p:spTgt spid="28"/>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grpId="0" nodeType="click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wipe(down)">
                                      <p:cBhvr>
                                        <p:cTn id="1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0"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1353</TotalTime>
  <Words>352</Words>
  <Application>Microsoft Office PowerPoint</Application>
  <PresentationFormat>Widescreen</PresentationFormat>
  <Paragraphs>75</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ADLaM Display</vt:lpstr>
      <vt:lpstr>Aptos</vt:lpstr>
      <vt:lpstr>Aptos Display</vt:lpstr>
      <vt:lpstr>Arial</vt:lpstr>
      <vt:lpstr>Comic Sans MS</vt:lpstr>
      <vt:lpstr>Office Theme</vt:lpstr>
      <vt:lpstr>Dig Site 7 Memory Verse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1</cp:revision>
  <dcterms:created xsi:type="dcterms:W3CDTF">2026-09-07T21:20:24Z</dcterms:created>
  <dcterms:modified xsi:type="dcterms:W3CDTF">2026-09-08T19:54:04Z</dcterms:modified>
</cp:coreProperties>
</file>