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9"/>
  </p:notesMasterIdLst>
  <p:sldIdLst>
    <p:sldId id="618" r:id="rId3"/>
    <p:sldId id="1060" r:id="rId4"/>
    <p:sldId id="1061" r:id="rId5"/>
    <p:sldId id="1062" r:id="rId6"/>
    <p:sldId id="1064" r:id="rId7"/>
    <p:sldId id="1065"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863E11D-917A-4321-B299-A88F6101CBEC}" v="163" dt="2026-09-14T20:09:37.3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84" autoAdjust="0"/>
    <p:restoredTop sz="94660"/>
  </p:normalViewPr>
  <p:slideViewPr>
    <p:cSldViewPr snapToGrid="0">
      <p:cViewPr>
        <p:scale>
          <a:sx n="87" d="100"/>
          <a:sy n="87" d="100"/>
        </p:scale>
        <p:origin x="221"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Litman" userId="c83b8c5f662f391c" providerId="LiveId" clId="{E968C797-3260-4A98-984D-02F953CD095E}"/>
    <pc:docChg chg="undo redo custSel addSld delSld modSld">
      <pc:chgData name="April Litman" userId="c83b8c5f662f391c" providerId="LiveId" clId="{E968C797-3260-4A98-984D-02F953CD095E}" dt="2026-09-14T20:10:49.517" v="914" actId="20577"/>
      <pc:docMkLst>
        <pc:docMk/>
      </pc:docMkLst>
      <pc:sldChg chg="del">
        <pc:chgData name="April Litman" userId="c83b8c5f662f391c" providerId="LiveId" clId="{E968C797-3260-4A98-984D-02F953CD095E}" dt="2026-09-14T19:30:22.914" v="3" actId="47"/>
        <pc:sldMkLst>
          <pc:docMk/>
          <pc:sldMk cId="1474284552" sldId="256"/>
        </pc:sldMkLst>
      </pc:sldChg>
      <pc:sldChg chg="modSp add del mod">
        <pc:chgData name="April Litman" userId="c83b8c5f662f391c" providerId="LiveId" clId="{E968C797-3260-4A98-984D-02F953CD095E}" dt="2026-09-14T19:30:23.301" v="4" actId="47"/>
        <pc:sldMkLst>
          <pc:docMk/>
          <pc:sldMk cId="2732896247" sldId="611"/>
        </pc:sldMkLst>
        <pc:spChg chg="mod">
          <ac:chgData name="April Litman" userId="c83b8c5f662f391c" providerId="LiveId" clId="{E968C797-3260-4A98-984D-02F953CD095E}" dt="2026-09-14T19:30:15.168" v="1" actId="27636"/>
          <ac:spMkLst>
            <pc:docMk/>
            <pc:sldMk cId="2732896247" sldId="611"/>
            <ac:spMk id="9218" creationId="{9B14B9AE-C893-44D6-A3EF-DE96244E742E}"/>
          </ac:spMkLst>
        </pc:spChg>
      </pc:sldChg>
      <pc:sldChg chg="modSp add mod">
        <pc:chgData name="April Litman" userId="c83b8c5f662f391c" providerId="LiveId" clId="{E968C797-3260-4A98-984D-02F953CD095E}" dt="2026-09-14T19:31:07.508" v="7" actId="27636"/>
        <pc:sldMkLst>
          <pc:docMk/>
          <pc:sldMk cId="3491300657" sldId="618"/>
        </pc:sldMkLst>
        <pc:spChg chg="mod">
          <ac:chgData name="April Litman" userId="c83b8c5f662f391c" providerId="LiveId" clId="{E968C797-3260-4A98-984D-02F953CD095E}" dt="2026-09-14T19:31:07.508" v="7" actId="27636"/>
          <ac:spMkLst>
            <pc:docMk/>
            <pc:sldMk cId="3491300657" sldId="618"/>
            <ac:spMk id="2" creationId="{8DFCD309-C1BB-8E2F-963E-753F76BF738B}"/>
          </ac:spMkLst>
        </pc:spChg>
      </pc:sldChg>
      <pc:sldChg chg="add">
        <pc:chgData name="April Litman" userId="c83b8c5f662f391c" providerId="LiveId" clId="{E968C797-3260-4A98-984D-02F953CD095E}" dt="2026-09-14T19:31:18.278" v="8"/>
        <pc:sldMkLst>
          <pc:docMk/>
          <pc:sldMk cId="2841525741" sldId="1060"/>
        </pc:sldMkLst>
      </pc:sldChg>
      <pc:sldChg chg="addSp delSp modSp add mod">
        <pc:chgData name="April Litman" userId="c83b8c5f662f391c" providerId="LiveId" clId="{E968C797-3260-4A98-984D-02F953CD095E}" dt="2026-09-14T20:10:49.517" v="914" actId="20577"/>
        <pc:sldMkLst>
          <pc:docMk/>
          <pc:sldMk cId="3755110367" sldId="1061"/>
        </pc:sldMkLst>
        <pc:spChg chg="mod">
          <ac:chgData name="April Litman" userId="c83b8c5f662f391c" providerId="LiveId" clId="{E968C797-3260-4A98-984D-02F953CD095E}" dt="2026-09-14T19:50:18.638" v="361" actId="13926"/>
          <ac:spMkLst>
            <pc:docMk/>
            <pc:sldMk cId="3755110367" sldId="1061"/>
            <ac:spMk id="4" creationId="{946371CB-7C33-24A1-218D-C3FA7EF280E1}"/>
          </ac:spMkLst>
        </pc:spChg>
        <pc:spChg chg="add mod">
          <ac:chgData name="April Litman" userId="c83b8c5f662f391c" providerId="LiveId" clId="{E968C797-3260-4A98-984D-02F953CD095E}" dt="2026-09-14T20:10:49.517" v="914" actId="20577"/>
          <ac:spMkLst>
            <pc:docMk/>
            <pc:sldMk cId="3755110367" sldId="1061"/>
            <ac:spMk id="10" creationId="{16193A74-2931-3533-88C1-52FF0FE1B49D}"/>
          </ac:spMkLst>
        </pc:spChg>
        <pc:picChg chg="del mod">
          <ac:chgData name="April Litman" userId="c83b8c5f662f391c" providerId="LiveId" clId="{E968C797-3260-4A98-984D-02F953CD095E}" dt="2026-09-14T19:40:49.858" v="25" actId="478"/>
          <ac:picMkLst>
            <pc:docMk/>
            <pc:sldMk cId="3755110367" sldId="1061"/>
            <ac:picMk id="3" creationId="{5CE5C070-8D92-B616-3C56-32CD49A2E632}"/>
          </ac:picMkLst>
        </pc:picChg>
        <pc:picChg chg="add mod">
          <ac:chgData name="April Litman" userId="c83b8c5f662f391c" providerId="LiveId" clId="{E968C797-3260-4A98-984D-02F953CD095E}" dt="2026-09-14T19:40:37.529" v="22" actId="1076"/>
          <ac:picMkLst>
            <pc:docMk/>
            <pc:sldMk cId="3755110367" sldId="1061"/>
            <ac:picMk id="6" creationId="{B1399EC4-ECA2-B3AF-A2C0-EDC10B4B9C98}"/>
          </ac:picMkLst>
        </pc:picChg>
        <pc:picChg chg="add mod">
          <ac:chgData name="April Litman" userId="c83b8c5f662f391c" providerId="LiveId" clId="{E968C797-3260-4A98-984D-02F953CD095E}" dt="2026-09-14T19:40:42.831" v="23" actId="1076"/>
          <ac:picMkLst>
            <pc:docMk/>
            <pc:sldMk cId="3755110367" sldId="1061"/>
            <ac:picMk id="7" creationId="{6E1D0073-AB4E-7429-18E3-DD5B95DB422C}"/>
          </ac:picMkLst>
        </pc:picChg>
        <pc:picChg chg="add mod">
          <ac:chgData name="April Litman" userId="c83b8c5f662f391c" providerId="LiveId" clId="{E968C797-3260-4A98-984D-02F953CD095E}" dt="2026-09-14T19:40:47.837" v="24" actId="1076"/>
          <ac:picMkLst>
            <pc:docMk/>
            <pc:sldMk cId="3755110367" sldId="1061"/>
            <ac:picMk id="8" creationId="{4DA0F430-EB21-C846-5691-A6D8172E5F54}"/>
          </ac:picMkLst>
        </pc:picChg>
      </pc:sldChg>
      <pc:sldChg chg="addSp modSp add mod modAnim">
        <pc:chgData name="April Litman" userId="c83b8c5f662f391c" providerId="LiveId" clId="{E968C797-3260-4A98-984D-02F953CD095E}" dt="2026-09-14T19:58:00.899" v="501"/>
        <pc:sldMkLst>
          <pc:docMk/>
          <pc:sldMk cId="1222963244" sldId="1062"/>
        </pc:sldMkLst>
        <pc:spChg chg="add mod">
          <ac:chgData name="April Litman" userId="c83b8c5f662f391c" providerId="LiveId" clId="{E968C797-3260-4A98-984D-02F953CD095E}" dt="2026-09-14T19:52:17.377" v="400" actId="1076"/>
          <ac:spMkLst>
            <pc:docMk/>
            <pc:sldMk cId="1222963244" sldId="1062"/>
            <ac:spMk id="2" creationId="{58559861-740A-1F93-F413-651F6661FA8F}"/>
          </ac:spMkLst>
        </pc:spChg>
        <pc:spChg chg="mod">
          <ac:chgData name="April Litman" userId="c83b8c5f662f391c" providerId="LiveId" clId="{E968C797-3260-4A98-984D-02F953CD095E}" dt="2026-09-14T19:51:00.198" v="384" actId="14100"/>
          <ac:spMkLst>
            <pc:docMk/>
            <pc:sldMk cId="1222963244" sldId="1062"/>
            <ac:spMk id="4" creationId="{C40BF980-3CF8-D607-BE41-E9EC98CC92AC}"/>
          </ac:spMkLst>
        </pc:spChg>
        <pc:spChg chg="mod">
          <ac:chgData name="April Litman" userId="c83b8c5f662f391c" providerId="LiveId" clId="{E968C797-3260-4A98-984D-02F953CD095E}" dt="2026-09-14T19:56:25.939" v="470" actId="20577"/>
          <ac:spMkLst>
            <pc:docMk/>
            <pc:sldMk cId="1222963244" sldId="1062"/>
            <ac:spMk id="5" creationId="{7E12632B-0BF7-4744-8CB9-D6272DA30A2E}"/>
          </ac:spMkLst>
        </pc:spChg>
        <pc:spChg chg="add mod">
          <ac:chgData name="April Litman" userId="c83b8c5f662f391c" providerId="LiveId" clId="{E968C797-3260-4A98-984D-02F953CD095E}" dt="2026-09-14T19:55:37.954" v="443" actId="1038"/>
          <ac:spMkLst>
            <pc:docMk/>
            <pc:sldMk cId="1222963244" sldId="1062"/>
            <ac:spMk id="6" creationId="{5BA4B95E-285C-D226-2544-1F2C7A1812E5}"/>
          </ac:spMkLst>
        </pc:spChg>
        <pc:spChg chg="add mod">
          <ac:chgData name="April Litman" userId="c83b8c5f662f391c" providerId="LiveId" clId="{E968C797-3260-4A98-984D-02F953CD095E}" dt="2026-09-14T19:55:31.758" v="436" actId="1037"/>
          <ac:spMkLst>
            <pc:docMk/>
            <pc:sldMk cId="1222963244" sldId="1062"/>
            <ac:spMk id="7" creationId="{99A643BB-17A6-0D27-5F08-D1E83989EC95}"/>
          </ac:spMkLst>
        </pc:spChg>
        <pc:spChg chg="add mod">
          <ac:chgData name="April Litman" userId="c83b8c5f662f391c" providerId="LiveId" clId="{E968C797-3260-4A98-984D-02F953CD095E}" dt="2026-09-14T19:56:01.275" v="464" actId="1076"/>
          <ac:spMkLst>
            <pc:docMk/>
            <pc:sldMk cId="1222963244" sldId="1062"/>
            <ac:spMk id="8" creationId="{E54C54B6-5ADF-F00B-4AD9-A9670FE1180A}"/>
          </ac:spMkLst>
        </pc:spChg>
        <pc:spChg chg="add mod">
          <ac:chgData name="April Litman" userId="c83b8c5f662f391c" providerId="LiveId" clId="{E968C797-3260-4A98-984D-02F953CD095E}" dt="2026-09-14T19:56:57.690" v="494" actId="1038"/>
          <ac:spMkLst>
            <pc:docMk/>
            <pc:sldMk cId="1222963244" sldId="1062"/>
            <ac:spMk id="10" creationId="{A644E038-00F2-2A0B-5408-DAE89D896784}"/>
          </ac:spMkLst>
        </pc:spChg>
      </pc:sldChg>
      <pc:sldChg chg="add del">
        <pc:chgData name="April Litman" userId="c83b8c5f662f391c" providerId="LiveId" clId="{E968C797-3260-4A98-984D-02F953CD095E}" dt="2026-09-14T19:57:09.385" v="496" actId="47"/>
        <pc:sldMkLst>
          <pc:docMk/>
          <pc:sldMk cId="1193572740" sldId="1063"/>
        </pc:sldMkLst>
      </pc:sldChg>
      <pc:sldChg chg="addSp modSp add mod modAnim">
        <pc:chgData name="April Litman" userId="c83b8c5f662f391c" providerId="LiveId" clId="{E968C797-3260-4A98-984D-02F953CD095E}" dt="2026-09-14T20:01:48.662" v="611"/>
        <pc:sldMkLst>
          <pc:docMk/>
          <pc:sldMk cId="1214250312" sldId="1064"/>
        </pc:sldMkLst>
        <pc:spChg chg="mod">
          <ac:chgData name="April Litman" userId="c83b8c5f662f391c" providerId="LiveId" clId="{E968C797-3260-4A98-984D-02F953CD095E}" dt="2026-09-14T20:01:22.617" v="597" actId="6549"/>
          <ac:spMkLst>
            <pc:docMk/>
            <pc:sldMk cId="1214250312" sldId="1064"/>
            <ac:spMk id="4" creationId="{41E7BE63-0311-CFE0-FEB6-94AF14E45B12}"/>
          </ac:spMkLst>
        </pc:spChg>
        <pc:spChg chg="mod">
          <ac:chgData name="April Litman" userId="c83b8c5f662f391c" providerId="LiveId" clId="{E968C797-3260-4A98-984D-02F953CD095E}" dt="2026-09-14T19:58:13.380" v="503" actId="20577"/>
          <ac:spMkLst>
            <pc:docMk/>
            <pc:sldMk cId="1214250312" sldId="1064"/>
            <ac:spMk id="5" creationId="{5806A0B9-1AD1-E336-D4FA-588D12AEFE94}"/>
          </ac:spMkLst>
        </pc:spChg>
        <pc:spChg chg="mod">
          <ac:chgData name="April Litman" userId="c83b8c5f662f391c" providerId="LiveId" clId="{E968C797-3260-4A98-984D-02F953CD095E}" dt="2026-09-14T20:00:58.590" v="591" actId="1076"/>
          <ac:spMkLst>
            <pc:docMk/>
            <pc:sldMk cId="1214250312" sldId="1064"/>
            <ac:spMk id="8" creationId="{E4726839-EA75-B32C-7DF4-05729D0D488E}"/>
          </ac:spMkLst>
        </pc:spChg>
        <pc:spChg chg="add mod">
          <ac:chgData name="April Litman" userId="c83b8c5f662f391c" providerId="LiveId" clId="{E968C797-3260-4A98-984D-02F953CD095E}" dt="2026-09-14T19:58:34.177" v="525" actId="1036"/>
          <ac:spMkLst>
            <pc:docMk/>
            <pc:sldMk cId="1214250312" sldId="1064"/>
            <ac:spMk id="12" creationId="{A639D1AB-B225-556D-7625-194596BA8F05}"/>
          </ac:spMkLst>
        </pc:spChg>
        <pc:spChg chg="add mod">
          <ac:chgData name="April Litman" userId="c83b8c5f662f391c" providerId="LiveId" clId="{E968C797-3260-4A98-984D-02F953CD095E}" dt="2026-09-14T19:59:31.650" v="556" actId="1038"/>
          <ac:spMkLst>
            <pc:docMk/>
            <pc:sldMk cId="1214250312" sldId="1064"/>
            <ac:spMk id="13" creationId="{A5AA2A9B-2BE7-4C20-6B83-93F8C19F7210}"/>
          </ac:spMkLst>
        </pc:spChg>
        <pc:spChg chg="add mod">
          <ac:chgData name="April Litman" userId="c83b8c5f662f391c" providerId="LiveId" clId="{E968C797-3260-4A98-984D-02F953CD095E}" dt="2026-09-14T20:01:27.698" v="606" actId="1037"/>
          <ac:spMkLst>
            <pc:docMk/>
            <pc:sldMk cId="1214250312" sldId="1064"/>
            <ac:spMk id="14" creationId="{F4FEF439-C8F3-4AF7-75CC-885AC2C0D06C}"/>
          </ac:spMkLst>
        </pc:spChg>
        <pc:spChg chg="add mod">
          <ac:chgData name="April Litman" userId="c83b8c5f662f391c" providerId="LiveId" clId="{E968C797-3260-4A98-984D-02F953CD095E}" dt="2026-09-14T20:00:25.034" v="587" actId="20577"/>
          <ac:spMkLst>
            <pc:docMk/>
            <pc:sldMk cId="1214250312" sldId="1064"/>
            <ac:spMk id="15" creationId="{8036522A-783D-0320-D782-068FD7D5CBA6}"/>
          </ac:spMkLst>
        </pc:spChg>
        <pc:spChg chg="add mod">
          <ac:chgData name="April Litman" userId="c83b8c5f662f391c" providerId="LiveId" clId="{E968C797-3260-4A98-984D-02F953CD095E}" dt="2026-09-14T20:01:18.898" v="596" actId="1076"/>
          <ac:spMkLst>
            <pc:docMk/>
            <pc:sldMk cId="1214250312" sldId="1064"/>
            <ac:spMk id="16" creationId="{89F210BB-FAFB-E858-73D2-666209F0E16C}"/>
          </ac:spMkLst>
        </pc:spChg>
      </pc:sldChg>
      <pc:sldChg chg="addSp modSp add mod modAnim">
        <pc:chgData name="April Litman" userId="c83b8c5f662f391c" providerId="LiveId" clId="{E968C797-3260-4A98-984D-02F953CD095E}" dt="2026-09-14T20:09:37.353" v="906"/>
        <pc:sldMkLst>
          <pc:docMk/>
          <pc:sldMk cId="429946208" sldId="1065"/>
        </pc:sldMkLst>
        <pc:spChg chg="mod">
          <ac:chgData name="April Litman" userId="c83b8c5f662f391c" providerId="LiveId" clId="{E968C797-3260-4A98-984D-02F953CD095E}" dt="2026-09-14T20:09:17.088" v="895" actId="20577"/>
          <ac:spMkLst>
            <pc:docMk/>
            <pc:sldMk cId="429946208" sldId="1065"/>
            <ac:spMk id="4" creationId="{5F5E14A8-8746-FADE-023B-1E0AF930A6E5}"/>
          </ac:spMkLst>
        </pc:spChg>
        <pc:spChg chg="mod">
          <ac:chgData name="April Litman" userId="c83b8c5f662f391c" providerId="LiveId" clId="{E968C797-3260-4A98-984D-02F953CD095E}" dt="2026-09-14T20:02:02.244" v="616" actId="20577"/>
          <ac:spMkLst>
            <pc:docMk/>
            <pc:sldMk cId="429946208" sldId="1065"/>
            <ac:spMk id="5" creationId="{4DCE45E3-F452-E843-B7B0-B2FBB60A4F98}"/>
          </ac:spMkLst>
        </pc:spChg>
        <pc:spChg chg="mod">
          <ac:chgData name="April Litman" userId="c83b8c5f662f391c" providerId="LiveId" clId="{E968C797-3260-4A98-984D-02F953CD095E}" dt="2026-09-14T20:07:16.572" v="823" actId="1076"/>
          <ac:spMkLst>
            <pc:docMk/>
            <pc:sldMk cId="429946208" sldId="1065"/>
            <ac:spMk id="7" creationId="{27F8C129-2637-F113-52F0-BF9D8FAA0700}"/>
          </ac:spMkLst>
        </pc:spChg>
        <pc:spChg chg="mod">
          <ac:chgData name="April Litman" userId="c83b8c5f662f391c" providerId="LiveId" clId="{E968C797-3260-4A98-984D-02F953CD095E}" dt="2026-09-14T20:07:27.740" v="825" actId="1076"/>
          <ac:spMkLst>
            <pc:docMk/>
            <pc:sldMk cId="429946208" sldId="1065"/>
            <ac:spMk id="8" creationId="{91BBACA4-6E51-DAD7-CEF7-FF227E80F268}"/>
          </ac:spMkLst>
        </pc:spChg>
        <pc:spChg chg="mod">
          <ac:chgData name="April Litman" userId="c83b8c5f662f391c" providerId="LiveId" clId="{E968C797-3260-4A98-984D-02F953CD095E}" dt="2026-09-14T20:05:07.323" v="744" actId="1038"/>
          <ac:spMkLst>
            <pc:docMk/>
            <pc:sldMk cId="429946208" sldId="1065"/>
            <ac:spMk id="13" creationId="{FB18034C-CAFC-AC0C-4568-6463144D9E92}"/>
          </ac:spMkLst>
        </pc:spChg>
        <pc:spChg chg="mod">
          <ac:chgData name="April Litman" userId="c83b8c5f662f391c" providerId="LiveId" clId="{E968C797-3260-4A98-984D-02F953CD095E}" dt="2026-09-14T20:05:42.799" v="778" actId="1038"/>
          <ac:spMkLst>
            <pc:docMk/>
            <pc:sldMk cId="429946208" sldId="1065"/>
            <ac:spMk id="14" creationId="{26EA3753-ADBB-9701-D765-40CBDB488237}"/>
          </ac:spMkLst>
        </pc:spChg>
        <pc:spChg chg="mod">
          <ac:chgData name="April Litman" userId="c83b8c5f662f391c" providerId="LiveId" clId="{E968C797-3260-4A98-984D-02F953CD095E}" dt="2026-09-14T20:07:22.926" v="824" actId="1076"/>
          <ac:spMkLst>
            <pc:docMk/>
            <pc:sldMk cId="429946208" sldId="1065"/>
            <ac:spMk id="15" creationId="{0CA023CC-EEB8-3078-1360-F7F0E34CAEED}"/>
          </ac:spMkLst>
        </pc:spChg>
        <pc:spChg chg="mod">
          <ac:chgData name="April Litman" userId="c83b8c5f662f391c" providerId="LiveId" clId="{E968C797-3260-4A98-984D-02F953CD095E}" dt="2026-09-14T20:08:53.519" v="871" actId="1038"/>
          <ac:spMkLst>
            <pc:docMk/>
            <pc:sldMk cId="429946208" sldId="1065"/>
            <ac:spMk id="16" creationId="{461A1A8A-83B9-0B07-1A08-9B30AA1A4820}"/>
          </ac:spMkLst>
        </pc:spChg>
        <pc:spChg chg="add mod">
          <ac:chgData name="April Litman" userId="c83b8c5f662f391c" providerId="LiveId" clId="{E968C797-3260-4A98-984D-02F953CD095E}" dt="2026-09-14T20:02:25.731" v="629" actId="1038"/>
          <ac:spMkLst>
            <pc:docMk/>
            <pc:sldMk cId="429946208" sldId="1065"/>
            <ac:spMk id="17" creationId="{5F1E7B18-9ACD-46B2-92C0-1577943DDEEA}"/>
          </ac:spMkLst>
        </pc:spChg>
        <pc:spChg chg="add mod">
          <ac:chgData name="April Litman" userId="c83b8c5f662f391c" providerId="LiveId" clId="{E968C797-3260-4A98-984D-02F953CD095E}" dt="2026-09-14T20:03:23.359" v="673" actId="1037"/>
          <ac:spMkLst>
            <pc:docMk/>
            <pc:sldMk cId="429946208" sldId="1065"/>
            <ac:spMk id="18" creationId="{1CF91EBB-2410-88E8-7170-933A63CD720E}"/>
          </ac:spMkLst>
        </pc:spChg>
        <pc:spChg chg="add mod">
          <ac:chgData name="April Litman" userId="c83b8c5f662f391c" providerId="LiveId" clId="{E968C797-3260-4A98-984D-02F953CD095E}" dt="2026-09-14T20:04:55.990" v="729" actId="1036"/>
          <ac:spMkLst>
            <pc:docMk/>
            <pc:sldMk cId="429946208" sldId="1065"/>
            <ac:spMk id="19" creationId="{FCC45DED-0AAB-F53D-D424-0165E38A5FB5}"/>
          </ac:spMkLst>
        </pc:spChg>
        <pc:spChg chg="add mod">
          <ac:chgData name="April Litman" userId="c83b8c5f662f391c" providerId="LiveId" clId="{E968C797-3260-4A98-984D-02F953CD095E}" dt="2026-09-14T20:04:25.952" v="704" actId="1038"/>
          <ac:spMkLst>
            <pc:docMk/>
            <pc:sldMk cId="429946208" sldId="1065"/>
            <ac:spMk id="20" creationId="{6A0CB94C-22A8-EB27-4C5A-25AB8A52D3C3}"/>
          </ac:spMkLst>
        </pc:spChg>
        <pc:spChg chg="add mod">
          <ac:chgData name="April Litman" userId="c83b8c5f662f391c" providerId="LiveId" clId="{E968C797-3260-4A98-984D-02F953CD095E}" dt="2026-09-14T20:05:18.751" v="753" actId="14100"/>
          <ac:spMkLst>
            <pc:docMk/>
            <pc:sldMk cId="429946208" sldId="1065"/>
            <ac:spMk id="21" creationId="{9287965F-399B-E4D5-B3D6-8D136C3F2AEA}"/>
          </ac:spMkLst>
        </pc:spChg>
        <pc:spChg chg="add mod">
          <ac:chgData name="April Litman" userId="c83b8c5f662f391c" providerId="LiveId" clId="{E968C797-3260-4A98-984D-02F953CD095E}" dt="2026-09-14T20:05:35.437" v="761" actId="20577"/>
          <ac:spMkLst>
            <pc:docMk/>
            <pc:sldMk cId="429946208" sldId="1065"/>
            <ac:spMk id="22" creationId="{DAE6A622-2840-1EA9-4880-BDC9FFD2F555}"/>
          </ac:spMkLst>
        </pc:spChg>
        <pc:spChg chg="add mod">
          <ac:chgData name="April Litman" userId="c83b8c5f662f391c" providerId="LiveId" clId="{E968C797-3260-4A98-984D-02F953CD095E}" dt="2026-09-14T20:07:13.622" v="822" actId="1076"/>
          <ac:spMkLst>
            <pc:docMk/>
            <pc:sldMk cId="429946208" sldId="1065"/>
            <ac:spMk id="23" creationId="{1207A56F-4079-7669-440B-148A98BB8B98}"/>
          </ac:spMkLst>
        </pc:spChg>
        <pc:spChg chg="add mod">
          <ac:chgData name="April Litman" userId="c83b8c5f662f391c" providerId="LiveId" clId="{E968C797-3260-4A98-984D-02F953CD095E}" dt="2026-09-14T20:08:56.901" v="881" actId="1038"/>
          <ac:spMkLst>
            <pc:docMk/>
            <pc:sldMk cId="429946208" sldId="1065"/>
            <ac:spMk id="24" creationId="{52A0EB89-80AD-025E-EC39-19B41E2AA8D4}"/>
          </ac:spMkLst>
        </pc:spChg>
        <pc:spChg chg="add mod">
          <ac:chgData name="April Litman" userId="c83b8c5f662f391c" providerId="LiveId" clId="{E968C797-3260-4A98-984D-02F953CD095E}" dt="2026-09-14T20:09:01.099" v="885" actId="1037"/>
          <ac:spMkLst>
            <pc:docMk/>
            <pc:sldMk cId="429946208" sldId="1065"/>
            <ac:spMk id="25" creationId="{69909D33-B15B-B712-E93E-270780889C1F}"/>
          </ac:spMkLst>
        </pc:spChg>
        <pc:spChg chg="add mod">
          <ac:chgData name="April Litman" userId="c83b8c5f662f391c" providerId="LiveId" clId="{E968C797-3260-4A98-984D-02F953CD095E}" dt="2026-09-14T20:09:26.183" v="897" actId="1076"/>
          <ac:spMkLst>
            <pc:docMk/>
            <pc:sldMk cId="429946208" sldId="1065"/>
            <ac:spMk id="26" creationId="{84D8AAB9-B8A9-C924-95EE-672F8712C3A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FB98C9-E34D-4245-ABFF-12BA8AB98A2F}" type="datetimeFigureOut">
              <a:rPr lang="en-US" smtClean="0"/>
              <a:t>9/14/2026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2E823A-839B-49F9-B96E-D264B592BA69}" type="slidenum">
              <a:rPr lang="en-US" smtClean="0"/>
              <a:t>‹#›</a:t>
            </a:fld>
            <a:endParaRPr lang="en-US"/>
          </a:p>
        </p:txBody>
      </p:sp>
    </p:spTree>
    <p:extLst>
      <p:ext uri="{BB962C8B-B14F-4D97-AF65-F5344CB8AC3E}">
        <p14:creationId xmlns:p14="http://schemas.microsoft.com/office/powerpoint/2010/main" val="28515371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154C0-87F8-662D-38FA-C7D4B4647B3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31F596-0F7E-A087-C373-6F39AB53F5E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8411CB8-905D-F375-C76F-7143A6F5C8D7}"/>
              </a:ext>
            </a:extLst>
          </p:cNvPr>
          <p:cNvSpPr>
            <a:spLocks noGrp="1"/>
          </p:cNvSpPr>
          <p:nvPr>
            <p:ph type="dt" sz="half" idx="10"/>
          </p:nvPr>
        </p:nvSpPr>
        <p:spPr/>
        <p:txBody>
          <a:bodyPr/>
          <a:lstStyle/>
          <a:p>
            <a:fld id="{F86F55EA-E468-4EA9-A133-D6DB1500D503}" type="datetimeFigureOut">
              <a:rPr lang="en-US" smtClean="0"/>
              <a:t>9/14/2026</a:t>
            </a:fld>
            <a:endParaRPr lang="en-US"/>
          </a:p>
        </p:txBody>
      </p:sp>
      <p:sp>
        <p:nvSpPr>
          <p:cNvPr id="5" name="Footer Placeholder 4">
            <a:extLst>
              <a:ext uri="{FF2B5EF4-FFF2-40B4-BE49-F238E27FC236}">
                <a16:creationId xmlns:a16="http://schemas.microsoft.com/office/drawing/2014/main" id="{36F4EE58-F35F-CF16-06C1-4CB862A4FC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2855CF-CAC2-485C-2DBD-2E5AE9E6F344}"/>
              </a:ext>
            </a:extLst>
          </p:cNvPr>
          <p:cNvSpPr>
            <a:spLocks noGrp="1"/>
          </p:cNvSpPr>
          <p:nvPr>
            <p:ph type="sldNum" sz="quarter" idx="12"/>
          </p:nvPr>
        </p:nvSpPr>
        <p:spPr/>
        <p:txBody>
          <a:bodyPr/>
          <a:lstStyle/>
          <a:p>
            <a:fld id="{61C92704-3843-44CF-8BE4-22CCD80C2BDB}" type="slidenum">
              <a:rPr lang="en-US" smtClean="0"/>
              <a:t>‹#›</a:t>
            </a:fld>
            <a:endParaRPr lang="en-US"/>
          </a:p>
        </p:txBody>
      </p:sp>
    </p:spTree>
    <p:extLst>
      <p:ext uri="{BB962C8B-B14F-4D97-AF65-F5344CB8AC3E}">
        <p14:creationId xmlns:p14="http://schemas.microsoft.com/office/powerpoint/2010/main" val="41310184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9B7F8-1987-548E-DB65-88E1516495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015A281-3AD9-F058-740B-ED1B275E508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13D531-5479-6681-85F1-AC3411B0252D}"/>
              </a:ext>
            </a:extLst>
          </p:cNvPr>
          <p:cNvSpPr>
            <a:spLocks noGrp="1"/>
          </p:cNvSpPr>
          <p:nvPr>
            <p:ph type="dt" sz="half" idx="10"/>
          </p:nvPr>
        </p:nvSpPr>
        <p:spPr/>
        <p:txBody>
          <a:bodyPr/>
          <a:lstStyle/>
          <a:p>
            <a:fld id="{F86F55EA-E468-4EA9-A133-D6DB1500D503}" type="datetimeFigureOut">
              <a:rPr lang="en-US" smtClean="0"/>
              <a:t>9/14/2026</a:t>
            </a:fld>
            <a:endParaRPr lang="en-US"/>
          </a:p>
        </p:txBody>
      </p:sp>
      <p:sp>
        <p:nvSpPr>
          <p:cNvPr id="5" name="Footer Placeholder 4">
            <a:extLst>
              <a:ext uri="{FF2B5EF4-FFF2-40B4-BE49-F238E27FC236}">
                <a16:creationId xmlns:a16="http://schemas.microsoft.com/office/drawing/2014/main" id="{49D0B175-6DCD-9B46-D118-69C3EC224C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5B9CE0-4D6E-A547-6894-9EE25FA82F55}"/>
              </a:ext>
            </a:extLst>
          </p:cNvPr>
          <p:cNvSpPr>
            <a:spLocks noGrp="1"/>
          </p:cNvSpPr>
          <p:nvPr>
            <p:ph type="sldNum" sz="quarter" idx="12"/>
          </p:nvPr>
        </p:nvSpPr>
        <p:spPr/>
        <p:txBody>
          <a:bodyPr/>
          <a:lstStyle/>
          <a:p>
            <a:fld id="{61C92704-3843-44CF-8BE4-22CCD80C2BDB}" type="slidenum">
              <a:rPr lang="en-US" smtClean="0"/>
              <a:t>‹#›</a:t>
            </a:fld>
            <a:endParaRPr lang="en-US"/>
          </a:p>
        </p:txBody>
      </p:sp>
    </p:spTree>
    <p:extLst>
      <p:ext uri="{BB962C8B-B14F-4D97-AF65-F5344CB8AC3E}">
        <p14:creationId xmlns:p14="http://schemas.microsoft.com/office/powerpoint/2010/main" val="15009686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0BCDF-4633-6649-2FEB-56CC6570953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66C698C-B01E-126A-E29C-C82623505BA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81577F2-BACA-D64D-A335-AE0F846D06D8}"/>
              </a:ext>
            </a:extLst>
          </p:cNvPr>
          <p:cNvSpPr>
            <a:spLocks noGrp="1"/>
          </p:cNvSpPr>
          <p:nvPr>
            <p:ph type="dt" sz="half" idx="10"/>
          </p:nvPr>
        </p:nvSpPr>
        <p:spPr/>
        <p:txBody>
          <a:bodyPr/>
          <a:lstStyle/>
          <a:p>
            <a:fld id="{F86F55EA-E468-4EA9-A133-D6DB1500D503}" type="datetimeFigureOut">
              <a:rPr lang="en-US" smtClean="0"/>
              <a:t>9/14/2026</a:t>
            </a:fld>
            <a:endParaRPr lang="en-US"/>
          </a:p>
        </p:txBody>
      </p:sp>
      <p:sp>
        <p:nvSpPr>
          <p:cNvPr id="5" name="Footer Placeholder 4">
            <a:extLst>
              <a:ext uri="{FF2B5EF4-FFF2-40B4-BE49-F238E27FC236}">
                <a16:creationId xmlns:a16="http://schemas.microsoft.com/office/drawing/2014/main" id="{7C4D8C0B-D5AD-B4AB-AAB5-2F1C198CEE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4FCBEA-F6EB-942A-0471-506C40F73A71}"/>
              </a:ext>
            </a:extLst>
          </p:cNvPr>
          <p:cNvSpPr>
            <a:spLocks noGrp="1"/>
          </p:cNvSpPr>
          <p:nvPr>
            <p:ph type="sldNum" sz="quarter" idx="12"/>
          </p:nvPr>
        </p:nvSpPr>
        <p:spPr/>
        <p:txBody>
          <a:bodyPr/>
          <a:lstStyle/>
          <a:p>
            <a:fld id="{61C92704-3843-44CF-8BE4-22CCD80C2BDB}" type="slidenum">
              <a:rPr lang="en-US" smtClean="0"/>
              <a:t>‹#›</a:t>
            </a:fld>
            <a:endParaRPr lang="en-US"/>
          </a:p>
        </p:txBody>
      </p:sp>
    </p:spTree>
    <p:extLst>
      <p:ext uri="{BB962C8B-B14F-4D97-AF65-F5344CB8AC3E}">
        <p14:creationId xmlns:p14="http://schemas.microsoft.com/office/powerpoint/2010/main" val="2111198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F88D6-DEC4-3A01-EB4F-3A024BE55A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0269DFC-28B5-6858-5E2E-871C1803F33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D4853C3-6CAD-DD1F-8B7F-6D138617470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0A25232-A9CB-6C82-974E-1CA0AB9DDF8F}"/>
              </a:ext>
            </a:extLst>
          </p:cNvPr>
          <p:cNvSpPr>
            <a:spLocks noGrp="1"/>
          </p:cNvSpPr>
          <p:nvPr>
            <p:ph type="dt" sz="half" idx="10"/>
          </p:nvPr>
        </p:nvSpPr>
        <p:spPr/>
        <p:txBody>
          <a:bodyPr/>
          <a:lstStyle/>
          <a:p>
            <a:fld id="{F86F55EA-E468-4EA9-A133-D6DB1500D503}" type="datetimeFigureOut">
              <a:rPr lang="en-US" smtClean="0"/>
              <a:t>9/14/2026</a:t>
            </a:fld>
            <a:endParaRPr lang="en-US"/>
          </a:p>
        </p:txBody>
      </p:sp>
      <p:sp>
        <p:nvSpPr>
          <p:cNvPr id="6" name="Footer Placeholder 5">
            <a:extLst>
              <a:ext uri="{FF2B5EF4-FFF2-40B4-BE49-F238E27FC236}">
                <a16:creationId xmlns:a16="http://schemas.microsoft.com/office/drawing/2014/main" id="{ECEEFDDD-77BA-F077-EE2B-E3D0E45147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0CE3B7-02DD-7405-6BD0-3A3189E34875}"/>
              </a:ext>
            </a:extLst>
          </p:cNvPr>
          <p:cNvSpPr>
            <a:spLocks noGrp="1"/>
          </p:cNvSpPr>
          <p:nvPr>
            <p:ph type="sldNum" sz="quarter" idx="12"/>
          </p:nvPr>
        </p:nvSpPr>
        <p:spPr/>
        <p:txBody>
          <a:bodyPr/>
          <a:lstStyle/>
          <a:p>
            <a:fld id="{61C92704-3843-44CF-8BE4-22CCD80C2BDB}" type="slidenum">
              <a:rPr lang="en-US" smtClean="0"/>
              <a:t>‹#›</a:t>
            </a:fld>
            <a:endParaRPr lang="en-US"/>
          </a:p>
        </p:txBody>
      </p:sp>
    </p:spTree>
    <p:extLst>
      <p:ext uri="{BB962C8B-B14F-4D97-AF65-F5344CB8AC3E}">
        <p14:creationId xmlns:p14="http://schemas.microsoft.com/office/powerpoint/2010/main" val="3331412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19E38-21FB-329D-DBBC-15C1CD709CA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1425079-9613-D33A-BEA3-9437E4F3BDA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B589D4F-91F9-4659-138F-EDDDF679A8E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08CB77A-5C41-983D-ADAC-82FDB91BC6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25D370A-15D0-010E-9E32-1CB0A44DE3C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52216D9-695E-7AD1-FA80-4895191D5638}"/>
              </a:ext>
            </a:extLst>
          </p:cNvPr>
          <p:cNvSpPr>
            <a:spLocks noGrp="1"/>
          </p:cNvSpPr>
          <p:nvPr>
            <p:ph type="dt" sz="half" idx="10"/>
          </p:nvPr>
        </p:nvSpPr>
        <p:spPr/>
        <p:txBody>
          <a:bodyPr/>
          <a:lstStyle/>
          <a:p>
            <a:fld id="{F86F55EA-E468-4EA9-A133-D6DB1500D503}" type="datetimeFigureOut">
              <a:rPr lang="en-US" smtClean="0"/>
              <a:t>9/14/2026</a:t>
            </a:fld>
            <a:endParaRPr lang="en-US"/>
          </a:p>
        </p:txBody>
      </p:sp>
      <p:sp>
        <p:nvSpPr>
          <p:cNvPr id="8" name="Footer Placeholder 7">
            <a:extLst>
              <a:ext uri="{FF2B5EF4-FFF2-40B4-BE49-F238E27FC236}">
                <a16:creationId xmlns:a16="http://schemas.microsoft.com/office/drawing/2014/main" id="{7E7F0382-E10B-EEC8-5248-F757597DE44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83D896D-F8D3-A324-CF0C-A23FDC78BA2F}"/>
              </a:ext>
            </a:extLst>
          </p:cNvPr>
          <p:cNvSpPr>
            <a:spLocks noGrp="1"/>
          </p:cNvSpPr>
          <p:nvPr>
            <p:ph type="sldNum" sz="quarter" idx="12"/>
          </p:nvPr>
        </p:nvSpPr>
        <p:spPr/>
        <p:txBody>
          <a:bodyPr/>
          <a:lstStyle/>
          <a:p>
            <a:fld id="{61C92704-3843-44CF-8BE4-22CCD80C2BDB}" type="slidenum">
              <a:rPr lang="en-US" smtClean="0"/>
              <a:t>‹#›</a:t>
            </a:fld>
            <a:endParaRPr lang="en-US"/>
          </a:p>
        </p:txBody>
      </p:sp>
    </p:spTree>
    <p:extLst>
      <p:ext uri="{BB962C8B-B14F-4D97-AF65-F5344CB8AC3E}">
        <p14:creationId xmlns:p14="http://schemas.microsoft.com/office/powerpoint/2010/main" val="3133493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43F95-2B75-3C1D-2473-67A5EEBC14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0D8772E-28DB-D6DF-744C-253FEE2AAC80}"/>
              </a:ext>
            </a:extLst>
          </p:cNvPr>
          <p:cNvSpPr>
            <a:spLocks noGrp="1"/>
          </p:cNvSpPr>
          <p:nvPr>
            <p:ph type="dt" sz="half" idx="10"/>
          </p:nvPr>
        </p:nvSpPr>
        <p:spPr/>
        <p:txBody>
          <a:bodyPr/>
          <a:lstStyle/>
          <a:p>
            <a:fld id="{F86F55EA-E468-4EA9-A133-D6DB1500D503}" type="datetimeFigureOut">
              <a:rPr lang="en-US" smtClean="0"/>
              <a:t>9/14/2026</a:t>
            </a:fld>
            <a:endParaRPr lang="en-US"/>
          </a:p>
        </p:txBody>
      </p:sp>
      <p:sp>
        <p:nvSpPr>
          <p:cNvPr id="4" name="Footer Placeholder 3">
            <a:extLst>
              <a:ext uri="{FF2B5EF4-FFF2-40B4-BE49-F238E27FC236}">
                <a16:creationId xmlns:a16="http://schemas.microsoft.com/office/drawing/2014/main" id="{54160B2E-0EE0-82C3-99DE-336AF79DE33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3DA7826-4434-2D85-99CD-DB0911374ADA}"/>
              </a:ext>
            </a:extLst>
          </p:cNvPr>
          <p:cNvSpPr>
            <a:spLocks noGrp="1"/>
          </p:cNvSpPr>
          <p:nvPr>
            <p:ph type="sldNum" sz="quarter" idx="12"/>
          </p:nvPr>
        </p:nvSpPr>
        <p:spPr/>
        <p:txBody>
          <a:bodyPr/>
          <a:lstStyle/>
          <a:p>
            <a:fld id="{61C92704-3843-44CF-8BE4-22CCD80C2BDB}" type="slidenum">
              <a:rPr lang="en-US" smtClean="0"/>
              <a:t>‹#›</a:t>
            </a:fld>
            <a:endParaRPr lang="en-US"/>
          </a:p>
        </p:txBody>
      </p:sp>
    </p:spTree>
    <p:extLst>
      <p:ext uri="{BB962C8B-B14F-4D97-AF65-F5344CB8AC3E}">
        <p14:creationId xmlns:p14="http://schemas.microsoft.com/office/powerpoint/2010/main" val="1064624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61587B2-2BB9-B785-4B1F-A31B721A0E00}"/>
              </a:ext>
            </a:extLst>
          </p:cNvPr>
          <p:cNvSpPr>
            <a:spLocks noGrp="1"/>
          </p:cNvSpPr>
          <p:nvPr>
            <p:ph type="dt" sz="half" idx="10"/>
          </p:nvPr>
        </p:nvSpPr>
        <p:spPr/>
        <p:txBody>
          <a:bodyPr/>
          <a:lstStyle/>
          <a:p>
            <a:fld id="{F86F55EA-E468-4EA9-A133-D6DB1500D503}" type="datetimeFigureOut">
              <a:rPr lang="en-US" smtClean="0"/>
              <a:t>9/14/2026</a:t>
            </a:fld>
            <a:endParaRPr lang="en-US"/>
          </a:p>
        </p:txBody>
      </p:sp>
      <p:sp>
        <p:nvSpPr>
          <p:cNvPr id="3" name="Footer Placeholder 2">
            <a:extLst>
              <a:ext uri="{FF2B5EF4-FFF2-40B4-BE49-F238E27FC236}">
                <a16:creationId xmlns:a16="http://schemas.microsoft.com/office/drawing/2014/main" id="{0E8D9ADD-39E1-D9C1-3136-6E015073903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B4F03F1-A0CB-D84E-DD3A-342666AF2259}"/>
              </a:ext>
            </a:extLst>
          </p:cNvPr>
          <p:cNvSpPr>
            <a:spLocks noGrp="1"/>
          </p:cNvSpPr>
          <p:nvPr>
            <p:ph type="sldNum" sz="quarter" idx="12"/>
          </p:nvPr>
        </p:nvSpPr>
        <p:spPr/>
        <p:txBody>
          <a:bodyPr/>
          <a:lstStyle/>
          <a:p>
            <a:fld id="{61C92704-3843-44CF-8BE4-22CCD80C2BDB}" type="slidenum">
              <a:rPr lang="en-US" smtClean="0"/>
              <a:t>‹#›</a:t>
            </a:fld>
            <a:endParaRPr lang="en-US"/>
          </a:p>
        </p:txBody>
      </p:sp>
    </p:spTree>
    <p:extLst>
      <p:ext uri="{BB962C8B-B14F-4D97-AF65-F5344CB8AC3E}">
        <p14:creationId xmlns:p14="http://schemas.microsoft.com/office/powerpoint/2010/main" val="31966358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6D13D-4A3C-3083-8938-0B455807753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8C7D376-791E-CCA9-5815-59BE4E00F0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C222801-7F24-1EBA-090F-044252FAFB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DA18B54-B363-9341-5A13-62A01FA5FD7D}"/>
              </a:ext>
            </a:extLst>
          </p:cNvPr>
          <p:cNvSpPr>
            <a:spLocks noGrp="1"/>
          </p:cNvSpPr>
          <p:nvPr>
            <p:ph type="dt" sz="half" idx="10"/>
          </p:nvPr>
        </p:nvSpPr>
        <p:spPr/>
        <p:txBody>
          <a:bodyPr/>
          <a:lstStyle/>
          <a:p>
            <a:fld id="{F86F55EA-E468-4EA9-A133-D6DB1500D503}" type="datetimeFigureOut">
              <a:rPr lang="en-US" smtClean="0"/>
              <a:t>9/14/2026</a:t>
            </a:fld>
            <a:endParaRPr lang="en-US"/>
          </a:p>
        </p:txBody>
      </p:sp>
      <p:sp>
        <p:nvSpPr>
          <p:cNvPr id="6" name="Footer Placeholder 5">
            <a:extLst>
              <a:ext uri="{FF2B5EF4-FFF2-40B4-BE49-F238E27FC236}">
                <a16:creationId xmlns:a16="http://schemas.microsoft.com/office/drawing/2014/main" id="{E4D961B2-0790-FB61-F5BF-75C2E6AA55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6FF587-AEF8-BBA7-C3D4-70C659CC7DFE}"/>
              </a:ext>
            </a:extLst>
          </p:cNvPr>
          <p:cNvSpPr>
            <a:spLocks noGrp="1"/>
          </p:cNvSpPr>
          <p:nvPr>
            <p:ph type="sldNum" sz="quarter" idx="12"/>
          </p:nvPr>
        </p:nvSpPr>
        <p:spPr/>
        <p:txBody>
          <a:bodyPr/>
          <a:lstStyle/>
          <a:p>
            <a:fld id="{61C92704-3843-44CF-8BE4-22CCD80C2BDB}" type="slidenum">
              <a:rPr lang="en-US" smtClean="0"/>
              <a:t>‹#›</a:t>
            </a:fld>
            <a:endParaRPr lang="en-US"/>
          </a:p>
        </p:txBody>
      </p:sp>
    </p:spTree>
    <p:extLst>
      <p:ext uri="{BB962C8B-B14F-4D97-AF65-F5344CB8AC3E}">
        <p14:creationId xmlns:p14="http://schemas.microsoft.com/office/powerpoint/2010/main" val="2011805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29E01-2F6E-294E-DFD2-D6415A2122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87D0139-5D1C-7A77-8E51-5ECF5E44DD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B5634BF-81FD-5832-9B78-03EBA0DA0D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F1CD7-317E-215B-48F7-B042F35AB269}"/>
              </a:ext>
            </a:extLst>
          </p:cNvPr>
          <p:cNvSpPr>
            <a:spLocks noGrp="1"/>
          </p:cNvSpPr>
          <p:nvPr>
            <p:ph type="dt" sz="half" idx="10"/>
          </p:nvPr>
        </p:nvSpPr>
        <p:spPr/>
        <p:txBody>
          <a:bodyPr/>
          <a:lstStyle/>
          <a:p>
            <a:fld id="{F86F55EA-E468-4EA9-A133-D6DB1500D503}" type="datetimeFigureOut">
              <a:rPr lang="en-US" smtClean="0"/>
              <a:t>9/14/2026</a:t>
            </a:fld>
            <a:endParaRPr lang="en-US"/>
          </a:p>
        </p:txBody>
      </p:sp>
      <p:sp>
        <p:nvSpPr>
          <p:cNvPr id="6" name="Footer Placeholder 5">
            <a:extLst>
              <a:ext uri="{FF2B5EF4-FFF2-40B4-BE49-F238E27FC236}">
                <a16:creationId xmlns:a16="http://schemas.microsoft.com/office/drawing/2014/main" id="{7F5026E2-2422-950B-94E7-4427D281C7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DAF0B4-8E1D-E016-EC52-C8A3DCB15EDF}"/>
              </a:ext>
            </a:extLst>
          </p:cNvPr>
          <p:cNvSpPr>
            <a:spLocks noGrp="1"/>
          </p:cNvSpPr>
          <p:nvPr>
            <p:ph type="sldNum" sz="quarter" idx="12"/>
          </p:nvPr>
        </p:nvSpPr>
        <p:spPr/>
        <p:txBody>
          <a:bodyPr/>
          <a:lstStyle/>
          <a:p>
            <a:fld id="{61C92704-3843-44CF-8BE4-22CCD80C2BDB}" type="slidenum">
              <a:rPr lang="en-US" smtClean="0"/>
              <a:t>‹#›</a:t>
            </a:fld>
            <a:endParaRPr lang="en-US"/>
          </a:p>
        </p:txBody>
      </p:sp>
    </p:spTree>
    <p:extLst>
      <p:ext uri="{BB962C8B-B14F-4D97-AF65-F5344CB8AC3E}">
        <p14:creationId xmlns:p14="http://schemas.microsoft.com/office/powerpoint/2010/main" val="37364301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E4003-5BFF-6A01-F287-2D831D6183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30F8F32-0961-5CF7-799C-BDCF45C768B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574759-F5DC-4CDE-0EFA-4471C880D027}"/>
              </a:ext>
            </a:extLst>
          </p:cNvPr>
          <p:cNvSpPr>
            <a:spLocks noGrp="1"/>
          </p:cNvSpPr>
          <p:nvPr>
            <p:ph type="dt" sz="half" idx="10"/>
          </p:nvPr>
        </p:nvSpPr>
        <p:spPr/>
        <p:txBody>
          <a:bodyPr/>
          <a:lstStyle/>
          <a:p>
            <a:fld id="{F86F55EA-E468-4EA9-A133-D6DB1500D503}" type="datetimeFigureOut">
              <a:rPr lang="en-US" smtClean="0"/>
              <a:t>9/14/2026</a:t>
            </a:fld>
            <a:endParaRPr lang="en-US"/>
          </a:p>
        </p:txBody>
      </p:sp>
      <p:sp>
        <p:nvSpPr>
          <p:cNvPr id="5" name="Footer Placeholder 4">
            <a:extLst>
              <a:ext uri="{FF2B5EF4-FFF2-40B4-BE49-F238E27FC236}">
                <a16:creationId xmlns:a16="http://schemas.microsoft.com/office/drawing/2014/main" id="{D69FD25B-688C-F10E-F4CF-F8B91B98EB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B60F44-B029-B04D-FD35-E74A373B191B}"/>
              </a:ext>
            </a:extLst>
          </p:cNvPr>
          <p:cNvSpPr>
            <a:spLocks noGrp="1"/>
          </p:cNvSpPr>
          <p:nvPr>
            <p:ph type="sldNum" sz="quarter" idx="12"/>
          </p:nvPr>
        </p:nvSpPr>
        <p:spPr/>
        <p:txBody>
          <a:bodyPr/>
          <a:lstStyle/>
          <a:p>
            <a:fld id="{61C92704-3843-44CF-8BE4-22CCD80C2BDB}" type="slidenum">
              <a:rPr lang="en-US" smtClean="0"/>
              <a:t>‹#›</a:t>
            </a:fld>
            <a:endParaRPr lang="en-US"/>
          </a:p>
        </p:txBody>
      </p:sp>
    </p:spTree>
    <p:extLst>
      <p:ext uri="{BB962C8B-B14F-4D97-AF65-F5344CB8AC3E}">
        <p14:creationId xmlns:p14="http://schemas.microsoft.com/office/powerpoint/2010/main" val="22583721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06BCAD-68B2-2F3B-318E-731F825C315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8FA905-407F-F253-F027-C0FA8437769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B8EBC9-98CE-6896-9322-42911137D150}"/>
              </a:ext>
            </a:extLst>
          </p:cNvPr>
          <p:cNvSpPr>
            <a:spLocks noGrp="1"/>
          </p:cNvSpPr>
          <p:nvPr>
            <p:ph type="dt" sz="half" idx="10"/>
          </p:nvPr>
        </p:nvSpPr>
        <p:spPr/>
        <p:txBody>
          <a:bodyPr/>
          <a:lstStyle/>
          <a:p>
            <a:fld id="{F86F55EA-E468-4EA9-A133-D6DB1500D503}" type="datetimeFigureOut">
              <a:rPr lang="en-US" smtClean="0"/>
              <a:t>9/14/2026</a:t>
            </a:fld>
            <a:endParaRPr lang="en-US"/>
          </a:p>
        </p:txBody>
      </p:sp>
      <p:sp>
        <p:nvSpPr>
          <p:cNvPr id="5" name="Footer Placeholder 4">
            <a:extLst>
              <a:ext uri="{FF2B5EF4-FFF2-40B4-BE49-F238E27FC236}">
                <a16:creationId xmlns:a16="http://schemas.microsoft.com/office/drawing/2014/main" id="{86E1671A-B4FA-F459-3B30-A114DC62C2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0D9157-AD33-D9BC-B098-84C3907B65A8}"/>
              </a:ext>
            </a:extLst>
          </p:cNvPr>
          <p:cNvSpPr>
            <a:spLocks noGrp="1"/>
          </p:cNvSpPr>
          <p:nvPr>
            <p:ph type="sldNum" sz="quarter" idx="12"/>
          </p:nvPr>
        </p:nvSpPr>
        <p:spPr/>
        <p:txBody>
          <a:bodyPr/>
          <a:lstStyle/>
          <a:p>
            <a:fld id="{61C92704-3843-44CF-8BE4-22CCD80C2BDB}" type="slidenum">
              <a:rPr lang="en-US" smtClean="0"/>
              <a:t>‹#›</a:t>
            </a:fld>
            <a:endParaRPr lang="en-US"/>
          </a:p>
        </p:txBody>
      </p:sp>
    </p:spTree>
    <p:extLst>
      <p:ext uri="{BB962C8B-B14F-4D97-AF65-F5344CB8AC3E}">
        <p14:creationId xmlns:p14="http://schemas.microsoft.com/office/powerpoint/2010/main" val="2598214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44DBEAD-68D2-4244-AC8B-E9A507B8EA0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112E02D-B525-4A1F-93A7-640D908DD444}"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9/14/2026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7F0A6BA0-3601-4D7D-B429-5CE74046A98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F7CC4A10-694B-4F38-8C5B-3A4E2283159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8C70FF-F30E-4CFF-B44A-2E67562E60D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42968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E88785-849E-FF4B-3014-C07C34FBAE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CA88D91-3E1D-58E1-F328-FAFBE8ABDE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FC8EEC-D6C5-40E2-446E-33DD577EAD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86F55EA-E468-4EA9-A133-D6DB1500D503}" type="datetimeFigureOut">
              <a:rPr lang="en-US" smtClean="0"/>
              <a:t>9/14/2026</a:t>
            </a:fld>
            <a:endParaRPr lang="en-US"/>
          </a:p>
        </p:txBody>
      </p:sp>
      <p:sp>
        <p:nvSpPr>
          <p:cNvPr id="5" name="Footer Placeholder 4">
            <a:extLst>
              <a:ext uri="{FF2B5EF4-FFF2-40B4-BE49-F238E27FC236}">
                <a16:creationId xmlns:a16="http://schemas.microsoft.com/office/drawing/2014/main" id="{457E9146-AB22-A7D4-F176-F6EC62DFE9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CDB0D9E-7F99-043F-C415-2424AECAD3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1C92704-3843-44CF-8BE4-22CCD80C2BDB}" type="slidenum">
              <a:rPr lang="en-US" smtClean="0"/>
              <a:t>‹#›</a:t>
            </a:fld>
            <a:endParaRPr lang="en-US"/>
          </a:p>
        </p:txBody>
      </p:sp>
    </p:spTree>
    <p:extLst>
      <p:ext uri="{BB962C8B-B14F-4D97-AF65-F5344CB8AC3E}">
        <p14:creationId xmlns:p14="http://schemas.microsoft.com/office/powerpoint/2010/main" val="29611024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29487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D0FACF0-5D75-4A75-A3DD-01058F532A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AC9214-956C-4490-8C17-66D245F16E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09F1B9-5DC6-4059-A4F8-E401CB7B80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12E02D-B525-4A1F-93A7-640D908DD444}" type="datetimeFigureOut">
              <a:rPr lang="en-US" smtClean="0"/>
              <a:t>9/14/2026</a:t>
            </a:fld>
            <a:endParaRPr lang="en-US"/>
          </a:p>
        </p:txBody>
      </p:sp>
      <p:sp>
        <p:nvSpPr>
          <p:cNvPr id="5" name="Footer Placeholder 4">
            <a:extLst>
              <a:ext uri="{FF2B5EF4-FFF2-40B4-BE49-F238E27FC236}">
                <a16:creationId xmlns:a16="http://schemas.microsoft.com/office/drawing/2014/main" id="{A41C0131-B342-40FD-8EE2-86463223D1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E8F52AD-E300-42C9-A478-13BC32C0A4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8C70FF-F30E-4CFF-B44A-2E67562E60D1}" type="slidenum">
              <a:rPr lang="en-US" smtClean="0"/>
              <a:t>‹#›</a:t>
            </a:fld>
            <a:endParaRPr lang="en-US"/>
          </a:p>
        </p:txBody>
      </p:sp>
    </p:spTree>
    <p:extLst>
      <p:ext uri="{BB962C8B-B14F-4D97-AF65-F5344CB8AC3E}">
        <p14:creationId xmlns:p14="http://schemas.microsoft.com/office/powerpoint/2010/main" val="771929494"/>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CD309-C1BB-8E2F-963E-753F76BF738B}"/>
              </a:ext>
            </a:extLst>
          </p:cNvPr>
          <p:cNvSpPr>
            <a:spLocks noGrp="1"/>
          </p:cNvSpPr>
          <p:nvPr>
            <p:ph type="ctrTitle"/>
          </p:nvPr>
        </p:nvSpPr>
        <p:spPr>
          <a:xfrm>
            <a:off x="1524000" y="699471"/>
            <a:ext cx="9144000" cy="1233902"/>
          </a:xfrm>
        </p:spPr>
        <p:txBody>
          <a:bodyPr>
            <a:normAutofit fontScale="90000"/>
          </a:bodyPr>
          <a:lstStyle/>
          <a:p>
            <a:r>
              <a:rPr lang="en-US" dirty="0">
                <a:solidFill>
                  <a:schemeClr val="tx1">
                    <a:lumMod val="95000"/>
                    <a:lumOff val="5000"/>
                  </a:schemeClr>
                </a:solidFill>
                <a:latin typeface="ADLaM Display" panose="02010000000000000000" pitchFamily="2" charset="0"/>
                <a:ea typeface="ADLaM Display" panose="02010000000000000000" pitchFamily="2" charset="0"/>
                <a:cs typeface="ADLaM Display" panose="02010000000000000000" pitchFamily="2" charset="0"/>
              </a:rPr>
              <a:t>Dig Site 6 Memory Verse</a:t>
            </a:r>
          </a:p>
        </p:txBody>
      </p:sp>
      <p:sp>
        <p:nvSpPr>
          <p:cNvPr id="3" name="Subtitle 2">
            <a:extLst>
              <a:ext uri="{FF2B5EF4-FFF2-40B4-BE49-F238E27FC236}">
                <a16:creationId xmlns:a16="http://schemas.microsoft.com/office/drawing/2014/main" id="{7EB22D4D-6F3F-504B-118B-1737F17427CD}"/>
              </a:ext>
            </a:extLst>
          </p:cNvPr>
          <p:cNvSpPr>
            <a:spLocks noGrp="1"/>
          </p:cNvSpPr>
          <p:nvPr>
            <p:ph type="subTitle" idx="1"/>
          </p:nvPr>
        </p:nvSpPr>
        <p:spPr>
          <a:xfrm>
            <a:off x="1524000" y="4495416"/>
            <a:ext cx="9144000" cy="1655762"/>
          </a:xfrm>
        </p:spPr>
        <p:txBody>
          <a:bodyPr>
            <a:normAutofit lnSpcReduction="10000"/>
          </a:bodyPr>
          <a:lstStyle/>
          <a:p>
            <a:r>
              <a:rPr lang="en-US" dirty="0"/>
              <a:t>This activity will help you memorize your Bible verse for the week. Each slide removes more words from the verse. Click your mouse or spacebar to fill in the blanks one at a time but try to say it out loud with the missing words yourself before clicking. Don't forget to practice the reference at the top.</a:t>
            </a:r>
          </a:p>
          <a:p>
            <a:endParaRPr lang="en-US" dirty="0"/>
          </a:p>
        </p:txBody>
      </p:sp>
      <p:pic>
        <p:nvPicPr>
          <p:cNvPr id="5" name="Picture 4">
            <a:extLst>
              <a:ext uri="{FF2B5EF4-FFF2-40B4-BE49-F238E27FC236}">
                <a16:creationId xmlns:a16="http://schemas.microsoft.com/office/drawing/2014/main" id="{D7A2ABB0-49E4-E6EC-915B-0DE903CE3B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814559">
            <a:off x="615154" y="2079407"/>
            <a:ext cx="2269976" cy="2269976"/>
          </a:xfrm>
          <a:prstGeom prst="rect">
            <a:avLst/>
          </a:prstGeom>
        </p:spPr>
      </p:pic>
      <p:pic>
        <p:nvPicPr>
          <p:cNvPr id="7" name="Picture 6">
            <a:extLst>
              <a:ext uri="{FF2B5EF4-FFF2-40B4-BE49-F238E27FC236}">
                <a16:creationId xmlns:a16="http://schemas.microsoft.com/office/drawing/2014/main" id="{12295C17-EEF5-0C4C-5579-60562A2664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313937">
            <a:off x="9183650" y="1927007"/>
            <a:ext cx="2145564" cy="2145564"/>
          </a:xfrm>
          <a:prstGeom prst="rect">
            <a:avLst/>
          </a:prstGeom>
        </p:spPr>
      </p:pic>
      <p:sp>
        <p:nvSpPr>
          <p:cNvPr id="8" name="TextBox 7">
            <a:extLst>
              <a:ext uri="{FF2B5EF4-FFF2-40B4-BE49-F238E27FC236}">
                <a16:creationId xmlns:a16="http://schemas.microsoft.com/office/drawing/2014/main" id="{C825CC6B-8A57-6830-F2D7-1EEFE0D2FFB9}"/>
              </a:ext>
            </a:extLst>
          </p:cNvPr>
          <p:cNvSpPr txBox="1"/>
          <p:nvPr/>
        </p:nvSpPr>
        <p:spPr>
          <a:xfrm>
            <a:off x="2926807" y="2676623"/>
            <a:ext cx="633838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D24E31"/>
                </a:solidFill>
                <a:effectLst/>
                <a:uLnTx/>
                <a:uFillTx/>
                <a:latin typeface="Aptos" panose="02110004020202020204"/>
                <a:ea typeface="+mn-ea"/>
                <a:cs typeface="+mn-cs"/>
              </a:rPr>
              <a:t>Hide God's Word in Your Heart!</a:t>
            </a:r>
          </a:p>
        </p:txBody>
      </p:sp>
    </p:spTree>
    <p:extLst>
      <p:ext uri="{BB962C8B-B14F-4D97-AF65-F5344CB8AC3E}">
        <p14:creationId xmlns:p14="http://schemas.microsoft.com/office/powerpoint/2010/main" val="34913006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03595315-DCF9-8680-DE1D-C8DB47068DDE}"/>
              </a:ext>
            </a:extLst>
          </p:cNvPr>
          <p:cNvSpPr txBox="1"/>
          <p:nvPr/>
        </p:nvSpPr>
        <p:spPr>
          <a:xfrm>
            <a:off x="390534" y="2640493"/>
            <a:ext cx="4530634" cy="3966812"/>
          </a:xfrm>
          <a:prstGeom prst="rect">
            <a:avLst/>
          </a:prstGeom>
        </p:spPr>
        <p:txBody>
          <a:bodyPr vert="horz" lIns="91440" tIns="45720" rIns="91440" bIns="45720" rtlCol="0">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5200" b="0" i="0" u="none" strike="noStrike" kern="1200" cap="none" spc="0" normalizeH="0" baseline="0" noProof="0" dirty="0">
                <a:ln>
                  <a:noFill/>
                </a:ln>
                <a:solidFill>
                  <a:prstClr val="black"/>
                </a:solidFill>
                <a:effectLst/>
                <a:uLnTx/>
                <a:uFillTx/>
                <a:latin typeface="Calibri" panose="020F0502020204030204"/>
                <a:ea typeface="+mn-ea"/>
                <a:cs typeface="+mn-cs"/>
              </a:rPr>
              <a:t>The earth is the LORD's, and everything in it, the world, and all who live in it.</a:t>
            </a:r>
          </a:p>
        </p:txBody>
      </p:sp>
      <p:pic>
        <p:nvPicPr>
          <p:cNvPr id="3" name="Picture 2" descr="The image depicts a hand reaching out towards a radiant, glowing Earth, symbolizing a connection or offering amidst a cosmic backdrop.&#10;&#10;AI-generated content may be incorrect.">
            <a:extLst>
              <a:ext uri="{FF2B5EF4-FFF2-40B4-BE49-F238E27FC236}">
                <a16:creationId xmlns:a16="http://schemas.microsoft.com/office/drawing/2014/main" id="{3055DAB4-E4B4-BC79-A102-D0B7B04E7820}"/>
              </a:ext>
            </a:extLst>
          </p:cNvPr>
          <p:cNvPicPr>
            <a:picLocks noChangeAspect="1"/>
          </p:cNvPicPr>
          <p:nvPr/>
        </p:nvPicPr>
        <p:blipFill>
          <a:blip r:embed="rId2"/>
          <a:srcRect l="14146" r="14640"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5" name="TextBox 4">
            <a:extLst>
              <a:ext uri="{FF2B5EF4-FFF2-40B4-BE49-F238E27FC236}">
                <a16:creationId xmlns:a16="http://schemas.microsoft.com/office/drawing/2014/main" id="{DCDD30E8-CB3A-9466-404B-F4FEA519F956}"/>
              </a:ext>
            </a:extLst>
          </p:cNvPr>
          <p:cNvSpPr txBox="1"/>
          <p:nvPr/>
        </p:nvSpPr>
        <p:spPr>
          <a:xfrm>
            <a:off x="716280" y="1215096"/>
            <a:ext cx="339852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black"/>
                </a:solidFill>
                <a:effectLst/>
                <a:uLnTx/>
                <a:uFillTx/>
                <a:latin typeface="Calibri" panose="020F0502020204030204"/>
                <a:ea typeface="+mn-ea"/>
                <a:cs typeface="+mn-cs"/>
              </a:rPr>
              <a:t>Psalm 24:1</a:t>
            </a:r>
          </a:p>
        </p:txBody>
      </p:sp>
    </p:spTree>
    <p:extLst>
      <p:ext uri="{BB962C8B-B14F-4D97-AF65-F5344CB8AC3E}">
        <p14:creationId xmlns:p14="http://schemas.microsoft.com/office/powerpoint/2010/main" val="28415257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B9F421E-3C44-DF3E-0303-AFCD3C8D923A}"/>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723B015-914C-9DBA-70A2-B5138A44AE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sketchy line">
            <a:extLst>
              <a:ext uri="{FF2B5EF4-FFF2-40B4-BE49-F238E27FC236}">
                <a16:creationId xmlns:a16="http://schemas.microsoft.com/office/drawing/2014/main" id="{43897701-38AF-BF44-1177-5D897A169F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946371CB-7C33-24A1-218D-C3FA7EF280E1}"/>
              </a:ext>
            </a:extLst>
          </p:cNvPr>
          <p:cNvSpPr txBox="1"/>
          <p:nvPr/>
        </p:nvSpPr>
        <p:spPr>
          <a:xfrm>
            <a:off x="390534" y="2640493"/>
            <a:ext cx="4530634" cy="3966812"/>
          </a:xfrm>
          <a:prstGeom prst="rect">
            <a:avLst/>
          </a:prstGeom>
        </p:spPr>
        <p:txBody>
          <a:bodyPr vert="horz" lIns="91440" tIns="45720" rIns="91440" bIns="45720" rtlCol="0">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5200" b="0" i="0" u="none" strike="noStrike" kern="1200" cap="none" spc="0" normalizeH="0" baseline="0" noProof="0" dirty="0">
                <a:ln>
                  <a:noFill/>
                </a:ln>
                <a:solidFill>
                  <a:prstClr val="black"/>
                </a:solidFill>
                <a:effectLst/>
                <a:uLnTx/>
                <a:uFillTx/>
                <a:latin typeface="Calibri" panose="020F0502020204030204"/>
                <a:ea typeface="+mn-ea"/>
                <a:cs typeface="+mn-cs"/>
              </a:rPr>
              <a:t>The </a:t>
            </a:r>
            <a:r>
              <a:rPr kumimoji="0" lang="en-US" sz="5200" b="0" i="0" u="none" strike="noStrike" kern="1200" cap="none" spc="0" normalizeH="0" baseline="0" noProof="0" dirty="0">
                <a:ln>
                  <a:noFill/>
                </a:ln>
                <a:solidFill>
                  <a:prstClr val="black"/>
                </a:solidFill>
                <a:effectLst/>
                <a:highlight>
                  <a:srgbClr val="00FFFF"/>
                </a:highlight>
                <a:uLnTx/>
                <a:uFillTx/>
                <a:latin typeface="Calibri" panose="020F0502020204030204"/>
                <a:ea typeface="+mn-ea"/>
                <a:cs typeface="+mn-cs"/>
              </a:rPr>
              <a:t>earth</a:t>
            </a:r>
            <a:r>
              <a:rPr kumimoji="0" lang="en-US" sz="5200" b="0" i="0" u="none" strike="noStrike" kern="1200" cap="none" spc="0" normalizeH="0" baseline="0" noProof="0" dirty="0">
                <a:ln>
                  <a:noFill/>
                </a:ln>
                <a:solidFill>
                  <a:prstClr val="black"/>
                </a:solidFill>
                <a:effectLst/>
                <a:uLnTx/>
                <a:uFillTx/>
                <a:latin typeface="Calibri" panose="020F0502020204030204"/>
                <a:ea typeface="+mn-ea"/>
                <a:cs typeface="+mn-cs"/>
              </a:rPr>
              <a:t> is the </a:t>
            </a:r>
            <a:r>
              <a:rPr kumimoji="0" lang="en-US" sz="5200" b="0" i="0" u="none" strike="noStrike" kern="1200" cap="none" spc="0" normalizeH="0" baseline="0" noProof="0" dirty="0">
                <a:ln>
                  <a:noFill/>
                </a:ln>
                <a:solidFill>
                  <a:prstClr val="black"/>
                </a:solidFill>
                <a:effectLst/>
                <a:highlight>
                  <a:srgbClr val="00FFFF"/>
                </a:highlight>
                <a:uLnTx/>
                <a:uFillTx/>
                <a:latin typeface="Calibri" panose="020F0502020204030204"/>
                <a:ea typeface="+mn-ea"/>
                <a:cs typeface="+mn-cs"/>
              </a:rPr>
              <a:t>LORD's</a:t>
            </a:r>
            <a:r>
              <a:rPr kumimoji="0" lang="en-US" sz="52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sz="5200" b="0" i="0" u="none" strike="noStrike" kern="1200" cap="none" spc="0" normalizeH="0" baseline="0" noProof="0" dirty="0">
                <a:ln>
                  <a:noFill/>
                </a:ln>
                <a:solidFill>
                  <a:prstClr val="black"/>
                </a:solidFill>
                <a:effectLst/>
                <a:highlight>
                  <a:srgbClr val="00FFFF"/>
                </a:highlight>
                <a:uLnTx/>
                <a:uFillTx/>
                <a:latin typeface="Calibri" panose="020F0502020204030204"/>
                <a:ea typeface="+mn-ea"/>
                <a:cs typeface="+mn-cs"/>
              </a:rPr>
              <a:t>everything</a:t>
            </a:r>
            <a:r>
              <a:rPr kumimoji="0" lang="en-US" sz="5200" b="0" i="0" u="none" strike="noStrike" kern="1200" cap="none" spc="0" normalizeH="0" baseline="0" noProof="0" dirty="0">
                <a:ln>
                  <a:noFill/>
                </a:ln>
                <a:solidFill>
                  <a:prstClr val="black"/>
                </a:solidFill>
                <a:effectLst/>
                <a:uLnTx/>
                <a:uFillTx/>
                <a:latin typeface="Calibri" panose="020F0502020204030204"/>
                <a:ea typeface="+mn-ea"/>
                <a:cs typeface="+mn-cs"/>
              </a:rPr>
              <a:t> in it, the world, and all who live in it.</a:t>
            </a:r>
          </a:p>
        </p:txBody>
      </p:sp>
      <p:sp>
        <p:nvSpPr>
          <p:cNvPr id="5" name="TextBox 4">
            <a:extLst>
              <a:ext uri="{FF2B5EF4-FFF2-40B4-BE49-F238E27FC236}">
                <a16:creationId xmlns:a16="http://schemas.microsoft.com/office/drawing/2014/main" id="{2AFBFCD2-F763-C8E8-512B-E61F621E5596}"/>
              </a:ext>
            </a:extLst>
          </p:cNvPr>
          <p:cNvSpPr txBox="1"/>
          <p:nvPr/>
        </p:nvSpPr>
        <p:spPr>
          <a:xfrm>
            <a:off x="716280" y="1215096"/>
            <a:ext cx="339852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black"/>
                </a:solidFill>
                <a:effectLst/>
                <a:uLnTx/>
                <a:uFillTx/>
                <a:latin typeface="Calibri" panose="020F0502020204030204"/>
                <a:ea typeface="+mn-ea"/>
                <a:cs typeface="+mn-cs"/>
              </a:rPr>
              <a:t>Psalm 24:1</a:t>
            </a:r>
          </a:p>
        </p:txBody>
      </p:sp>
      <p:pic>
        <p:nvPicPr>
          <p:cNvPr id="6" name="Picture 5" descr="The image depicts a stylized, minimalist silhouette of the Earth.&#10;&#10;AI-generated content may be incorrect.">
            <a:extLst>
              <a:ext uri="{FF2B5EF4-FFF2-40B4-BE49-F238E27FC236}">
                <a16:creationId xmlns:a16="http://schemas.microsoft.com/office/drawing/2014/main" id="{B1399EC4-ECA2-B3AF-A2C0-EDC10B4B9C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71294" y="870121"/>
            <a:ext cx="1446363" cy="1446363"/>
          </a:xfrm>
          <a:prstGeom prst="rect">
            <a:avLst/>
          </a:prstGeom>
        </p:spPr>
      </p:pic>
      <p:pic>
        <p:nvPicPr>
          <p:cNvPr id="7" name="Picture 6" descr="The image depicts a stylized, minimalist silhouette of the Earth.&#10;&#10;AI-generated content may be incorrect.">
            <a:extLst>
              <a:ext uri="{FF2B5EF4-FFF2-40B4-BE49-F238E27FC236}">
                <a16:creationId xmlns:a16="http://schemas.microsoft.com/office/drawing/2014/main" id="{6E1D0073-AB4E-7429-18E3-DD5B95DB42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71294" y="3028922"/>
            <a:ext cx="1446363" cy="1446363"/>
          </a:xfrm>
          <a:prstGeom prst="rect">
            <a:avLst/>
          </a:prstGeom>
        </p:spPr>
      </p:pic>
      <p:pic>
        <p:nvPicPr>
          <p:cNvPr id="8" name="Picture 7" descr="The image depicts a stylized, minimalist silhouette of the Earth.&#10;&#10;AI-generated content may be incorrect.">
            <a:extLst>
              <a:ext uri="{FF2B5EF4-FFF2-40B4-BE49-F238E27FC236}">
                <a16:creationId xmlns:a16="http://schemas.microsoft.com/office/drawing/2014/main" id="{4DA0F430-EB21-C846-5691-A6D8172E5F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71294" y="5160942"/>
            <a:ext cx="1446363" cy="1446363"/>
          </a:xfrm>
          <a:prstGeom prst="rect">
            <a:avLst/>
          </a:prstGeom>
        </p:spPr>
      </p:pic>
      <p:sp>
        <p:nvSpPr>
          <p:cNvPr id="10" name="TextBox 9">
            <a:extLst>
              <a:ext uri="{FF2B5EF4-FFF2-40B4-BE49-F238E27FC236}">
                <a16:creationId xmlns:a16="http://schemas.microsoft.com/office/drawing/2014/main" id="{16193A74-2931-3533-88C1-52FF0FE1B49D}"/>
              </a:ext>
            </a:extLst>
          </p:cNvPr>
          <p:cNvSpPr txBox="1"/>
          <p:nvPr/>
        </p:nvSpPr>
        <p:spPr>
          <a:xfrm>
            <a:off x="7267782" y="1037138"/>
            <a:ext cx="4619417" cy="538609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What does it mean?</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b="1" dirty="0">
              <a:solidFill>
                <a:prstClr val="black"/>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i="0" u="none" strike="noStrike" kern="1200" cap="none" spc="0" normalizeH="0" baseline="0" noProof="0" dirty="0">
                <a:ln>
                  <a:noFill/>
                </a:ln>
                <a:solidFill>
                  <a:prstClr val="black"/>
                </a:solidFill>
                <a:effectLst/>
                <a:uLnTx/>
                <a:uFillTx/>
                <a:latin typeface="Calibri" panose="020F0502020204030204"/>
                <a:ea typeface="+mn-ea"/>
                <a:cs typeface="+mn-cs"/>
              </a:rPr>
              <a:t>Do </a:t>
            </a:r>
            <a:r>
              <a:rPr lang="en-US" sz="3400" dirty="0">
                <a:solidFill>
                  <a:prstClr val="black"/>
                </a:solidFill>
                <a:latin typeface="Calibri" panose="020F0502020204030204"/>
              </a:rPr>
              <a:t>you remember Genesis 1? </a:t>
            </a:r>
            <a:r>
              <a:rPr kumimoji="0" lang="en-US" sz="3400" i="0" u="none" strike="noStrike" kern="1200" cap="none" spc="0" normalizeH="0" baseline="0" noProof="0" dirty="0">
                <a:ln>
                  <a:noFill/>
                </a:ln>
                <a:solidFill>
                  <a:prstClr val="black"/>
                </a:solidFill>
                <a:effectLst/>
                <a:uLnTx/>
                <a:uFillTx/>
                <a:latin typeface="Calibri" panose="020F0502020204030204"/>
                <a:ea typeface="+mn-ea"/>
                <a:cs typeface="+mn-cs"/>
              </a:rPr>
              <a:t>God created the whole world – the sky, seas, land, plants, animals of all kinds, and humans! Everything and everyone belongs to Him because He made </a:t>
            </a:r>
            <a:r>
              <a:rPr lang="en-US" sz="3400">
                <a:solidFill>
                  <a:prstClr val="black"/>
                </a:solidFill>
                <a:latin typeface="Calibri" panose="020F0502020204030204"/>
              </a:rPr>
              <a:t>us</a:t>
            </a:r>
            <a:r>
              <a:rPr kumimoji="0" lang="en-US" sz="340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3400" i="0" u="none" strike="noStrike" kern="1200" cap="none" spc="0" normalizeH="0" baseline="0" noProof="0" dirty="0">
                <a:ln>
                  <a:noFill/>
                </a:ln>
                <a:solidFill>
                  <a:prstClr val="black"/>
                </a:solidFill>
                <a:effectLst/>
                <a:uLnTx/>
                <a:uFillTx/>
                <a:latin typeface="Calibri" panose="020F0502020204030204"/>
                <a:ea typeface="+mn-ea"/>
                <a:cs typeface="+mn-cs"/>
              </a:rPr>
              <a:t>all.</a:t>
            </a:r>
          </a:p>
        </p:txBody>
      </p:sp>
    </p:spTree>
    <p:extLst>
      <p:ext uri="{BB962C8B-B14F-4D97-AF65-F5344CB8AC3E}">
        <p14:creationId xmlns:p14="http://schemas.microsoft.com/office/powerpoint/2010/main" val="3755110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2CD201C-E13F-97A9-F6E6-B49FA58D3C8C}"/>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3BC67AD-E26F-1116-B033-8181836646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sketchy line">
            <a:extLst>
              <a:ext uri="{FF2B5EF4-FFF2-40B4-BE49-F238E27FC236}">
                <a16:creationId xmlns:a16="http://schemas.microsoft.com/office/drawing/2014/main" id="{077ECDCD-3C95-1FEC-8F25-60C8B50679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C40BF980-3CF8-D607-BE41-E9EC98CC92AC}"/>
              </a:ext>
            </a:extLst>
          </p:cNvPr>
          <p:cNvSpPr txBox="1"/>
          <p:nvPr/>
        </p:nvSpPr>
        <p:spPr>
          <a:xfrm>
            <a:off x="390534" y="2640493"/>
            <a:ext cx="4594704" cy="3966812"/>
          </a:xfrm>
          <a:prstGeom prst="rect">
            <a:avLst/>
          </a:prstGeom>
        </p:spPr>
        <p:txBody>
          <a:bodyPr vert="horz" lIns="91440" tIns="45720" rIns="91440" bIns="45720" rtlCol="0">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5200" b="0" i="0" u="none" strike="noStrike" kern="1200" cap="none" spc="0" normalizeH="0" baseline="0" noProof="0" dirty="0">
                <a:ln>
                  <a:noFill/>
                </a:ln>
                <a:solidFill>
                  <a:prstClr val="black"/>
                </a:solidFill>
                <a:effectLst/>
                <a:uLnTx/>
                <a:uFillTx/>
                <a:latin typeface="Calibri" panose="020F0502020204030204"/>
                <a:ea typeface="+mn-ea"/>
                <a:cs typeface="+mn-cs"/>
              </a:rPr>
              <a:t>The ____ is the LORD's, and _________ in it, the ____, and all who </a:t>
            </a:r>
            <a:r>
              <a:rPr lang="en-US" sz="5200" dirty="0">
                <a:solidFill>
                  <a:prstClr val="black"/>
                </a:solidFill>
                <a:latin typeface="Calibri" panose="020F0502020204030204"/>
              </a:rPr>
              <a:t>___</a:t>
            </a:r>
            <a:r>
              <a:rPr kumimoji="0" lang="en-US" sz="5200" b="0" i="0" u="none" strike="noStrike" kern="1200" cap="none" spc="0" normalizeH="0" baseline="0" noProof="0" dirty="0">
                <a:ln>
                  <a:noFill/>
                </a:ln>
                <a:solidFill>
                  <a:prstClr val="black"/>
                </a:solidFill>
                <a:effectLst/>
                <a:uLnTx/>
                <a:uFillTx/>
                <a:latin typeface="Calibri" panose="020F0502020204030204"/>
                <a:ea typeface="+mn-ea"/>
                <a:cs typeface="+mn-cs"/>
              </a:rPr>
              <a:t> in it.</a:t>
            </a:r>
          </a:p>
        </p:txBody>
      </p:sp>
      <p:pic>
        <p:nvPicPr>
          <p:cNvPr id="3" name="Picture 2" descr="The image depicts a hand reaching out towards a radiant, glowing Earth, symbolizing a connection or offering amidst a cosmic backdrop.&#10;&#10;AI-generated content may be incorrect.">
            <a:extLst>
              <a:ext uri="{FF2B5EF4-FFF2-40B4-BE49-F238E27FC236}">
                <a16:creationId xmlns:a16="http://schemas.microsoft.com/office/drawing/2014/main" id="{D6F84F08-BBD1-B2B8-ACDB-BFC435EFB1EF}"/>
              </a:ext>
            </a:extLst>
          </p:cNvPr>
          <p:cNvPicPr>
            <a:picLocks noChangeAspect="1"/>
          </p:cNvPicPr>
          <p:nvPr/>
        </p:nvPicPr>
        <p:blipFill>
          <a:blip r:embed="rId2"/>
          <a:srcRect l="14146" r="14640"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5" name="TextBox 4">
            <a:extLst>
              <a:ext uri="{FF2B5EF4-FFF2-40B4-BE49-F238E27FC236}">
                <a16:creationId xmlns:a16="http://schemas.microsoft.com/office/drawing/2014/main" id="{7E12632B-0BF7-4744-8CB9-D6272DA30A2E}"/>
              </a:ext>
            </a:extLst>
          </p:cNvPr>
          <p:cNvSpPr txBox="1"/>
          <p:nvPr/>
        </p:nvSpPr>
        <p:spPr>
          <a:xfrm>
            <a:off x="716280" y="1215096"/>
            <a:ext cx="339852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black"/>
                </a:solidFill>
                <a:effectLst/>
                <a:uLnTx/>
                <a:uFillTx/>
                <a:latin typeface="Calibri" panose="020F0502020204030204"/>
                <a:ea typeface="+mn-ea"/>
                <a:cs typeface="+mn-cs"/>
              </a:rPr>
              <a:t>_____ 24:1</a:t>
            </a:r>
          </a:p>
        </p:txBody>
      </p:sp>
      <p:sp>
        <p:nvSpPr>
          <p:cNvPr id="2" name="TextBox 1">
            <a:extLst>
              <a:ext uri="{FF2B5EF4-FFF2-40B4-BE49-F238E27FC236}">
                <a16:creationId xmlns:a16="http://schemas.microsoft.com/office/drawing/2014/main" id="{58559861-740A-1F93-F413-651F6661FA8F}"/>
              </a:ext>
            </a:extLst>
          </p:cNvPr>
          <p:cNvSpPr txBox="1"/>
          <p:nvPr/>
        </p:nvSpPr>
        <p:spPr>
          <a:xfrm>
            <a:off x="1587586" y="2699907"/>
            <a:ext cx="2083777" cy="707886"/>
          </a:xfrm>
          <a:prstGeom prst="rect">
            <a:avLst/>
          </a:prstGeom>
          <a:noFill/>
        </p:spPr>
        <p:txBody>
          <a:bodyPr wrap="square" rtlCol="0">
            <a:spAutoFit/>
          </a:bodyPr>
          <a:lstStyle/>
          <a:p>
            <a:r>
              <a:rPr lang="en-US" sz="4000" dirty="0">
                <a:latin typeface="Eras Medium ITC" panose="020B0602030504020804" pitchFamily="34" charset="0"/>
              </a:rPr>
              <a:t>earth</a:t>
            </a:r>
          </a:p>
        </p:txBody>
      </p:sp>
      <p:sp>
        <p:nvSpPr>
          <p:cNvPr id="6" name="TextBox 5">
            <a:extLst>
              <a:ext uri="{FF2B5EF4-FFF2-40B4-BE49-F238E27FC236}">
                <a16:creationId xmlns:a16="http://schemas.microsoft.com/office/drawing/2014/main" id="{5BA4B95E-285C-D226-2544-1F2C7A1812E5}"/>
              </a:ext>
            </a:extLst>
          </p:cNvPr>
          <p:cNvSpPr txBox="1"/>
          <p:nvPr/>
        </p:nvSpPr>
        <p:spPr>
          <a:xfrm>
            <a:off x="533203" y="4179946"/>
            <a:ext cx="2807874" cy="707886"/>
          </a:xfrm>
          <a:prstGeom prst="rect">
            <a:avLst/>
          </a:prstGeom>
          <a:noFill/>
        </p:spPr>
        <p:txBody>
          <a:bodyPr wrap="square" rtlCol="0">
            <a:spAutoFit/>
          </a:bodyPr>
          <a:lstStyle/>
          <a:p>
            <a:r>
              <a:rPr lang="en-US" sz="4000" dirty="0">
                <a:latin typeface="Eras Medium ITC" panose="020B0602030504020804" pitchFamily="34" charset="0"/>
              </a:rPr>
              <a:t>everything</a:t>
            </a:r>
          </a:p>
        </p:txBody>
      </p:sp>
      <p:sp>
        <p:nvSpPr>
          <p:cNvPr id="7" name="TextBox 6">
            <a:extLst>
              <a:ext uri="{FF2B5EF4-FFF2-40B4-BE49-F238E27FC236}">
                <a16:creationId xmlns:a16="http://schemas.microsoft.com/office/drawing/2014/main" id="{99A643BB-17A6-0D27-5F08-D1E83989EC95}"/>
              </a:ext>
            </a:extLst>
          </p:cNvPr>
          <p:cNvSpPr txBox="1"/>
          <p:nvPr/>
        </p:nvSpPr>
        <p:spPr>
          <a:xfrm>
            <a:off x="1443089" y="4887832"/>
            <a:ext cx="2083777" cy="707886"/>
          </a:xfrm>
          <a:prstGeom prst="rect">
            <a:avLst/>
          </a:prstGeom>
          <a:noFill/>
        </p:spPr>
        <p:txBody>
          <a:bodyPr wrap="square" rtlCol="0">
            <a:spAutoFit/>
          </a:bodyPr>
          <a:lstStyle/>
          <a:p>
            <a:r>
              <a:rPr lang="en-US" sz="4000" dirty="0">
                <a:latin typeface="Eras Medium ITC" panose="020B0602030504020804" pitchFamily="34" charset="0"/>
              </a:rPr>
              <a:t>world</a:t>
            </a:r>
          </a:p>
        </p:txBody>
      </p:sp>
      <p:sp>
        <p:nvSpPr>
          <p:cNvPr id="8" name="TextBox 7">
            <a:extLst>
              <a:ext uri="{FF2B5EF4-FFF2-40B4-BE49-F238E27FC236}">
                <a16:creationId xmlns:a16="http://schemas.microsoft.com/office/drawing/2014/main" id="{E54C54B6-5ADF-F00B-4AD9-A9670FE1180A}"/>
              </a:ext>
            </a:extLst>
          </p:cNvPr>
          <p:cNvSpPr txBox="1"/>
          <p:nvPr/>
        </p:nvSpPr>
        <p:spPr>
          <a:xfrm>
            <a:off x="2629474" y="5595718"/>
            <a:ext cx="988102" cy="707886"/>
          </a:xfrm>
          <a:prstGeom prst="rect">
            <a:avLst/>
          </a:prstGeom>
          <a:noFill/>
        </p:spPr>
        <p:txBody>
          <a:bodyPr wrap="square" rtlCol="0">
            <a:spAutoFit/>
          </a:bodyPr>
          <a:lstStyle/>
          <a:p>
            <a:r>
              <a:rPr lang="en-US" sz="4000" dirty="0">
                <a:latin typeface="Eras Medium ITC" panose="020B0602030504020804" pitchFamily="34" charset="0"/>
              </a:rPr>
              <a:t>live</a:t>
            </a:r>
          </a:p>
        </p:txBody>
      </p:sp>
      <p:sp>
        <p:nvSpPr>
          <p:cNvPr id="10" name="TextBox 9">
            <a:extLst>
              <a:ext uri="{FF2B5EF4-FFF2-40B4-BE49-F238E27FC236}">
                <a16:creationId xmlns:a16="http://schemas.microsoft.com/office/drawing/2014/main" id="{A644E038-00F2-2A0B-5408-DAE89D896784}"/>
              </a:ext>
            </a:extLst>
          </p:cNvPr>
          <p:cNvSpPr txBox="1"/>
          <p:nvPr/>
        </p:nvSpPr>
        <p:spPr>
          <a:xfrm>
            <a:off x="758715" y="1342620"/>
            <a:ext cx="2083777" cy="769441"/>
          </a:xfrm>
          <a:prstGeom prst="rect">
            <a:avLst/>
          </a:prstGeom>
          <a:noFill/>
        </p:spPr>
        <p:txBody>
          <a:bodyPr wrap="square" rtlCol="0">
            <a:spAutoFit/>
          </a:bodyPr>
          <a:lstStyle/>
          <a:p>
            <a:r>
              <a:rPr lang="en-US" sz="4400" b="1" dirty="0">
                <a:latin typeface="Eras Medium ITC" panose="020B0602030504020804" pitchFamily="34" charset="0"/>
              </a:rPr>
              <a:t>Psalm</a:t>
            </a:r>
          </a:p>
        </p:txBody>
      </p:sp>
    </p:spTree>
    <p:extLst>
      <p:ext uri="{BB962C8B-B14F-4D97-AF65-F5344CB8AC3E}">
        <p14:creationId xmlns:p14="http://schemas.microsoft.com/office/powerpoint/2010/main" val="1222963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P spid="8"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9050789-61A8-5640-B406-1EA62927A735}"/>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25363CA-4D94-1051-F323-83A2388E7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sketchy line">
            <a:extLst>
              <a:ext uri="{FF2B5EF4-FFF2-40B4-BE49-F238E27FC236}">
                <a16:creationId xmlns:a16="http://schemas.microsoft.com/office/drawing/2014/main" id="{AAA9B0FB-9FB8-A76D-11A4-0F3F5F5426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41E7BE63-0311-CFE0-FEB6-94AF14E45B12}"/>
              </a:ext>
            </a:extLst>
          </p:cNvPr>
          <p:cNvSpPr txBox="1"/>
          <p:nvPr/>
        </p:nvSpPr>
        <p:spPr>
          <a:xfrm>
            <a:off x="390533" y="2640493"/>
            <a:ext cx="4515575" cy="3966812"/>
          </a:xfrm>
          <a:prstGeom prst="rect">
            <a:avLst/>
          </a:prstGeom>
        </p:spPr>
        <p:txBody>
          <a:bodyPr vert="horz" lIns="91440" tIns="45720" rIns="91440" bIns="45720" rtlCol="0">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5200" b="0" i="0" u="none" strike="noStrike" kern="1200" cap="none" spc="0" normalizeH="0" baseline="0" noProof="0" dirty="0">
                <a:ln>
                  <a:noFill/>
                </a:ln>
                <a:solidFill>
                  <a:prstClr val="black"/>
                </a:solidFill>
                <a:effectLst/>
                <a:uLnTx/>
                <a:uFillTx/>
                <a:latin typeface="Calibri" panose="020F0502020204030204"/>
                <a:ea typeface="+mn-ea"/>
                <a:cs typeface="+mn-cs"/>
              </a:rPr>
              <a:t>The ____ is the ______, and ________ in _, the ____, and __ who </a:t>
            </a:r>
            <a:r>
              <a:rPr lang="en-US" sz="5200" dirty="0">
                <a:solidFill>
                  <a:prstClr val="black"/>
                </a:solidFill>
                <a:latin typeface="Calibri" panose="020F0502020204030204"/>
              </a:rPr>
              <a:t>__</a:t>
            </a:r>
            <a:r>
              <a:rPr kumimoji="0" lang="en-US" sz="5200" b="0" i="0" u="none" strike="noStrike" kern="1200" cap="none" spc="0" normalizeH="0" baseline="0" noProof="0" dirty="0">
                <a:ln>
                  <a:noFill/>
                </a:ln>
                <a:solidFill>
                  <a:prstClr val="black"/>
                </a:solidFill>
                <a:effectLst/>
                <a:uLnTx/>
                <a:uFillTx/>
                <a:latin typeface="Calibri" panose="020F0502020204030204"/>
                <a:ea typeface="+mn-ea"/>
                <a:cs typeface="+mn-cs"/>
              </a:rPr>
              <a:t> in _.</a:t>
            </a:r>
          </a:p>
        </p:txBody>
      </p:sp>
      <p:pic>
        <p:nvPicPr>
          <p:cNvPr id="3" name="Picture 2" descr="The image depicts a hand reaching out towards a radiant, glowing Earth, symbolizing a connection or offering amidst a cosmic backdrop.&#10;&#10;AI-generated content may be incorrect.">
            <a:extLst>
              <a:ext uri="{FF2B5EF4-FFF2-40B4-BE49-F238E27FC236}">
                <a16:creationId xmlns:a16="http://schemas.microsoft.com/office/drawing/2014/main" id="{B3A78323-3EE2-A8A9-6103-CECCE909C2EC}"/>
              </a:ext>
            </a:extLst>
          </p:cNvPr>
          <p:cNvPicPr>
            <a:picLocks noChangeAspect="1"/>
          </p:cNvPicPr>
          <p:nvPr/>
        </p:nvPicPr>
        <p:blipFill>
          <a:blip r:embed="rId2"/>
          <a:srcRect l="14146" r="14640"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5" name="TextBox 4">
            <a:extLst>
              <a:ext uri="{FF2B5EF4-FFF2-40B4-BE49-F238E27FC236}">
                <a16:creationId xmlns:a16="http://schemas.microsoft.com/office/drawing/2014/main" id="{5806A0B9-1AD1-E336-D4FA-588D12AEFE94}"/>
              </a:ext>
            </a:extLst>
          </p:cNvPr>
          <p:cNvSpPr txBox="1"/>
          <p:nvPr/>
        </p:nvSpPr>
        <p:spPr>
          <a:xfrm>
            <a:off x="716280" y="1215096"/>
            <a:ext cx="339852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black"/>
                </a:solidFill>
                <a:effectLst/>
                <a:uLnTx/>
                <a:uFillTx/>
                <a:latin typeface="Calibri" panose="020F0502020204030204"/>
                <a:ea typeface="+mn-ea"/>
                <a:cs typeface="+mn-cs"/>
              </a:rPr>
              <a:t>_____ 24:_</a:t>
            </a:r>
          </a:p>
        </p:txBody>
      </p:sp>
      <p:sp>
        <p:nvSpPr>
          <p:cNvPr id="2" name="TextBox 1">
            <a:extLst>
              <a:ext uri="{FF2B5EF4-FFF2-40B4-BE49-F238E27FC236}">
                <a16:creationId xmlns:a16="http://schemas.microsoft.com/office/drawing/2014/main" id="{5A3362E7-F4B5-6F87-3694-226546276665}"/>
              </a:ext>
            </a:extLst>
          </p:cNvPr>
          <p:cNvSpPr txBox="1"/>
          <p:nvPr/>
        </p:nvSpPr>
        <p:spPr>
          <a:xfrm>
            <a:off x="1587586" y="2699907"/>
            <a:ext cx="2083777" cy="707886"/>
          </a:xfrm>
          <a:prstGeom prst="rect">
            <a:avLst/>
          </a:prstGeom>
          <a:noFill/>
        </p:spPr>
        <p:txBody>
          <a:bodyPr wrap="square" rtlCol="0">
            <a:spAutoFit/>
          </a:bodyPr>
          <a:lstStyle/>
          <a:p>
            <a:r>
              <a:rPr lang="en-US" sz="4000" dirty="0">
                <a:latin typeface="Eras Medium ITC" panose="020B0602030504020804" pitchFamily="34" charset="0"/>
              </a:rPr>
              <a:t>earth</a:t>
            </a:r>
          </a:p>
        </p:txBody>
      </p:sp>
      <p:sp>
        <p:nvSpPr>
          <p:cNvPr id="6" name="TextBox 5">
            <a:extLst>
              <a:ext uri="{FF2B5EF4-FFF2-40B4-BE49-F238E27FC236}">
                <a16:creationId xmlns:a16="http://schemas.microsoft.com/office/drawing/2014/main" id="{5C6A2A73-8888-7E0F-33BD-0CF9981C8EE3}"/>
              </a:ext>
            </a:extLst>
          </p:cNvPr>
          <p:cNvSpPr txBox="1"/>
          <p:nvPr/>
        </p:nvSpPr>
        <p:spPr>
          <a:xfrm>
            <a:off x="533203" y="4179946"/>
            <a:ext cx="2807874" cy="707886"/>
          </a:xfrm>
          <a:prstGeom prst="rect">
            <a:avLst/>
          </a:prstGeom>
          <a:noFill/>
        </p:spPr>
        <p:txBody>
          <a:bodyPr wrap="square" rtlCol="0">
            <a:spAutoFit/>
          </a:bodyPr>
          <a:lstStyle/>
          <a:p>
            <a:r>
              <a:rPr lang="en-US" sz="4000" dirty="0">
                <a:latin typeface="Eras Medium ITC" panose="020B0602030504020804" pitchFamily="34" charset="0"/>
              </a:rPr>
              <a:t>everything</a:t>
            </a:r>
          </a:p>
        </p:txBody>
      </p:sp>
      <p:sp>
        <p:nvSpPr>
          <p:cNvPr id="7" name="TextBox 6">
            <a:extLst>
              <a:ext uri="{FF2B5EF4-FFF2-40B4-BE49-F238E27FC236}">
                <a16:creationId xmlns:a16="http://schemas.microsoft.com/office/drawing/2014/main" id="{14622853-967D-AEF2-797A-BB04EEC8CE5D}"/>
              </a:ext>
            </a:extLst>
          </p:cNvPr>
          <p:cNvSpPr txBox="1"/>
          <p:nvPr/>
        </p:nvSpPr>
        <p:spPr>
          <a:xfrm>
            <a:off x="1443089" y="4887832"/>
            <a:ext cx="2083777" cy="707886"/>
          </a:xfrm>
          <a:prstGeom prst="rect">
            <a:avLst/>
          </a:prstGeom>
          <a:noFill/>
        </p:spPr>
        <p:txBody>
          <a:bodyPr wrap="square" rtlCol="0">
            <a:spAutoFit/>
          </a:bodyPr>
          <a:lstStyle/>
          <a:p>
            <a:r>
              <a:rPr lang="en-US" sz="4000" dirty="0">
                <a:latin typeface="Eras Medium ITC" panose="020B0602030504020804" pitchFamily="34" charset="0"/>
              </a:rPr>
              <a:t>world</a:t>
            </a:r>
          </a:p>
        </p:txBody>
      </p:sp>
      <p:sp>
        <p:nvSpPr>
          <p:cNvPr id="8" name="TextBox 7">
            <a:extLst>
              <a:ext uri="{FF2B5EF4-FFF2-40B4-BE49-F238E27FC236}">
                <a16:creationId xmlns:a16="http://schemas.microsoft.com/office/drawing/2014/main" id="{E4726839-EA75-B32C-7DF4-05729D0D488E}"/>
              </a:ext>
            </a:extLst>
          </p:cNvPr>
          <p:cNvSpPr txBox="1"/>
          <p:nvPr/>
        </p:nvSpPr>
        <p:spPr>
          <a:xfrm>
            <a:off x="2476185" y="5595718"/>
            <a:ext cx="988102" cy="707886"/>
          </a:xfrm>
          <a:prstGeom prst="rect">
            <a:avLst/>
          </a:prstGeom>
          <a:noFill/>
        </p:spPr>
        <p:txBody>
          <a:bodyPr wrap="square" rtlCol="0">
            <a:spAutoFit/>
          </a:bodyPr>
          <a:lstStyle/>
          <a:p>
            <a:r>
              <a:rPr lang="en-US" sz="4000" dirty="0">
                <a:latin typeface="Eras Medium ITC" panose="020B0602030504020804" pitchFamily="34" charset="0"/>
              </a:rPr>
              <a:t>live</a:t>
            </a:r>
          </a:p>
        </p:txBody>
      </p:sp>
      <p:sp>
        <p:nvSpPr>
          <p:cNvPr id="10" name="TextBox 9">
            <a:extLst>
              <a:ext uri="{FF2B5EF4-FFF2-40B4-BE49-F238E27FC236}">
                <a16:creationId xmlns:a16="http://schemas.microsoft.com/office/drawing/2014/main" id="{C8752434-155F-B9C9-C7CC-184F28CF3A7C}"/>
              </a:ext>
            </a:extLst>
          </p:cNvPr>
          <p:cNvSpPr txBox="1"/>
          <p:nvPr/>
        </p:nvSpPr>
        <p:spPr>
          <a:xfrm>
            <a:off x="758715" y="1342620"/>
            <a:ext cx="2083777" cy="769441"/>
          </a:xfrm>
          <a:prstGeom prst="rect">
            <a:avLst/>
          </a:prstGeom>
          <a:noFill/>
        </p:spPr>
        <p:txBody>
          <a:bodyPr wrap="square" rtlCol="0">
            <a:spAutoFit/>
          </a:bodyPr>
          <a:lstStyle/>
          <a:p>
            <a:r>
              <a:rPr lang="en-US" sz="4400" b="1" dirty="0">
                <a:latin typeface="Eras Medium ITC" panose="020B0602030504020804" pitchFamily="34" charset="0"/>
              </a:rPr>
              <a:t>Psalm</a:t>
            </a:r>
          </a:p>
        </p:txBody>
      </p:sp>
      <p:sp>
        <p:nvSpPr>
          <p:cNvPr id="12" name="TextBox 11">
            <a:extLst>
              <a:ext uri="{FF2B5EF4-FFF2-40B4-BE49-F238E27FC236}">
                <a16:creationId xmlns:a16="http://schemas.microsoft.com/office/drawing/2014/main" id="{A639D1AB-B225-556D-7625-194596BA8F05}"/>
              </a:ext>
            </a:extLst>
          </p:cNvPr>
          <p:cNvSpPr txBox="1"/>
          <p:nvPr/>
        </p:nvSpPr>
        <p:spPr>
          <a:xfrm>
            <a:off x="3447738" y="1329416"/>
            <a:ext cx="2083777" cy="769441"/>
          </a:xfrm>
          <a:prstGeom prst="rect">
            <a:avLst/>
          </a:prstGeom>
          <a:noFill/>
        </p:spPr>
        <p:txBody>
          <a:bodyPr wrap="square" rtlCol="0">
            <a:spAutoFit/>
          </a:bodyPr>
          <a:lstStyle/>
          <a:p>
            <a:r>
              <a:rPr lang="en-US" sz="4400" b="1" dirty="0">
                <a:latin typeface="Eras Medium ITC" panose="020B0602030504020804" pitchFamily="34" charset="0"/>
              </a:rPr>
              <a:t>1</a:t>
            </a:r>
          </a:p>
        </p:txBody>
      </p:sp>
      <p:sp>
        <p:nvSpPr>
          <p:cNvPr id="13" name="TextBox 12">
            <a:extLst>
              <a:ext uri="{FF2B5EF4-FFF2-40B4-BE49-F238E27FC236}">
                <a16:creationId xmlns:a16="http://schemas.microsoft.com/office/drawing/2014/main" id="{A5AA2A9B-2BE7-4C20-6B83-93F8C19F7210}"/>
              </a:ext>
            </a:extLst>
          </p:cNvPr>
          <p:cNvSpPr txBox="1"/>
          <p:nvPr/>
        </p:nvSpPr>
        <p:spPr>
          <a:xfrm>
            <a:off x="418784" y="3454455"/>
            <a:ext cx="2083777" cy="707886"/>
          </a:xfrm>
          <a:prstGeom prst="rect">
            <a:avLst/>
          </a:prstGeom>
          <a:noFill/>
        </p:spPr>
        <p:txBody>
          <a:bodyPr wrap="square" rtlCol="0">
            <a:spAutoFit/>
          </a:bodyPr>
          <a:lstStyle/>
          <a:p>
            <a:r>
              <a:rPr lang="en-US" sz="4000" dirty="0">
                <a:latin typeface="Eras Medium ITC" panose="020B0602030504020804" pitchFamily="34" charset="0"/>
              </a:rPr>
              <a:t>LORD's</a:t>
            </a:r>
          </a:p>
        </p:txBody>
      </p:sp>
      <p:sp>
        <p:nvSpPr>
          <p:cNvPr id="14" name="TextBox 13">
            <a:extLst>
              <a:ext uri="{FF2B5EF4-FFF2-40B4-BE49-F238E27FC236}">
                <a16:creationId xmlns:a16="http://schemas.microsoft.com/office/drawing/2014/main" id="{F4FEF439-C8F3-4AF7-75CC-885AC2C0D06C}"/>
              </a:ext>
            </a:extLst>
          </p:cNvPr>
          <p:cNvSpPr txBox="1"/>
          <p:nvPr/>
        </p:nvSpPr>
        <p:spPr>
          <a:xfrm>
            <a:off x="3823765" y="4124485"/>
            <a:ext cx="740593" cy="707886"/>
          </a:xfrm>
          <a:prstGeom prst="rect">
            <a:avLst/>
          </a:prstGeom>
          <a:noFill/>
        </p:spPr>
        <p:txBody>
          <a:bodyPr wrap="square" rtlCol="0">
            <a:spAutoFit/>
          </a:bodyPr>
          <a:lstStyle/>
          <a:p>
            <a:r>
              <a:rPr lang="en-US" sz="4000" dirty="0">
                <a:latin typeface="Eras Medium ITC" panose="020B0602030504020804" pitchFamily="34" charset="0"/>
              </a:rPr>
              <a:t>it</a:t>
            </a:r>
          </a:p>
        </p:txBody>
      </p:sp>
      <p:sp>
        <p:nvSpPr>
          <p:cNvPr id="15" name="TextBox 14">
            <a:extLst>
              <a:ext uri="{FF2B5EF4-FFF2-40B4-BE49-F238E27FC236}">
                <a16:creationId xmlns:a16="http://schemas.microsoft.com/office/drawing/2014/main" id="{8036522A-783D-0320-D782-068FD7D5CBA6}"/>
              </a:ext>
            </a:extLst>
          </p:cNvPr>
          <p:cNvSpPr txBox="1"/>
          <p:nvPr/>
        </p:nvSpPr>
        <p:spPr>
          <a:xfrm>
            <a:off x="418784" y="5554279"/>
            <a:ext cx="740593" cy="707886"/>
          </a:xfrm>
          <a:prstGeom prst="rect">
            <a:avLst/>
          </a:prstGeom>
          <a:noFill/>
        </p:spPr>
        <p:txBody>
          <a:bodyPr wrap="square" rtlCol="0">
            <a:spAutoFit/>
          </a:bodyPr>
          <a:lstStyle/>
          <a:p>
            <a:r>
              <a:rPr lang="en-US" sz="4000" dirty="0">
                <a:latin typeface="Eras Medium ITC" panose="020B0602030504020804" pitchFamily="34" charset="0"/>
              </a:rPr>
              <a:t>all</a:t>
            </a:r>
          </a:p>
        </p:txBody>
      </p:sp>
      <p:sp>
        <p:nvSpPr>
          <p:cNvPr id="16" name="TextBox 15">
            <a:extLst>
              <a:ext uri="{FF2B5EF4-FFF2-40B4-BE49-F238E27FC236}">
                <a16:creationId xmlns:a16="http://schemas.microsoft.com/office/drawing/2014/main" id="{89F210BB-FAFB-E858-73D2-666209F0E16C}"/>
              </a:ext>
            </a:extLst>
          </p:cNvPr>
          <p:cNvSpPr txBox="1"/>
          <p:nvPr/>
        </p:nvSpPr>
        <p:spPr>
          <a:xfrm>
            <a:off x="3932460" y="5528584"/>
            <a:ext cx="740593" cy="707886"/>
          </a:xfrm>
          <a:prstGeom prst="rect">
            <a:avLst/>
          </a:prstGeom>
          <a:noFill/>
        </p:spPr>
        <p:txBody>
          <a:bodyPr wrap="square" rtlCol="0">
            <a:spAutoFit/>
          </a:bodyPr>
          <a:lstStyle/>
          <a:p>
            <a:r>
              <a:rPr lang="en-US" sz="4000" dirty="0">
                <a:latin typeface="Eras Medium ITC" panose="020B0602030504020804" pitchFamily="34" charset="0"/>
              </a:rPr>
              <a:t>it</a:t>
            </a:r>
          </a:p>
        </p:txBody>
      </p:sp>
    </p:spTree>
    <p:extLst>
      <p:ext uri="{BB962C8B-B14F-4D97-AF65-F5344CB8AC3E}">
        <p14:creationId xmlns:p14="http://schemas.microsoft.com/office/powerpoint/2010/main" val="1214250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500"/>
                                        <p:tgtEl>
                                          <p:spTgt spid="8"/>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P spid="8" grpId="0"/>
      <p:bldP spid="10" grpId="0"/>
      <p:bldP spid="12" grpId="0"/>
      <p:bldP spid="13" grpId="0"/>
      <p:bldP spid="14" grpId="0"/>
      <p:bldP spid="15"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CB9EB85-1BA8-2C2E-41BF-1518D6F31FFC}"/>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2B0C726-E44C-4779-B256-C1EA158ECB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sketchy line">
            <a:extLst>
              <a:ext uri="{FF2B5EF4-FFF2-40B4-BE49-F238E27FC236}">
                <a16:creationId xmlns:a16="http://schemas.microsoft.com/office/drawing/2014/main" id="{BC90021F-D843-8DEF-BED2-47405FFCE3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5F5E14A8-8746-FADE-023B-1E0AF930A6E5}"/>
              </a:ext>
            </a:extLst>
          </p:cNvPr>
          <p:cNvSpPr txBox="1"/>
          <p:nvPr/>
        </p:nvSpPr>
        <p:spPr>
          <a:xfrm>
            <a:off x="390533" y="2640493"/>
            <a:ext cx="4629875" cy="3966812"/>
          </a:xfrm>
          <a:prstGeom prst="rect">
            <a:avLst/>
          </a:prstGeom>
        </p:spPr>
        <p:txBody>
          <a:bodyPr vert="horz" lIns="91440" tIns="45720" rIns="91440" bIns="45720" rtlCol="0">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5200" b="0" i="0" u="none" strike="noStrike" kern="1200" cap="none" spc="0" normalizeH="0" baseline="0" noProof="0" dirty="0">
                <a:ln>
                  <a:noFill/>
                </a:ln>
                <a:solidFill>
                  <a:prstClr val="black"/>
                </a:solidFill>
                <a:effectLst/>
                <a:uLnTx/>
                <a:uFillTx/>
                <a:latin typeface="Calibri" panose="020F0502020204030204"/>
                <a:ea typeface="+mn-ea"/>
                <a:cs typeface="+mn-cs"/>
              </a:rPr>
              <a:t>___ ____ </a:t>
            </a:r>
            <a:r>
              <a:rPr lang="en-US" sz="5200" dirty="0">
                <a:solidFill>
                  <a:prstClr val="black"/>
                </a:solidFill>
                <a:latin typeface="Calibri" panose="020F0502020204030204"/>
              </a:rPr>
              <a:t>_</a:t>
            </a:r>
            <a:r>
              <a:rPr kumimoji="0" lang="en-US" sz="5200" b="0" i="0" u="none" strike="noStrike" kern="1200" cap="none" spc="0" normalizeH="0" baseline="0" noProof="0" dirty="0">
                <a:ln>
                  <a:noFill/>
                </a:ln>
                <a:solidFill>
                  <a:prstClr val="black"/>
                </a:solidFill>
                <a:effectLst/>
                <a:uLnTx/>
                <a:uFillTx/>
                <a:latin typeface="Calibri" panose="020F0502020204030204"/>
                <a:ea typeface="+mn-ea"/>
                <a:cs typeface="+mn-cs"/>
              </a:rPr>
              <a:t> ___ ______, ___ ________ </a:t>
            </a:r>
            <a:r>
              <a:rPr lang="en-US" sz="5200" dirty="0">
                <a:solidFill>
                  <a:prstClr val="black"/>
                </a:solidFill>
                <a:latin typeface="Calibri" panose="020F0502020204030204"/>
              </a:rPr>
              <a:t>__</a:t>
            </a:r>
            <a:r>
              <a:rPr kumimoji="0" lang="en-US" sz="5200" b="0" i="0" u="none" strike="noStrike" kern="1200" cap="none" spc="0" normalizeH="0" baseline="0" noProof="0" dirty="0">
                <a:ln>
                  <a:noFill/>
                </a:ln>
                <a:solidFill>
                  <a:prstClr val="black"/>
                </a:solidFill>
                <a:effectLst/>
                <a:uLnTx/>
                <a:uFillTx/>
                <a:latin typeface="Calibri" panose="020F0502020204030204"/>
                <a:ea typeface="+mn-ea"/>
                <a:cs typeface="+mn-cs"/>
              </a:rPr>
              <a:t> _, ___ ____, </a:t>
            </a:r>
            <a:r>
              <a:rPr lang="en-US" sz="5200" dirty="0">
                <a:solidFill>
                  <a:prstClr val="black"/>
                </a:solidFill>
                <a:latin typeface="Calibri" panose="020F0502020204030204"/>
              </a:rPr>
              <a:t>___</a:t>
            </a:r>
            <a:r>
              <a:rPr kumimoji="0" lang="en-US" sz="5200" b="0" i="0" u="none" strike="noStrike" kern="1200" cap="none" spc="0" normalizeH="0" baseline="0" noProof="0" dirty="0">
                <a:ln>
                  <a:noFill/>
                </a:ln>
                <a:solidFill>
                  <a:prstClr val="black"/>
                </a:solidFill>
                <a:effectLst/>
                <a:uLnTx/>
                <a:uFillTx/>
                <a:latin typeface="Calibri" panose="020F0502020204030204"/>
                <a:ea typeface="+mn-ea"/>
                <a:cs typeface="+mn-cs"/>
              </a:rPr>
              <a:t> __ ___ _</a:t>
            </a:r>
            <a:r>
              <a:rPr lang="en-US" sz="5200" dirty="0">
                <a:solidFill>
                  <a:prstClr val="black"/>
                </a:solidFill>
                <a:latin typeface="Calibri" panose="020F0502020204030204"/>
              </a:rPr>
              <a:t>__</a:t>
            </a:r>
            <a:r>
              <a:rPr kumimoji="0" lang="en-US" sz="5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lang="en-US" sz="5200" dirty="0">
                <a:solidFill>
                  <a:prstClr val="black"/>
                </a:solidFill>
                <a:latin typeface="Calibri" panose="020F0502020204030204"/>
              </a:rPr>
              <a:t>__</a:t>
            </a:r>
            <a:r>
              <a:rPr kumimoji="0" lang="en-US" sz="5200" b="0" i="0" u="none" strike="noStrike" kern="1200" cap="none" spc="0" normalizeH="0" baseline="0" noProof="0" dirty="0">
                <a:ln>
                  <a:noFill/>
                </a:ln>
                <a:solidFill>
                  <a:prstClr val="black"/>
                </a:solidFill>
                <a:effectLst/>
                <a:uLnTx/>
                <a:uFillTx/>
                <a:latin typeface="Calibri" panose="020F0502020204030204"/>
                <a:ea typeface="+mn-ea"/>
                <a:cs typeface="+mn-cs"/>
              </a:rPr>
              <a:t> _.</a:t>
            </a:r>
          </a:p>
        </p:txBody>
      </p:sp>
      <p:pic>
        <p:nvPicPr>
          <p:cNvPr id="3" name="Picture 2" descr="The image depicts a hand reaching out towards a radiant, glowing Earth, symbolizing a connection or offering amidst a cosmic backdrop.&#10;&#10;AI-generated content may be incorrect.">
            <a:extLst>
              <a:ext uri="{FF2B5EF4-FFF2-40B4-BE49-F238E27FC236}">
                <a16:creationId xmlns:a16="http://schemas.microsoft.com/office/drawing/2014/main" id="{26480110-C652-42BD-733A-9FFD2B59EBAC}"/>
              </a:ext>
            </a:extLst>
          </p:cNvPr>
          <p:cNvPicPr>
            <a:picLocks noChangeAspect="1"/>
          </p:cNvPicPr>
          <p:nvPr/>
        </p:nvPicPr>
        <p:blipFill>
          <a:blip r:embed="rId2"/>
          <a:srcRect l="14146" r="14640"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5" name="TextBox 4">
            <a:extLst>
              <a:ext uri="{FF2B5EF4-FFF2-40B4-BE49-F238E27FC236}">
                <a16:creationId xmlns:a16="http://schemas.microsoft.com/office/drawing/2014/main" id="{4DCE45E3-F452-E843-B7B0-B2FBB60A4F98}"/>
              </a:ext>
            </a:extLst>
          </p:cNvPr>
          <p:cNvSpPr txBox="1"/>
          <p:nvPr/>
        </p:nvSpPr>
        <p:spPr>
          <a:xfrm>
            <a:off x="716280" y="1215096"/>
            <a:ext cx="339852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black"/>
                </a:solidFill>
                <a:effectLst/>
                <a:uLnTx/>
                <a:uFillTx/>
                <a:latin typeface="Calibri" panose="020F0502020204030204"/>
                <a:ea typeface="+mn-ea"/>
                <a:cs typeface="+mn-cs"/>
              </a:rPr>
              <a:t>_____ </a:t>
            </a:r>
            <a:r>
              <a:rPr lang="en-US" sz="5400" b="1" dirty="0">
                <a:solidFill>
                  <a:prstClr val="black"/>
                </a:solidFill>
                <a:latin typeface="Calibri" panose="020F0502020204030204"/>
              </a:rPr>
              <a:t>__</a:t>
            </a:r>
            <a:r>
              <a:rPr kumimoji="0" lang="en-US" sz="5400" b="1" i="0" u="none" strike="noStrike" kern="1200" cap="none" spc="0" normalizeH="0" baseline="0" noProof="0" dirty="0">
                <a:ln>
                  <a:noFill/>
                </a:ln>
                <a:solidFill>
                  <a:prstClr val="black"/>
                </a:solidFill>
                <a:effectLst/>
                <a:uLnTx/>
                <a:uFillTx/>
                <a:latin typeface="Calibri" panose="020F0502020204030204"/>
                <a:ea typeface="+mn-ea"/>
                <a:cs typeface="+mn-cs"/>
              </a:rPr>
              <a:t>:_</a:t>
            </a:r>
          </a:p>
        </p:txBody>
      </p:sp>
      <p:sp>
        <p:nvSpPr>
          <p:cNvPr id="2" name="TextBox 1">
            <a:extLst>
              <a:ext uri="{FF2B5EF4-FFF2-40B4-BE49-F238E27FC236}">
                <a16:creationId xmlns:a16="http://schemas.microsoft.com/office/drawing/2014/main" id="{2BCB159B-78BA-3A35-A1BD-84D5014173D7}"/>
              </a:ext>
            </a:extLst>
          </p:cNvPr>
          <p:cNvSpPr txBox="1"/>
          <p:nvPr/>
        </p:nvSpPr>
        <p:spPr>
          <a:xfrm>
            <a:off x="1587586" y="2699907"/>
            <a:ext cx="2083777" cy="707886"/>
          </a:xfrm>
          <a:prstGeom prst="rect">
            <a:avLst/>
          </a:prstGeom>
          <a:noFill/>
        </p:spPr>
        <p:txBody>
          <a:bodyPr wrap="square" rtlCol="0">
            <a:spAutoFit/>
          </a:bodyPr>
          <a:lstStyle/>
          <a:p>
            <a:r>
              <a:rPr lang="en-US" sz="4000" dirty="0">
                <a:latin typeface="Eras Medium ITC" panose="020B0602030504020804" pitchFamily="34" charset="0"/>
              </a:rPr>
              <a:t>earth</a:t>
            </a:r>
          </a:p>
        </p:txBody>
      </p:sp>
      <p:sp>
        <p:nvSpPr>
          <p:cNvPr id="6" name="TextBox 5">
            <a:extLst>
              <a:ext uri="{FF2B5EF4-FFF2-40B4-BE49-F238E27FC236}">
                <a16:creationId xmlns:a16="http://schemas.microsoft.com/office/drawing/2014/main" id="{D9E8110D-708A-AD3B-B808-1F2F3E0EF633}"/>
              </a:ext>
            </a:extLst>
          </p:cNvPr>
          <p:cNvSpPr txBox="1"/>
          <p:nvPr/>
        </p:nvSpPr>
        <p:spPr>
          <a:xfrm>
            <a:off x="533203" y="4179946"/>
            <a:ext cx="2807874" cy="707886"/>
          </a:xfrm>
          <a:prstGeom prst="rect">
            <a:avLst/>
          </a:prstGeom>
          <a:noFill/>
        </p:spPr>
        <p:txBody>
          <a:bodyPr wrap="square" rtlCol="0">
            <a:spAutoFit/>
          </a:bodyPr>
          <a:lstStyle/>
          <a:p>
            <a:r>
              <a:rPr lang="en-US" sz="4000" dirty="0">
                <a:latin typeface="Eras Medium ITC" panose="020B0602030504020804" pitchFamily="34" charset="0"/>
              </a:rPr>
              <a:t>everything</a:t>
            </a:r>
          </a:p>
        </p:txBody>
      </p:sp>
      <p:sp>
        <p:nvSpPr>
          <p:cNvPr id="7" name="TextBox 6">
            <a:extLst>
              <a:ext uri="{FF2B5EF4-FFF2-40B4-BE49-F238E27FC236}">
                <a16:creationId xmlns:a16="http://schemas.microsoft.com/office/drawing/2014/main" id="{27F8C129-2637-F113-52F0-BF9D8FAA0700}"/>
              </a:ext>
            </a:extLst>
          </p:cNvPr>
          <p:cNvSpPr txBox="1"/>
          <p:nvPr/>
        </p:nvSpPr>
        <p:spPr>
          <a:xfrm>
            <a:off x="1476276" y="4887832"/>
            <a:ext cx="2083777" cy="707886"/>
          </a:xfrm>
          <a:prstGeom prst="rect">
            <a:avLst/>
          </a:prstGeom>
          <a:noFill/>
        </p:spPr>
        <p:txBody>
          <a:bodyPr wrap="square" rtlCol="0">
            <a:spAutoFit/>
          </a:bodyPr>
          <a:lstStyle/>
          <a:p>
            <a:r>
              <a:rPr lang="en-US" sz="4000" dirty="0">
                <a:latin typeface="Eras Medium ITC" panose="020B0602030504020804" pitchFamily="34" charset="0"/>
              </a:rPr>
              <a:t>world</a:t>
            </a:r>
          </a:p>
        </p:txBody>
      </p:sp>
      <p:sp>
        <p:nvSpPr>
          <p:cNvPr id="8" name="TextBox 7">
            <a:extLst>
              <a:ext uri="{FF2B5EF4-FFF2-40B4-BE49-F238E27FC236}">
                <a16:creationId xmlns:a16="http://schemas.microsoft.com/office/drawing/2014/main" id="{91BBACA4-6E51-DAD7-CEF7-FF227E80F268}"/>
              </a:ext>
            </a:extLst>
          </p:cNvPr>
          <p:cNvSpPr txBox="1"/>
          <p:nvPr/>
        </p:nvSpPr>
        <p:spPr>
          <a:xfrm>
            <a:off x="2458601" y="5560508"/>
            <a:ext cx="988102" cy="707886"/>
          </a:xfrm>
          <a:prstGeom prst="rect">
            <a:avLst/>
          </a:prstGeom>
          <a:noFill/>
        </p:spPr>
        <p:txBody>
          <a:bodyPr wrap="square" rtlCol="0">
            <a:spAutoFit/>
          </a:bodyPr>
          <a:lstStyle/>
          <a:p>
            <a:r>
              <a:rPr lang="en-US" sz="4000" dirty="0">
                <a:latin typeface="Eras Medium ITC" panose="020B0602030504020804" pitchFamily="34" charset="0"/>
              </a:rPr>
              <a:t>live</a:t>
            </a:r>
          </a:p>
        </p:txBody>
      </p:sp>
      <p:sp>
        <p:nvSpPr>
          <p:cNvPr id="10" name="TextBox 9">
            <a:extLst>
              <a:ext uri="{FF2B5EF4-FFF2-40B4-BE49-F238E27FC236}">
                <a16:creationId xmlns:a16="http://schemas.microsoft.com/office/drawing/2014/main" id="{FC78861E-A897-C66A-D1BE-9CCC5A4418B6}"/>
              </a:ext>
            </a:extLst>
          </p:cNvPr>
          <p:cNvSpPr txBox="1"/>
          <p:nvPr/>
        </p:nvSpPr>
        <p:spPr>
          <a:xfrm>
            <a:off x="758715" y="1342620"/>
            <a:ext cx="2083777" cy="769441"/>
          </a:xfrm>
          <a:prstGeom prst="rect">
            <a:avLst/>
          </a:prstGeom>
          <a:noFill/>
        </p:spPr>
        <p:txBody>
          <a:bodyPr wrap="square" rtlCol="0">
            <a:spAutoFit/>
          </a:bodyPr>
          <a:lstStyle/>
          <a:p>
            <a:r>
              <a:rPr lang="en-US" sz="4400" b="1" dirty="0">
                <a:latin typeface="Eras Medium ITC" panose="020B0602030504020804" pitchFamily="34" charset="0"/>
              </a:rPr>
              <a:t>Psalm</a:t>
            </a:r>
          </a:p>
        </p:txBody>
      </p:sp>
      <p:sp>
        <p:nvSpPr>
          <p:cNvPr id="12" name="TextBox 11">
            <a:extLst>
              <a:ext uri="{FF2B5EF4-FFF2-40B4-BE49-F238E27FC236}">
                <a16:creationId xmlns:a16="http://schemas.microsoft.com/office/drawing/2014/main" id="{B7870611-066B-442E-393D-B227CC7DB628}"/>
              </a:ext>
            </a:extLst>
          </p:cNvPr>
          <p:cNvSpPr txBox="1"/>
          <p:nvPr/>
        </p:nvSpPr>
        <p:spPr>
          <a:xfrm>
            <a:off x="3447738" y="1329416"/>
            <a:ext cx="2083777" cy="769441"/>
          </a:xfrm>
          <a:prstGeom prst="rect">
            <a:avLst/>
          </a:prstGeom>
          <a:noFill/>
        </p:spPr>
        <p:txBody>
          <a:bodyPr wrap="square" rtlCol="0">
            <a:spAutoFit/>
          </a:bodyPr>
          <a:lstStyle/>
          <a:p>
            <a:r>
              <a:rPr lang="en-US" sz="4400" b="1" dirty="0">
                <a:latin typeface="Eras Medium ITC" panose="020B0602030504020804" pitchFamily="34" charset="0"/>
              </a:rPr>
              <a:t>1</a:t>
            </a:r>
          </a:p>
        </p:txBody>
      </p:sp>
      <p:sp>
        <p:nvSpPr>
          <p:cNvPr id="13" name="TextBox 12">
            <a:extLst>
              <a:ext uri="{FF2B5EF4-FFF2-40B4-BE49-F238E27FC236}">
                <a16:creationId xmlns:a16="http://schemas.microsoft.com/office/drawing/2014/main" id="{FB18034C-CAFC-AC0C-4568-6463144D9E92}"/>
              </a:ext>
            </a:extLst>
          </p:cNvPr>
          <p:cNvSpPr txBox="1"/>
          <p:nvPr/>
        </p:nvSpPr>
        <p:spPr>
          <a:xfrm>
            <a:off x="559461" y="3454455"/>
            <a:ext cx="2083777" cy="707886"/>
          </a:xfrm>
          <a:prstGeom prst="rect">
            <a:avLst/>
          </a:prstGeom>
          <a:noFill/>
        </p:spPr>
        <p:txBody>
          <a:bodyPr wrap="square" rtlCol="0">
            <a:spAutoFit/>
          </a:bodyPr>
          <a:lstStyle/>
          <a:p>
            <a:r>
              <a:rPr lang="en-US" sz="4000" dirty="0">
                <a:latin typeface="Eras Medium ITC" panose="020B0602030504020804" pitchFamily="34" charset="0"/>
              </a:rPr>
              <a:t>LORD's</a:t>
            </a:r>
          </a:p>
        </p:txBody>
      </p:sp>
      <p:sp>
        <p:nvSpPr>
          <p:cNvPr id="14" name="TextBox 13">
            <a:extLst>
              <a:ext uri="{FF2B5EF4-FFF2-40B4-BE49-F238E27FC236}">
                <a16:creationId xmlns:a16="http://schemas.microsoft.com/office/drawing/2014/main" id="{26EA3753-ADBB-9701-D765-40CBDB488237}"/>
              </a:ext>
            </a:extLst>
          </p:cNvPr>
          <p:cNvSpPr txBox="1"/>
          <p:nvPr/>
        </p:nvSpPr>
        <p:spPr>
          <a:xfrm>
            <a:off x="3990819" y="4186029"/>
            <a:ext cx="740593" cy="707886"/>
          </a:xfrm>
          <a:prstGeom prst="rect">
            <a:avLst/>
          </a:prstGeom>
          <a:noFill/>
        </p:spPr>
        <p:txBody>
          <a:bodyPr wrap="square" rtlCol="0">
            <a:spAutoFit/>
          </a:bodyPr>
          <a:lstStyle/>
          <a:p>
            <a:r>
              <a:rPr lang="en-US" sz="4000" dirty="0">
                <a:latin typeface="Eras Medium ITC" panose="020B0602030504020804" pitchFamily="34" charset="0"/>
              </a:rPr>
              <a:t>it</a:t>
            </a:r>
          </a:p>
        </p:txBody>
      </p:sp>
      <p:sp>
        <p:nvSpPr>
          <p:cNvPr id="15" name="TextBox 14">
            <a:extLst>
              <a:ext uri="{FF2B5EF4-FFF2-40B4-BE49-F238E27FC236}">
                <a16:creationId xmlns:a16="http://schemas.microsoft.com/office/drawing/2014/main" id="{0CA023CC-EEB8-3078-1360-F7F0E34CAEED}"/>
              </a:ext>
            </a:extLst>
          </p:cNvPr>
          <p:cNvSpPr txBox="1"/>
          <p:nvPr/>
        </p:nvSpPr>
        <p:spPr>
          <a:xfrm>
            <a:off x="473678" y="5602189"/>
            <a:ext cx="740593" cy="707886"/>
          </a:xfrm>
          <a:prstGeom prst="rect">
            <a:avLst/>
          </a:prstGeom>
          <a:noFill/>
        </p:spPr>
        <p:txBody>
          <a:bodyPr wrap="square" rtlCol="0">
            <a:spAutoFit/>
          </a:bodyPr>
          <a:lstStyle/>
          <a:p>
            <a:r>
              <a:rPr lang="en-US" sz="4000" dirty="0">
                <a:latin typeface="Eras Medium ITC" panose="020B0602030504020804" pitchFamily="34" charset="0"/>
              </a:rPr>
              <a:t>all</a:t>
            </a:r>
          </a:p>
        </p:txBody>
      </p:sp>
      <p:sp>
        <p:nvSpPr>
          <p:cNvPr id="16" name="TextBox 15">
            <a:extLst>
              <a:ext uri="{FF2B5EF4-FFF2-40B4-BE49-F238E27FC236}">
                <a16:creationId xmlns:a16="http://schemas.microsoft.com/office/drawing/2014/main" id="{461A1A8A-83B9-0B07-1A08-9B30AA1A4820}"/>
              </a:ext>
            </a:extLst>
          </p:cNvPr>
          <p:cNvSpPr txBox="1"/>
          <p:nvPr/>
        </p:nvSpPr>
        <p:spPr>
          <a:xfrm>
            <a:off x="4268797" y="5595718"/>
            <a:ext cx="740593" cy="707886"/>
          </a:xfrm>
          <a:prstGeom prst="rect">
            <a:avLst/>
          </a:prstGeom>
          <a:noFill/>
        </p:spPr>
        <p:txBody>
          <a:bodyPr wrap="square" rtlCol="0">
            <a:spAutoFit/>
          </a:bodyPr>
          <a:lstStyle/>
          <a:p>
            <a:r>
              <a:rPr lang="en-US" sz="4000" dirty="0">
                <a:latin typeface="Eras Medium ITC" panose="020B0602030504020804" pitchFamily="34" charset="0"/>
              </a:rPr>
              <a:t>it</a:t>
            </a:r>
          </a:p>
        </p:txBody>
      </p:sp>
      <p:sp>
        <p:nvSpPr>
          <p:cNvPr id="17" name="TextBox 16">
            <a:extLst>
              <a:ext uri="{FF2B5EF4-FFF2-40B4-BE49-F238E27FC236}">
                <a16:creationId xmlns:a16="http://schemas.microsoft.com/office/drawing/2014/main" id="{5F1E7B18-9ACD-46B2-92C0-1577943DDEEA}"/>
              </a:ext>
            </a:extLst>
          </p:cNvPr>
          <p:cNvSpPr txBox="1"/>
          <p:nvPr/>
        </p:nvSpPr>
        <p:spPr>
          <a:xfrm>
            <a:off x="2610329" y="1325047"/>
            <a:ext cx="879843" cy="769441"/>
          </a:xfrm>
          <a:prstGeom prst="rect">
            <a:avLst/>
          </a:prstGeom>
          <a:noFill/>
        </p:spPr>
        <p:txBody>
          <a:bodyPr wrap="square" rtlCol="0">
            <a:spAutoFit/>
          </a:bodyPr>
          <a:lstStyle/>
          <a:p>
            <a:r>
              <a:rPr lang="en-US" sz="4400" b="1" dirty="0">
                <a:latin typeface="Eras Medium ITC" panose="020B0602030504020804" pitchFamily="34" charset="0"/>
              </a:rPr>
              <a:t>24</a:t>
            </a:r>
          </a:p>
        </p:txBody>
      </p:sp>
      <p:sp>
        <p:nvSpPr>
          <p:cNvPr id="18" name="TextBox 17">
            <a:extLst>
              <a:ext uri="{FF2B5EF4-FFF2-40B4-BE49-F238E27FC236}">
                <a16:creationId xmlns:a16="http://schemas.microsoft.com/office/drawing/2014/main" id="{1CF91EBB-2410-88E8-7170-933A63CD720E}"/>
              </a:ext>
            </a:extLst>
          </p:cNvPr>
          <p:cNvSpPr txBox="1"/>
          <p:nvPr/>
        </p:nvSpPr>
        <p:spPr>
          <a:xfrm>
            <a:off x="374824" y="2717491"/>
            <a:ext cx="2083777" cy="707886"/>
          </a:xfrm>
          <a:prstGeom prst="rect">
            <a:avLst/>
          </a:prstGeom>
          <a:noFill/>
        </p:spPr>
        <p:txBody>
          <a:bodyPr wrap="square" rtlCol="0">
            <a:spAutoFit/>
          </a:bodyPr>
          <a:lstStyle/>
          <a:p>
            <a:r>
              <a:rPr lang="en-US" sz="4000" dirty="0">
                <a:latin typeface="Eras Medium ITC" panose="020B0602030504020804" pitchFamily="34" charset="0"/>
              </a:rPr>
              <a:t>The</a:t>
            </a:r>
          </a:p>
        </p:txBody>
      </p:sp>
      <p:sp>
        <p:nvSpPr>
          <p:cNvPr id="19" name="TextBox 18">
            <a:extLst>
              <a:ext uri="{FF2B5EF4-FFF2-40B4-BE49-F238E27FC236}">
                <a16:creationId xmlns:a16="http://schemas.microsoft.com/office/drawing/2014/main" id="{FCC45DED-0AAB-F53D-D424-0165E38A5FB5}"/>
              </a:ext>
            </a:extLst>
          </p:cNvPr>
          <p:cNvSpPr txBox="1"/>
          <p:nvPr/>
        </p:nvSpPr>
        <p:spPr>
          <a:xfrm>
            <a:off x="3547826" y="2749625"/>
            <a:ext cx="953836" cy="707886"/>
          </a:xfrm>
          <a:prstGeom prst="rect">
            <a:avLst/>
          </a:prstGeom>
          <a:noFill/>
        </p:spPr>
        <p:txBody>
          <a:bodyPr wrap="square" rtlCol="0">
            <a:spAutoFit/>
          </a:bodyPr>
          <a:lstStyle/>
          <a:p>
            <a:r>
              <a:rPr lang="en-US" sz="4000" dirty="0">
                <a:latin typeface="Eras Medium ITC" panose="020B0602030504020804" pitchFamily="34" charset="0"/>
              </a:rPr>
              <a:t>the</a:t>
            </a:r>
          </a:p>
        </p:txBody>
      </p:sp>
      <p:sp>
        <p:nvSpPr>
          <p:cNvPr id="20" name="TextBox 19">
            <a:extLst>
              <a:ext uri="{FF2B5EF4-FFF2-40B4-BE49-F238E27FC236}">
                <a16:creationId xmlns:a16="http://schemas.microsoft.com/office/drawing/2014/main" id="{6A0CB94C-22A8-EB27-4C5A-25AB8A52D3C3}"/>
              </a:ext>
            </a:extLst>
          </p:cNvPr>
          <p:cNvSpPr txBox="1"/>
          <p:nvPr/>
        </p:nvSpPr>
        <p:spPr>
          <a:xfrm>
            <a:off x="2988364" y="2732041"/>
            <a:ext cx="740593" cy="707886"/>
          </a:xfrm>
          <a:prstGeom prst="rect">
            <a:avLst/>
          </a:prstGeom>
          <a:noFill/>
        </p:spPr>
        <p:txBody>
          <a:bodyPr wrap="square" rtlCol="0">
            <a:spAutoFit/>
          </a:bodyPr>
          <a:lstStyle/>
          <a:p>
            <a:r>
              <a:rPr lang="en-US" sz="4000" dirty="0">
                <a:latin typeface="Eras Medium ITC" panose="020B0602030504020804" pitchFamily="34" charset="0"/>
              </a:rPr>
              <a:t>is</a:t>
            </a:r>
          </a:p>
        </p:txBody>
      </p:sp>
      <p:sp>
        <p:nvSpPr>
          <p:cNvPr id="21" name="TextBox 20">
            <a:extLst>
              <a:ext uri="{FF2B5EF4-FFF2-40B4-BE49-F238E27FC236}">
                <a16:creationId xmlns:a16="http://schemas.microsoft.com/office/drawing/2014/main" id="{9287965F-399B-E4D5-B3D6-8D136C3F2AEA}"/>
              </a:ext>
            </a:extLst>
          </p:cNvPr>
          <p:cNvSpPr txBox="1"/>
          <p:nvPr/>
        </p:nvSpPr>
        <p:spPr>
          <a:xfrm>
            <a:off x="2717527" y="3448719"/>
            <a:ext cx="1183012" cy="707886"/>
          </a:xfrm>
          <a:prstGeom prst="rect">
            <a:avLst/>
          </a:prstGeom>
          <a:noFill/>
        </p:spPr>
        <p:txBody>
          <a:bodyPr wrap="square" rtlCol="0">
            <a:spAutoFit/>
          </a:bodyPr>
          <a:lstStyle/>
          <a:p>
            <a:r>
              <a:rPr lang="en-US" sz="4000" dirty="0">
                <a:latin typeface="Eras Medium ITC" panose="020B0602030504020804" pitchFamily="34" charset="0"/>
              </a:rPr>
              <a:t>and</a:t>
            </a:r>
          </a:p>
        </p:txBody>
      </p:sp>
      <p:sp>
        <p:nvSpPr>
          <p:cNvPr id="22" name="TextBox 21">
            <a:extLst>
              <a:ext uri="{FF2B5EF4-FFF2-40B4-BE49-F238E27FC236}">
                <a16:creationId xmlns:a16="http://schemas.microsoft.com/office/drawing/2014/main" id="{DAE6A622-2840-1EA9-4880-BDC9FFD2F555}"/>
              </a:ext>
            </a:extLst>
          </p:cNvPr>
          <p:cNvSpPr txBox="1"/>
          <p:nvPr/>
        </p:nvSpPr>
        <p:spPr>
          <a:xfrm>
            <a:off x="3254492" y="4188738"/>
            <a:ext cx="740593" cy="707886"/>
          </a:xfrm>
          <a:prstGeom prst="rect">
            <a:avLst/>
          </a:prstGeom>
          <a:noFill/>
        </p:spPr>
        <p:txBody>
          <a:bodyPr wrap="square" rtlCol="0">
            <a:spAutoFit/>
          </a:bodyPr>
          <a:lstStyle/>
          <a:p>
            <a:r>
              <a:rPr lang="en-US" sz="4000" dirty="0">
                <a:latin typeface="Eras Medium ITC" panose="020B0602030504020804" pitchFamily="34" charset="0"/>
              </a:rPr>
              <a:t>in</a:t>
            </a:r>
          </a:p>
        </p:txBody>
      </p:sp>
      <p:sp>
        <p:nvSpPr>
          <p:cNvPr id="23" name="TextBox 22">
            <a:extLst>
              <a:ext uri="{FF2B5EF4-FFF2-40B4-BE49-F238E27FC236}">
                <a16:creationId xmlns:a16="http://schemas.microsoft.com/office/drawing/2014/main" id="{1207A56F-4079-7669-440B-148A98BB8B98}"/>
              </a:ext>
            </a:extLst>
          </p:cNvPr>
          <p:cNvSpPr txBox="1"/>
          <p:nvPr/>
        </p:nvSpPr>
        <p:spPr>
          <a:xfrm>
            <a:off x="439300" y="4852622"/>
            <a:ext cx="953836" cy="707886"/>
          </a:xfrm>
          <a:prstGeom prst="rect">
            <a:avLst/>
          </a:prstGeom>
          <a:noFill/>
        </p:spPr>
        <p:txBody>
          <a:bodyPr wrap="square" rtlCol="0">
            <a:spAutoFit/>
          </a:bodyPr>
          <a:lstStyle/>
          <a:p>
            <a:r>
              <a:rPr lang="en-US" sz="4000" dirty="0">
                <a:latin typeface="Eras Medium ITC" panose="020B0602030504020804" pitchFamily="34" charset="0"/>
              </a:rPr>
              <a:t>the</a:t>
            </a:r>
          </a:p>
        </p:txBody>
      </p:sp>
      <p:sp>
        <p:nvSpPr>
          <p:cNvPr id="24" name="TextBox 23">
            <a:extLst>
              <a:ext uri="{FF2B5EF4-FFF2-40B4-BE49-F238E27FC236}">
                <a16:creationId xmlns:a16="http://schemas.microsoft.com/office/drawing/2014/main" id="{52A0EB89-80AD-025E-EC39-19B41E2AA8D4}"/>
              </a:ext>
            </a:extLst>
          </p:cNvPr>
          <p:cNvSpPr txBox="1"/>
          <p:nvPr/>
        </p:nvSpPr>
        <p:spPr>
          <a:xfrm>
            <a:off x="3605047" y="5595718"/>
            <a:ext cx="953836" cy="707886"/>
          </a:xfrm>
          <a:prstGeom prst="rect">
            <a:avLst/>
          </a:prstGeom>
          <a:noFill/>
        </p:spPr>
        <p:txBody>
          <a:bodyPr wrap="square" rtlCol="0">
            <a:spAutoFit/>
          </a:bodyPr>
          <a:lstStyle/>
          <a:p>
            <a:r>
              <a:rPr lang="en-US" sz="4000" dirty="0">
                <a:latin typeface="Eras Medium ITC" panose="020B0602030504020804" pitchFamily="34" charset="0"/>
              </a:rPr>
              <a:t>in</a:t>
            </a:r>
          </a:p>
        </p:txBody>
      </p:sp>
      <p:sp>
        <p:nvSpPr>
          <p:cNvPr id="25" name="TextBox 24">
            <a:extLst>
              <a:ext uri="{FF2B5EF4-FFF2-40B4-BE49-F238E27FC236}">
                <a16:creationId xmlns:a16="http://schemas.microsoft.com/office/drawing/2014/main" id="{69909D33-B15B-B712-E93E-270780889C1F}"/>
              </a:ext>
            </a:extLst>
          </p:cNvPr>
          <p:cNvSpPr txBox="1"/>
          <p:nvPr/>
        </p:nvSpPr>
        <p:spPr>
          <a:xfrm>
            <a:off x="1180074" y="5595718"/>
            <a:ext cx="1241834" cy="707886"/>
          </a:xfrm>
          <a:prstGeom prst="rect">
            <a:avLst/>
          </a:prstGeom>
          <a:noFill/>
        </p:spPr>
        <p:txBody>
          <a:bodyPr wrap="square" rtlCol="0">
            <a:spAutoFit/>
          </a:bodyPr>
          <a:lstStyle/>
          <a:p>
            <a:r>
              <a:rPr lang="en-US" sz="4000" dirty="0">
                <a:latin typeface="Eras Medium ITC" panose="020B0602030504020804" pitchFamily="34" charset="0"/>
              </a:rPr>
              <a:t>who</a:t>
            </a:r>
          </a:p>
        </p:txBody>
      </p:sp>
      <p:sp>
        <p:nvSpPr>
          <p:cNvPr id="26" name="TextBox 25">
            <a:extLst>
              <a:ext uri="{FF2B5EF4-FFF2-40B4-BE49-F238E27FC236}">
                <a16:creationId xmlns:a16="http://schemas.microsoft.com/office/drawing/2014/main" id="{84D8AAB9-B8A9-C924-95EE-672F8712C3A3}"/>
              </a:ext>
            </a:extLst>
          </p:cNvPr>
          <p:cNvSpPr txBox="1"/>
          <p:nvPr/>
        </p:nvSpPr>
        <p:spPr>
          <a:xfrm>
            <a:off x="3217810" y="4861414"/>
            <a:ext cx="1183012" cy="707886"/>
          </a:xfrm>
          <a:prstGeom prst="rect">
            <a:avLst/>
          </a:prstGeom>
          <a:noFill/>
        </p:spPr>
        <p:txBody>
          <a:bodyPr wrap="square" rtlCol="0">
            <a:spAutoFit/>
          </a:bodyPr>
          <a:lstStyle/>
          <a:p>
            <a:r>
              <a:rPr lang="en-US" sz="4000" dirty="0">
                <a:latin typeface="Eras Medium ITC" panose="020B0602030504020804" pitchFamily="34" charset="0"/>
              </a:rPr>
              <a:t>and</a:t>
            </a:r>
          </a:p>
        </p:txBody>
      </p:sp>
    </p:spTree>
    <p:extLst>
      <p:ext uri="{BB962C8B-B14F-4D97-AF65-F5344CB8AC3E}">
        <p14:creationId xmlns:p14="http://schemas.microsoft.com/office/powerpoint/2010/main" val="429946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fade">
                                      <p:cBhvr>
                                        <p:cTn id="52" dur="500"/>
                                        <p:tgtEl>
                                          <p:spTgt spid="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500"/>
                                        <p:tgtEl>
                                          <p:spTgt spid="22"/>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fade">
                                      <p:cBhvr>
                                        <p:cTn id="62" dur="500"/>
                                        <p:tgtEl>
                                          <p:spTgt spid="14"/>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500"/>
                                        <p:tgtEl>
                                          <p:spTgt spid="23"/>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7"/>
                                        </p:tgtEl>
                                        <p:attrNameLst>
                                          <p:attrName>style.visibility</p:attrName>
                                        </p:attrNameLst>
                                      </p:cBhvr>
                                      <p:to>
                                        <p:strVal val="visible"/>
                                      </p:to>
                                    </p:set>
                                    <p:animEffect transition="in" filter="fade">
                                      <p:cBhvr>
                                        <p:cTn id="72" dur="500"/>
                                        <p:tgtEl>
                                          <p:spTgt spid="7"/>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26"/>
                                        </p:tgtEl>
                                        <p:attrNameLst>
                                          <p:attrName>style.visibility</p:attrName>
                                        </p:attrNameLst>
                                      </p:cBhvr>
                                      <p:to>
                                        <p:strVal val="visible"/>
                                      </p:to>
                                    </p:set>
                                    <p:animEffect transition="in" filter="fade">
                                      <p:cBhvr>
                                        <p:cTn id="77" dur="500"/>
                                        <p:tgtEl>
                                          <p:spTgt spid="26"/>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15"/>
                                        </p:tgtEl>
                                        <p:attrNameLst>
                                          <p:attrName>style.visibility</p:attrName>
                                        </p:attrNameLst>
                                      </p:cBhvr>
                                      <p:to>
                                        <p:strVal val="visible"/>
                                      </p:to>
                                    </p:set>
                                    <p:animEffect transition="in" filter="fade">
                                      <p:cBhvr>
                                        <p:cTn id="82" dur="500"/>
                                        <p:tgtEl>
                                          <p:spTgt spid="15"/>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fade">
                                      <p:cBhvr>
                                        <p:cTn id="87" dur="500"/>
                                        <p:tgtEl>
                                          <p:spTgt spid="25"/>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8"/>
                                        </p:tgtEl>
                                        <p:attrNameLst>
                                          <p:attrName>style.visibility</p:attrName>
                                        </p:attrNameLst>
                                      </p:cBhvr>
                                      <p:to>
                                        <p:strVal val="visible"/>
                                      </p:to>
                                    </p:set>
                                    <p:animEffect transition="in" filter="fade">
                                      <p:cBhvr>
                                        <p:cTn id="92" dur="500"/>
                                        <p:tgtEl>
                                          <p:spTgt spid="8"/>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24"/>
                                        </p:tgtEl>
                                        <p:attrNameLst>
                                          <p:attrName>style.visibility</p:attrName>
                                        </p:attrNameLst>
                                      </p:cBhvr>
                                      <p:to>
                                        <p:strVal val="visible"/>
                                      </p:to>
                                    </p:set>
                                    <p:animEffect transition="in" filter="fade">
                                      <p:cBhvr>
                                        <p:cTn id="97" dur="500"/>
                                        <p:tgtEl>
                                          <p:spTgt spid="24"/>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16"/>
                                        </p:tgtEl>
                                        <p:attrNameLst>
                                          <p:attrName>style.visibility</p:attrName>
                                        </p:attrNameLst>
                                      </p:cBhvr>
                                      <p:to>
                                        <p:strVal val="visible"/>
                                      </p:to>
                                    </p:set>
                                    <p:animEffect transition="in" filter="fade">
                                      <p:cBhvr>
                                        <p:cTn id="10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P spid="8" grpId="0"/>
      <p:bldP spid="10" grpId="0"/>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41</TotalTime>
  <Words>261</Words>
  <Application>Microsoft Office PowerPoint</Application>
  <PresentationFormat>Widescreen</PresentationFormat>
  <Paragraphs>51</Paragraphs>
  <Slides>6</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6</vt:i4>
      </vt:variant>
    </vt:vector>
  </HeadingPairs>
  <TitlesOfParts>
    <vt:vector size="15" baseType="lpstr">
      <vt:lpstr>ADLaM Display</vt:lpstr>
      <vt:lpstr>Aptos</vt:lpstr>
      <vt:lpstr>Aptos Display</vt:lpstr>
      <vt:lpstr>Arial</vt:lpstr>
      <vt:lpstr>Calibri</vt:lpstr>
      <vt:lpstr>Calibri Light</vt:lpstr>
      <vt:lpstr>Eras Medium ITC</vt:lpstr>
      <vt:lpstr>Office Theme</vt:lpstr>
      <vt:lpstr>4_Office Theme</vt:lpstr>
      <vt:lpstr>Dig Site 6 Memory Verse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April Litman</dc:creator>
  <cp:lastModifiedBy>April Litman</cp:lastModifiedBy>
  <cp:revision>1</cp:revision>
  <dcterms:created xsi:type="dcterms:W3CDTF">2026-09-14T19:29:34Z</dcterms:created>
  <dcterms:modified xsi:type="dcterms:W3CDTF">2026-09-14T20:10:56Z</dcterms:modified>
</cp:coreProperties>
</file>