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1025" r:id="rId3"/>
    <p:sldId id="1026" r:id="rId4"/>
    <p:sldId id="1027" r:id="rId5"/>
    <p:sldId id="1028" r:id="rId6"/>
    <p:sldId id="1029"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0B78E"/>
    <a:srgbClr val="FFFFCC"/>
    <a:srgbClr val="D24E31"/>
    <a:srgbClr val="8F217A"/>
    <a:srgbClr val="C80000"/>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DE3457-7DF1-49F0-8C0F-D4E6F648F944}" v="164" dt="2026-09-11T19:20:02.849"/>
    <p1510:client id="{A2D8AE6D-62FD-491A-BE7C-20CC07ED3D9B}" v="146" dt="2026-09-11T17:44:40.9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p:scale>
          <a:sx n="73" d="100"/>
          <a:sy n="73" d="100"/>
        </p:scale>
        <p:origin x="298" y="37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pril Litman" userId="c83b8c5f662f391c" providerId="LiveId" clId="{E968C797-3260-4A98-984D-02F953CD095E}"/>
    <pc:docChg chg="undo redo custSel addSld delSld modSld sldOrd">
      <pc:chgData name="April Litman" userId="c83b8c5f662f391c" providerId="LiveId" clId="{E968C797-3260-4A98-984D-02F953CD095E}" dt="2026-09-11T19:20:58.037" v="3667" actId="1037"/>
      <pc:docMkLst>
        <pc:docMk/>
      </pc:docMkLst>
      <pc:sldChg chg="modSp mod">
        <pc:chgData name="April Litman" userId="c83b8c5f662f391c" providerId="LiveId" clId="{E968C797-3260-4A98-984D-02F953CD095E}" dt="2026-09-11T18:15:45.788" v="1824" actId="27636"/>
        <pc:sldMkLst>
          <pc:docMk/>
          <pc:sldMk cId="2340774832" sldId="256"/>
        </pc:sldMkLst>
        <pc:spChg chg="mod">
          <ac:chgData name="April Litman" userId="c83b8c5f662f391c" providerId="LiveId" clId="{E968C797-3260-4A98-984D-02F953CD095E}" dt="2026-09-11T18:15:45.788" v="1824" actId="27636"/>
          <ac:spMkLst>
            <pc:docMk/>
            <pc:sldMk cId="2340774832" sldId="256"/>
            <ac:spMk id="2" creationId="{8DFCD309-C1BB-8E2F-963E-753F76BF738B}"/>
          </ac:spMkLst>
        </pc:spChg>
      </pc:sldChg>
      <pc:sldChg chg="addSp delSp modSp del mod">
        <pc:chgData name="April Litman" userId="c83b8c5f662f391c" providerId="LiveId" clId="{E968C797-3260-4A98-984D-02F953CD095E}" dt="2026-09-11T18:42:29.174" v="2931" actId="47"/>
        <pc:sldMkLst>
          <pc:docMk/>
          <pc:sldMk cId="2314963287" sldId="257"/>
        </pc:sldMkLst>
        <pc:spChg chg="mod">
          <ac:chgData name="April Litman" userId="c83b8c5f662f391c" providerId="LiveId" clId="{E968C797-3260-4A98-984D-02F953CD095E}" dt="2026-09-11T18:16:09.508" v="1841" actId="20577"/>
          <ac:spMkLst>
            <pc:docMk/>
            <pc:sldMk cId="2314963287" sldId="257"/>
            <ac:spMk id="4" creationId="{7716FB65-917F-03EB-4DD2-6FF9B75E8C20}"/>
          </ac:spMkLst>
        </pc:spChg>
      </pc:sldChg>
      <pc:sldChg chg="addSp delSp modSp add del mod">
        <pc:chgData name="April Litman" userId="c83b8c5f662f391c" providerId="LiveId" clId="{E968C797-3260-4A98-984D-02F953CD095E}" dt="2026-09-11T18:42:29.735" v="2932" actId="47"/>
        <pc:sldMkLst>
          <pc:docMk/>
          <pc:sldMk cId="2876023855" sldId="264"/>
        </pc:sldMkLst>
        <pc:spChg chg="mod">
          <ac:chgData name="April Litman" userId="c83b8c5f662f391c" providerId="LiveId" clId="{E968C797-3260-4A98-984D-02F953CD095E}" dt="2026-09-11T17:35:48.825" v="1525" actId="13926"/>
          <ac:spMkLst>
            <pc:docMk/>
            <pc:sldMk cId="2876023855" sldId="264"/>
            <ac:spMk id="4" creationId="{2BC4DEAC-27DD-66ED-538F-567002ED11CD}"/>
          </ac:spMkLst>
        </pc:spChg>
      </pc:sldChg>
      <pc:sldChg chg="addSp modSp add del mod ord modTransition modAnim">
        <pc:chgData name="April Litman" userId="c83b8c5f662f391c" providerId="LiveId" clId="{E968C797-3260-4A98-984D-02F953CD095E}" dt="2026-09-11T18:16:29.016" v="1842" actId="47"/>
        <pc:sldMkLst>
          <pc:docMk/>
          <pc:sldMk cId="3886577002" sldId="265"/>
        </pc:sldMkLst>
        <pc:spChg chg="mod">
          <ac:chgData name="April Litman" userId="c83b8c5f662f391c" providerId="LiveId" clId="{E968C797-3260-4A98-984D-02F953CD095E}" dt="2026-09-11T17:33:14.198" v="1496" actId="20577"/>
          <ac:spMkLst>
            <pc:docMk/>
            <pc:sldMk cId="3886577002" sldId="265"/>
            <ac:spMk id="4" creationId="{1781C397-C9BF-A2C5-01CE-0C57C3E01371}"/>
          </ac:spMkLst>
        </pc:spChg>
        <pc:spChg chg="add mod">
          <ac:chgData name="April Litman" userId="c83b8c5f662f391c" providerId="LiveId" clId="{E968C797-3260-4A98-984D-02F953CD095E}" dt="2026-09-11T17:33:48.352" v="1515" actId="20577"/>
          <ac:spMkLst>
            <pc:docMk/>
            <pc:sldMk cId="3886577002" sldId="265"/>
            <ac:spMk id="5" creationId="{417A9E16-C2AC-2FDD-0A94-88893D49D7B9}"/>
          </ac:spMkLst>
        </pc:spChg>
        <pc:spChg chg="add mod">
          <ac:chgData name="April Litman" userId="c83b8c5f662f391c" providerId="LiveId" clId="{E968C797-3260-4A98-984D-02F953CD095E}" dt="2026-09-11T17:33:18.565" v="1499" actId="1038"/>
          <ac:spMkLst>
            <pc:docMk/>
            <pc:sldMk cId="3886577002" sldId="265"/>
            <ac:spMk id="6" creationId="{6D7D2865-1CED-7D5F-694F-D8481083F277}"/>
          </ac:spMkLst>
        </pc:spChg>
        <pc:spChg chg="add mod">
          <ac:chgData name="April Litman" userId="c83b8c5f662f391c" providerId="LiveId" clId="{E968C797-3260-4A98-984D-02F953CD095E}" dt="2026-09-11T17:32:47.250" v="1479" actId="20577"/>
          <ac:spMkLst>
            <pc:docMk/>
            <pc:sldMk cId="3886577002" sldId="265"/>
            <ac:spMk id="7" creationId="{57DC83DE-E998-D805-46EA-1948F3CBE864}"/>
          </ac:spMkLst>
        </pc:spChg>
        <pc:spChg chg="add mod">
          <ac:chgData name="April Litman" userId="c83b8c5f662f391c" providerId="LiveId" clId="{E968C797-3260-4A98-984D-02F953CD095E}" dt="2026-09-11T17:32:33.734" v="1474" actId="1037"/>
          <ac:spMkLst>
            <pc:docMk/>
            <pc:sldMk cId="3886577002" sldId="265"/>
            <ac:spMk id="9" creationId="{8FB5BA9C-8B71-D98C-641F-D29B362B1D30}"/>
          </ac:spMkLst>
        </pc:spChg>
        <pc:spChg chg="add mod">
          <ac:chgData name="April Litman" userId="c83b8c5f662f391c" providerId="LiveId" clId="{E968C797-3260-4A98-984D-02F953CD095E}" dt="2026-09-11T17:33:38.909" v="1510" actId="1037"/>
          <ac:spMkLst>
            <pc:docMk/>
            <pc:sldMk cId="3886577002" sldId="265"/>
            <ac:spMk id="10" creationId="{9F05DDB6-D9F6-0EE1-4CB1-AA3A10E4DA1E}"/>
          </ac:spMkLst>
        </pc:spChg>
      </pc:sldChg>
      <pc:sldChg chg="addSp modSp add del mod modAnim">
        <pc:chgData name="April Litman" userId="c83b8c5f662f391c" providerId="LiveId" clId="{E968C797-3260-4A98-984D-02F953CD095E}" dt="2026-09-11T18:16:29.264" v="1843" actId="47"/>
        <pc:sldMkLst>
          <pc:docMk/>
          <pc:sldMk cId="931526429" sldId="266"/>
        </pc:sldMkLst>
        <pc:spChg chg="mod">
          <ac:chgData name="April Litman" userId="c83b8c5f662f391c" providerId="LiveId" clId="{E968C797-3260-4A98-984D-02F953CD095E}" dt="2026-09-11T17:39:14.737" v="1619" actId="20577"/>
          <ac:spMkLst>
            <pc:docMk/>
            <pc:sldMk cId="931526429" sldId="266"/>
            <ac:spMk id="4" creationId="{38B11FBC-4DB4-6D12-2AA9-AC3E0663DF4E}"/>
          </ac:spMkLst>
        </pc:spChg>
        <pc:spChg chg="add mod">
          <ac:chgData name="April Litman" userId="c83b8c5f662f391c" providerId="LiveId" clId="{E968C797-3260-4A98-984D-02F953CD095E}" dt="2026-09-11T17:36:50.560" v="1544" actId="1076"/>
          <ac:spMkLst>
            <pc:docMk/>
            <pc:sldMk cId="931526429" sldId="266"/>
            <ac:spMk id="11" creationId="{941EAA46-E239-201A-F540-1EDFB1DE73C3}"/>
          </ac:spMkLst>
        </pc:spChg>
        <pc:spChg chg="add mod">
          <ac:chgData name="April Litman" userId="c83b8c5f662f391c" providerId="LiveId" clId="{E968C797-3260-4A98-984D-02F953CD095E}" dt="2026-09-11T17:37:32.623" v="1566" actId="1038"/>
          <ac:spMkLst>
            <pc:docMk/>
            <pc:sldMk cId="931526429" sldId="266"/>
            <ac:spMk id="12" creationId="{683897FC-A8E9-456D-5CF1-9636672FAD86}"/>
          </ac:spMkLst>
        </pc:spChg>
        <pc:spChg chg="add mod">
          <ac:chgData name="April Litman" userId="c83b8c5f662f391c" providerId="LiveId" clId="{E968C797-3260-4A98-984D-02F953CD095E}" dt="2026-09-11T17:38:08.290" v="1583" actId="20577"/>
          <ac:spMkLst>
            <pc:docMk/>
            <pc:sldMk cId="931526429" sldId="266"/>
            <ac:spMk id="13" creationId="{5152A98C-E3B3-CF34-090E-9159955A3986}"/>
          </ac:spMkLst>
        </pc:spChg>
        <pc:spChg chg="add mod">
          <ac:chgData name="April Litman" userId="c83b8c5f662f391c" providerId="LiveId" clId="{E968C797-3260-4A98-984D-02F953CD095E}" dt="2026-09-11T17:38:49.203" v="1608" actId="1038"/>
          <ac:spMkLst>
            <pc:docMk/>
            <pc:sldMk cId="931526429" sldId="266"/>
            <ac:spMk id="14" creationId="{2D2F5A90-8625-EBB0-5159-2E95165A71B8}"/>
          </ac:spMkLst>
        </pc:spChg>
        <pc:spChg chg="add mod">
          <ac:chgData name="April Litman" userId="c83b8c5f662f391c" providerId="LiveId" clId="{E968C797-3260-4A98-984D-02F953CD095E}" dt="2026-09-11T17:40:00.999" v="1651" actId="1037"/>
          <ac:spMkLst>
            <pc:docMk/>
            <pc:sldMk cId="931526429" sldId="266"/>
            <ac:spMk id="15" creationId="{75D6C341-F8AA-58E3-7B36-D981D0A9B4A0}"/>
          </ac:spMkLst>
        </pc:spChg>
        <pc:spChg chg="add mod">
          <ac:chgData name="April Litman" userId="c83b8c5f662f391c" providerId="LiveId" clId="{E968C797-3260-4A98-984D-02F953CD095E}" dt="2026-09-11T17:39:44.753" v="1636" actId="1037"/>
          <ac:spMkLst>
            <pc:docMk/>
            <pc:sldMk cId="931526429" sldId="266"/>
            <ac:spMk id="16" creationId="{410F5F81-E5D5-1EC0-4D66-689EF5852C59}"/>
          </ac:spMkLst>
        </pc:spChg>
      </pc:sldChg>
      <pc:sldChg chg="addSp modSp add del mod modAnim">
        <pc:chgData name="April Litman" userId="c83b8c5f662f391c" providerId="LiveId" clId="{E968C797-3260-4A98-984D-02F953CD095E}" dt="2026-09-11T18:16:29.486" v="1844" actId="47"/>
        <pc:sldMkLst>
          <pc:docMk/>
          <pc:sldMk cId="1279399165" sldId="267"/>
        </pc:sldMkLst>
        <pc:spChg chg="mod">
          <ac:chgData name="April Litman" userId="c83b8c5f662f391c" providerId="LiveId" clId="{E968C797-3260-4A98-984D-02F953CD095E}" dt="2026-09-11T17:44:26.213" v="1817" actId="20577"/>
          <ac:spMkLst>
            <pc:docMk/>
            <pc:sldMk cId="1279399165" sldId="267"/>
            <ac:spMk id="4" creationId="{25B64C18-C64A-44DF-E628-C701D78D61EC}"/>
          </ac:spMkLst>
        </pc:spChg>
        <pc:spChg chg="mod">
          <ac:chgData name="April Litman" userId="c83b8c5f662f391c" providerId="LiveId" clId="{E968C797-3260-4A98-984D-02F953CD095E}" dt="2026-09-11T17:41:52.298" v="1714" actId="1037"/>
          <ac:spMkLst>
            <pc:docMk/>
            <pc:sldMk cId="1279399165" sldId="267"/>
            <ac:spMk id="13" creationId="{C9504299-8F6B-3475-FC58-BB2D55928711}"/>
          </ac:spMkLst>
        </pc:spChg>
        <pc:spChg chg="add mod">
          <ac:chgData name="April Litman" userId="c83b8c5f662f391c" providerId="LiveId" clId="{E968C797-3260-4A98-984D-02F953CD095E}" dt="2026-09-11T17:40:51.002" v="1675" actId="1038"/>
          <ac:spMkLst>
            <pc:docMk/>
            <pc:sldMk cId="1279399165" sldId="267"/>
            <ac:spMk id="17" creationId="{C38C0213-53E0-B4B4-97C7-C7E97FED273A}"/>
          </ac:spMkLst>
        </pc:spChg>
        <pc:spChg chg="add mod">
          <ac:chgData name="April Litman" userId="c83b8c5f662f391c" providerId="LiveId" clId="{E968C797-3260-4A98-984D-02F953CD095E}" dt="2026-09-11T17:41:25.158" v="1700" actId="20577"/>
          <ac:spMkLst>
            <pc:docMk/>
            <pc:sldMk cId="1279399165" sldId="267"/>
            <ac:spMk id="18" creationId="{80A6BCE9-FE79-B1D0-3479-FA48427CA8DE}"/>
          </ac:spMkLst>
        </pc:spChg>
        <pc:spChg chg="add mod">
          <ac:chgData name="April Litman" userId="c83b8c5f662f391c" providerId="LiveId" clId="{E968C797-3260-4A98-984D-02F953CD095E}" dt="2026-09-11T17:41:30.342" v="1705" actId="20577"/>
          <ac:spMkLst>
            <pc:docMk/>
            <pc:sldMk cId="1279399165" sldId="267"/>
            <ac:spMk id="19" creationId="{55703A74-CEA7-F6A3-8D70-DE6FA886BD05}"/>
          </ac:spMkLst>
        </pc:spChg>
        <pc:spChg chg="add mod">
          <ac:chgData name="April Litman" userId="c83b8c5f662f391c" providerId="LiveId" clId="{E968C797-3260-4A98-984D-02F953CD095E}" dt="2026-09-11T17:42:05.790" v="1724" actId="1076"/>
          <ac:spMkLst>
            <pc:docMk/>
            <pc:sldMk cId="1279399165" sldId="267"/>
            <ac:spMk id="20" creationId="{3CD65C38-40C3-F9A0-9BA7-49D0FB10BF52}"/>
          </ac:spMkLst>
        </pc:spChg>
        <pc:spChg chg="add mod">
          <ac:chgData name="April Litman" userId="c83b8c5f662f391c" providerId="LiveId" clId="{E968C797-3260-4A98-984D-02F953CD095E}" dt="2026-09-11T17:42:30.963" v="1736" actId="1038"/>
          <ac:spMkLst>
            <pc:docMk/>
            <pc:sldMk cId="1279399165" sldId="267"/>
            <ac:spMk id="21" creationId="{1F2FC0A0-C7F6-91B0-4AF7-A1ECE153A2BC}"/>
          </ac:spMkLst>
        </pc:spChg>
        <pc:spChg chg="add mod">
          <ac:chgData name="April Litman" userId="c83b8c5f662f391c" providerId="LiveId" clId="{E968C797-3260-4A98-984D-02F953CD095E}" dt="2026-09-11T17:42:59.485" v="1762" actId="1038"/>
          <ac:spMkLst>
            <pc:docMk/>
            <pc:sldMk cId="1279399165" sldId="267"/>
            <ac:spMk id="22" creationId="{70A518AE-9ACF-A702-55F4-F1F0F58ADD10}"/>
          </ac:spMkLst>
        </pc:spChg>
        <pc:spChg chg="add mod">
          <ac:chgData name="April Litman" userId="c83b8c5f662f391c" providerId="LiveId" clId="{E968C797-3260-4A98-984D-02F953CD095E}" dt="2026-09-11T17:43:24.142" v="1780" actId="6549"/>
          <ac:spMkLst>
            <pc:docMk/>
            <pc:sldMk cId="1279399165" sldId="267"/>
            <ac:spMk id="23" creationId="{9ED14B3F-07BA-B93C-3A3A-0390D4817FD1}"/>
          </ac:spMkLst>
        </pc:spChg>
        <pc:spChg chg="add mod">
          <ac:chgData name="April Litman" userId="c83b8c5f662f391c" providerId="LiveId" clId="{E968C797-3260-4A98-984D-02F953CD095E}" dt="2026-09-11T17:43:59.523" v="1808" actId="14100"/>
          <ac:spMkLst>
            <pc:docMk/>
            <pc:sldMk cId="1279399165" sldId="267"/>
            <ac:spMk id="24" creationId="{B80047C6-9DA5-F8BE-E94C-00CEDF1824C7}"/>
          </ac:spMkLst>
        </pc:spChg>
        <pc:spChg chg="add mod">
          <ac:chgData name="April Litman" userId="c83b8c5f662f391c" providerId="LiveId" clId="{E968C797-3260-4A98-984D-02F953CD095E}" dt="2026-09-11T17:44:37.657" v="1819" actId="1076"/>
          <ac:spMkLst>
            <pc:docMk/>
            <pc:sldMk cId="1279399165" sldId="267"/>
            <ac:spMk id="25" creationId="{975F6188-A7AD-B8FA-C4F1-FABB7D9D656C}"/>
          </ac:spMkLst>
        </pc:spChg>
      </pc:sldChg>
      <pc:sldChg chg="modSp add mod setBg">
        <pc:chgData name="April Litman" userId="c83b8c5f662f391c" providerId="LiveId" clId="{E968C797-3260-4A98-984D-02F953CD095E}" dt="2026-09-11T18:41:38.877" v="2923"/>
        <pc:sldMkLst>
          <pc:docMk/>
          <pc:sldMk cId="866197785" sldId="1025"/>
        </pc:sldMkLst>
        <pc:picChg chg="mod">
          <ac:chgData name="April Litman" userId="c83b8c5f662f391c" providerId="LiveId" clId="{E968C797-3260-4A98-984D-02F953CD095E}" dt="2026-09-11T18:17:46.303" v="1849" actId="14100"/>
          <ac:picMkLst>
            <pc:docMk/>
            <pc:sldMk cId="866197785" sldId="1025"/>
            <ac:picMk id="2" creationId="{A8D31060-2BA8-2BAE-461B-68D6C72B24D5}"/>
          </ac:picMkLst>
        </pc:picChg>
      </pc:sldChg>
      <pc:sldChg chg="addSp modSp add mod setBg">
        <pc:chgData name="April Litman" userId="c83b8c5f662f391c" providerId="LiveId" clId="{E968C797-3260-4A98-984D-02F953CD095E}" dt="2026-09-11T18:42:05.067" v="2927"/>
        <pc:sldMkLst>
          <pc:docMk/>
          <pc:sldMk cId="612904914" sldId="1026"/>
        </pc:sldMkLst>
        <pc:spChg chg="mod">
          <ac:chgData name="April Litman" userId="c83b8c5f662f391c" providerId="LiveId" clId="{E968C797-3260-4A98-984D-02F953CD095E}" dt="2026-09-11T18:41:55.661" v="2926" actId="207"/>
          <ac:spMkLst>
            <pc:docMk/>
            <pc:sldMk cId="612904914" sldId="1026"/>
            <ac:spMk id="3" creationId="{C4889B7E-4AF7-4E7C-6DFE-3A902BBF4D74}"/>
          </ac:spMkLst>
        </pc:spChg>
        <pc:spChg chg="add mod">
          <ac:chgData name="April Litman" userId="c83b8c5f662f391c" providerId="LiveId" clId="{E968C797-3260-4A98-984D-02F953CD095E}" dt="2026-09-11T18:40:19.320" v="2922" actId="27636"/>
          <ac:spMkLst>
            <pc:docMk/>
            <pc:sldMk cId="612904914" sldId="1026"/>
            <ac:spMk id="4" creationId="{6B430C58-48BE-B33F-434D-38913D52812E}"/>
          </ac:spMkLst>
        </pc:spChg>
        <pc:picChg chg="mod modCrop">
          <ac:chgData name="April Litman" userId="c83b8c5f662f391c" providerId="LiveId" clId="{E968C797-3260-4A98-984D-02F953CD095E}" dt="2026-09-11T18:20:03.703" v="1961" actId="1037"/>
          <ac:picMkLst>
            <pc:docMk/>
            <pc:sldMk cId="612904914" sldId="1026"/>
            <ac:picMk id="2" creationId="{8E28616D-E217-F14A-5F70-CC292CA9E5D8}"/>
          </ac:picMkLst>
        </pc:picChg>
      </pc:sldChg>
      <pc:sldChg chg="addSp modSp add mod ord modAnim">
        <pc:chgData name="April Litman" userId="c83b8c5f662f391c" providerId="LiveId" clId="{E968C797-3260-4A98-984D-02F953CD095E}" dt="2026-09-11T19:05:17.453" v="3231" actId="1035"/>
        <pc:sldMkLst>
          <pc:docMk/>
          <pc:sldMk cId="87501458" sldId="1027"/>
        </pc:sldMkLst>
        <pc:spChg chg="mod">
          <ac:chgData name="April Litman" userId="c83b8c5f662f391c" providerId="LiveId" clId="{E968C797-3260-4A98-984D-02F953CD095E}" dt="2026-09-11T19:03:24.660" v="3142" actId="20577"/>
          <ac:spMkLst>
            <pc:docMk/>
            <pc:sldMk cId="87501458" sldId="1027"/>
            <ac:spMk id="3" creationId="{04CC83A9-219D-8018-1787-B93E6ACA78F2}"/>
          </ac:spMkLst>
        </pc:spChg>
        <pc:spChg chg="add mod">
          <ac:chgData name="April Litman" userId="c83b8c5f662f391c" providerId="LiveId" clId="{E968C797-3260-4A98-984D-02F953CD095E}" dt="2026-09-11T19:02:29.487" v="3100" actId="1037"/>
          <ac:spMkLst>
            <pc:docMk/>
            <pc:sldMk cId="87501458" sldId="1027"/>
            <ac:spMk id="4" creationId="{86490327-E962-8830-7B16-EB12DC7BFF30}"/>
          </ac:spMkLst>
        </pc:spChg>
        <pc:spChg chg="add mod">
          <ac:chgData name="April Litman" userId="c83b8c5f662f391c" providerId="LiveId" clId="{E968C797-3260-4A98-984D-02F953CD095E}" dt="2026-09-11T19:02:52.263" v="3109" actId="1037"/>
          <ac:spMkLst>
            <pc:docMk/>
            <pc:sldMk cId="87501458" sldId="1027"/>
            <ac:spMk id="5" creationId="{0CE5D8A6-C0C7-EE10-35BD-8C5CC8CDE38E}"/>
          </ac:spMkLst>
        </pc:spChg>
        <pc:spChg chg="add mod">
          <ac:chgData name="April Litman" userId="c83b8c5f662f391c" providerId="LiveId" clId="{E968C797-3260-4A98-984D-02F953CD095E}" dt="2026-09-11T19:05:17.453" v="3231" actId="1035"/>
          <ac:spMkLst>
            <pc:docMk/>
            <pc:sldMk cId="87501458" sldId="1027"/>
            <ac:spMk id="6" creationId="{D2DE8BD4-F576-D65E-19D4-47FDBFFCB953}"/>
          </ac:spMkLst>
        </pc:spChg>
        <pc:spChg chg="add mod">
          <ac:chgData name="April Litman" userId="c83b8c5f662f391c" providerId="LiveId" clId="{E968C797-3260-4A98-984D-02F953CD095E}" dt="2026-09-11T19:02:17.652" v="3087" actId="1037"/>
          <ac:spMkLst>
            <pc:docMk/>
            <pc:sldMk cId="87501458" sldId="1027"/>
            <ac:spMk id="7" creationId="{B5834B2A-79D4-03A8-038C-5F70793DC08F}"/>
          </ac:spMkLst>
        </pc:spChg>
        <pc:spChg chg="add mod">
          <ac:chgData name="April Litman" userId="c83b8c5f662f391c" providerId="LiveId" clId="{E968C797-3260-4A98-984D-02F953CD095E}" dt="2026-09-11T19:04:16.354" v="3210" actId="1035"/>
          <ac:spMkLst>
            <pc:docMk/>
            <pc:sldMk cId="87501458" sldId="1027"/>
            <ac:spMk id="9" creationId="{246DA59E-A9C2-6E72-A16D-AEA6252D28BA}"/>
          </ac:spMkLst>
        </pc:spChg>
        <pc:spChg chg="add mod">
          <ac:chgData name="April Litman" userId="c83b8c5f662f391c" providerId="LiveId" clId="{E968C797-3260-4A98-984D-02F953CD095E}" dt="2026-09-11T19:03:48.465" v="3160" actId="20577"/>
          <ac:spMkLst>
            <pc:docMk/>
            <pc:sldMk cId="87501458" sldId="1027"/>
            <ac:spMk id="11" creationId="{06478669-048B-B54A-DC64-41DA0F720F91}"/>
          </ac:spMkLst>
        </pc:spChg>
        <pc:spChg chg="add mod">
          <ac:chgData name="April Litman" userId="c83b8c5f662f391c" providerId="LiveId" clId="{E968C797-3260-4A98-984D-02F953CD095E}" dt="2026-09-11T19:03:56.279" v="3185" actId="1038"/>
          <ac:spMkLst>
            <pc:docMk/>
            <pc:sldMk cId="87501458" sldId="1027"/>
            <ac:spMk id="12" creationId="{17F5EA36-E9CD-66BB-5ED1-A6D73304C63A}"/>
          </ac:spMkLst>
        </pc:spChg>
        <pc:picChg chg="mod modCrop">
          <ac:chgData name="April Litman" userId="c83b8c5f662f391c" providerId="LiveId" clId="{E968C797-3260-4A98-984D-02F953CD095E}" dt="2026-09-11T18:57:51.650" v="3046" actId="1076"/>
          <ac:picMkLst>
            <pc:docMk/>
            <pc:sldMk cId="87501458" sldId="1027"/>
            <ac:picMk id="2" creationId="{68864BF5-3EC2-CB71-B647-5FF3ED119FCB}"/>
          </ac:picMkLst>
        </pc:picChg>
      </pc:sldChg>
      <pc:sldChg chg="addSp modSp add mod modAnim">
        <pc:chgData name="April Litman" userId="c83b8c5f662f391c" providerId="LiveId" clId="{E968C797-3260-4A98-984D-02F953CD095E}" dt="2026-09-11T19:11:46.558" v="3438" actId="14100"/>
        <pc:sldMkLst>
          <pc:docMk/>
          <pc:sldMk cId="3891245075" sldId="1028"/>
        </pc:sldMkLst>
        <pc:spChg chg="mod">
          <ac:chgData name="April Litman" userId="c83b8c5f662f391c" providerId="LiveId" clId="{E968C797-3260-4A98-984D-02F953CD095E}" dt="2026-09-11T19:09:56.207" v="3381" actId="20577"/>
          <ac:spMkLst>
            <pc:docMk/>
            <pc:sldMk cId="3891245075" sldId="1028"/>
            <ac:spMk id="3" creationId="{AE3A28FC-1CF6-A8AE-E1AE-465EEFD53768}"/>
          </ac:spMkLst>
        </pc:spChg>
        <pc:spChg chg="mod">
          <ac:chgData name="April Litman" userId="c83b8c5f662f391c" providerId="LiveId" clId="{E968C797-3260-4A98-984D-02F953CD095E}" dt="2026-09-11T19:05:11.326" v="3228" actId="1035"/>
          <ac:spMkLst>
            <pc:docMk/>
            <pc:sldMk cId="3891245075" sldId="1028"/>
            <ac:spMk id="6" creationId="{25E9EF29-4358-1A72-EAC9-918097E676D6}"/>
          </ac:spMkLst>
        </pc:spChg>
        <pc:spChg chg="mod">
          <ac:chgData name="April Litman" userId="c83b8c5f662f391c" providerId="LiveId" clId="{E968C797-3260-4A98-984D-02F953CD095E}" dt="2026-09-11T19:07:00.100" v="3309" actId="1035"/>
          <ac:spMkLst>
            <pc:docMk/>
            <pc:sldMk cId="3891245075" sldId="1028"/>
            <ac:spMk id="7" creationId="{8A309E7E-9524-C6C8-6DBB-BF51C855E20B}"/>
          </ac:spMkLst>
        </pc:spChg>
        <pc:spChg chg="mod">
          <ac:chgData name="April Litman" userId="c83b8c5f662f391c" providerId="LiveId" clId="{E968C797-3260-4A98-984D-02F953CD095E}" dt="2026-09-11T19:09:19.235" v="3358" actId="1037"/>
          <ac:spMkLst>
            <pc:docMk/>
            <pc:sldMk cId="3891245075" sldId="1028"/>
            <ac:spMk id="9" creationId="{EB63D5CF-D670-8385-D5F7-98C905CC954B}"/>
          </ac:spMkLst>
        </pc:spChg>
        <pc:spChg chg="add mod">
          <ac:chgData name="April Litman" userId="c83b8c5f662f391c" providerId="LiveId" clId="{E968C797-3260-4A98-984D-02F953CD095E}" dt="2026-09-11T19:05:44.820" v="3245" actId="1037"/>
          <ac:spMkLst>
            <pc:docMk/>
            <pc:sldMk cId="3891245075" sldId="1028"/>
            <ac:spMk id="13" creationId="{56D377DE-A7D6-58B5-65EF-FC67974FEE7E}"/>
          </ac:spMkLst>
        </pc:spChg>
        <pc:spChg chg="add mod">
          <ac:chgData name="April Litman" userId="c83b8c5f662f391c" providerId="LiveId" clId="{E968C797-3260-4A98-984D-02F953CD095E}" dt="2026-09-11T19:07:03.204" v="3310" actId="1035"/>
          <ac:spMkLst>
            <pc:docMk/>
            <pc:sldMk cId="3891245075" sldId="1028"/>
            <ac:spMk id="14" creationId="{7B1921EA-4EAC-19BB-6EEB-80B4B1825C5C}"/>
          </ac:spMkLst>
        </pc:spChg>
        <pc:spChg chg="add mod">
          <ac:chgData name="April Litman" userId="c83b8c5f662f391c" providerId="LiveId" clId="{E968C797-3260-4A98-984D-02F953CD095E}" dt="2026-09-11T19:08:33.288" v="3346" actId="1036"/>
          <ac:spMkLst>
            <pc:docMk/>
            <pc:sldMk cId="3891245075" sldId="1028"/>
            <ac:spMk id="15" creationId="{13094E2E-2E3F-0A4D-5593-BD3C9D9D3C57}"/>
          </ac:spMkLst>
        </pc:spChg>
        <pc:spChg chg="add mod">
          <ac:chgData name="April Litman" userId="c83b8c5f662f391c" providerId="LiveId" clId="{E968C797-3260-4A98-984D-02F953CD095E}" dt="2026-09-11T19:10:19.542" v="3393" actId="1076"/>
          <ac:spMkLst>
            <pc:docMk/>
            <pc:sldMk cId="3891245075" sldId="1028"/>
            <ac:spMk id="16" creationId="{6320FCE8-4302-4E98-6095-4A441543B1CD}"/>
          </ac:spMkLst>
        </pc:spChg>
        <pc:spChg chg="add mod">
          <ac:chgData name="April Litman" userId="c83b8c5f662f391c" providerId="LiveId" clId="{E968C797-3260-4A98-984D-02F953CD095E}" dt="2026-09-11T19:10:43.432" v="3424" actId="1038"/>
          <ac:spMkLst>
            <pc:docMk/>
            <pc:sldMk cId="3891245075" sldId="1028"/>
            <ac:spMk id="17" creationId="{ACA4E443-256A-9EB4-D713-2BD5BAB6C672}"/>
          </ac:spMkLst>
        </pc:spChg>
        <pc:spChg chg="add mod">
          <ac:chgData name="April Litman" userId="c83b8c5f662f391c" providerId="LiveId" clId="{E968C797-3260-4A98-984D-02F953CD095E}" dt="2026-09-11T19:11:46.558" v="3438" actId="14100"/>
          <ac:spMkLst>
            <pc:docMk/>
            <pc:sldMk cId="3891245075" sldId="1028"/>
            <ac:spMk id="18" creationId="{0A70D270-A135-DE3E-78EA-064674B2E390}"/>
          </ac:spMkLst>
        </pc:spChg>
      </pc:sldChg>
      <pc:sldChg chg="addSp modSp add mod modAnim">
        <pc:chgData name="April Litman" userId="c83b8c5f662f391c" providerId="LiveId" clId="{E968C797-3260-4A98-984D-02F953CD095E}" dt="2026-09-11T19:20:58.037" v="3667" actId="1037"/>
        <pc:sldMkLst>
          <pc:docMk/>
          <pc:sldMk cId="4138105470" sldId="1029"/>
        </pc:sldMkLst>
        <pc:spChg chg="mod">
          <ac:chgData name="April Litman" userId="c83b8c5f662f391c" providerId="LiveId" clId="{E968C797-3260-4A98-984D-02F953CD095E}" dt="2026-09-11T19:19:16.141" v="3650" actId="20577"/>
          <ac:spMkLst>
            <pc:docMk/>
            <pc:sldMk cId="4138105470" sldId="1029"/>
            <ac:spMk id="3" creationId="{4F32C3AB-417F-A76B-4047-423E95875185}"/>
          </ac:spMkLst>
        </pc:spChg>
        <pc:spChg chg="mod">
          <ac:chgData name="April Litman" userId="c83b8c5f662f391c" providerId="LiveId" clId="{E968C797-3260-4A98-984D-02F953CD095E}" dt="2026-09-11T19:18:12.757" v="3635" actId="1038"/>
          <ac:spMkLst>
            <pc:docMk/>
            <pc:sldMk cId="4138105470" sldId="1029"/>
            <ac:spMk id="5" creationId="{194DD519-1A0B-ADE2-9252-D5A829514C2B}"/>
          </ac:spMkLst>
        </pc:spChg>
        <pc:spChg chg="mod">
          <ac:chgData name="April Litman" userId="c83b8c5f662f391c" providerId="LiveId" clId="{E968C797-3260-4A98-984D-02F953CD095E}" dt="2026-09-11T19:13:51.670" v="3477" actId="1038"/>
          <ac:spMkLst>
            <pc:docMk/>
            <pc:sldMk cId="4138105470" sldId="1029"/>
            <ac:spMk id="7" creationId="{2C03D8B5-E3E1-6A52-A3E9-96C083FD44D7}"/>
          </ac:spMkLst>
        </pc:spChg>
        <pc:spChg chg="mod">
          <ac:chgData name="April Litman" userId="c83b8c5f662f391c" providerId="LiveId" clId="{E968C797-3260-4A98-984D-02F953CD095E}" dt="2026-09-11T19:16:35.244" v="3573" actId="1037"/>
          <ac:spMkLst>
            <pc:docMk/>
            <pc:sldMk cId="4138105470" sldId="1029"/>
            <ac:spMk id="9" creationId="{D7D9193C-3DBD-9613-230E-2BA711BF2328}"/>
          </ac:spMkLst>
        </pc:spChg>
        <pc:spChg chg="mod">
          <ac:chgData name="April Litman" userId="c83b8c5f662f391c" providerId="LiveId" clId="{E968C797-3260-4A98-984D-02F953CD095E}" dt="2026-09-11T19:12:55.351" v="3446" actId="1035"/>
          <ac:spMkLst>
            <pc:docMk/>
            <pc:sldMk cId="4138105470" sldId="1029"/>
            <ac:spMk id="13" creationId="{EE301040-4B2B-8214-D910-CD65ABC851F1}"/>
          </ac:spMkLst>
        </pc:spChg>
        <pc:spChg chg="mod">
          <ac:chgData name="April Litman" userId="c83b8c5f662f391c" providerId="LiveId" clId="{E968C797-3260-4A98-984D-02F953CD095E}" dt="2026-09-11T19:13:40.470" v="3471" actId="1038"/>
          <ac:spMkLst>
            <pc:docMk/>
            <pc:sldMk cId="4138105470" sldId="1029"/>
            <ac:spMk id="14" creationId="{572D79AB-CD38-E4A6-BF15-8EC4F7E64620}"/>
          </ac:spMkLst>
        </pc:spChg>
        <pc:spChg chg="mod">
          <ac:chgData name="April Litman" userId="c83b8c5f662f391c" providerId="LiveId" clId="{E968C797-3260-4A98-984D-02F953CD095E}" dt="2026-09-11T19:20:15.476" v="3663" actId="1037"/>
          <ac:spMkLst>
            <pc:docMk/>
            <pc:sldMk cId="4138105470" sldId="1029"/>
            <ac:spMk id="17" creationId="{1B40A888-BD5D-C272-C261-701AB4A0A111}"/>
          </ac:spMkLst>
        </pc:spChg>
        <pc:spChg chg="add mod">
          <ac:chgData name="April Litman" userId="c83b8c5f662f391c" providerId="LiveId" clId="{E968C797-3260-4A98-984D-02F953CD095E}" dt="2026-09-11T19:13:00.984" v="3448" actId="1037"/>
          <ac:spMkLst>
            <pc:docMk/>
            <pc:sldMk cId="4138105470" sldId="1029"/>
            <ac:spMk id="19" creationId="{6EE7F85C-0377-D7EA-EECB-8A27013664EB}"/>
          </ac:spMkLst>
        </pc:spChg>
        <pc:spChg chg="add mod">
          <ac:chgData name="April Litman" userId="c83b8c5f662f391c" providerId="LiveId" clId="{E968C797-3260-4A98-984D-02F953CD095E}" dt="2026-09-11T19:13:58.277" v="3484" actId="1037"/>
          <ac:spMkLst>
            <pc:docMk/>
            <pc:sldMk cId="4138105470" sldId="1029"/>
            <ac:spMk id="20" creationId="{751163BA-0E57-FAA4-B79F-9EE9E2FFC529}"/>
          </ac:spMkLst>
        </pc:spChg>
        <pc:spChg chg="add mod">
          <ac:chgData name="April Litman" userId="c83b8c5f662f391c" providerId="LiveId" clId="{E968C797-3260-4A98-984D-02F953CD095E}" dt="2026-09-11T19:20:58.037" v="3667" actId="1037"/>
          <ac:spMkLst>
            <pc:docMk/>
            <pc:sldMk cId="4138105470" sldId="1029"/>
            <ac:spMk id="21" creationId="{71B33A23-7BEE-F78F-F978-A5C2E5CA74EE}"/>
          </ac:spMkLst>
        </pc:spChg>
        <pc:spChg chg="add mod">
          <ac:chgData name="April Litman" userId="c83b8c5f662f391c" providerId="LiveId" clId="{E968C797-3260-4A98-984D-02F953CD095E}" dt="2026-09-11T19:14:29.066" v="3494" actId="1076"/>
          <ac:spMkLst>
            <pc:docMk/>
            <pc:sldMk cId="4138105470" sldId="1029"/>
            <ac:spMk id="22" creationId="{2DB66585-A525-28D9-9D49-0F0C9B502674}"/>
          </ac:spMkLst>
        </pc:spChg>
        <pc:spChg chg="add mod">
          <ac:chgData name="April Litman" userId="c83b8c5f662f391c" providerId="LiveId" clId="{E968C797-3260-4A98-984D-02F953CD095E}" dt="2026-09-11T19:15:47.309" v="3521" actId="1076"/>
          <ac:spMkLst>
            <pc:docMk/>
            <pc:sldMk cId="4138105470" sldId="1029"/>
            <ac:spMk id="23" creationId="{EBB9CCBA-B65A-CE9E-C847-42B857F334FC}"/>
          </ac:spMkLst>
        </pc:spChg>
        <pc:spChg chg="add mod">
          <ac:chgData name="April Litman" userId="c83b8c5f662f391c" providerId="LiveId" clId="{E968C797-3260-4A98-984D-02F953CD095E}" dt="2026-09-11T19:16:29.984" v="3557" actId="1037"/>
          <ac:spMkLst>
            <pc:docMk/>
            <pc:sldMk cId="4138105470" sldId="1029"/>
            <ac:spMk id="24" creationId="{B615A0D6-E914-017D-CA71-234DD8A04C32}"/>
          </ac:spMkLst>
        </pc:spChg>
        <pc:spChg chg="add mod">
          <ac:chgData name="April Litman" userId="c83b8c5f662f391c" providerId="LiveId" clId="{E968C797-3260-4A98-984D-02F953CD095E}" dt="2026-09-11T19:17:26.618" v="3603" actId="20577"/>
          <ac:spMkLst>
            <pc:docMk/>
            <pc:sldMk cId="4138105470" sldId="1029"/>
            <ac:spMk id="25" creationId="{DD5B1D02-4CA4-AE33-B077-F7049E8ED2F0}"/>
          </ac:spMkLst>
        </pc:spChg>
        <pc:spChg chg="add mod">
          <ac:chgData name="April Litman" userId="c83b8c5f662f391c" providerId="LiveId" clId="{E968C797-3260-4A98-984D-02F953CD095E}" dt="2026-09-11T19:18:07.287" v="3628" actId="1036"/>
          <ac:spMkLst>
            <pc:docMk/>
            <pc:sldMk cId="4138105470" sldId="1029"/>
            <ac:spMk id="26" creationId="{71A32A49-371F-21BB-29AB-65C164727327}"/>
          </ac:spMkLst>
        </pc:spChg>
        <pc:spChg chg="add mod">
          <ac:chgData name="April Litman" userId="c83b8c5f662f391c" providerId="LiveId" clId="{E968C797-3260-4A98-984D-02F953CD095E}" dt="2026-09-11T19:18:59.995" v="3644" actId="1076"/>
          <ac:spMkLst>
            <pc:docMk/>
            <pc:sldMk cId="4138105470" sldId="1029"/>
            <ac:spMk id="27" creationId="{3C0F81AE-40DF-3F4C-7542-35F7855FA233}"/>
          </ac:spMkLst>
        </pc:spChg>
        <pc:spChg chg="add mod">
          <ac:chgData name="April Litman" userId="c83b8c5f662f391c" providerId="LiveId" clId="{E968C797-3260-4A98-984D-02F953CD095E}" dt="2026-09-11T19:19:33.346" v="3658" actId="1036"/>
          <ac:spMkLst>
            <pc:docMk/>
            <pc:sldMk cId="4138105470" sldId="1029"/>
            <ac:spMk id="28" creationId="{59923346-601D-A020-1350-4B543511CD7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5738B5-7444-460C-85EE-33FA32021B5D}" type="datetimeFigureOut">
              <a:rPr lang="en-US" smtClean="0"/>
              <a:t>9/11/2026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06F740-E584-430D-AE9F-B633C40AA6B2}" type="slidenum">
              <a:rPr lang="en-US" smtClean="0"/>
              <a:t>‹#›</a:t>
            </a:fld>
            <a:endParaRPr lang="en-US"/>
          </a:p>
        </p:txBody>
      </p:sp>
    </p:spTree>
    <p:extLst>
      <p:ext uri="{BB962C8B-B14F-4D97-AF65-F5344CB8AC3E}">
        <p14:creationId xmlns:p14="http://schemas.microsoft.com/office/powerpoint/2010/main" val="33010991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97E5C-C91C-4508-D3EB-EE2F5B190FD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DB2C288-088E-C4B4-FADA-97E9DFBD5D8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279EA35-3CF2-3AC3-B354-541EF2F0ECE7}"/>
              </a:ext>
            </a:extLst>
          </p:cNvPr>
          <p:cNvSpPr>
            <a:spLocks noGrp="1"/>
          </p:cNvSpPr>
          <p:nvPr>
            <p:ph type="dt" sz="half" idx="10"/>
          </p:nvPr>
        </p:nvSpPr>
        <p:spPr/>
        <p:txBody>
          <a:bodyPr/>
          <a:lstStyle/>
          <a:p>
            <a:fld id="{196E3F14-9EE5-4CA7-9CA1-7FDEE4001A21}" type="datetimeFigureOut">
              <a:rPr lang="en-US" smtClean="0"/>
              <a:t>9/11/2026</a:t>
            </a:fld>
            <a:endParaRPr lang="en-US"/>
          </a:p>
        </p:txBody>
      </p:sp>
      <p:sp>
        <p:nvSpPr>
          <p:cNvPr id="5" name="Footer Placeholder 4">
            <a:extLst>
              <a:ext uri="{FF2B5EF4-FFF2-40B4-BE49-F238E27FC236}">
                <a16:creationId xmlns:a16="http://schemas.microsoft.com/office/drawing/2014/main" id="{4F3485A2-9C02-49E3-077D-1E65C3790F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4DBF40-294A-FE59-587A-D9D3BF12A18C}"/>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29731331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C3208-B991-7E1F-149E-4293634318F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86C30DC-9519-7CF8-BCE6-3A65DE68E2F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B13D9AB-612B-2355-A112-F8B1BE94E7FD}"/>
              </a:ext>
            </a:extLst>
          </p:cNvPr>
          <p:cNvSpPr>
            <a:spLocks noGrp="1"/>
          </p:cNvSpPr>
          <p:nvPr>
            <p:ph type="dt" sz="half" idx="10"/>
          </p:nvPr>
        </p:nvSpPr>
        <p:spPr/>
        <p:txBody>
          <a:bodyPr/>
          <a:lstStyle/>
          <a:p>
            <a:fld id="{196E3F14-9EE5-4CA7-9CA1-7FDEE4001A21}" type="datetimeFigureOut">
              <a:rPr lang="en-US" smtClean="0"/>
              <a:t>9/11/2026</a:t>
            </a:fld>
            <a:endParaRPr lang="en-US"/>
          </a:p>
        </p:txBody>
      </p:sp>
      <p:sp>
        <p:nvSpPr>
          <p:cNvPr id="5" name="Footer Placeholder 4">
            <a:extLst>
              <a:ext uri="{FF2B5EF4-FFF2-40B4-BE49-F238E27FC236}">
                <a16:creationId xmlns:a16="http://schemas.microsoft.com/office/drawing/2014/main" id="{840C2E0A-7801-8C33-6CCA-BDCB16518F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B292CE-7F5B-2DF3-49BB-6C5C2AE71AE9}"/>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4245246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36174B-6B98-3586-1863-B5304EE98D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430E1C8-8B0A-A941-AC23-781FDB00E4E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9648DA9-DC36-754B-5AC9-6E6B7EBC4780}"/>
              </a:ext>
            </a:extLst>
          </p:cNvPr>
          <p:cNvSpPr>
            <a:spLocks noGrp="1"/>
          </p:cNvSpPr>
          <p:nvPr>
            <p:ph type="dt" sz="half" idx="10"/>
          </p:nvPr>
        </p:nvSpPr>
        <p:spPr/>
        <p:txBody>
          <a:bodyPr/>
          <a:lstStyle/>
          <a:p>
            <a:fld id="{196E3F14-9EE5-4CA7-9CA1-7FDEE4001A21}" type="datetimeFigureOut">
              <a:rPr lang="en-US" smtClean="0"/>
              <a:t>9/11/2026</a:t>
            </a:fld>
            <a:endParaRPr lang="en-US"/>
          </a:p>
        </p:txBody>
      </p:sp>
      <p:sp>
        <p:nvSpPr>
          <p:cNvPr id="5" name="Footer Placeholder 4">
            <a:extLst>
              <a:ext uri="{FF2B5EF4-FFF2-40B4-BE49-F238E27FC236}">
                <a16:creationId xmlns:a16="http://schemas.microsoft.com/office/drawing/2014/main" id="{B0ED821D-FA6D-96BB-ACDE-5F09A8FED2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F4BE2B-4374-44EE-F291-317C39ADD599}"/>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20412835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A57CF-34F4-2743-AB77-E17455102CF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468854E-CE9A-51B4-763D-3563C539262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3592F7C-EDA3-06F8-D2AE-03BC4023433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375C6A-9992-D96F-687B-4357E6845BE3}"/>
              </a:ext>
            </a:extLst>
          </p:cNvPr>
          <p:cNvSpPr>
            <a:spLocks noGrp="1"/>
          </p:cNvSpPr>
          <p:nvPr>
            <p:ph type="dt" sz="half" idx="10"/>
          </p:nvPr>
        </p:nvSpPr>
        <p:spPr/>
        <p:txBody>
          <a:bodyPr/>
          <a:lstStyle/>
          <a:p>
            <a:fld id="{196E3F14-9EE5-4CA7-9CA1-7FDEE4001A21}" type="datetimeFigureOut">
              <a:rPr lang="en-US" smtClean="0"/>
              <a:t>9/11/2026</a:t>
            </a:fld>
            <a:endParaRPr lang="en-US"/>
          </a:p>
        </p:txBody>
      </p:sp>
      <p:sp>
        <p:nvSpPr>
          <p:cNvPr id="6" name="Footer Placeholder 5">
            <a:extLst>
              <a:ext uri="{FF2B5EF4-FFF2-40B4-BE49-F238E27FC236}">
                <a16:creationId xmlns:a16="http://schemas.microsoft.com/office/drawing/2014/main" id="{0B829E31-42E8-C59C-CA95-85BF915A657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5FA4CC6-CC7B-9025-C7A7-A9832B67FC1B}"/>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20107474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0F3FE-08F4-FBDD-FCCD-9E25747FBBD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3992303-01E4-92A7-741B-A25504CBD68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67D7315-9CFD-1330-09AB-C67AE4D4084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5602E0B-867E-F2F8-049E-37B2E7E92F0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9F6A462-FA19-27FC-0070-E0EC0961750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BD00698-266A-B1E6-27D9-BFA7AE54B7EA}"/>
              </a:ext>
            </a:extLst>
          </p:cNvPr>
          <p:cNvSpPr>
            <a:spLocks noGrp="1"/>
          </p:cNvSpPr>
          <p:nvPr>
            <p:ph type="dt" sz="half" idx="10"/>
          </p:nvPr>
        </p:nvSpPr>
        <p:spPr/>
        <p:txBody>
          <a:bodyPr/>
          <a:lstStyle/>
          <a:p>
            <a:fld id="{196E3F14-9EE5-4CA7-9CA1-7FDEE4001A21}" type="datetimeFigureOut">
              <a:rPr lang="en-US" smtClean="0"/>
              <a:t>9/11/2026</a:t>
            </a:fld>
            <a:endParaRPr lang="en-US"/>
          </a:p>
        </p:txBody>
      </p:sp>
      <p:sp>
        <p:nvSpPr>
          <p:cNvPr id="8" name="Footer Placeholder 7">
            <a:extLst>
              <a:ext uri="{FF2B5EF4-FFF2-40B4-BE49-F238E27FC236}">
                <a16:creationId xmlns:a16="http://schemas.microsoft.com/office/drawing/2014/main" id="{D06C97A7-05CA-29AA-3FDE-EFF9D9A232F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7B37AFF-C710-0E0C-034C-1B660154CB3B}"/>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14171450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89536-29C2-16DE-8EBE-5592FBE3742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B6AA242-BF70-7970-43CC-B04B3EE2C601}"/>
              </a:ext>
            </a:extLst>
          </p:cNvPr>
          <p:cNvSpPr>
            <a:spLocks noGrp="1"/>
          </p:cNvSpPr>
          <p:nvPr>
            <p:ph type="dt" sz="half" idx="10"/>
          </p:nvPr>
        </p:nvSpPr>
        <p:spPr/>
        <p:txBody>
          <a:bodyPr/>
          <a:lstStyle/>
          <a:p>
            <a:fld id="{196E3F14-9EE5-4CA7-9CA1-7FDEE4001A21}" type="datetimeFigureOut">
              <a:rPr lang="en-US" smtClean="0"/>
              <a:t>9/11/2026</a:t>
            </a:fld>
            <a:endParaRPr lang="en-US"/>
          </a:p>
        </p:txBody>
      </p:sp>
      <p:sp>
        <p:nvSpPr>
          <p:cNvPr id="4" name="Footer Placeholder 3">
            <a:extLst>
              <a:ext uri="{FF2B5EF4-FFF2-40B4-BE49-F238E27FC236}">
                <a16:creationId xmlns:a16="http://schemas.microsoft.com/office/drawing/2014/main" id="{10377E1E-CEC2-1B9E-896F-021AC11EB14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AE1CD35-79BD-2B97-04F8-756622500DD4}"/>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15949673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9D7444-A654-BA2A-636E-035189DA7B9B}"/>
              </a:ext>
            </a:extLst>
          </p:cNvPr>
          <p:cNvSpPr>
            <a:spLocks noGrp="1"/>
          </p:cNvSpPr>
          <p:nvPr>
            <p:ph type="dt" sz="half" idx="10"/>
          </p:nvPr>
        </p:nvSpPr>
        <p:spPr/>
        <p:txBody>
          <a:bodyPr/>
          <a:lstStyle/>
          <a:p>
            <a:fld id="{196E3F14-9EE5-4CA7-9CA1-7FDEE4001A21}" type="datetimeFigureOut">
              <a:rPr lang="en-US" smtClean="0"/>
              <a:t>9/11/2026</a:t>
            </a:fld>
            <a:endParaRPr lang="en-US"/>
          </a:p>
        </p:txBody>
      </p:sp>
      <p:sp>
        <p:nvSpPr>
          <p:cNvPr id="3" name="Footer Placeholder 2">
            <a:extLst>
              <a:ext uri="{FF2B5EF4-FFF2-40B4-BE49-F238E27FC236}">
                <a16:creationId xmlns:a16="http://schemas.microsoft.com/office/drawing/2014/main" id="{F866AA3F-9DC1-F885-093A-58D755CF402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CCDFCE2-89FF-692D-2305-66B6B3124F03}"/>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30211747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F1ADC-9E3A-4F7B-5319-1871EDCA3F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500E390-5FE7-8647-3A18-8E3D720FBD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79A09A6-2749-81CE-94C6-FD4439FFD8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24A45B-80CB-6DED-8FB8-54A1DA2B0660}"/>
              </a:ext>
            </a:extLst>
          </p:cNvPr>
          <p:cNvSpPr>
            <a:spLocks noGrp="1"/>
          </p:cNvSpPr>
          <p:nvPr>
            <p:ph type="dt" sz="half" idx="10"/>
          </p:nvPr>
        </p:nvSpPr>
        <p:spPr/>
        <p:txBody>
          <a:bodyPr/>
          <a:lstStyle/>
          <a:p>
            <a:fld id="{196E3F14-9EE5-4CA7-9CA1-7FDEE4001A21}" type="datetimeFigureOut">
              <a:rPr lang="en-US" smtClean="0"/>
              <a:t>9/11/2026</a:t>
            </a:fld>
            <a:endParaRPr lang="en-US"/>
          </a:p>
        </p:txBody>
      </p:sp>
      <p:sp>
        <p:nvSpPr>
          <p:cNvPr id="6" name="Footer Placeholder 5">
            <a:extLst>
              <a:ext uri="{FF2B5EF4-FFF2-40B4-BE49-F238E27FC236}">
                <a16:creationId xmlns:a16="http://schemas.microsoft.com/office/drawing/2014/main" id="{17F31B57-079F-2387-98EF-DAFA734509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C120F6C-12FF-1B1F-E66B-BC6111296A75}"/>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4035753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DA6BDA-9B98-0AC5-8126-7D034E81CC8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120FA56-A3EB-983A-436B-2FCA4077D84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E5E9DE0-D82E-A49A-8D87-C1524FF36A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88FBCDE-DCC4-2D14-212B-621775CE7909}"/>
              </a:ext>
            </a:extLst>
          </p:cNvPr>
          <p:cNvSpPr>
            <a:spLocks noGrp="1"/>
          </p:cNvSpPr>
          <p:nvPr>
            <p:ph type="dt" sz="half" idx="10"/>
          </p:nvPr>
        </p:nvSpPr>
        <p:spPr/>
        <p:txBody>
          <a:bodyPr/>
          <a:lstStyle/>
          <a:p>
            <a:fld id="{196E3F14-9EE5-4CA7-9CA1-7FDEE4001A21}" type="datetimeFigureOut">
              <a:rPr lang="en-US" smtClean="0"/>
              <a:t>9/11/2026</a:t>
            </a:fld>
            <a:endParaRPr lang="en-US"/>
          </a:p>
        </p:txBody>
      </p:sp>
      <p:sp>
        <p:nvSpPr>
          <p:cNvPr id="6" name="Footer Placeholder 5">
            <a:extLst>
              <a:ext uri="{FF2B5EF4-FFF2-40B4-BE49-F238E27FC236}">
                <a16:creationId xmlns:a16="http://schemas.microsoft.com/office/drawing/2014/main" id="{A47F3573-EE4B-624E-7DA7-8800D4B00E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74EC02-E6D5-7689-DB29-A1A8F0D8CA4D}"/>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11581337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04FB1-C15A-17EF-6D57-8F9FBAB2DE5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3D174B4-1F56-D743-4AA7-35C11B230C8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F59AFE7-0465-1A18-6D88-AF7C45BDE511}"/>
              </a:ext>
            </a:extLst>
          </p:cNvPr>
          <p:cNvSpPr>
            <a:spLocks noGrp="1"/>
          </p:cNvSpPr>
          <p:nvPr>
            <p:ph type="dt" sz="half" idx="10"/>
          </p:nvPr>
        </p:nvSpPr>
        <p:spPr/>
        <p:txBody>
          <a:bodyPr/>
          <a:lstStyle/>
          <a:p>
            <a:fld id="{196E3F14-9EE5-4CA7-9CA1-7FDEE4001A21}" type="datetimeFigureOut">
              <a:rPr lang="en-US" smtClean="0"/>
              <a:t>9/11/2026</a:t>
            </a:fld>
            <a:endParaRPr lang="en-US"/>
          </a:p>
        </p:txBody>
      </p:sp>
      <p:sp>
        <p:nvSpPr>
          <p:cNvPr id="5" name="Footer Placeholder 4">
            <a:extLst>
              <a:ext uri="{FF2B5EF4-FFF2-40B4-BE49-F238E27FC236}">
                <a16:creationId xmlns:a16="http://schemas.microsoft.com/office/drawing/2014/main" id="{CAA6796D-561C-C84F-4881-9C3EE5AC3B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67FABE-4C84-722C-37E2-CF5786620C5A}"/>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2764172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612D243-2F76-1A14-6FDC-E6EF7DEEB0D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32F7E72-8A76-47B0-1F06-63B0CA2521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4E1F86-FFB0-6012-FDD0-C630483F8EE3}"/>
              </a:ext>
            </a:extLst>
          </p:cNvPr>
          <p:cNvSpPr>
            <a:spLocks noGrp="1"/>
          </p:cNvSpPr>
          <p:nvPr>
            <p:ph type="dt" sz="half" idx="10"/>
          </p:nvPr>
        </p:nvSpPr>
        <p:spPr/>
        <p:txBody>
          <a:bodyPr/>
          <a:lstStyle/>
          <a:p>
            <a:fld id="{196E3F14-9EE5-4CA7-9CA1-7FDEE4001A21}" type="datetimeFigureOut">
              <a:rPr lang="en-US" smtClean="0"/>
              <a:t>9/11/2026</a:t>
            </a:fld>
            <a:endParaRPr lang="en-US"/>
          </a:p>
        </p:txBody>
      </p:sp>
      <p:sp>
        <p:nvSpPr>
          <p:cNvPr id="5" name="Footer Placeholder 4">
            <a:extLst>
              <a:ext uri="{FF2B5EF4-FFF2-40B4-BE49-F238E27FC236}">
                <a16:creationId xmlns:a16="http://schemas.microsoft.com/office/drawing/2014/main" id="{5B993433-35A2-5473-85AA-D38EAFD38B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17ABE2-854A-F630-8D5B-23ECA5C77FED}"/>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7782928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8E441A2-84CB-B052-3A3C-29A93886B2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688CC6D-3685-28F3-8298-FA9168919D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EFE9F6-A84A-D6CC-8E91-FDCF485026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96E3F14-9EE5-4CA7-9CA1-7FDEE4001A21}" type="datetimeFigureOut">
              <a:rPr lang="en-US" smtClean="0"/>
              <a:t>9/11/2026</a:t>
            </a:fld>
            <a:endParaRPr lang="en-US"/>
          </a:p>
        </p:txBody>
      </p:sp>
      <p:sp>
        <p:nvSpPr>
          <p:cNvPr id="5" name="Footer Placeholder 4">
            <a:extLst>
              <a:ext uri="{FF2B5EF4-FFF2-40B4-BE49-F238E27FC236}">
                <a16:creationId xmlns:a16="http://schemas.microsoft.com/office/drawing/2014/main" id="{42B44664-AC6E-7B7D-65FB-79C8596F0FF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D02A3B39-BD9B-3875-6E34-E23463BE698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D113166-E3DB-4E0C-93A2-3A42A986089B}" type="slidenum">
              <a:rPr lang="en-US" smtClean="0"/>
              <a:t>‹#›</a:t>
            </a:fld>
            <a:endParaRPr lang="en-US"/>
          </a:p>
        </p:txBody>
      </p:sp>
    </p:spTree>
    <p:extLst>
      <p:ext uri="{BB962C8B-B14F-4D97-AF65-F5344CB8AC3E}">
        <p14:creationId xmlns:p14="http://schemas.microsoft.com/office/powerpoint/2010/main" val="33854612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FCD309-C1BB-8E2F-963E-753F76BF738B}"/>
              </a:ext>
            </a:extLst>
          </p:cNvPr>
          <p:cNvSpPr>
            <a:spLocks noGrp="1"/>
          </p:cNvSpPr>
          <p:nvPr>
            <p:ph type="ctrTitle"/>
          </p:nvPr>
        </p:nvSpPr>
        <p:spPr>
          <a:xfrm>
            <a:off x="1524000" y="699471"/>
            <a:ext cx="9144000" cy="1233902"/>
          </a:xfrm>
        </p:spPr>
        <p:txBody>
          <a:bodyPr>
            <a:normAutofit fontScale="90000"/>
          </a:bodyPr>
          <a:lstStyle/>
          <a:p>
            <a:r>
              <a:rPr lang="en-US" dirty="0">
                <a:solidFill>
                  <a:schemeClr val="tx1">
                    <a:lumMod val="95000"/>
                    <a:lumOff val="5000"/>
                  </a:schemeClr>
                </a:solidFill>
                <a:latin typeface="ADLaM Display" panose="02010000000000000000" pitchFamily="2" charset="0"/>
                <a:ea typeface="ADLaM Display" panose="02010000000000000000" pitchFamily="2" charset="0"/>
                <a:cs typeface="ADLaM Display" panose="02010000000000000000" pitchFamily="2" charset="0"/>
              </a:rPr>
              <a:t>Dig Site 5 Memory Verse</a:t>
            </a:r>
          </a:p>
        </p:txBody>
      </p:sp>
      <p:sp>
        <p:nvSpPr>
          <p:cNvPr id="3" name="Subtitle 2">
            <a:extLst>
              <a:ext uri="{FF2B5EF4-FFF2-40B4-BE49-F238E27FC236}">
                <a16:creationId xmlns:a16="http://schemas.microsoft.com/office/drawing/2014/main" id="{7EB22D4D-6F3F-504B-118B-1737F17427CD}"/>
              </a:ext>
            </a:extLst>
          </p:cNvPr>
          <p:cNvSpPr>
            <a:spLocks noGrp="1"/>
          </p:cNvSpPr>
          <p:nvPr>
            <p:ph type="subTitle" idx="1"/>
          </p:nvPr>
        </p:nvSpPr>
        <p:spPr>
          <a:xfrm>
            <a:off x="1524000" y="4495416"/>
            <a:ext cx="9144000" cy="1655762"/>
          </a:xfrm>
        </p:spPr>
        <p:txBody>
          <a:bodyPr>
            <a:normAutofit lnSpcReduction="10000"/>
          </a:bodyPr>
          <a:lstStyle/>
          <a:p>
            <a:r>
              <a:rPr lang="en-US" dirty="0"/>
              <a:t>This activity will help you memorize your Bible verse for the week. Each slide removes more words from the verse. Click your mouse or spacebar to fill in the blanks one at </a:t>
            </a:r>
            <a:r>
              <a:rPr lang="en-US"/>
              <a:t>a time </a:t>
            </a:r>
            <a:r>
              <a:rPr lang="en-US" dirty="0"/>
              <a:t>but try to say it out loud with the missing words yourself before clicking. Don't forget to practice the reference at the top.</a:t>
            </a:r>
          </a:p>
          <a:p>
            <a:endParaRPr lang="en-US" dirty="0"/>
          </a:p>
        </p:txBody>
      </p:sp>
      <p:pic>
        <p:nvPicPr>
          <p:cNvPr id="5" name="Picture 4">
            <a:extLst>
              <a:ext uri="{FF2B5EF4-FFF2-40B4-BE49-F238E27FC236}">
                <a16:creationId xmlns:a16="http://schemas.microsoft.com/office/drawing/2014/main" id="{D7A2ABB0-49E4-E6EC-915B-0DE903CE3B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814559">
            <a:off x="567914" y="2079407"/>
            <a:ext cx="2269976" cy="2269976"/>
          </a:xfrm>
          <a:prstGeom prst="rect">
            <a:avLst/>
          </a:prstGeom>
        </p:spPr>
      </p:pic>
      <p:pic>
        <p:nvPicPr>
          <p:cNvPr id="7" name="Picture 6">
            <a:extLst>
              <a:ext uri="{FF2B5EF4-FFF2-40B4-BE49-F238E27FC236}">
                <a16:creationId xmlns:a16="http://schemas.microsoft.com/office/drawing/2014/main" id="{12295C17-EEF5-0C4C-5579-60562A2664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313937">
            <a:off x="9154688" y="1927007"/>
            <a:ext cx="2145564" cy="2145564"/>
          </a:xfrm>
          <a:prstGeom prst="rect">
            <a:avLst/>
          </a:prstGeom>
        </p:spPr>
      </p:pic>
      <p:sp>
        <p:nvSpPr>
          <p:cNvPr id="8" name="TextBox 7">
            <a:extLst>
              <a:ext uri="{FF2B5EF4-FFF2-40B4-BE49-F238E27FC236}">
                <a16:creationId xmlns:a16="http://schemas.microsoft.com/office/drawing/2014/main" id="{C825CC6B-8A57-6830-F2D7-1EEFE0D2FFB9}"/>
              </a:ext>
            </a:extLst>
          </p:cNvPr>
          <p:cNvSpPr txBox="1"/>
          <p:nvPr/>
        </p:nvSpPr>
        <p:spPr>
          <a:xfrm>
            <a:off x="2908685" y="2665755"/>
            <a:ext cx="6374629" cy="1097280"/>
          </a:xfrm>
          <a:prstGeom prst="rect">
            <a:avLst/>
          </a:prstGeom>
          <a:noFill/>
        </p:spPr>
        <p:txBody>
          <a:bodyPr wrap="square" rtlCol="0">
            <a:normAutofit/>
          </a:bodyPr>
          <a:lstStyle/>
          <a:p>
            <a:pPr algn="ctr"/>
            <a:r>
              <a:rPr lang="en-US" sz="3600" dirty="0">
                <a:solidFill>
                  <a:srgbClr val="D24E31"/>
                </a:solidFill>
              </a:rPr>
              <a:t>Hide God's Word in Your Heart!</a:t>
            </a:r>
          </a:p>
        </p:txBody>
      </p:sp>
    </p:spTree>
    <p:extLst>
      <p:ext uri="{BB962C8B-B14F-4D97-AF65-F5344CB8AC3E}">
        <p14:creationId xmlns:p14="http://schemas.microsoft.com/office/powerpoint/2010/main" val="23407748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D0B78E"/>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One day he watched his people, the Hebrews, being forced to work hard as slaves by the Egyptians. He was upset at the way his people were being treated. – Slide 2">
            <a:extLst>
              <a:ext uri="{FF2B5EF4-FFF2-40B4-BE49-F238E27FC236}">
                <a16:creationId xmlns:a16="http://schemas.microsoft.com/office/drawing/2014/main" id="{A8D31060-2BA8-2BAE-461B-68D6C72B24D5}"/>
              </a:ext>
            </a:extLst>
          </p:cNvPr>
          <p:cNvPicPr>
            <a:picLocks noChangeAspect="1"/>
          </p:cNvPicPr>
          <p:nvPr/>
        </p:nvPicPr>
        <p:blipFill>
          <a:blip r:embed="rId2"/>
          <a:srcRect b="5436"/>
          <a:stretch>
            <a:fillRect/>
          </a:stretch>
        </p:blipFill>
        <p:spPr>
          <a:xfrm>
            <a:off x="2522356" y="10"/>
            <a:ext cx="9669642" cy="6857990"/>
          </a:xfrm>
          <a:prstGeom prst="rect">
            <a:avLst/>
          </a:prstGeom>
        </p:spPr>
      </p:pic>
      <p:sp>
        <p:nvSpPr>
          <p:cNvPr id="10" name="Rectangle 9">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E22563-FAFA-04E6-A0E0-E9112C62D1B7}"/>
              </a:ext>
            </a:extLst>
          </p:cNvPr>
          <p:cNvSpPr txBox="1"/>
          <p:nvPr/>
        </p:nvSpPr>
        <p:spPr>
          <a:xfrm>
            <a:off x="315310" y="483476"/>
            <a:ext cx="5065987" cy="5693487"/>
          </a:xfrm>
          <a:prstGeom prst="rect">
            <a:avLst/>
          </a:prstGeom>
        </p:spPr>
        <p:txBody>
          <a:bodyPr vert="horz" lIns="91440" tIns="45720" rIns="91440" bIns="45720" rtlCol="0">
            <a:normAutofit/>
          </a:bodyPr>
          <a:lstStyle/>
          <a:p>
            <a:pPr algn="ctr">
              <a:lnSpc>
                <a:spcPct val="90000"/>
              </a:lnSpc>
              <a:spcAft>
                <a:spcPts val="600"/>
              </a:spcAft>
            </a:pPr>
            <a:r>
              <a:rPr lang="en-US" sz="4800" b="1" dirty="0"/>
              <a:t>Exodus 6:5</a:t>
            </a:r>
          </a:p>
          <a:p>
            <a:pPr>
              <a:lnSpc>
                <a:spcPct val="90000"/>
              </a:lnSpc>
              <a:spcAft>
                <a:spcPts val="600"/>
              </a:spcAft>
            </a:pPr>
            <a:endParaRPr lang="en-US" sz="2000" dirty="0"/>
          </a:p>
          <a:p>
            <a:pPr algn="ctr">
              <a:lnSpc>
                <a:spcPct val="90000"/>
              </a:lnSpc>
              <a:spcAft>
                <a:spcPts val="600"/>
              </a:spcAft>
            </a:pPr>
            <a:r>
              <a:rPr lang="en-US" sz="4400" dirty="0"/>
              <a:t>"'Moreover, I have heard the groaning of the Israelites, whom the Egyptians are enslaving, and I have remembered my covenant.'"</a:t>
            </a:r>
          </a:p>
        </p:txBody>
      </p:sp>
    </p:spTree>
    <p:extLst>
      <p:ext uri="{BB962C8B-B14F-4D97-AF65-F5344CB8AC3E}">
        <p14:creationId xmlns:p14="http://schemas.microsoft.com/office/powerpoint/2010/main" val="8661977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0B78E"/>
        </a:solidFill>
        <a:effectLst/>
      </p:bgPr>
    </p:bg>
    <p:spTree>
      <p:nvGrpSpPr>
        <p:cNvPr id="1" name="">
          <a:extLst>
            <a:ext uri="{FF2B5EF4-FFF2-40B4-BE49-F238E27FC236}">
              <a16:creationId xmlns:a16="http://schemas.microsoft.com/office/drawing/2014/main" id="{17679CCA-DC5C-81F8-BFB0-8C6C854CDADA}"/>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B2C8FA4-09BB-B1D1-785E-E0AFD5F65A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One day he watched his people, the Hebrews, being forced to work hard as slaves by the Egyptians. He was upset at the way his people were being treated. – Slide 2">
            <a:extLst>
              <a:ext uri="{FF2B5EF4-FFF2-40B4-BE49-F238E27FC236}">
                <a16:creationId xmlns:a16="http://schemas.microsoft.com/office/drawing/2014/main" id="{8E28616D-E217-F14A-5F70-CC292CA9E5D8}"/>
              </a:ext>
            </a:extLst>
          </p:cNvPr>
          <p:cNvPicPr>
            <a:picLocks noChangeAspect="1"/>
          </p:cNvPicPr>
          <p:nvPr/>
        </p:nvPicPr>
        <p:blipFill>
          <a:blip r:embed="rId2"/>
          <a:srcRect l="28419" t="20021" r="1881" b="3415"/>
          <a:stretch>
            <a:fillRect/>
          </a:stretch>
        </p:blipFill>
        <p:spPr>
          <a:xfrm>
            <a:off x="5408435" y="2793306"/>
            <a:ext cx="1539048" cy="1271387"/>
          </a:xfrm>
          <a:prstGeom prst="rect">
            <a:avLst/>
          </a:prstGeom>
        </p:spPr>
      </p:pic>
      <p:sp>
        <p:nvSpPr>
          <p:cNvPr id="10" name="Rectangle 9">
            <a:extLst>
              <a:ext uri="{FF2B5EF4-FFF2-40B4-BE49-F238E27FC236}">
                <a16:creationId xmlns:a16="http://schemas.microsoft.com/office/drawing/2014/main" id="{C110C37D-72D2-DCB1-5B8E-677D83179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4889B7E-4AF7-4E7C-6DFE-3A902BBF4D74}"/>
              </a:ext>
            </a:extLst>
          </p:cNvPr>
          <p:cNvSpPr txBox="1"/>
          <p:nvPr/>
        </p:nvSpPr>
        <p:spPr>
          <a:xfrm>
            <a:off x="315310" y="483476"/>
            <a:ext cx="5065987" cy="5693487"/>
          </a:xfrm>
          <a:prstGeom prst="rect">
            <a:avLst/>
          </a:prstGeom>
          <a:solidFill>
            <a:schemeClr val="bg1"/>
          </a:solidFill>
        </p:spPr>
        <p:txBody>
          <a:bodyPr vert="horz" lIns="91440" tIns="45720" rIns="91440" bIns="45720" rtlCol="0">
            <a:normAutofit/>
          </a:bodyPr>
          <a:lstStyle/>
          <a:p>
            <a:pPr algn="ctr">
              <a:lnSpc>
                <a:spcPct val="90000"/>
              </a:lnSpc>
              <a:spcAft>
                <a:spcPts val="600"/>
              </a:spcAft>
            </a:pPr>
            <a:r>
              <a:rPr lang="en-US" sz="4800" b="1" dirty="0"/>
              <a:t>Exodus 6:5</a:t>
            </a:r>
          </a:p>
          <a:p>
            <a:pPr>
              <a:lnSpc>
                <a:spcPct val="90000"/>
              </a:lnSpc>
              <a:spcAft>
                <a:spcPts val="600"/>
              </a:spcAft>
            </a:pPr>
            <a:endParaRPr lang="en-US" sz="2000" dirty="0"/>
          </a:p>
          <a:p>
            <a:pPr algn="ctr">
              <a:lnSpc>
                <a:spcPct val="90000"/>
              </a:lnSpc>
              <a:spcAft>
                <a:spcPts val="600"/>
              </a:spcAft>
            </a:pPr>
            <a:r>
              <a:rPr lang="en-US" sz="4400" dirty="0"/>
              <a:t>"'Moreover, I have </a:t>
            </a:r>
            <a:r>
              <a:rPr lang="en-US" sz="4400" dirty="0">
                <a:highlight>
                  <a:srgbClr val="FFFFCC"/>
                </a:highlight>
              </a:rPr>
              <a:t>heard</a:t>
            </a:r>
            <a:r>
              <a:rPr lang="en-US" sz="4400" dirty="0"/>
              <a:t> the </a:t>
            </a:r>
            <a:r>
              <a:rPr lang="en-US" sz="4400" dirty="0">
                <a:highlight>
                  <a:srgbClr val="FFFFCC"/>
                </a:highlight>
              </a:rPr>
              <a:t>groaning</a:t>
            </a:r>
            <a:r>
              <a:rPr lang="en-US" sz="4400" dirty="0"/>
              <a:t> of the Israelites, whom the Egyptians are enslaving, and I have </a:t>
            </a:r>
            <a:r>
              <a:rPr lang="en-US" sz="4400" dirty="0">
                <a:highlight>
                  <a:srgbClr val="FFFFCC"/>
                </a:highlight>
              </a:rPr>
              <a:t>remembered </a:t>
            </a:r>
            <a:r>
              <a:rPr lang="en-US" sz="4400" dirty="0"/>
              <a:t>my </a:t>
            </a:r>
            <a:r>
              <a:rPr lang="en-US" sz="4400" dirty="0">
                <a:highlight>
                  <a:srgbClr val="FFFFCC"/>
                </a:highlight>
              </a:rPr>
              <a:t>covenant</a:t>
            </a:r>
            <a:r>
              <a:rPr lang="en-US" sz="4400" dirty="0"/>
              <a:t>.'"</a:t>
            </a:r>
          </a:p>
        </p:txBody>
      </p:sp>
      <p:sp>
        <p:nvSpPr>
          <p:cNvPr id="4" name="TextBox 3">
            <a:extLst>
              <a:ext uri="{FF2B5EF4-FFF2-40B4-BE49-F238E27FC236}">
                <a16:creationId xmlns:a16="http://schemas.microsoft.com/office/drawing/2014/main" id="{6B430C58-48BE-B33F-434D-38913D52812E}"/>
              </a:ext>
            </a:extLst>
          </p:cNvPr>
          <p:cNvSpPr txBox="1"/>
          <p:nvPr/>
        </p:nvSpPr>
        <p:spPr>
          <a:xfrm>
            <a:off x="6941247" y="421130"/>
            <a:ext cx="5065987" cy="6053242"/>
          </a:xfrm>
          <a:prstGeom prst="rect">
            <a:avLst/>
          </a:prstGeom>
        </p:spPr>
        <p:txBody>
          <a:bodyPr vert="horz" lIns="91440" tIns="45720" rIns="91440" bIns="45720" rtlCol="0">
            <a:normAutofit lnSpcReduction="10000"/>
          </a:bodyPr>
          <a:lstStyle/>
          <a:p>
            <a:pPr algn="ctr">
              <a:lnSpc>
                <a:spcPct val="90000"/>
              </a:lnSpc>
              <a:spcAft>
                <a:spcPts val="600"/>
              </a:spcAft>
            </a:pPr>
            <a:r>
              <a:rPr lang="en-US" sz="4000" b="1" dirty="0"/>
              <a:t>What does it mean?</a:t>
            </a:r>
          </a:p>
          <a:p>
            <a:pPr>
              <a:lnSpc>
                <a:spcPct val="90000"/>
              </a:lnSpc>
              <a:spcAft>
                <a:spcPts val="600"/>
              </a:spcAft>
            </a:pPr>
            <a:endParaRPr lang="en-US" sz="2000" dirty="0"/>
          </a:p>
          <a:p>
            <a:pPr algn="ctr">
              <a:lnSpc>
                <a:spcPct val="90000"/>
              </a:lnSpc>
              <a:spcAft>
                <a:spcPts val="600"/>
              </a:spcAft>
            </a:pPr>
            <a:r>
              <a:rPr lang="en-US" sz="2400" b="1" dirty="0"/>
              <a:t>Think of a time when you were miserable. Maybe you were sick, hurt, or very sad. Can we all try making a moaning sound you would use in those situations together? </a:t>
            </a:r>
          </a:p>
          <a:p>
            <a:pPr algn="ctr">
              <a:lnSpc>
                <a:spcPct val="90000"/>
              </a:lnSpc>
              <a:spcAft>
                <a:spcPts val="600"/>
              </a:spcAft>
            </a:pPr>
            <a:r>
              <a:rPr lang="en-US" sz="2400" b="1" dirty="0"/>
              <a:t>God heard the Israelites when they were suffering as slaves and being treated badly. It says God remembered His covenant, but that does not mean He ever forgot it! When the Bible says God remembered His covenant, it actually means he has never forgotten the promises He made to Abraham and He now intends to put those promises into action!</a:t>
            </a:r>
          </a:p>
        </p:txBody>
      </p:sp>
    </p:spTree>
    <p:extLst>
      <p:ext uri="{BB962C8B-B14F-4D97-AF65-F5344CB8AC3E}">
        <p14:creationId xmlns:p14="http://schemas.microsoft.com/office/powerpoint/2010/main" val="612904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0B78E"/>
        </a:solidFill>
        <a:effectLst/>
      </p:bgPr>
    </p:bg>
    <p:spTree>
      <p:nvGrpSpPr>
        <p:cNvPr id="1" name="">
          <a:extLst>
            <a:ext uri="{FF2B5EF4-FFF2-40B4-BE49-F238E27FC236}">
              <a16:creationId xmlns:a16="http://schemas.microsoft.com/office/drawing/2014/main" id="{BCE96E37-55BA-09CC-1C9E-5B3DB233D6FC}"/>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93566EA-AC12-93B7-BB4C-7B26FE3043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One day he watched his people, the Hebrews, being forced to work hard as slaves by the Egyptians. He was upset at the way his people were being treated. – Slide 2">
            <a:extLst>
              <a:ext uri="{FF2B5EF4-FFF2-40B4-BE49-F238E27FC236}">
                <a16:creationId xmlns:a16="http://schemas.microsoft.com/office/drawing/2014/main" id="{68864BF5-3EC2-CB71-B647-5FF3ED119FCB}"/>
              </a:ext>
            </a:extLst>
          </p:cNvPr>
          <p:cNvPicPr>
            <a:picLocks noChangeAspect="1"/>
          </p:cNvPicPr>
          <p:nvPr/>
        </p:nvPicPr>
        <p:blipFill>
          <a:blip r:embed="rId2"/>
          <a:srcRect l="35110" r="1" b="5436"/>
          <a:stretch>
            <a:fillRect/>
          </a:stretch>
        </p:blipFill>
        <p:spPr>
          <a:xfrm>
            <a:off x="5917324" y="0"/>
            <a:ext cx="6274673" cy="6858000"/>
          </a:xfrm>
          <a:prstGeom prst="rect">
            <a:avLst/>
          </a:prstGeom>
        </p:spPr>
      </p:pic>
      <p:sp>
        <p:nvSpPr>
          <p:cNvPr id="10" name="Rectangle 9">
            <a:extLst>
              <a:ext uri="{FF2B5EF4-FFF2-40B4-BE49-F238E27FC236}">
                <a16:creationId xmlns:a16="http://schemas.microsoft.com/office/drawing/2014/main" id="{D889EA15-BA59-C982-56C7-A69FC19DFC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4CC83A9-219D-8018-1787-B93E6ACA78F2}"/>
              </a:ext>
            </a:extLst>
          </p:cNvPr>
          <p:cNvSpPr txBox="1"/>
          <p:nvPr/>
        </p:nvSpPr>
        <p:spPr>
          <a:xfrm>
            <a:off x="94600" y="483476"/>
            <a:ext cx="5686090" cy="6043448"/>
          </a:xfrm>
          <a:prstGeom prst="rect">
            <a:avLst/>
          </a:prstGeom>
        </p:spPr>
        <p:txBody>
          <a:bodyPr vert="horz" lIns="91440" tIns="45720" rIns="91440" bIns="45720" rtlCol="0">
            <a:normAutofit/>
          </a:bodyPr>
          <a:lstStyle/>
          <a:p>
            <a:pPr algn="ctr">
              <a:lnSpc>
                <a:spcPct val="90000"/>
              </a:lnSpc>
              <a:spcAft>
                <a:spcPts val="600"/>
              </a:spcAft>
            </a:pPr>
            <a:r>
              <a:rPr lang="en-US" sz="4800" b="1" dirty="0"/>
              <a:t>Exodus 6:_</a:t>
            </a:r>
          </a:p>
          <a:p>
            <a:pPr>
              <a:lnSpc>
                <a:spcPct val="90000"/>
              </a:lnSpc>
              <a:spcAft>
                <a:spcPts val="600"/>
              </a:spcAft>
            </a:pPr>
            <a:endParaRPr lang="en-US" sz="2000" dirty="0"/>
          </a:p>
          <a:p>
            <a:pPr algn="ctr">
              <a:lnSpc>
                <a:spcPct val="90000"/>
              </a:lnSpc>
              <a:spcAft>
                <a:spcPts val="600"/>
              </a:spcAft>
            </a:pPr>
            <a:r>
              <a:rPr lang="en-US" sz="4800" dirty="0"/>
              <a:t>"'Moreover, _ have _____ the groaning of the _________, whom the _________ are enslaving, and _ have ____________ my covenant.'"</a:t>
            </a:r>
          </a:p>
        </p:txBody>
      </p:sp>
      <p:sp>
        <p:nvSpPr>
          <p:cNvPr id="4" name="TextBox 3">
            <a:extLst>
              <a:ext uri="{FF2B5EF4-FFF2-40B4-BE49-F238E27FC236}">
                <a16:creationId xmlns:a16="http://schemas.microsoft.com/office/drawing/2014/main" id="{86490327-E962-8830-7B16-EB12DC7BFF30}"/>
              </a:ext>
            </a:extLst>
          </p:cNvPr>
          <p:cNvSpPr txBox="1"/>
          <p:nvPr/>
        </p:nvSpPr>
        <p:spPr>
          <a:xfrm>
            <a:off x="126126" y="2154622"/>
            <a:ext cx="1797269" cy="830997"/>
          </a:xfrm>
          <a:prstGeom prst="rect">
            <a:avLst/>
          </a:prstGeom>
          <a:noFill/>
        </p:spPr>
        <p:txBody>
          <a:bodyPr wrap="square" rtlCol="0">
            <a:spAutoFit/>
          </a:bodyPr>
          <a:lstStyle/>
          <a:p>
            <a:r>
              <a:rPr lang="en-US" sz="4800" dirty="0">
                <a:latin typeface="Calisto MT" panose="02040603050505030304" pitchFamily="18" charset="0"/>
              </a:rPr>
              <a:t>heard</a:t>
            </a:r>
          </a:p>
        </p:txBody>
      </p:sp>
      <p:sp>
        <p:nvSpPr>
          <p:cNvPr id="5" name="TextBox 4">
            <a:extLst>
              <a:ext uri="{FF2B5EF4-FFF2-40B4-BE49-F238E27FC236}">
                <a16:creationId xmlns:a16="http://schemas.microsoft.com/office/drawing/2014/main" id="{0CE5D8A6-C0C7-EE10-35BD-8C5CC8CDE38E}"/>
              </a:ext>
            </a:extLst>
          </p:cNvPr>
          <p:cNvSpPr txBox="1"/>
          <p:nvPr/>
        </p:nvSpPr>
        <p:spPr>
          <a:xfrm>
            <a:off x="4695499" y="4125312"/>
            <a:ext cx="483475" cy="830997"/>
          </a:xfrm>
          <a:prstGeom prst="rect">
            <a:avLst/>
          </a:prstGeom>
          <a:noFill/>
        </p:spPr>
        <p:txBody>
          <a:bodyPr wrap="square" rtlCol="0">
            <a:spAutoFit/>
          </a:bodyPr>
          <a:lstStyle/>
          <a:p>
            <a:r>
              <a:rPr lang="en-US" sz="4800" dirty="0">
                <a:latin typeface="Calisto MT" panose="02040603050505030304" pitchFamily="18" charset="0"/>
              </a:rPr>
              <a:t>I</a:t>
            </a:r>
          </a:p>
        </p:txBody>
      </p:sp>
      <p:sp>
        <p:nvSpPr>
          <p:cNvPr id="6" name="TextBox 5">
            <a:extLst>
              <a:ext uri="{FF2B5EF4-FFF2-40B4-BE49-F238E27FC236}">
                <a16:creationId xmlns:a16="http://schemas.microsoft.com/office/drawing/2014/main" id="{D2DE8BD4-F576-D65E-19D4-47FDBFFCB953}"/>
              </a:ext>
            </a:extLst>
          </p:cNvPr>
          <p:cNvSpPr txBox="1"/>
          <p:nvPr/>
        </p:nvSpPr>
        <p:spPr>
          <a:xfrm>
            <a:off x="4020210" y="415158"/>
            <a:ext cx="483475" cy="830997"/>
          </a:xfrm>
          <a:prstGeom prst="rect">
            <a:avLst/>
          </a:prstGeom>
          <a:noFill/>
        </p:spPr>
        <p:txBody>
          <a:bodyPr wrap="square" rtlCol="0">
            <a:spAutoFit/>
          </a:bodyPr>
          <a:lstStyle/>
          <a:p>
            <a:r>
              <a:rPr lang="en-US" sz="4800" b="1" dirty="0">
                <a:latin typeface="Calisto MT" panose="02040603050505030304" pitchFamily="18" charset="0"/>
              </a:rPr>
              <a:t>5</a:t>
            </a:r>
          </a:p>
        </p:txBody>
      </p:sp>
      <p:sp>
        <p:nvSpPr>
          <p:cNvPr id="7" name="TextBox 6">
            <a:extLst>
              <a:ext uri="{FF2B5EF4-FFF2-40B4-BE49-F238E27FC236}">
                <a16:creationId xmlns:a16="http://schemas.microsoft.com/office/drawing/2014/main" id="{B5834B2A-79D4-03A8-038C-5F70793DC08F}"/>
              </a:ext>
            </a:extLst>
          </p:cNvPr>
          <p:cNvSpPr txBox="1"/>
          <p:nvPr/>
        </p:nvSpPr>
        <p:spPr>
          <a:xfrm>
            <a:off x="3568265" y="1487893"/>
            <a:ext cx="483475" cy="830997"/>
          </a:xfrm>
          <a:prstGeom prst="rect">
            <a:avLst/>
          </a:prstGeom>
          <a:noFill/>
        </p:spPr>
        <p:txBody>
          <a:bodyPr wrap="square" rtlCol="0">
            <a:spAutoFit/>
          </a:bodyPr>
          <a:lstStyle/>
          <a:p>
            <a:r>
              <a:rPr lang="en-US" sz="4800" dirty="0">
                <a:latin typeface="Calisto MT" panose="02040603050505030304" pitchFamily="18" charset="0"/>
              </a:rPr>
              <a:t>I</a:t>
            </a:r>
          </a:p>
        </p:txBody>
      </p:sp>
      <p:sp>
        <p:nvSpPr>
          <p:cNvPr id="9" name="TextBox 8">
            <a:extLst>
              <a:ext uri="{FF2B5EF4-FFF2-40B4-BE49-F238E27FC236}">
                <a16:creationId xmlns:a16="http://schemas.microsoft.com/office/drawing/2014/main" id="{246DA59E-A9C2-6E72-A16D-AEA6252D28BA}"/>
              </a:ext>
            </a:extLst>
          </p:cNvPr>
          <p:cNvSpPr txBox="1"/>
          <p:nvPr/>
        </p:nvSpPr>
        <p:spPr>
          <a:xfrm>
            <a:off x="1224456" y="2811519"/>
            <a:ext cx="2795754" cy="830997"/>
          </a:xfrm>
          <a:prstGeom prst="rect">
            <a:avLst/>
          </a:prstGeom>
          <a:noFill/>
        </p:spPr>
        <p:txBody>
          <a:bodyPr wrap="square" rtlCol="0">
            <a:spAutoFit/>
          </a:bodyPr>
          <a:lstStyle/>
          <a:p>
            <a:r>
              <a:rPr lang="en-US" sz="4800" dirty="0">
                <a:latin typeface="Calisto MT" panose="02040603050505030304" pitchFamily="18" charset="0"/>
                <a:cs typeface="Posterama" panose="020B0504020200020000" pitchFamily="34" charset="0"/>
              </a:rPr>
              <a:t>Israelites</a:t>
            </a:r>
          </a:p>
        </p:txBody>
      </p:sp>
      <p:sp>
        <p:nvSpPr>
          <p:cNvPr id="11" name="TextBox 10">
            <a:extLst>
              <a:ext uri="{FF2B5EF4-FFF2-40B4-BE49-F238E27FC236}">
                <a16:creationId xmlns:a16="http://schemas.microsoft.com/office/drawing/2014/main" id="{06478669-048B-B54A-DC64-41DA0F720F91}"/>
              </a:ext>
            </a:extLst>
          </p:cNvPr>
          <p:cNvSpPr txBox="1"/>
          <p:nvPr/>
        </p:nvSpPr>
        <p:spPr>
          <a:xfrm>
            <a:off x="1587061" y="3431966"/>
            <a:ext cx="2795754" cy="830997"/>
          </a:xfrm>
          <a:prstGeom prst="rect">
            <a:avLst/>
          </a:prstGeom>
          <a:noFill/>
        </p:spPr>
        <p:txBody>
          <a:bodyPr wrap="square" rtlCol="0">
            <a:spAutoFit/>
          </a:bodyPr>
          <a:lstStyle/>
          <a:p>
            <a:r>
              <a:rPr lang="en-US" sz="4800" dirty="0">
                <a:latin typeface="Calisto MT" panose="02040603050505030304" pitchFamily="18" charset="0"/>
                <a:cs typeface="Posterama" panose="020B0504020200020000" pitchFamily="34" charset="0"/>
              </a:rPr>
              <a:t>Egyptians</a:t>
            </a:r>
          </a:p>
        </p:txBody>
      </p:sp>
      <p:sp>
        <p:nvSpPr>
          <p:cNvPr id="12" name="TextBox 11">
            <a:extLst>
              <a:ext uri="{FF2B5EF4-FFF2-40B4-BE49-F238E27FC236}">
                <a16:creationId xmlns:a16="http://schemas.microsoft.com/office/drawing/2014/main" id="{17F5EA36-E9CD-66BB-5ED1-A6D73304C63A}"/>
              </a:ext>
            </a:extLst>
          </p:cNvPr>
          <p:cNvSpPr txBox="1"/>
          <p:nvPr/>
        </p:nvSpPr>
        <p:spPr>
          <a:xfrm>
            <a:off x="1881345" y="4771696"/>
            <a:ext cx="3457902" cy="830997"/>
          </a:xfrm>
          <a:prstGeom prst="rect">
            <a:avLst/>
          </a:prstGeom>
          <a:noFill/>
        </p:spPr>
        <p:txBody>
          <a:bodyPr wrap="square" rtlCol="0">
            <a:spAutoFit/>
          </a:bodyPr>
          <a:lstStyle/>
          <a:p>
            <a:r>
              <a:rPr lang="en-US" sz="4800" dirty="0">
                <a:latin typeface="Calisto MT" panose="02040603050505030304" pitchFamily="18" charset="0"/>
                <a:cs typeface="Posterama" panose="020B0504020200020000" pitchFamily="34" charset="0"/>
              </a:rPr>
              <a:t>remembered</a:t>
            </a:r>
          </a:p>
        </p:txBody>
      </p:sp>
    </p:spTree>
    <p:extLst>
      <p:ext uri="{BB962C8B-B14F-4D97-AF65-F5344CB8AC3E}">
        <p14:creationId xmlns:p14="http://schemas.microsoft.com/office/powerpoint/2010/main" val="87501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9" grpId="0"/>
      <p:bldP spid="11"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0B78E"/>
        </a:solidFill>
        <a:effectLst/>
      </p:bgPr>
    </p:bg>
    <p:spTree>
      <p:nvGrpSpPr>
        <p:cNvPr id="1" name="">
          <a:extLst>
            <a:ext uri="{FF2B5EF4-FFF2-40B4-BE49-F238E27FC236}">
              <a16:creationId xmlns:a16="http://schemas.microsoft.com/office/drawing/2014/main" id="{74EB417D-30CF-D1D3-F76C-4636EFC365A5}"/>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12658A9-669E-A8C1-4945-4925592D97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One day he watched his people, the Hebrews, being forced to work hard as slaves by the Egyptians. He was upset at the way his people were being treated. – Slide 2">
            <a:extLst>
              <a:ext uri="{FF2B5EF4-FFF2-40B4-BE49-F238E27FC236}">
                <a16:creationId xmlns:a16="http://schemas.microsoft.com/office/drawing/2014/main" id="{4ECDB329-4587-277D-728E-AED53C303135}"/>
              </a:ext>
            </a:extLst>
          </p:cNvPr>
          <p:cNvPicPr>
            <a:picLocks noChangeAspect="1"/>
          </p:cNvPicPr>
          <p:nvPr/>
        </p:nvPicPr>
        <p:blipFill>
          <a:blip r:embed="rId2"/>
          <a:srcRect l="35110" r="1" b="5436"/>
          <a:stretch>
            <a:fillRect/>
          </a:stretch>
        </p:blipFill>
        <p:spPr>
          <a:xfrm>
            <a:off x="5917324" y="0"/>
            <a:ext cx="6274673" cy="6858000"/>
          </a:xfrm>
          <a:prstGeom prst="rect">
            <a:avLst/>
          </a:prstGeom>
        </p:spPr>
      </p:pic>
      <p:sp>
        <p:nvSpPr>
          <p:cNvPr id="10" name="Rectangle 9">
            <a:extLst>
              <a:ext uri="{FF2B5EF4-FFF2-40B4-BE49-F238E27FC236}">
                <a16:creationId xmlns:a16="http://schemas.microsoft.com/office/drawing/2014/main" id="{C8FC2853-E05E-5B66-1C6F-FDDC8E2CEB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E3A28FC-1CF6-A8AE-E1AE-465EEFD53768}"/>
              </a:ext>
            </a:extLst>
          </p:cNvPr>
          <p:cNvSpPr txBox="1"/>
          <p:nvPr/>
        </p:nvSpPr>
        <p:spPr>
          <a:xfrm>
            <a:off x="94600" y="483476"/>
            <a:ext cx="5696600" cy="6043448"/>
          </a:xfrm>
          <a:prstGeom prst="rect">
            <a:avLst/>
          </a:prstGeom>
        </p:spPr>
        <p:txBody>
          <a:bodyPr vert="horz" lIns="91440" tIns="45720" rIns="91440" bIns="45720" rtlCol="0">
            <a:normAutofit/>
          </a:bodyPr>
          <a:lstStyle/>
          <a:p>
            <a:pPr algn="ctr">
              <a:lnSpc>
                <a:spcPct val="90000"/>
              </a:lnSpc>
              <a:spcAft>
                <a:spcPts val="600"/>
              </a:spcAft>
            </a:pPr>
            <a:r>
              <a:rPr lang="en-US" sz="4800" b="1" dirty="0"/>
              <a:t>_______ 6:_</a:t>
            </a:r>
          </a:p>
          <a:p>
            <a:pPr>
              <a:lnSpc>
                <a:spcPct val="90000"/>
              </a:lnSpc>
              <a:spcAft>
                <a:spcPts val="600"/>
              </a:spcAft>
            </a:pPr>
            <a:endParaRPr lang="en-US" sz="2000" dirty="0"/>
          </a:p>
          <a:p>
            <a:pPr algn="ctr">
              <a:lnSpc>
                <a:spcPct val="90000"/>
              </a:lnSpc>
              <a:spcAft>
                <a:spcPts val="600"/>
              </a:spcAft>
            </a:pPr>
            <a:r>
              <a:rPr lang="en-US" sz="4800" dirty="0"/>
              <a:t>"'_________, _ have _____ the ________ of the _________, whom ___ _________ are _________, and _ have ____________ my _________.'"</a:t>
            </a:r>
          </a:p>
        </p:txBody>
      </p:sp>
      <p:sp>
        <p:nvSpPr>
          <p:cNvPr id="4" name="TextBox 3">
            <a:extLst>
              <a:ext uri="{FF2B5EF4-FFF2-40B4-BE49-F238E27FC236}">
                <a16:creationId xmlns:a16="http://schemas.microsoft.com/office/drawing/2014/main" id="{20F6F1C5-0B0F-4A4B-1592-989DBD6FE667}"/>
              </a:ext>
            </a:extLst>
          </p:cNvPr>
          <p:cNvSpPr txBox="1"/>
          <p:nvPr/>
        </p:nvSpPr>
        <p:spPr>
          <a:xfrm>
            <a:off x="126126" y="2154622"/>
            <a:ext cx="1797269" cy="830997"/>
          </a:xfrm>
          <a:prstGeom prst="rect">
            <a:avLst/>
          </a:prstGeom>
          <a:noFill/>
        </p:spPr>
        <p:txBody>
          <a:bodyPr wrap="square" rtlCol="0">
            <a:spAutoFit/>
          </a:bodyPr>
          <a:lstStyle/>
          <a:p>
            <a:r>
              <a:rPr lang="en-US" sz="4800" dirty="0">
                <a:latin typeface="Calisto MT" panose="02040603050505030304" pitchFamily="18" charset="0"/>
              </a:rPr>
              <a:t>heard</a:t>
            </a:r>
          </a:p>
        </p:txBody>
      </p:sp>
      <p:sp>
        <p:nvSpPr>
          <p:cNvPr id="5" name="TextBox 4">
            <a:extLst>
              <a:ext uri="{FF2B5EF4-FFF2-40B4-BE49-F238E27FC236}">
                <a16:creationId xmlns:a16="http://schemas.microsoft.com/office/drawing/2014/main" id="{095CBB95-7963-92B8-73BE-EA32A412980B}"/>
              </a:ext>
            </a:extLst>
          </p:cNvPr>
          <p:cNvSpPr txBox="1"/>
          <p:nvPr/>
        </p:nvSpPr>
        <p:spPr>
          <a:xfrm>
            <a:off x="4695499" y="4125312"/>
            <a:ext cx="483475" cy="830997"/>
          </a:xfrm>
          <a:prstGeom prst="rect">
            <a:avLst/>
          </a:prstGeom>
          <a:noFill/>
        </p:spPr>
        <p:txBody>
          <a:bodyPr wrap="square" rtlCol="0">
            <a:spAutoFit/>
          </a:bodyPr>
          <a:lstStyle/>
          <a:p>
            <a:r>
              <a:rPr lang="en-US" sz="4800" dirty="0">
                <a:latin typeface="Calisto MT" panose="02040603050505030304" pitchFamily="18" charset="0"/>
              </a:rPr>
              <a:t>I</a:t>
            </a:r>
          </a:p>
        </p:txBody>
      </p:sp>
      <p:sp>
        <p:nvSpPr>
          <p:cNvPr id="6" name="TextBox 5">
            <a:extLst>
              <a:ext uri="{FF2B5EF4-FFF2-40B4-BE49-F238E27FC236}">
                <a16:creationId xmlns:a16="http://schemas.microsoft.com/office/drawing/2014/main" id="{25E9EF29-4358-1A72-EAC9-918097E676D6}"/>
              </a:ext>
            </a:extLst>
          </p:cNvPr>
          <p:cNvSpPr txBox="1"/>
          <p:nvPr/>
        </p:nvSpPr>
        <p:spPr>
          <a:xfrm>
            <a:off x="4020210" y="415158"/>
            <a:ext cx="483475" cy="830997"/>
          </a:xfrm>
          <a:prstGeom prst="rect">
            <a:avLst/>
          </a:prstGeom>
          <a:noFill/>
        </p:spPr>
        <p:txBody>
          <a:bodyPr wrap="square" rtlCol="0">
            <a:spAutoFit/>
          </a:bodyPr>
          <a:lstStyle/>
          <a:p>
            <a:r>
              <a:rPr lang="en-US" sz="4800" b="1" dirty="0">
                <a:latin typeface="Calisto MT" panose="02040603050505030304" pitchFamily="18" charset="0"/>
              </a:rPr>
              <a:t>5</a:t>
            </a:r>
          </a:p>
        </p:txBody>
      </p:sp>
      <p:sp>
        <p:nvSpPr>
          <p:cNvPr id="7" name="TextBox 6">
            <a:extLst>
              <a:ext uri="{FF2B5EF4-FFF2-40B4-BE49-F238E27FC236}">
                <a16:creationId xmlns:a16="http://schemas.microsoft.com/office/drawing/2014/main" id="{8A309E7E-9524-C6C8-6DBB-BF51C855E20B}"/>
              </a:ext>
            </a:extLst>
          </p:cNvPr>
          <p:cNvSpPr txBox="1"/>
          <p:nvPr/>
        </p:nvSpPr>
        <p:spPr>
          <a:xfrm>
            <a:off x="3636583" y="1502636"/>
            <a:ext cx="483475" cy="830997"/>
          </a:xfrm>
          <a:prstGeom prst="rect">
            <a:avLst/>
          </a:prstGeom>
          <a:noFill/>
        </p:spPr>
        <p:txBody>
          <a:bodyPr wrap="square" rtlCol="0">
            <a:spAutoFit/>
          </a:bodyPr>
          <a:lstStyle/>
          <a:p>
            <a:r>
              <a:rPr lang="en-US" sz="4800" dirty="0">
                <a:latin typeface="Calisto MT" panose="02040603050505030304" pitchFamily="18" charset="0"/>
              </a:rPr>
              <a:t>I</a:t>
            </a:r>
          </a:p>
        </p:txBody>
      </p:sp>
      <p:sp>
        <p:nvSpPr>
          <p:cNvPr id="9" name="TextBox 8">
            <a:extLst>
              <a:ext uri="{FF2B5EF4-FFF2-40B4-BE49-F238E27FC236}">
                <a16:creationId xmlns:a16="http://schemas.microsoft.com/office/drawing/2014/main" id="{EB63D5CF-D670-8385-D5F7-98C905CC954B}"/>
              </a:ext>
            </a:extLst>
          </p:cNvPr>
          <p:cNvSpPr txBox="1"/>
          <p:nvPr/>
        </p:nvSpPr>
        <p:spPr>
          <a:xfrm>
            <a:off x="1277006" y="2811519"/>
            <a:ext cx="2795754" cy="830997"/>
          </a:xfrm>
          <a:prstGeom prst="rect">
            <a:avLst/>
          </a:prstGeom>
          <a:noFill/>
        </p:spPr>
        <p:txBody>
          <a:bodyPr wrap="square" rtlCol="0">
            <a:spAutoFit/>
          </a:bodyPr>
          <a:lstStyle/>
          <a:p>
            <a:r>
              <a:rPr lang="en-US" sz="4800" dirty="0">
                <a:latin typeface="Calisto MT" panose="02040603050505030304" pitchFamily="18" charset="0"/>
                <a:cs typeface="Posterama" panose="020B0504020200020000" pitchFamily="34" charset="0"/>
              </a:rPr>
              <a:t>Israelites</a:t>
            </a:r>
          </a:p>
        </p:txBody>
      </p:sp>
      <p:sp>
        <p:nvSpPr>
          <p:cNvPr id="11" name="TextBox 10">
            <a:extLst>
              <a:ext uri="{FF2B5EF4-FFF2-40B4-BE49-F238E27FC236}">
                <a16:creationId xmlns:a16="http://schemas.microsoft.com/office/drawing/2014/main" id="{8E64E037-F40D-7C76-1283-21850828BF48}"/>
              </a:ext>
            </a:extLst>
          </p:cNvPr>
          <p:cNvSpPr txBox="1"/>
          <p:nvPr/>
        </p:nvSpPr>
        <p:spPr>
          <a:xfrm>
            <a:off x="1587061" y="3431966"/>
            <a:ext cx="2795754" cy="830997"/>
          </a:xfrm>
          <a:prstGeom prst="rect">
            <a:avLst/>
          </a:prstGeom>
          <a:noFill/>
        </p:spPr>
        <p:txBody>
          <a:bodyPr wrap="square" rtlCol="0">
            <a:spAutoFit/>
          </a:bodyPr>
          <a:lstStyle/>
          <a:p>
            <a:r>
              <a:rPr lang="en-US" sz="4800" dirty="0">
                <a:latin typeface="Calisto MT" panose="02040603050505030304" pitchFamily="18" charset="0"/>
                <a:cs typeface="Posterama" panose="020B0504020200020000" pitchFamily="34" charset="0"/>
              </a:rPr>
              <a:t>Egyptians</a:t>
            </a:r>
          </a:p>
        </p:txBody>
      </p:sp>
      <p:sp>
        <p:nvSpPr>
          <p:cNvPr id="12" name="TextBox 11">
            <a:extLst>
              <a:ext uri="{FF2B5EF4-FFF2-40B4-BE49-F238E27FC236}">
                <a16:creationId xmlns:a16="http://schemas.microsoft.com/office/drawing/2014/main" id="{8B886D12-587F-1143-5CBC-0E93A48246C5}"/>
              </a:ext>
            </a:extLst>
          </p:cNvPr>
          <p:cNvSpPr txBox="1"/>
          <p:nvPr/>
        </p:nvSpPr>
        <p:spPr>
          <a:xfrm>
            <a:off x="1881345" y="4771696"/>
            <a:ext cx="3457902" cy="830997"/>
          </a:xfrm>
          <a:prstGeom prst="rect">
            <a:avLst/>
          </a:prstGeom>
          <a:noFill/>
        </p:spPr>
        <p:txBody>
          <a:bodyPr wrap="square" rtlCol="0">
            <a:spAutoFit/>
          </a:bodyPr>
          <a:lstStyle/>
          <a:p>
            <a:r>
              <a:rPr lang="en-US" sz="4800" dirty="0">
                <a:latin typeface="Calisto MT" panose="02040603050505030304" pitchFamily="18" charset="0"/>
                <a:cs typeface="Posterama" panose="020B0504020200020000" pitchFamily="34" charset="0"/>
              </a:rPr>
              <a:t>remembered</a:t>
            </a:r>
          </a:p>
        </p:txBody>
      </p:sp>
      <p:sp>
        <p:nvSpPr>
          <p:cNvPr id="13" name="TextBox 12">
            <a:extLst>
              <a:ext uri="{FF2B5EF4-FFF2-40B4-BE49-F238E27FC236}">
                <a16:creationId xmlns:a16="http://schemas.microsoft.com/office/drawing/2014/main" id="{56D377DE-A7D6-58B5-65EF-FC67974FEE7E}"/>
              </a:ext>
            </a:extLst>
          </p:cNvPr>
          <p:cNvSpPr txBox="1"/>
          <p:nvPr/>
        </p:nvSpPr>
        <p:spPr>
          <a:xfrm>
            <a:off x="1408390" y="415157"/>
            <a:ext cx="2217680" cy="830997"/>
          </a:xfrm>
          <a:prstGeom prst="rect">
            <a:avLst/>
          </a:prstGeom>
          <a:noFill/>
        </p:spPr>
        <p:txBody>
          <a:bodyPr wrap="square" rtlCol="0">
            <a:spAutoFit/>
          </a:bodyPr>
          <a:lstStyle/>
          <a:p>
            <a:r>
              <a:rPr lang="en-US" sz="4800" b="1" dirty="0">
                <a:latin typeface="Calisto MT" panose="02040603050505030304" pitchFamily="18" charset="0"/>
              </a:rPr>
              <a:t>Exodus</a:t>
            </a:r>
          </a:p>
        </p:txBody>
      </p:sp>
      <p:sp>
        <p:nvSpPr>
          <p:cNvPr id="14" name="TextBox 13">
            <a:extLst>
              <a:ext uri="{FF2B5EF4-FFF2-40B4-BE49-F238E27FC236}">
                <a16:creationId xmlns:a16="http://schemas.microsoft.com/office/drawing/2014/main" id="{7B1921EA-4EAC-19BB-6EEB-80B4B1825C5C}"/>
              </a:ext>
            </a:extLst>
          </p:cNvPr>
          <p:cNvSpPr txBox="1"/>
          <p:nvPr/>
        </p:nvSpPr>
        <p:spPr>
          <a:xfrm>
            <a:off x="793529" y="1497553"/>
            <a:ext cx="2990192" cy="830997"/>
          </a:xfrm>
          <a:prstGeom prst="rect">
            <a:avLst/>
          </a:prstGeom>
          <a:noFill/>
        </p:spPr>
        <p:txBody>
          <a:bodyPr wrap="square" rtlCol="0">
            <a:spAutoFit/>
          </a:bodyPr>
          <a:lstStyle/>
          <a:p>
            <a:r>
              <a:rPr lang="en-US" sz="4800" dirty="0">
                <a:latin typeface="Calisto MT" panose="02040603050505030304" pitchFamily="18" charset="0"/>
                <a:cs typeface="Posterama" panose="020B0504020200020000" pitchFamily="34" charset="0"/>
              </a:rPr>
              <a:t>Moreover</a:t>
            </a:r>
          </a:p>
        </p:txBody>
      </p:sp>
      <p:sp>
        <p:nvSpPr>
          <p:cNvPr id="15" name="TextBox 14">
            <a:extLst>
              <a:ext uri="{FF2B5EF4-FFF2-40B4-BE49-F238E27FC236}">
                <a16:creationId xmlns:a16="http://schemas.microsoft.com/office/drawing/2014/main" id="{13094E2E-2E3F-0A4D-5593-BD3C9D9D3C57}"/>
              </a:ext>
            </a:extLst>
          </p:cNvPr>
          <p:cNvSpPr txBox="1"/>
          <p:nvPr/>
        </p:nvSpPr>
        <p:spPr>
          <a:xfrm>
            <a:off x="2622333" y="2162674"/>
            <a:ext cx="2795754" cy="830997"/>
          </a:xfrm>
          <a:prstGeom prst="rect">
            <a:avLst/>
          </a:prstGeom>
          <a:noFill/>
        </p:spPr>
        <p:txBody>
          <a:bodyPr wrap="square" rtlCol="0">
            <a:spAutoFit/>
          </a:bodyPr>
          <a:lstStyle/>
          <a:p>
            <a:r>
              <a:rPr lang="en-US" sz="4800" dirty="0">
                <a:latin typeface="Calisto MT" panose="02040603050505030304" pitchFamily="18" charset="0"/>
                <a:cs typeface="Posterama" panose="020B0504020200020000" pitchFamily="34" charset="0"/>
              </a:rPr>
              <a:t>groaning</a:t>
            </a:r>
          </a:p>
        </p:txBody>
      </p:sp>
      <p:sp>
        <p:nvSpPr>
          <p:cNvPr id="16" name="TextBox 15">
            <a:extLst>
              <a:ext uri="{FF2B5EF4-FFF2-40B4-BE49-F238E27FC236}">
                <a16:creationId xmlns:a16="http://schemas.microsoft.com/office/drawing/2014/main" id="{6320FCE8-4302-4E98-6095-4A441543B1CD}"/>
              </a:ext>
            </a:extLst>
          </p:cNvPr>
          <p:cNvSpPr txBox="1"/>
          <p:nvPr/>
        </p:nvSpPr>
        <p:spPr>
          <a:xfrm>
            <a:off x="640385" y="3447733"/>
            <a:ext cx="1020993" cy="830997"/>
          </a:xfrm>
          <a:prstGeom prst="rect">
            <a:avLst/>
          </a:prstGeom>
          <a:noFill/>
        </p:spPr>
        <p:txBody>
          <a:bodyPr wrap="square" rtlCol="0">
            <a:spAutoFit/>
          </a:bodyPr>
          <a:lstStyle/>
          <a:p>
            <a:r>
              <a:rPr lang="en-US" sz="4800" dirty="0">
                <a:latin typeface="Calisto MT" panose="02040603050505030304" pitchFamily="18" charset="0"/>
              </a:rPr>
              <a:t>the</a:t>
            </a:r>
          </a:p>
        </p:txBody>
      </p:sp>
      <p:sp>
        <p:nvSpPr>
          <p:cNvPr id="17" name="TextBox 16">
            <a:extLst>
              <a:ext uri="{FF2B5EF4-FFF2-40B4-BE49-F238E27FC236}">
                <a16:creationId xmlns:a16="http://schemas.microsoft.com/office/drawing/2014/main" id="{ACA4E443-256A-9EB4-D713-2BD5BAB6C672}"/>
              </a:ext>
            </a:extLst>
          </p:cNvPr>
          <p:cNvSpPr txBox="1"/>
          <p:nvPr/>
        </p:nvSpPr>
        <p:spPr>
          <a:xfrm>
            <a:off x="806668" y="4135480"/>
            <a:ext cx="2795754" cy="830997"/>
          </a:xfrm>
          <a:prstGeom prst="rect">
            <a:avLst/>
          </a:prstGeom>
          <a:noFill/>
        </p:spPr>
        <p:txBody>
          <a:bodyPr wrap="square" rtlCol="0">
            <a:spAutoFit/>
          </a:bodyPr>
          <a:lstStyle/>
          <a:p>
            <a:r>
              <a:rPr lang="en-US" sz="4800" dirty="0">
                <a:latin typeface="Calisto MT" panose="02040603050505030304" pitchFamily="18" charset="0"/>
                <a:cs typeface="Posterama" panose="020B0504020200020000" pitchFamily="34" charset="0"/>
              </a:rPr>
              <a:t>enslaving</a:t>
            </a:r>
          </a:p>
        </p:txBody>
      </p:sp>
      <p:sp>
        <p:nvSpPr>
          <p:cNvPr id="18" name="TextBox 17">
            <a:extLst>
              <a:ext uri="{FF2B5EF4-FFF2-40B4-BE49-F238E27FC236}">
                <a16:creationId xmlns:a16="http://schemas.microsoft.com/office/drawing/2014/main" id="{0A70D270-A135-DE3E-78EA-064674B2E390}"/>
              </a:ext>
            </a:extLst>
          </p:cNvPr>
          <p:cNvSpPr txBox="1"/>
          <p:nvPr/>
        </p:nvSpPr>
        <p:spPr>
          <a:xfrm>
            <a:off x="1873471" y="5418080"/>
            <a:ext cx="2795754" cy="830997"/>
          </a:xfrm>
          <a:prstGeom prst="rect">
            <a:avLst/>
          </a:prstGeom>
          <a:noFill/>
        </p:spPr>
        <p:txBody>
          <a:bodyPr wrap="square" rtlCol="0">
            <a:spAutoFit/>
          </a:bodyPr>
          <a:lstStyle/>
          <a:p>
            <a:r>
              <a:rPr lang="en-US" sz="4800" dirty="0">
                <a:latin typeface="Calisto MT" panose="02040603050505030304" pitchFamily="18" charset="0"/>
                <a:cs typeface="Posterama" panose="020B0504020200020000" pitchFamily="34" charset="0"/>
              </a:rPr>
              <a:t>covenant</a:t>
            </a:r>
          </a:p>
        </p:txBody>
      </p:sp>
    </p:spTree>
    <p:extLst>
      <p:ext uri="{BB962C8B-B14F-4D97-AF65-F5344CB8AC3E}">
        <p14:creationId xmlns:p14="http://schemas.microsoft.com/office/powerpoint/2010/main" val="3891245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5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500"/>
                                        <p:tgtEl>
                                          <p:spTgt spid="17"/>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fade">
                                      <p:cBhvr>
                                        <p:cTn id="57" dur="500"/>
                                        <p:tgtEl>
                                          <p:spTgt spid="5"/>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fade">
                                      <p:cBhvr>
                                        <p:cTn id="62" dur="500"/>
                                        <p:tgtEl>
                                          <p:spTgt spid="12"/>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fade">
                                      <p:cBhvr>
                                        <p:cTn id="6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9" grpId="0"/>
      <p:bldP spid="11" grpId="0"/>
      <p:bldP spid="12" grpId="0"/>
      <p:bldP spid="13" grpId="0"/>
      <p:bldP spid="14" grpId="0"/>
      <p:bldP spid="15" grpId="0"/>
      <p:bldP spid="16" grpId="0"/>
      <p:bldP spid="17" grpId="0"/>
      <p:bldP spid="1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0B78E"/>
        </a:solidFill>
        <a:effectLst/>
      </p:bgPr>
    </p:bg>
    <p:spTree>
      <p:nvGrpSpPr>
        <p:cNvPr id="1" name="">
          <a:extLst>
            <a:ext uri="{FF2B5EF4-FFF2-40B4-BE49-F238E27FC236}">
              <a16:creationId xmlns:a16="http://schemas.microsoft.com/office/drawing/2014/main" id="{EFB75428-21F2-56F7-5FCD-01D8FCAE4882}"/>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6F1759F-EFB1-963C-C3A3-2D1CDA44D7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One day he watched his people, the Hebrews, being forced to work hard as slaves by the Egyptians. He was upset at the way his people were being treated. – Slide 2">
            <a:extLst>
              <a:ext uri="{FF2B5EF4-FFF2-40B4-BE49-F238E27FC236}">
                <a16:creationId xmlns:a16="http://schemas.microsoft.com/office/drawing/2014/main" id="{AE56C6B1-1DA8-EF0F-B5C5-9A98F0FED9C7}"/>
              </a:ext>
            </a:extLst>
          </p:cNvPr>
          <p:cNvPicPr>
            <a:picLocks noChangeAspect="1"/>
          </p:cNvPicPr>
          <p:nvPr/>
        </p:nvPicPr>
        <p:blipFill>
          <a:blip r:embed="rId2"/>
          <a:srcRect l="35110" r="1" b="5436"/>
          <a:stretch>
            <a:fillRect/>
          </a:stretch>
        </p:blipFill>
        <p:spPr>
          <a:xfrm>
            <a:off x="5917324" y="0"/>
            <a:ext cx="6274673" cy="6858000"/>
          </a:xfrm>
          <a:prstGeom prst="rect">
            <a:avLst/>
          </a:prstGeom>
        </p:spPr>
      </p:pic>
      <p:sp>
        <p:nvSpPr>
          <p:cNvPr id="10" name="Rectangle 9">
            <a:extLst>
              <a:ext uri="{FF2B5EF4-FFF2-40B4-BE49-F238E27FC236}">
                <a16:creationId xmlns:a16="http://schemas.microsoft.com/office/drawing/2014/main" id="{6C138D92-B6AE-0FE8-BF9C-1E699FA421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F32C3AB-417F-A76B-4047-423E95875185}"/>
              </a:ext>
            </a:extLst>
          </p:cNvPr>
          <p:cNvSpPr txBox="1"/>
          <p:nvPr/>
        </p:nvSpPr>
        <p:spPr>
          <a:xfrm>
            <a:off x="94600" y="483476"/>
            <a:ext cx="5696600" cy="6043448"/>
          </a:xfrm>
          <a:prstGeom prst="rect">
            <a:avLst/>
          </a:prstGeom>
        </p:spPr>
        <p:txBody>
          <a:bodyPr vert="horz" lIns="91440" tIns="45720" rIns="91440" bIns="45720" rtlCol="0">
            <a:normAutofit/>
          </a:bodyPr>
          <a:lstStyle/>
          <a:p>
            <a:pPr algn="ctr">
              <a:lnSpc>
                <a:spcPct val="90000"/>
              </a:lnSpc>
              <a:spcAft>
                <a:spcPts val="600"/>
              </a:spcAft>
            </a:pPr>
            <a:r>
              <a:rPr lang="en-US" sz="4800" b="1" dirty="0"/>
              <a:t>_______ _:_</a:t>
            </a:r>
          </a:p>
          <a:p>
            <a:pPr>
              <a:lnSpc>
                <a:spcPct val="90000"/>
              </a:lnSpc>
              <a:spcAft>
                <a:spcPts val="600"/>
              </a:spcAft>
            </a:pPr>
            <a:endParaRPr lang="en-US" sz="2000" dirty="0"/>
          </a:p>
          <a:p>
            <a:pPr algn="ctr">
              <a:lnSpc>
                <a:spcPct val="90000"/>
              </a:lnSpc>
              <a:spcAft>
                <a:spcPts val="600"/>
              </a:spcAft>
            </a:pPr>
            <a:r>
              <a:rPr lang="en-US" sz="4800" dirty="0"/>
              <a:t>"'_________, _ ____ _____ ___ ________ __ ___ _________, _____ ___ _________ ___ _________, ____ _ ____ ____________ ___ _________.'"</a:t>
            </a:r>
          </a:p>
        </p:txBody>
      </p:sp>
      <p:sp>
        <p:nvSpPr>
          <p:cNvPr id="4" name="TextBox 3">
            <a:extLst>
              <a:ext uri="{FF2B5EF4-FFF2-40B4-BE49-F238E27FC236}">
                <a16:creationId xmlns:a16="http://schemas.microsoft.com/office/drawing/2014/main" id="{03B79336-FEBE-817E-2694-7F8489EDBEB5}"/>
              </a:ext>
            </a:extLst>
          </p:cNvPr>
          <p:cNvSpPr txBox="1"/>
          <p:nvPr/>
        </p:nvSpPr>
        <p:spPr>
          <a:xfrm>
            <a:off x="126126" y="2154622"/>
            <a:ext cx="1797269" cy="830997"/>
          </a:xfrm>
          <a:prstGeom prst="rect">
            <a:avLst/>
          </a:prstGeom>
          <a:noFill/>
        </p:spPr>
        <p:txBody>
          <a:bodyPr wrap="square" rtlCol="0">
            <a:spAutoFit/>
          </a:bodyPr>
          <a:lstStyle/>
          <a:p>
            <a:r>
              <a:rPr lang="en-US" sz="4800" dirty="0">
                <a:latin typeface="Calisto MT" panose="02040603050505030304" pitchFamily="18" charset="0"/>
              </a:rPr>
              <a:t>heard</a:t>
            </a:r>
          </a:p>
        </p:txBody>
      </p:sp>
      <p:sp>
        <p:nvSpPr>
          <p:cNvPr id="5" name="TextBox 4">
            <a:extLst>
              <a:ext uri="{FF2B5EF4-FFF2-40B4-BE49-F238E27FC236}">
                <a16:creationId xmlns:a16="http://schemas.microsoft.com/office/drawing/2014/main" id="{194DD519-1A0B-ADE2-9252-D5A829514C2B}"/>
              </a:ext>
            </a:extLst>
          </p:cNvPr>
          <p:cNvSpPr txBox="1"/>
          <p:nvPr/>
        </p:nvSpPr>
        <p:spPr>
          <a:xfrm>
            <a:off x="4769069" y="4125312"/>
            <a:ext cx="483475" cy="830997"/>
          </a:xfrm>
          <a:prstGeom prst="rect">
            <a:avLst/>
          </a:prstGeom>
          <a:noFill/>
        </p:spPr>
        <p:txBody>
          <a:bodyPr wrap="square" rtlCol="0">
            <a:spAutoFit/>
          </a:bodyPr>
          <a:lstStyle/>
          <a:p>
            <a:r>
              <a:rPr lang="en-US" sz="4800" dirty="0">
                <a:latin typeface="Calisto MT" panose="02040603050505030304" pitchFamily="18" charset="0"/>
              </a:rPr>
              <a:t>I</a:t>
            </a:r>
          </a:p>
        </p:txBody>
      </p:sp>
      <p:sp>
        <p:nvSpPr>
          <p:cNvPr id="6" name="TextBox 5">
            <a:extLst>
              <a:ext uri="{FF2B5EF4-FFF2-40B4-BE49-F238E27FC236}">
                <a16:creationId xmlns:a16="http://schemas.microsoft.com/office/drawing/2014/main" id="{1914CDE3-3D54-C12D-0D68-2FAADDC0BCB8}"/>
              </a:ext>
            </a:extLst>
          </p:cNvPr>
          <p:cNvSpPr txBox="1"/>
          <p:nvPr/>
        </p:nvSpPr>
        <p:spPr>
          <a:xfrm>
            <a:off x="4020210" y="415158"/>
            <a:ext cx="483475" cy="830997"/>
          </a:xfrm>
          <a:prstGeom prst="rect">
            <a:avLst/>
          </a:prstGeom>
          <a:noFill/>
        </p:spPr>
        <p:txBody>
          <a:bodyPr wrap="square" rtlCol="0">
            <a:spAutoFit/>
          </a:bodyPr>
          <a:lstStyle/>
          <a:p>
            <a:r>
              <a:rPr lang="en-US" sz="4800" b="1" dirty="0">
                <a:latin typeface="Calisto MT" panose="02040603050505030304" pitchFamily="18" charset="0"/>
              </a:rPr>
              <a:t>5</a:t>
            </a:r>
          </a:p>
        </p:txBody>
      </p:sp>
      <p:sp>
        <p:nvSpPr>
          <p:cNvPr id="7" name="TextBox 6">
            <a:extLst>
              <a:ext uri="{FF2B5EF4-FFF2-40B4-BE49-F238E27FC236}">
                <a16:creationId xmlns:a16="http://schemas.microsoft.com/office/drawing/2014/main" id="{2C03D8B5-E3E1-6A52-A3E9-96C083FD44D7}"/>
              </a:ext>
            </a:extLst>
          </p:cNvPr>
          <p:cNvSpPr txBox="1"/>
          <p:nvPr/>
        </p:nvSpPr>
        <p:spPr>
          <a:xfrm>
            <a:off x="3699643" y="1502636"/>
            <a:ext cx="483475" cy="830997"/>
          </a:xfrm>
          <a:prstGeom prst="rect">
            <a:avLst/>
          </a:prstGeom>
          <a:noFill/>
        </p:spPr>
        <p:txBody>
          <a:bodyPr wrap="square" rtlCol="0">
            <a:spAutoFit/>
          </a:bodyPr>
          <a:lstStyle/>
          <a:p>
            <a:r>
              <a:rPr lang="en-US" sz="4800" dirty="0">
                <a:latin typeface="Calisto MT" panose="02040603050505030304" pitchFamily="18" charset="0"/>
              </a:rPr>
              <a:t>I</a:t>
            </a:r>
          </a:p>
        </p:txBody>
      </p:sp>
      <p:sp>
        <p:nvSpPr>
          <p:cNvPr id="9" name="TextBox 8">
            <a:extLst>
              <a:ext uri="{FF2B5EF4-FFF2-40B4-BE49-F238E27FC236}">
                <a16:creationId xmlns:a16="http://schemas.microsoft.com/office/drawing/2014/main" id="{D7D9193C-3DBD-9613-230E-2BA711BF2328}"/>
              </a:ext>
            </a:extLst>
          </p:cNvPr>
          <p:cNvSpPr txBox="1"/>
          <p:nvPr/>
        </p:nvSpPr>
        <p:spPr>
          <a:xfrm>
            <a:off x="1466193" y="2811519"/>
            <a:ext cx="2795754" cy="830997"/>
          </a:xfrm>
          <a:prstGeom prst="rect">
            <a:avLst/>
          </a:prstGeom>
          <a:noFill/>
        </p:spPr>
        <p:txBody>
          <a:bodyPr wrap="square" rtlCol="0">
            <a:spAutoFit/>
          </a:bodyPr>
          <a:lstStyle/>
          <a:p>
            <a:r>
              <a:rPr lang="en-US" sz="4800" dirty="0">
                <a:latin typeface="Calisto MT" panose="02040603050505030304" pitchFamily="18" charset="0"/>
                <a:cs typeface="Posterama" panose="020B0504020200020000" pitchFamily="34" charset="0"/>
              </a:rPr>
              <a:t>Israelites</a:t>
            </a:r>
          </a:p>
        </p:txBody>
      </p:sp>
      <p:sp>
        <p:nvSpPr>
          <p:cNvPr id="11" name="TextBox 10">
            <a:extLst>
              <a:ext uri="{FF2B5EF4-FFF2-40B4-BE49-F238E27FC236}">
                <a16:creationId xmlns:a16="http://schemas.microsoft.com/office/drawing/2014/main" id="{7A14D4A9-3407-1177-8BCA-44A18420C788}"/>
              </a:ext>
            </a:extLst>
          </p:cNvPr>
          <p:cNvSpPr txBox="1"/>
          <p:nvPr/>
        </p:nvSpPr>
        <p:spPr>
          <a:xfrm>
            <a:off x="1587061" y="3431966"/>
            <a:ext cx="2795754" cy="830997"/>
          </a:xfrm>
          <a:prstGeom prst="rect">
            <a:avLst/>
          </a:prstGeom>
          <a:noFill/>
        </p:spPr>
        <p:txBody>
          <a:bodyPr wrap="square" rtlCol="0">
            <a:spAutoFit/>
          </a:bodyPr>
          <a:lstStyle/>
          <a:p>
            <a:r>
              <a:rPr lang="en-US" sz="4800" dirty="0">
                <a:latin typeface="Calisto MT" panose="02040603050505030304" pitchFamily="18" charset="0"/>
                <a:cs typeface="Posterama" panose="020B0504020200020000" pitchFamily="34" charset="0"/>
              </a:rPr>
              <a:t>Egyptians</a:t>
            </a:r>
          </a:p>
        </p:txBody>
      </p:sp>
      <p:sp>
        <p:nvSpPr>
          <p:cNvPr id="12" name="TextBox 11">
            <a:extLst>
              <a:ext uri="{FF2B5EF4-FFF2-40B4-BE49-F238E27FC236}">
                <a16:creationId xmlns:a16="http://schemas.microsoft.com/office/drawing/2014/main" id="{84CA1EC6-3272-138C-0AEE-43F8B09114F7}"/>
              </a:ext>
            </a:extLst>
          </p:cNvPr>
          <p:cNvSpPr txBox="1"/>
          <p:nvPr/>
        </p:nvSpPr>
        <p:spPr>
          <a:xfrm>
            <a:off x="1881345" y="4771696"/>
            <a:ext cx="3457902" cy="830997"/>
          </a:xfrm>
          <a:prstGeom prst="rect">
            <a:avLst/>
          </a:prstGeom>
          <a:noFill/>
        </p:spPr>
        <p:txBody>
          <a:bodyPr wrap="square" rtlCol="0">
            <a:spAutoFit/>
          </a:bodyPr>
          <a:lstStyle/>
          <a:p>
            <a:r>
              <a:rPr lang="en-US" sz="4800" dirty="0">
                <a:latin typeface="Calisto MT" panose="02040603050505030304" pitchFamily="18" charset="0"/>
                <a:cs typeface="Posterama" panose="020B0504020200020000" pitchFamily="34" charset="0"/>
              </a:rPr>
              <a:t>remembered</a:t>
            </a:r>
          </a:p>
        </p:txBody>
      </p:sp>
      <p:sp>
        <p:nvSpPr>
          <p:cNvPr id="13" name="TextBox 12">
            <a:extLst>
              <a:ext uri="{FF2B5EF4-FFF2-40B4-BE49-F238E27FC236}">
                <a16:creationId xmlns:a16="http://schemas.microsoft.com/office/drawing/2014/main" id="{EE301040-4B2B-8214-D910-CD65ABC851F1}"/>
              </a:ext>
            </a:extLst>
          </p:cNvPr>
          <p:cNvSpPr txBox="1"/>
          <p:nvPr/>
        </p:nvSpPr>
        <p:spPr>
          <a:xfrm>
            <a:off x="1408390" y="415157"/>
            <a:ext cx="2217680" cy="830997"/>
          </a:xfrm>
          <a:prstGeom prst="rect">
            <a:avLst/>
          </a:prstGeom>
          <a:noFill/>
        </p:spPr>
        <p:txBody>
          <a:bodyPr wrap="square" rtlCol="0">
            <a:spAutoFit/>
          </a:bodyPr>
          <a:lstStyle/>
          <a:p>
            <a:r>
              <a:rPr lang="en-US" sz="4800" b="1" dirty="0">
                <a:latin typeface="Calisto MT" panose="02040603050505030304" pitchFamily="18" charset="0"/>
              </a:rPr>
              <a:t>Exodus</a:t>
            </a:r>
          </a:p>
        </p:txBody>
      </p:sp>
      <p:sp>
        <p:nvSpPr>
          <p:cNvPr id="14" name="TextBox 13">
            <a:extLst>
              <a:ext uri="{FF2B5EF4-FFF2-40B4-BE49-F238E27FC236}">
                <a16:creationId xmlns:a16="http://schemas.microsoft.com/office/drawing/2014/main" id="{572D79AB-CD38-E4A6-BF15-8EC4F7E64620}"/>
              </a:ext>
            </a:extLst>
          </p:cNvPr>
          <p:cNvSpPr txBox="1"/>
          <p:nvPr/>
        </p:nvSpPr>
        <p:spPr>
          <a:xfrm>
            <a:off x="856589" y="1497553"/>
            <a:ext cx="2990192" cy="830997"/>
          </a:xfrm>
          <a:prstGeom prst="rect">
            <a:avLst/>
          </a:prstGeom>
          <a:noFill/>
        </p:spPr>
        <p:txBody>
          <a:bodyPr wrap="square" rtlCol="0">
            <a:spAutoFit/>
          </a:bodyPr>
          <a:lstStyle/>
          <a:p>
            <a:r>
              <a:rPr lang="en-US" sz="4800" dirty="0">
                <a:latin typeface="Calisto MT" panose="02040603050505030304" pitchFamily="18" charset="0"/>
                <a:cs typeface="Posterama" panose="020B0504020200020000" pitchFamily="34" charset="0"/>
              </a:rPr>
              <a:t>Moreover</a:t>
            </a:r>
          </a:p>
        </p:txBody>
      </p:sp>
      <p:sp>
        <p:nvSpPr>
          <p:cNvPr id="15" name="TextBox 14">
            <a:extLst>
              <a:ext uri="{FF2B5EF4-FFF2-40B4-BE49-F238E27FC236}">
                <a16:creationId xmlns:a16="http://schemas.microsoft.com/office/drawing/2014/main" id="{E68CD48A-465E-AF1C-33AD-95BFEC364143}"/>
              </a:ext>
            </a:extLst>
          </p:cNvPr>
          <p:cNvSpPr txBox="1"/>
          <p:nvPr/>
        </p:nvSpPr>
        <p:spPr>
          <a:xfrm>
            <a:off x="2622333" y="2162674"/>
            <a:ext cx="2795754" cy="830997"/>
          </a:xfrm>
          <a:prstGeom prst="rect">
            <a:avLst/>
          </a:prstGeom>
          <a:noFill/>
        </p:spPr>
        <p:txBody>
          <a:bodyPr wrap="square" rtlCol="0">
            <a:spAutoFit/>
          </a:bodyPr>
          <a:lstStyle/>
          <a:p>
            <a:r>
              <a:rPr lang="en-US" sz="4800" dirty="0">
                <a:latin typeface="Calisto MT" panose="02040603050505030304" pitchFamily="18" charset="0"/>
                <a:cs typeface="Posterama" panose="020B0504020200020000" pitchFamily="34" charset="0"/>
              </a:rPr>
              <a:t>groaning</a:t>
            </a:r>
          </a:p>
        </p:txBody>
      </p:sp>
      <p:sp>
        <p:nvSpPr>
          <p:cNvPr id="16" name="TextBox 15">
            <a:extLst>
              <a:ext uri="{FF2B5EF4-FFF2-40B4-BE49-F238E27FC236}">
                <a16:creationId xmlns:a16="http://schemas.microsoft.com/office/drawing/2014/main" id="{F8B7D63A-4DB4-1158-B4FB-16AD5962483E}"/>
              </a:ext>
            </a:extLst>
          </p:cNvPr>
          <p:cNvSpPr txBox="1"/>
          <p:nvPr/>
        </p:nvSpPr>
        <p:spPr>
          <a:xfrm>
            <a:off x="640385" y="3447733"/>
            <a:ext cx="1020993" cy="830997"/>
          </a:xfrm>
          <a:prstGeom prst="rect">
            <a:avLst/>
          </a:prstGeom>
          <a:noFill/>
        </p:spPr>
        <p:txBody>
          <a:bodyPr wrap="square" rtlCol="0">
            <a:spAutoFit/>
          </a:bodyPr>
          <a:lstStyle/>
          <a:p>
            <a:r>
              <a:rPr lang="en-US" sz="4800" dirty="0">
                <a:latin typeface="Calisto MT" panose="02040603050505030304" pitchFamily="18" charset="0"/>
              </a:rPr>
              <a:t>the</a:t>
            </a:r>
          </a:p>
        </p:txBody>
      </p:sp>
      <p:sp>
        <p:nvSpPr>
          <p:cNvPr id="17" name="TextBox 16">
            <a:extLst>
              <a:ext uri="{FF2B5EF4-FFF2-40B4-BE49-F238E27FC236}">
                <a16:creationId xmlns:a16="http://schemas.microsoft.com/office/drawing/2014/main" id="{1B40A888-BD5D-C272-C261-701AB4A0A111}"/>
              </a:ext>
            </a:extLst>
          </p:cNvPr>
          <p:cNvSpPr txBox="1"/>
          <p:nvPr/>
        </p:nvSpPr>
        <p:spPr>
          <a:xfrm>
            <a:off x="722588" y="4135480"/>
            <a:ext cx="2795754" cy="830997"/>
          </a:xfrm>
          <a:prstGeom prst="rect">
            <a:avLst/>
          </a:prstGeom>
          <a:noFill/>
        </p:spPr>
        <p:txBody>
          <a:bodyPr wrap="square" rtlCol="0">
            <a:spAutoFit/>
          </a:bodyPr>
          <a:lstStyle/>
          <a:p>
            <a:r>
              <a:rPr lang="en-US" sz="4800" dirty="0">
                <a:latin typeface="Calisto MT" panose="02040603050505030304" pitchFamily="18" charset="0"/>
                <a:cs typeface="Posterama" panose="020B0504020200020000" pitchFamily="34" charset="0"/>
              </a:rPr>
              <a:t>enslaving</a:t>
            </a:r>
          </a:p>
        </p:txBody>
      </p:sp>
      <p:sp>
        <p:nvSpPr>
          <p:cNvPr id="18" name="TextBox 17">
            <a:extLst>
              <a:ext uri="{FF2B5EF4-FFF2-40B4-BE49-F238E27FC236}">
                <a16:creationId xmlns:a16="http://schemas.microsoft.com/office/drawing/2014/main" id="{D35BF56E-5D0B-4DDA-9097-870547E4CA9A}"/>
              </a:ext>
            </a:extLst>
          </p:cNvPr>
          <p:cNvSpPr txBox="1"/>
          <p:nvPr/>
        </p:nvSpPr>
        <p:spPr>
          <a:xfrm>
            <a:off x="1873471" y="5418080"/>
            <a:ext cx="2795754" cy="830997"/>
          </a:xfrm>
          <a:prstGeom prst="rect">
            <a:avLst/>
          </a:prstGeom>
          <a:noFill/>
        </p:spPr>
        <p:txBody>
          <a:bodyPr wrap="square" rtlCol="0">
            <a:spAutoFit/>
          </a:bodyPr>
          <a:lstStyle/>
          <a:p>
            <a:r>
              <a:rPr lang="en-US" sz="4800" dirty="0">
                <a:latin typeface="Calisto MT" panose="02040603050505030304" pitchFamily="18" charset="0"/>
                <a:cs typeface="Posterama" panose="020B0504020200020000" pitchFamily="34" charset="0"/>
              </a:rPr>
              <a:t>covenant</a:t>
            </a:r>
          </a:p>
        </p:txBody>
      </p:sp>
      <p:sp>
        <p:nvSpPr>
          <p:cNvPr id="19" name="TextBox 18">
            <a:extLst>
              <a:ext uri="{FF2B5EF4-FFF2-40B4-BE49-F238E27FC236}">
                <a16:creationId xmlns:a16="http://schemas.microsoft.com/office/drawing/2014/main" id="{6EE7F85C-0377-D7EA-EECB-8A27013664EB}"/>
              </a:ext>
            </a:extLst>
          </p:cNvPr>
          <p:cNvSpPr txBox="1"/>
          <p:nvPr/>
        </p:nvSpPr>
        <p:spPr>
          <a:xfrm>
            <a:off x="3518344" y="420584"/>
            <a:ext cx="483475" cy="830997"/>
          </a:xfrm>
          <a:prstGeom prst="rect">
            <a:avLst/>
          </a:prstGeom>
          <a:noFill/>
        </p:spPr>
        <p:txBody>
          <a:bodyPr wrap="square" rtlCol="0">
            <a:spAutoFit/>
          </a:bodyPr>
          <a:lstStyle/>
          <a:p>
            <a:r>
              <a:rPr lang="en-US" sz="4800" b="1" dirty="0">
                <a:latin typeface="Calisto MT" panose="02040603050505030304" pitchFamily="18" charset="0"/>
              </a:rPr>
              <a:t>6</a:t>
            </a:r>
          </a:p>
        </p:txBody>
      </p:sp>
      <p:sp>
        <p:nvSpPr>
          <p:cNvPr id="20" name="TextBox 19">
            <a:extLst>
              <a:ext uri="{FF2B5EF4-FFF2-40B4-BE49-F238E27FC236}">
                <a16:creationId xmlns:a16="http://schemas.microsoft.com/office/drawing/2014/main" id="{751163BA-0E57-FAA4-B79F-9EE9E2FFC529}"/>
              </a:ext>
            </a:extLst>
          </p:cNvPr>
          <p:cNvSpPr txBox="1"/>
          <p:nvPr/>
        </p:nvSpPr>
        <p:spPr>
          <a:xfrm>
            <a:off x="4054369" y="1487558"/>
            <a:ext cx="1797269" cy="830997"/>
          </a:xfrm>
          <a:prstGeom prst="rect">
            <a:avLst/>
          </a:prstGeom>
          <a:noFill/>
        </p:spPr>
        <p:txBody>
          <a:bodyPr wrap="square" rtlCol="0">
            <a:spAutoFit/>
          </a:bodyPr>
          <a:lstStyle/>
          <a:p>
            <a:r>
              <a:rPr lang="en-US" sz="4800" dirty="0">
                <a:latin typeface="Calisto MT" panose="02040603050505030304" pitchFamily="18" charset="0"/>
              </a:rPr>
              <a:t>have</a:t>
            </a:r>
          </a:p>
        </p:txBody>
      </p:sp>
      <p:sp>
        <p:nvSpPr>
          <p:cNvPr id="21" name="TextBox 20">
            <a:extLst>
              <a:ext uri="{FF2B5EF4-FFF2-40B4-BE49-F238E27FC236}">
                <a16:creationId xmlns:a16="http://schemas.microsoft.com/office/drawing/2014/main" id="{71B33A23-7BEE-F78F-F978-A5C2E5CA74EE}"/>
              </a:ext>
            </a:extLst>
          </p:cNvPr>
          <p:cNvSpPr txBox="1"/>
          <p:nvPr/>
        </p:nvSpPr>
        <p:spPr>
          <a:xfrm>
            <a:off x="324513" y="2801178"/>
            <a:ext cx="1020993" cy="830997"/>
          </a:xfrm>
          <a:prstGeom prst="rect">
            <a:avLst/>
          </a:prstGeom>
          <a:noFill/>
        </p:spPr>
        <p:txBody>
          <a:bodyPr wrap="square" rtlCol="0">
            <a:spAutoFit/>
          </a:bodyPr>
          <a:lstStyle/>
          <a:p>
            <a:r>
              <a:rPr lang="en-US" sz="4800" dirty="0">
                <a:latin typeface="Calisto MT" panose="02040603050505030304" pitchFamily="18" charset="0"/>
              </a:rPr>
              <a:t>the</a:t>
            </a:r>
          </a:p>
        </p:txBody>
      </p:sp>
      <p:sp>
        <p:nvSpPr>
          <p:cNvPr id="22" name="TextBox 21">
            <a:extLst>
              <a:ext uri="{FF2B5EF4-FFF2-40B4-BE49-F238E27FC236}">
                <a16:creationId xmlns:a16="http://schemas.microsoft.com/office/drawing/2014/main" id="{2DB66585-A525-28D9-9D49-0F0C9B502674}"/>
              </a:ext>
            </a:extLst>
          </p:cNvPr>
          <p:cNvSpPr txBox="1"/>
          <p:nvPr/>
        </p:nvSpPr>
        <p:spPr>
          <a:xfrm>
            <a:off x="1720897" y="2154621"/>
            <a:ext cx="1020993" cy="830997"/>
          </a:xfrm>
          <a:prstGeom prst="rect">
            <a:avLst/>
          </a:prstGeom>
          <a:noFill/>
        </p:spPr>
        <p:txBody>
          <a:bodyPr wrap="square" rtlCol="0">
            <a:spAutoFit/>
          </a:bodyPr>
          <a:lstStyle/>
          <a:p>
            <a:r>
              <a:rPr lang="en-US" sz="4800" dirty="0">
                <a:latin typeface="Calisto MT" panose="02040603050505030304" pitchFamily="18" charset="0"/>
              </a:rPr>
              <a:t>the</a:t>
            </a:r>
          </a:p>
        </p:txBody>
      </p:sp>
      <p:sp>
        <p:nvSpPr>
          <p:cNvPr id="23" name="TextBox 22">
            <a:extLst>
              <a:ext uri="{FF2B5EF4-FFF2-40B4-BE49-F238E27FC236}">
                <a16:creationId xmlns:a16="http://schemas.microsoft.com/office/drawing/2014/main" id="{EBB9CCBA-B65A-CE9E-C847-42B857F334FC}"/>
              </a:ext>
            </a:extLst>
          </p:cNvPr>
          <p:cNvSpPr txBox="1"/>
          <p:nvPr/>
        </p:nvSpPr>
        <p:spPr>
          <a:xfrm>
            <a:off x="4988207" y="2154621"/>
            <a:ext cx="1020993" cy="830997"/>
          </a:xfrm>
          <a:prstGeom prst="rect">
            <a:avLst/>
          </a:prstGeom>
          <a:noFill/>
        </p:spPr>
        <p:txBody>
          <a:bodyPr wrap="square" rtlCol="0">
            <a:spAutoFit/>
          </a:bodyPr>
          <a:lstStyle/>
          <a:p>
            <a:r>
              <a:rPr lang="en-US" sz="4800" dirty="0">
                <a:latin typeface="Calisto MT" panose="02040603050505030304" pitchFamily="18" charset="0"/>
              </a:rPr>
              <a:t>of</a:t>
            </a:r>
          </a:p>
        </p:txBody>
      </p:sp>
      <p:sp>
        <p:nvSpPr>
          <p:cNvPr id="24" name="TextBox 23">
            <a:extLst>
              <a:ext uri="{FF2B5EF4-FFF2-40B4-BE49-F238E27FC236}">
                <a16:creationId xmlns:a16="http://schemas.microsoft.com/office/drawing/2014/main" id="{B615A0D6-E914-017D-CA71-234DD8A04C32}"/>
              </a:ext>
            </a:extLst>
          </p:cNvPr>
          <p:cNvSpPr txBox="1"/>
          <p:nvPr/>
        </p:nvSpPr>
        <p:spPr>
          <a:xfrm>
            <a:off x="3924172" y="2827795"/>
            <a:ext cx="2016636" cy="830997"/>
          </a:xfrm>
          <a:prstGeom prst="rect">
            <a:avLst/>
          </a:prstGeom>
          <a:noFill/>
        </p:spPr>
        <p:txBody>
          <a:bodyPr wrap="square" rtlCol="0">
            <a:spAutoFit/>
          </a:bodyPr>
          <a:lstStyle/>
          <a:p>
            <a:r>
              <a:rPr lang="en-US" sz="4800" dirty="0">
                <a:latin typeface="Calisto MT" panose="02040603050505030304" pitchFamily="18" charset="0"/>
              </a:rPr>
              <a:t>whom</a:t>
            </a:r>
          </a:p>
        </p:txBody>
      </p:sp>
      <p:sp>
        <p:nvSpPr>
          <p:cNvPr id="25" name="TextBox 24">
            <a:extLst>
              <a:ext uri="{FF2B5EF4-FFF2-40B4-BE49-F238E27FC236}">
                <a16:creationId xmlns:a16="http://schemas.microsoft.com/office/drawing/2014/main" id="{DD5B1D02-4CA4-AE33-B077-F7049E8ED2F0}"/>
              </a:ext>
            </a:extLst>
          </p:cNvPr>
          <p:cNvSpPr txBox="1"/>
          <p:nvPr/>
        </p:nvSpPr>
        <p:spPr>
          <a:xfrm>
            <a:off x="4245411" y="3457903"/>
            <a:ext cx="1020993" cy="830997"/>
          </a:xfrm>
          <a:prstGeom prst="rect">
            <a:avLst/>
          </a:prstGeom>
          <a:noFill/>
        </p:spPr>
        <p:txBody>
          <a:bodyPr wrap="square" rtlCol="0">
            <a:spAutoFit/>
          </a:bodyPr>
          <a:lstStyle/>
          <a:p>
            <a:r>
              <a:rPr lang="en-US" sz="4800" dirty="0">
                <a:latin typeface="Calisto MT" panose="02040603050505030304" pitchFamily="18" charset="0"/>
              </a:rPr>
              <a:t>are</a:t>
            </a:r>
          </a:p>
        </p:txBody>
      </p:sp>
      <p:sp>
        <p:nvSpPr>
          <p:cNvPr id="26" name="TextBox 25">
            <a:extLst>
              <a:ext uri="{FF2B5EF4-FFF2-40B4-BE49-F238E27FC236}">
                <a16:creationId xmlns:a16="http://schemas.microsoft.com/office/drawing/2014/main" id="{71A32A49-371F-21BB-29AB-65C164727327}"/>
              </a:ext>
            </a:extLst>
          </p:cNvPr>
          <p:cNvSpPr txBox="1"/>
          <p:nvPr/>
        </p:nvSpPr>
        <p:spPr>
          <a:xfrm>
            <a:off x="3578603" y="4125307"/>
            <a:ext cx="1153686" cy="830997"/>
          </a:xfrm>
          <a:prstGeom prst="rect">
            <a:avLst/>
          </a:prstGeom>
          <a:noFill/>
        </p:spPr>
        <p:txBody>
          <a:bodyPr wrap="square" rtlCol="0">
            <a:spAutoFit/>
          </a:bodyPr>
          <a:lstStyle/>
          <a:p>
            <a:r>
              <a:rPr lang="en-US" sz="4800" dirty="0">
                <a:latin typeface="Calisto MT" panose="02040603050505030304" pitchFamily="18" charset="0"/>
              </a:rPr>
              <a:t>and</a:t>
            </a:r>
          </a:p>
        </p:txBody>
      </p:sp>
      <p:sp>
        <p:nvSpPr>
          <p:cNvPr id="27" name="TextBox 26">
            <a:extLst>
              <a:ext uri="{FF2B5EF4-FFF2-40B4-BE49-F238E27FC236}">
                <a16:creationId xmlns:a16="http://schemas.microsoft.com/office/drawing/2014/main" id="{3C0F81AE-40DF-3F4C-7542-35F7855FA233}"/>
              </a:ext>
            </a:extLst>
          </p:cNvPr>
          <p:cNvSpPr txBox="1"/>
          <p:nvPr/>
        </p:nvSpPr>
        <p:spPr>
          <a:xfrm>
            <a:off x="554416" y="4782035"/>
            <a:ext cx="1797269" cy="830997"/>
          </a:xfrm>
          <a:prstGeom prst="rect">
            <a:avLst/>
          </a:prstGeom>
          <a:noFill/>
        </p:spPr>
        <p:txBody>
          <a:bodyPr wrap="square" rtlCol="0">
            <a:spAutoFit/>
          </a:bodyPr>
          <a:lstStyle/>
          <a:p>
            <a:r>
              <a:rPr lang="en-US" sz="4800" dirty="0">
                <a:latin typeface="Calisto MT" panose="02040603050505030304" pitchFamily="18" charset="0"/>
              </a:rPr>
              <a:t>have</a:t>
            </a:r>
          </a:p>
        </p:txBody>
      </p:sp>
      <p:sp>
        <p:nvSpPr>
          <p:cNvPr id="28" name="TextBox 27">
            <a:extLst>
              <a:ext uri="{FF2B5EF4-FFF2-40B4-BE49-F238E27FC236}">
                <a16:creationId xmlns:a16="http://schemas.microsoft.com/office/drawing/2014/main" id="{59923346-601D-A020-1350-4B543511CD7E}"/>
              </a:ext>
            </a:extLst>
          </p:cNvPr>
          <p:cNvSpPr txBox="1"/>
          <p:nvPr/>
        </p:nvSpPr>
        <p:spPr>
          <a:xfrm>
            <a:off x="884931" y="5428590"/>
            <a:ext cx="1020993" cy="830997"/>
          </a:xfrm>
          <a:prstGeom prst="rect">
            <a:avLst/>
          </a:prstGeom>
          <a:noFill/>
        </p:spPr>
        <p:txBody>
          <a:bodyPr wrap="square" rtlCol="0">
            <a:spAutoFit/>
          </a:bodyPr>
          <a:lstStyle/>
          <a:p>
            <a:r>
              <a:rPr lang="en-US" sz="4800" dirty="0">
                <a:latin typeface="Calisto MT" panose="02040603050505030304" pitchFamily="18" charset="0"/>
              </a:rPr>
              <a:t>my</a:t>
            </a:r>
          </a:p>
        </p:txBody>
      </p:sp>
    </p:spTree>
    <p:extLst>
      <p:ext uri="{BB962C8B-B14F-4D97-AF65-F5344CB8AC3E}">
        <p14:creationId xmlns:p14="http://schemas.microsoft.com/office/powerpoint/2010/main" val="4138105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500"/>
                                        <p:tgtEl>
                                          <p:spTgt spid="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500"/>
                                        <p:tgtEl>
                                          <p:spTgt spid="1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fade">
                                      <p:cBhvr>
                                        <p:cTn id="52" dur="500"/>
                                        <p:tgtEl>
                                          <p:spTgt spid="23"/>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500"/>
                                        <p:tgtEl>
                                          <p:spTgt spid="21"/>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fade">
                                      <p:cBhvr>
                                        <p:cTn id="62" dur="500"/>
                                        <p:tgtEl>
                                          <p:spTgt spid="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fade">
                                      <p:cBhvr>
                                        <p:cTn id="72" dur="500"/>
                                        <p:tgtEl>
                                          <p:spTgt spid="16"/>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11"/>
                                        </p:tgtEl>
                                        <p:attrNameLst>
                                          <p:attrName>style.visibility</p:attrName>
                                        </p:attrNameLst>
                                      </p:cBhvr>
                                      <p:to>
                                        <p:strVal val="visible"/>
                                      </p:to>
                                    </p:set>
                                    <p:animEffect transition="in" filter="fade">
                                      <p:cBhvr>
                                        <p:cTn id="77" dur="500"/>
                                        <p:tgtEl>
                                          <p:spTgt spid="11"/>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500"/>
                                        <p:tgtEl>
                                          <p:spTgt spid="25"/>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fade">
                                      <p:cBhvr>
                                        <p:cTn id="87" dur="500"/>
                                        <p:tgtEl>
                                          <p:spTgt spid="17"/>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6"/>
                                        </p:tgtEl>
                                        <p:attrNameLst>
                                          <p:attrName>style.visibility</p:attrName>
                                        </p:attrNameLst>
                                      </p:cBhvr>
                                      <p:to>
                                        <p:strVal val="visible"/>
                                      </p:to>
                                    </p:set>
                                    <p:animEffect transition="in" filter="fade">
                                      <p:cBhvr>
                                        <p:cTn id="92" dur="500"/>
                                        <p:tgtEl>
                                          <p:spTgt spid="26"/>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5"/>
                                        </p:tgtEl>
                                        <p:attrNameLst>
                                          <p:attrName>style.visibility</p:attrName>
                                        </p:attrNameLst>
                                      </p:cBhvr>
                                      <p:to>
                                        <p:strVal val="visible"/>
                                      </p:to>
                                    </p:set>
                                    <p:animEffect transition="in" filter="fade">
                                      <p:cBhvr>
                                        <p:cTn id="97" dur="500"/>
                                        <p:tgtEl>
                                          <p:spTgt spid="5"/>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27"/>
                                        </p:tgtEl>
                                        <p:attrNameLst>
                                          <p:attrName>style.visibility</p:attrName>
                                        </p:attrNameLst>
                                      </p:cBhvr>
                                      <p:to>
                                        <p:strVal val="visible"/>
                                      </p:to>
                                    </p:set>
                                    <p:animEffect transition="in" filter="fade">
                                      <p:cBhvr>
                                        <p:cTn id="102" dur="500"/>
                                        <p:tgtEl>
                                          <p:spTgt spid="27"/>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fade">
                                      <p:cBhvr>
                                        <p:cTn id="107" dur="500"/>
                                        <p:tgtEl>
                                          <p:spTgt spid="12"/>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28"/>
                                        </p:tgtEl>
                                        <p:attrNameLst>
                                          <p:attrName>style.visibility</p:attrName>
                                        </p:attrNameLst>
                                      </p:cBhvr>
                                      <p:to>
                                        <p:strVal val="visible"/>
                                      </p:to>
                                    </p:set>
                                    <p:animEffect transition="in" filter="fade">
                                      <p:cBhvr>
                                        <p:cTn id="112" dur="500"/>
                                        <p:tgtEl>
                                          <p:spTgt spid="28"/>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grpId="0" nodeType="clickEffect">
                                  <p:stCondLst>
                                    <p:cond delay="0"/>
                                  </p:stCondLst>
                                  <p:childTnLst>
                                    <p:set>
                                      <p:cBhvr>
                                        <p:cTn id="116" dur="1" fill="hold">
                                          <p:stCondLst>
                                            <p:cond delay="0"/>
                                          </p:stCondLst>
                                        </p:cTn>
                                        <p:tgtEl>
                                          <p:spTgt spid="18"/>
                                        </p:tgtEl>
                                        <p:attrNameLst>
                                          <p:attrName>style.visibility</p:attrName>
                                        </p:attrNameLst>
                                      </p:cBhvr>
                                      <p:to>
                                        <p:strVal val="visible"/>
                                      </p:to>
                                    </p:set>
                                    <p:animEffect transition="in" filter="fade">
                                      <p:cBhvr>
                                        <p:cTn id="11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9" grpId="0"/>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3353</TotalTime>
  <Words>348</Words>
  <Application>Microsoft Office PowerPoint</Application>
  <PresentationFormat>Widescreen</PresentationFormat>
  <Paragraphs>65</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ADLaM Display</vt:lpstr>
      <vt:lpstr>Aptos</vt:lpstr>
      <vt:lpstr>Aptos Display</vt:lpstr>
      <vt:lpstr>Arial</vt:lpstr>
      <vt:lpstr>Calisto MT</vt:lpstr>
      <vt:lpstr>Office Theme</vt:lpstr>
      <vt:lpstr>Dig Site 5 Memory Verse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April Litman</dc:creator>
  <cp:lastModifiedBy>April Litman</cp:lastModifiedBy>
  <cp:revision>3</cp:revision>
  <dcterms:created xsi:type="dcterms:W3CDTF">2026-08-31T20:11:33Z</dcterms:created>
  <dcterms:modified xsi:type="dcterms:W3CDTF">2026-09-11T19:21:05Z</dcterms:modified>
</cp:coreProperties>
</file>