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8"/>
  </p:notesMasterIdLst>
  <p:sldIdLst>
    <p:sldId id="256" r:id="rId2"/>
    <p:sldId id="257" r:id="rId3"/>
    <p:sldId id="264" r:id="rId4"/>
    <p:sldId id="265" r:id="rId5"/>
    <p:sldId id="266" r:id="rId6"/>
    <p:sldId id="267"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24E31"/>
    <a:srgbClr val="8F217A"/>
    <a:srgbClr val="C80000"/>
    <a:srgbClr val="FFFFCC"/>
    <a:srgbClr val="A5002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2D8AE6D-62FD-491A-BE7C-20CC07ED3D9B}" v="146" dt="2026-09-11T17:44:40.9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81" d="100"/>
          <a:sy n="81" d="100"/>
        </p:scale>
        <p:origin x="77" y="1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pril Litman" userId="c83b8c5f662f391c" providerId="LiveId" clId="{E968C797-3260-4A98-984D-02F953CD095E}"/>
    <pc:docChg chg="undo custSel addSld delSld modSld sldOrd">
      <pc:chgData name="April Litman" userId="c83b8c5f662f391c" providerId="LiveId" clId="{E968C797-3260-4A98-984D-02F953CD095E}" dt="2026-09-11T17:44:40.923" v="1820"/>
      <pc:docMkLst>
        <pc:docMk/>
      </pc:docMkLst>
      <pc:sldChg chg="modSp mod">
        <pc:chgData name="April Litman" userId="c83b8c5f662f391c" providerId="LiveId" clId="{E968C797-3260-4A98-984D-02F953CD095E}" dt="2026-09-09T14:43:14.369" v="3" actId="27636"/>
        <pc:sldMkLst>
          <pc:docMk/>
          <pc:sldMk cId="2340774832" sldId="256"/>
        </pc:sldMkLst>
        <pc:spChg chg="mod">
          <ac:chgData name="April Litman" userId="c83b8c5f662f391c" providerId="LiveId" clId="{E968C797-3260-4A98-984D-02F953CD095E}" dt="2026-09-09T14:43:14.369" v="3" actId="27636"/>
          <ac:spMkLst>
            <pc:docMk/>
            <pc:sldMk cId="2340774832" sldId="256"/>
            <ac:spMk id="2" creationId="{8DFCD309-C1BB-8E2F-963E-753F76BF738B}"/>
          </ac:spMkLst>
        </pc:spChg>
      </pc:sldChg>
      <pc:sldChg chg="addSp delSp modSp mod">
        <pc:chgData name="April Litman" userId="c83b8c5f662f391c" providerId="LiveId" clId="{E968C797-3260-4A98-984D-02F953CD095E}" dt="2026-09-09T15:08:02.805" v="343" actId="1076"/>
        <pc:sldMkLst>
          <pc:docMk/>
          <pc:sldMk cId="2314963287" sldId="257"/>
        </pc:sldMkLst>
        <pc:spChg chg="mod">
          <ac:chgData name="April Litman" userId="c83b8c5f662f391c" providerId="LiveId" clId="{E968C797-3260-4A98-984D-02F953CD095E}" dt="2026-09-09T14:45:38.180" v="151" actId="403"/>
          <ac:spMkLst>
            <pc:docMk/>
            <pc:sldMk cId="2314963287" sldId="257"/>
            <ac:spMk id="4" creationId="{7716FB65-917F-03EB-4DD2-6FF9B75E8C20}"/>
          </ac:spMkLst>
        </pc:spChg>
        <pc:spChg chg="add mod">
          <ac:chgData name="April Litman" userId="c83b8c5f662f391c" providerId="LiveId" clId="{E968C797-3260-4A98-984D-02F953CD095E}" dt="2026-09-09T15:08:02.805" v="343" actId="1076"/>
          <ac:spMkLst>
            <pc:docMk/>
            <pc:sldMk cId="2314963287" sldId="257"/>
            <ac:spMk id="8" creationId="{D3001568-D902-8452-6D59-64C717819074}"/>
          </ac:spMkLst>
        </pc:spChg>
        <pc:picChg chg="add del mod">
          <ac:chgData name="April Litman" userId="c83b8c5f662f391c" providerId="LiveId" clId="{E968C797-3260-4A98-984D-02F953CD095E}" dt="2026-09-09T15:06:31.699" v="321" actId="478"/>
          <ac:picMkLst>
            <pc:docMk/>
            <pc:sldMk cId="2314963287" sldId="257"/>
            <ac:picMk id="3" creationId="{F5213AE5-40F1-00B1-4E0D-6268E913F001}"/>
          </ac:picMkLst>
        </pc:picChg>
      </pc:sldChg>
      <pc:sldChg chg="addSp delSp modSp add mod">
        <pc:chgData name="April Litman" userId="c83b8c5f662f391c" providerId="LiveId" clId="{E968C797-3260-4A98-984D-02F953CD095E}" dt="2026-09-11T17:35:48.825" v="1525" actId="13926"/>
        <pc:sldMkLst>
          <pc:docMk/>
          <pc:sldMk cId="2876023855" sldId="264"/>
        </pc:sldMkLst>
        <pc:spChg chg="mod">
          <ac:chgData name="April Litman" userId="c83b8c5f662f391c" providerId="LiveId" clId="{E968C797-3260-4A98-984D-02F953CD095E}" dt="2026-09-09T14:59:56.138" v="234" actId="1076"/>
          <ac:spMkLst>
            <pc:docMk/>
            <pc:sldMk cId="2876023855" sldId="264"/>
            <ac:spMk id="2" creationId="{1E2AE2F4-12EE-C7F3-0642-A8E1D1A5A062}"/>
          </ac:spMkLst>
        </pc:spChg>
        <pc:spChg chg="mod">
          <ac:chgData name="April Litman" userId="c83b8c5f662f391c" providerId="LiveId" clId="{E968C797-3260-4A98-984D-02F953CD095E}" dt="2026-09-11T17:35:48.825" v="1525" actId="13926"/>
          <ac:spMkLst>
            <pc:docMk/>
            <pc:sldMk cId="2876023855" sldId="264"/>
            <ac:spMk id="4" creationId="{2BC4DEAC-27DD-66ED-538F-567002ED11CD}"/>
          </ac:spMkLst>
        </pc:spChg>
        <pc:spChg chg="mod">
          <ac:chgData name="April Litman" userId="c83b8c5f662f391c" providerId="LiveId" clId="{E968C797-3260-4A98-984D-02F953CD095E}" dt="2026-09-09T14:59:39.791" v="232" actId="1076"/>
          <ac:spMkLst>
            <pc:docMk/>
            <pc:sldMk cId="2876023855" sldId="264"/>
            <ac:spMk id="5" creationId="{2CB3B454-F10E-FC69-C1DE-B8D5C9AD15F7}"/>
          </ac:spMkLst>
        </pc:spChg>
        <pc:spChg chg="add mod">
          <ac:chgData name="April Litman" userId="c83b8c5f662f391c" providerId="LiveId" clId="{E968C797-3260-4A98-984D-02F953CD095E}" dt="2026-09-09T15:01:02.204" v="246" actId="1076"/>
          <ac:spMkLst>
            <pc:docMk/>
            <pc:sldMk cId="2876023855" sldId="264"/>
            <ac:spMk id="6" creationId="{152F3BC5-303D-D2D1-0EDE-018A8B4BB888}"/>
          </ac:spMkLst>
        </pc:spChg>
        <pc:spChg chg="add mod">
          <ac:chgData name="April Litman" userId="c83b8c5f662f391c" providerId="LiveId" clId="{E968C797-3260-4A98-984D-02F953CD095E}" dt="2026-09-09T15:20:25.787" v="1386" actId="20577"/>
          <ac:spMkLst>
            <pc:docMk/>
            <pc:sldMk cId="2876023855" sldId="264"/>
            <ac:spMk id="7" creationId="{691478C3-9A7E-4C8C-2B13-FF45DAFEFEB9}"/>
          </ac:spMkLst>
        </pc:spChg>
      </pc:sldChg>
      <pc:sldChg chg="addSp modSp add mod ord modTransition modAnim">
        <pc:chgData name="April Litman" userId="c83b8c5f662f391c" providerId="LiveId" clId="{E968C797-3260-4A98-984D-02F953CD095E}" dt="2026-09-11T17:34:59.014" v="1524"/>
        <pc:sldMkLst>
          <pc:docMk/>
          <pc:sldMk cId="3886577002" sldId="265"/>
        </pc:sldMkLst>
        <pc:spChg chg="add mod">
          <ac:chgData name="April Litman" userId="c83b8c5f662f391c" providerId="LiveId" clId="{E968C797-3260-4A98-984D-02F953CD095E}" dt="2026-09-09T15:56:47" v="1452" actId="1036"/>
          <ac:spMkLst>
            <pc:docMk/>
            <pc:sldMk cId="3886577002" sldId="265"/>
            <ac:spMk id="2" creationId="{BE4BD20C-1ACA-562D-12DE-F351A53BCB0E}"/>
          </ac:spMkLst>
        </pc:spChg>
        <pc:spChg chg="mod">
          <ac:chgData name="April Litman" userId="c83b8c5f662f391c" providerId="LiveId" clId="{E968C797-3260-4A98-984D-02F953CD095E}" dt="2026-09-11T17:33:14.198" v="1496" actId="20577"/>
          <ac:spMkLst>
            <pc:docMk/>
            <pc:sldMk cId="3886577002" sldId="265"/>
            <ac:spMk id="4" creationId="{1781C397-C9BF-A2C5-01CE-0C57C3E01371}"/>
          </ac:spMkLst>
        </pc:spChg>
        <pc:spChg chg="add mod">
          <ac:chgData name="April Litman" userId="c83b8c5f662f391c" providerId="LiveId" clId="{E968C797-3260-4A98-984D-02F953CD095E}" dt="2026-09-11T17:33:48.352" v="1515" actId="20577"/>
          <ac:spMkLst>
            <pc:docMk/>
            <pc:sldMk cId="3886577002" sldId="265"/>
            <ac:spMk id="5" creationId="{417A9E16-C2AC-2FDD-0A94-88893D49D7B9}"/>
          </ac:spMkLst>
        </pc:spChg>
        <pc:spChg chg="add mod">
          <ac:chgData name="April Litman" userId="c83b8c5f662f391c" providerId="LiveId" clId="{E968C797-3260-4A98-984D-02F953CD095E}" dt="2026-09-11T17:33:18.565" v="1499" actId="1038"/>
          <ac:spMkLst>
            <pc:docMk/>
            <pc:sldMk cId="3886577002" sldId="265"/>
            <ac:spMk id="6" creationId="{6D7D2865-1CED-7D5F-694F-D8481083F277}"/>
          </ac:spMkLst>
        </pc:spChg>
        <pc:spChg chg="add mod">
          <ac:chgData name="April Litman" userId="c83b8c5f662f391c" providerId="LiveId" clId="{E968C797-3260-4A98-984D-02F953CD095E}" dt="2026-09-11T17:32:47.250" v="1479" actId="20577"/>
          <ac:spMkLst>
            <pc:docMk/>
            <pc:sldMk cId="3886577002" sldId="265"/>
            <ac:spMk id="7" creationId="{57DC83DE-E998-D805-46EA-1948F3CBE864}"/>
          </ac:spMkLst>
        </pc:spChg>
        <pc:spChg chg="add mod">
          <ac:chgData name="April Litman" userId="c83b8c5f662f391c" providerId="LiveId" clId="{E968C797-3260-4A98-984D-02F953CD095E}" dt="2026-09-11T17:32:33.734" v="1474" actId="1037"/>
          <ac:spMkLst>
            <pc:docMk/>
            <pc:sldMk cId="3886577002" sldId="265"/>
            <ac:spMk id="9" creationId="{8FB5BA9C-8B71-D98C-641F-D29B362B1D30}"/>
          </ac:spMkLst>
        </pc:spChg>
        <pc:spChg chg="add mod">
          <ac:chgData name="April Litman" userId="c83b8c5f662f391c" providerId="LiveId" clId="{E968C797-3260-4A98-984D-02F953CD095E}" dt="2026-09-11T17:33:38.909" v="1510" actId="1037"/>
          <ac:spMkLst>
            <pc:docMk/>
            <pc:sldMk cId="3886577002" sldId="265"/>
            <ac:spMk id="10" creationId="{9F05DDB6-D9F6-0EE1-4CB1-AA3A10E4DA1E}"/>
          </ac:spMkLst>
        </pc:spChg>
      </pc:sldChg>
      <pc:sldChg chg="addSp modSp add mod modAnim">
        <pc:chgData name="April Litman" userId="c83b8c5f662f391c" providerId="LiveId" clId="{E968C797-3260-4A98-984D-02F953CD095E}" dt="2026-09-11T17:40:09.570" v="1652"/>
        <pc:sldMkLst>
          <pc:docMk/>
          <pc:sldMk cId="931526429" sldId="266"/>
        </pc:sldMkLst>
        <pc:spChg chg="mod">
          <ac:chgData name="April Litman" userId="c83b8c5f662f391c" providerId="LiveId" clId="{E968C797-3260-4A98-984D-02F953CD095E}" dt="2026-09-11T17:39:14.737" v="1619" actId="20577"/>
          <ac:spMkLst>
            <pc:docMk/>
            <pc:sldMk cId="931526429" sldId="266"/>
            <ac:spMk id="4" creationId="{38B11FBC-4DB4-6D12-2AA9-AC3E0663DF4E}"/>
          </ac:spMkLst>
        </pc:spChg>
        <pc:spChg chg="add mod">
          <ac:chgData name="April Litman" userId="c83b8c5f662f391c" providerId="LiveId" clId="{E968C797-3260-4A98-984D-02F953CD095E}" dt="2026-09-11T17:36:50.560" v="1544" actId="1076"/>
          <ac:spMkLst>
            <pc:docMk/>
            <pc:sldMk cId="931526429" sldId="266"/>
            <ac:spMk id="11" creationId="{941EAA46-E239-201A-F540-1EDFB1DE73C3}"/>
          </ac:spMkLst>
        </pc:spChg>
        <pc:spChg chg="add mod">
          <ac:chgData name="April Litman" userId="c83b8c5f662f391c" providerId="LiveId" clId="{E968C797-3260-4A98-984D-02F953CD095E}" dt="2026-09-11T17:37:32.623" v="1566" actId="1038"/>
          <ac:spMkLst>
            <pc:docMk/>
            <pc:sldMk cId="931526429" sldId="266"/>
            <ac:spMk id="12" creationId="{683897FC-A8E9-456D-5CF1-9636672FAD86}"/>
          </ac:spMkLst>
        </pc:spChg>
        <pc:spChg chg="add mod">
          <ac:chgData name="April Litman" userId="c83b8c5f662f391c" providerId="LiveId" clId="{E968C797-3260-4A98-984D-02F953CD095E}" dt="2026-09-11T17:38:08.290" v="1583" actId="20577"/>
          <ac:spMkLst>
            <pc:docMk/>
            <pc:sldMk cId="931526429" sldId="266"/>
            <ac:spMk id="13" creationId="{5152A98C-E3B3-CF34-090E-9159955A3986}"/>
          </ac:spMkLst>
        </pc:spChg>
        <pc:spChg chg="add mod">
          <ac:chgData name="April Litman" userId="c83b8c5f662f391c" providerId="LiveId" clId="{E968C797-3260-4A98-984D-02F953CD095E}" dt="2026-09-11T17:38:49.203" v="1608" actId="1038"/>
          <ac:spMkLst>
            <pc:docMk/>
            <pc:sldMk cId="931526429" sldId="266"/>
            <ac:spMk id="14" creationId="{2D2F5A90-8625-EBB0-5159-2E95165A71B8}"/>
          </ac:spMkLst>
        </pc:spChg>
        <pc:spChg chg="add mod">
          <ac:chgData name="April Litman" userId="c83b8c5f662f391c" providerId="LiveId" clId="{E968C797-3260-4A98-984D-02F953CD095E}" dt="2026-09-11T17:40:00.999" v="1651" actId="1037"/>
          <ac:spMkLst>
            <pc:docMk/>
            <pc:sldMk cId="931526429" sldId="266"/>
            <ac:spMk id="15" creationId="{75D6C341-F8AA-58E3-7B36-D981D0A9B4A0}"/>
          </ac:spMkLst>
        </pc:spChg>
        <pc:spChg chg="add mod">
          <ac:chgData name="April Litman" userId="c83b8c5f662f391c" providerId="LiveId" clId="{E968C797-3260-4A98-984D-02F953CD095E}" dt="2026-09-11T17:39:44.753" v="1636" actId="1037"/>
          <ac:spMkLst>
            <pc:docMk/>
            <pc:sldMk cId="931526429" sldId="266"/>
            <ac:spMk id="16" creationId="{410F5F81-E5D5-1EC0-4D66-689EF5852C59}"/>
          </ac:spMkLst>
        </pc:spChg>
      </pc:sldChg>
      <pc:sldChg chg="addSp modSp add mod modAnim">
        <pc:chgData name="April Litman" userId="c83b8c5f662f391c" providerId="LiveId" clId="{E968C797-3260-4A98-984D-02F953CD095E}" dt="2026-09-11T17:44:40.923" v="1820"/>
        <pc:sldMkLst>
          <pc:docMk/>
          <pc:sldMk cId="1279399165" sldId="267"/>
        </pc:sldMkLst>
        <pc:spChg chg="mod">
          <ac:chgData name="April Litman" userId="c83b8c5f662f391c" providerId="LiveId" clId="{E968C797-3260-4A98-984D-02F953CD095E}" dt="2026-09-11T17:44:26.213" v="1817" actId="20577"/>
          <ac:spMkLst>
            <pc:docMk/>
            <pc:sldMk cId="1279399165" sldId="267"/>
            <ac:spMk id="4" creationId="{25B64C18-C64A-44DF-E628-C701D78D61EC}"/>
          </ac:spMkLst>
        </pc:spChg>
        <pc:spChg chg="mod">
          <ac:chgData name="April Litman" userId="c83b8c5f662f391c" providerId="LiveId" clId="{E968C797-3260-4A98-984D-02F953CD095E}" dt="2026-09-11T17:41:52.298" v="1714" actId="1037"/>
          <ac:spMkLst>
            <pc:docMk/>
            <pc:sldMk cId="1279399165" sldId="267"/>
            <ac:spMk id="13" creationId="{C9504299-8F6B-3475-FC58-BB2D55928711}"/>
          </ac:spMkLst>
        </pc:spChg>
        <pc:spChg chg="add mod">
          <ac:chgData name="April Litman" userId="c83b8c5f662f391c" providerId="LiveId" clId="{E968C797-3260-4A98-984D-02F953CD095E}" dt="2026-09-11T17:40:51.002" v="1675" actId="1038"/>
          <ac:spMkLst>
            <pc:docMk/>
            <pc:sldMk cId="1279399165" sldId="267"/>
            <ac:spMk id="17" creationId="{C38C0213-53E0-B4B4-97C7-C7E97FED273A}"/>
          </ac:spMkLst>
        </pc:spChg>
        <pc:spChg chg="add mod">
          <ac:chgData name="April Litman" userId="c83b8c5f662f391c" providerId="LiveId" clId="{E968C797-3260-4A98-984D-02F953CD095E}" dt="2026-09-11T17:41:25.158" v="1700" actId="20577"/>
          <ac:spMkLst>
            <pc:docMk/>
            <pc:sldMk cId="1279399165" sldId="267"/>
            <ac:spMk id="18" creationId="{80A6BCE9-FE79-B1D0-3479-FA48427CA8DE}"/>
          </ac:spMkLst>
        </pc:spChg>
        <pc:spChg chg="add mod">
          <ac:chgData name="April Litman" userId="c83b8c5f662f391c" providerId="LiveId" clId="{E968C797-3260-4A98-984D-02F953CD095E}" dt="2026-09-11T17:41:30.342" v="1705" actId="20577"/>
          <ac:spMkLst>
            <pc:docMk/>
            <pc:sldMk cId="1279399165" sldId="267"/>
            <ac:spMk id="19" creationId="{55703A74-CEA7-F6A3-8D70-DE6FA886BD05}"/>
          </ac:spMkLst>
        </pc:spChg>
        <pc:spChg chg="add mod">
          <ac:chgData name="April Litman" userId="c83b8c5f662f391c" providerId="LiveId" clId="{E968C797-3260-4A98-984D-02F953CD095E}" dt="2026-09-11T17:42:05.790" v="1724" actId="1076"/>
          <ac:spMkLst>
            <pc:docMk/>
            <pc:sldMk cId="1279399165" sldId="267"/>
            <ac:spMk id="20" creationId="{3CD65C38-40C3-F9A0-9BA7-49D0FB10BF52}"/>
          </ac:spMkLst>
        </pc:spChg>
        <pc:spChg chg="add mod">
          <ac:chgData name="April Litman" userId="c83b8c5f662f391c" providerId="LiveId" clId="{E968C797-3260-4A98-984D-02F953CD095E}" dt="2026-09-11T17:42:30.963" v="1736" actId="1038"/>
          <ac:spMkLst>
            <pc:docMk/>
            <pc:sldMk cId="1279399165" sldId="267"/>
            <ac:spMk id="21" creationId="{1F2FC0A0-C7F6-91B0-4AF7-A1ECE153A2BC}"/>
          </ac:spMkLst>
        </pc:spChg>
        <pc:spChg chg="add mod">
          <ac:chgData name="April Litman" userId="c83b8c5f662f391c" providerId="LiveId" clId="{E968C797-3260-4A98-984D-02F953CD095E}" dt="2026-09-11T17:42:59.485" v="1762" actId="1038"/>
          <ac:spMkLst>
            <pc:docMk/>
            <pc:sldMk cId="1279399165" sldId="267"/>
            <ac:spMk id="22" creationId="{70A518AE-9ACF-A702-55F4-F1F0F58ADD10}"/>
          </ac:spMkLst>
        </pc:spChg>
        <pc:spChg chg="add mod">
          <ac:chgData name="April Litman" userId="c83b8c5f662f391c" providerId="LiveId" clId="{E968C797-3260-4A98-984D-02F953CD095E}" dt="2026-09-11T17:43:24.142" v="1780" actId="6549"/>
          <ac:spMkLst>
            <pc:docMk/>
            <pc:sldMk cId="1279399165" sldId="267"/>
            <ac:spMk id="23" creationId="{9ED14B3F-07BA-B93C-3A3A-0390D4817FD1}"/>
          </ac:spMkLst>
        </pc:spChg>
        <pc:spChg chg="add mod">
          <ac:chgData name="April Litman" userId="c83b8c5f662f391c" providerId="LiveId" clId="{E968C797-3260-4A98-984D-02F953CD095E}" dt="2026-09-11T17:43:59.523" v="1808" actId="14100"/>
          <ac:spMkLst>
            <pc:docMk/>
            <pc:sldMk cId="1279399165" sldId="267"/>
            <ac:spMk id="24" creationId="{B80047C6-9DA5-F8BE-E94C-00CEDF1824C7}"/>
          </ac:spMkLst>
        </pc:spChg>
        <pc:spChg chg="add mod">
          <ac:chgData name="April Litman" userId="c83b8c5f662f391c" providerId="LiveId" clId="{E968C797-3260-4A98-984D-02F953CD095E}" dt="2026-09-11T17:44:37.657" v="1819" actId="1076"/>
          <ac:spMkLst>
            <pc:docMk/>
            <pc:sldMk cId="1279399165" sldId="267"/>
            <ac:spMk id="25" creationId="{975F6188-A7AD-B8FA-C4F1-FABB7D9D656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15738B5-7444-460C-85EE-33FA32021B5D}" type="datetimeFigureOut">
              <a:rPr lang="en-US" smtClean="0"/>
              <a:t>9/9/2026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F06F740-E584-430D-AE9F-B633C40AA6B2}" type="slidenum">
              <a:rPr lang="en-US" smtClean="0"/>
              <a:t>‹#›</a:t>
            </a:fld>
            <a:endParaRPr lang="en-US"/>
          </a:p>
        </p:txBody>
      </p:sp>
    </p:spTree>
    <p:extLst>
      <p:ext uri="{BB962C8B-B14F-4D97-AF65-F5344CB8AC3E}">
        <p14:creationId xmlns:p14="http://schemas.microsoft.com/office/powerpoint/2010/main" val="330109918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Image source: https://www.freebibleimages.org/illustrations/spi-moses-burning-bush/</a:t>
            </a:r>
          </a:p>
        </p:txBody>
      </p:sp>
      <p:sp>
        <p:nvSpPr>
          <p:cNvPr id="4" name="Slide Number Placeholder 3"/>
          <p:cNvSpPr>
            <a:spLocks noGrp="1"/>
          </p:cNvSpPr>
          <p:nvPr>
            <p:ph type="sldNum" sz="quarter" idx="5"/>
          </p:nvPr>
        </p:nvSpPr>
        <p:spPr/>
        <p:txBody>
          <a:bodyPr/>
          <a:lstStyle/>
          <a:p>
            <a:fld id="{9F06F740-E584-430D-AE9F-B633C40AA6B2}" type="slidenum">
              <a:rPr lang="en-US" smtClean="0"/>
              <a:t>2</a:t>
            </a:fld>
            <a:endParaRPr lang="en-US"/>
          </a:p>
        </p:txBody>
      </p:sp>
    </p:spTree>
    <p:extLst>
      <p:ext uri="{BB962C8B-B14F-4D97-AF65-F5344CB8AC3E}">
        <p14:creationId xmlns:p14="http://schemas.microsoft.com/office/powerpoint/2010/main" val="230764246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3569F4-ED6A-FD6C-17E5-6991573868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32F5E86-19AB-2C7B-82FB-EC8BBE8F12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1B24B1-F5D1-8162-0DE7-0CBC4DD68CD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Image source: https://www.freebibleimages.org/illustrations/spi-moses-burning-bush/</a:t>
            </a:r>
          </a:p>
        </p:txBody>
      </p:sp>
      <p:sp>
        <p:nvSpPr>
          <p:cNvPr id="4" name="Slide Number Placeholder 3">
            <a:extLst>
              <a:ext uri="{FF2B5EF4-FFF2-40B4-BE49-F238E27FC236}">
                <a16:creationId xmlns:a16="http://schemas.microsoft.com/office/drawing/2014/main" id="{DA70F697-F542-AD5F-37C5-40A5E9F8DBE2}"/>
              </a:ext>
            </a:extLst>
          </p:cNvPr>
          <p:cNvSpPr>
            <a:spLocks noGrp="1"/>
          </p:cNvSpPr>
          <p:nvPr>
            <p:ph type="sldNum" sz="quarter" idx="5"/>
          </p:nvPr>
        </p:nvSpPr>
        <p:spPr/>
        <p:txBody>
          <a:bodyPr/>
          <a:lstStyle/>
          <a:p>
            <a:fld id="{9F06F740-E584-430D-AE9F-B633C40AA6B2}" type="slidenum">
              <a:rPr lang="en-US" smtClean="0"/>
              <a:t>3</a:t>
            </a:fld>
            <a:endParaRPr lang="en-US"/>
          </a:p>
        </p:txBody>
      </p:sp>
    </p:spTree>
    <p:extLst>
      <p:ext uri="{BB962C8B-B14F-4D97-AF65-F5344CB8AC3E}">
        <p14:creationId xmlns:p14="http://schemas.microsoft.com/office/powerpoint/2010/main" val="37004895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65BE5-5EF0-152E-D55F-3A64392DC75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88735FB-3900-80FB-06A9-2B0B9AE336C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8D17639-4F3C-496E-1F98-867E18D312B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Image source: https://www.freebibleimages.org/illustrations/spi-moses-burning-bush/</a:t>
            </a:r>
          </a:p>
        </p:txBody>
      </p:sp>
      <p:sp>
        <p:nvSpPr>
          <p:cNvPr id="4" name="Slide Number Placeholder 3">
            <a:extLst>
              <a:ext uri="{FF2B5EF4-FFF2-40B4-BE49-F238E27FC236}">
                <a16:creationId xmlns:a16="http://schemas.microsoft.com/office/drawing/2014/main" id="{0E4E259B-B82A-CD81-377A-AEEF85CB45A1}"/>
              </a:ext>
            </a:extLst>
          </p:cNvPr>
          <p:cNvSpPr>
            <a:spLocks noGrp="1"/>
          </p:cNvSpPr>
          <p:nvPr>
            <p:ph type="sldNum" sz="quarter" idx="5"/>
          </p:nvPr>
        </p:nvSpPr>
        <p:spPr/>
        <p:txBody>
          <a:bodyPr/>
          <a:lstStyle/>
          <a:p>
            <a:fld id="{9F06F740-E584-430D-AE9F-B633C40AA6B2}" type="slidenum">
              <a:rPr lang="en-US" smtClean="0"/>
              <a:t>4</a:t>
            </a:fld>
            <a:endParaRPr lang="en-US"/>
          </a:p>
        </p:txBody>
      </p:sp>
    </p:spTree>
    <p:extLst>
      <p:ext uri="{BB962C8B-B14F-4D97-AF65-F5344CB8AC3E}">
        <p14:creationId xmlns:p14="http://schemas.microsoft.com/office/powerpoint/2010/main" val="18730328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DC8BE0-AD17-E6FF-8771-B39227155CE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CD771D-F200-2005-3FAC-BE1DA79F1B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1F6FE57-455E-D932-DB26-80454C4DDD4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Image source: https://www.freebibleimages.org/illustrations/spi-moses-burning-bush/</a:t>
            </a:r>
          </a:p>
        </p:txBody>
      </p:sp>
      <p:sp>
        <p:nvSpPr>
          <p:cNvPr id="4" name="Slide Number Placeholder 3">
            <a:extLst>
              <a:ext uri="{FF2B5EF4-FFF2-40B4-BE49-F238E27FC236}">
                <a16:creationId xmlns:a16="http://schemas.microsoft.com/office/drawing/2014/main" id="{81D44A1C-D9D8-D827-1B5C-D70B0CE4FCEB}"/>
              </a:ext>
            </a:extLst>
          </p:cNvPr>
          <p:cNvSpPr>
            <a:spLocks noGrp="1"/>
          </p:cNvSpPr>
          <p:nvPr>
            <p:ph type="sldNum" sz="quarter" idx="5"/>
          </p:nvPr>
        </p:nvSpPr>
        <p:spPr/>
        <p:txBody>
          <a:bodyPr/>
          <a:lstStyle/>
          <a:p>
            <a:fld id="{9F06F740-E584-430D-AE9F-B633C40AA6B2}" type="slidenum">
              <a:rPr lang="en-US" smtClean="0"/>
              <a:t>5</a:t>
            </a:fld>
            <a:endParaRPr lang="en-US"/>
          </a:p>
        </p:txBody>
      </p:sp>
    </p:spTree>
    <p:extLst>
      <p:ext uri="{BB962C8B-B14F-4D97-AF65-F5344CB8AC3E}">
        <p14:creationId xmlns:p14="http://schemas.microsoft.com/office/powerpoint/2010/main" val="332941491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0B798D-1ED7-2758-6E3E-55E37517E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828C58-B4A9-46E3-5409-A8BA0062F3B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3B4049D-E1D8-2193-AAED-C63D7A683DCF}"/>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Scripture quotations taken from The Holy Bible, New International Version®, NIV®. Copyright © 1973, 1978, 1984, 2011 by Biblica, Inc.</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kern="1200" dirty="0">
                <a:solidFill>
                  <a:schemeClr val="tx1"/>
                </a:solidFill>
                <a:effectLst/>
                <a:latin typeface="+mn-lt"/>
                <a:ea typeface="+mn-ea"/>
                <a:cs typeface="+mn-cs"/>
              </a:rPr>
              <a:t>Image source: https://www.freebibleimages.org/illustrations/spi-moses-burning-bush/</a:t>
            </a:r>
          </a:p>
        </p:txBody>
      </p:sp>
      <p:sp>
        <p:nvSpPr>
          <p:cNvPr id="4" name="Slide Number Placeholder 3">
            <a:extLst>
              <a:ext uri="{FF2B5EF4-FFF2-40B4-BE49-F238E27FC236}">
                <a16:creationId xmlns:a16="http://schemas.microsoft.com/office/drawing/2014/main" id="{F1E27C4B-0DAA-C63F-9E67-9A97C8337AF3}"/>
              </a:ext>
            </a:extLst>
          </p:cNvPr>
          <p:cNvSpPr>
            <a:spLocks noGrp="1"/>
          </p:cNvSpPr>
          <p:nvPr>
            <p:ph type="sldNum" sz="quarter" idx="5"/>
          </p:nvPr>
        </p:nvSpPr>
        <p:spPr/>
        <p:txBody>
          <a:bodyPr/>
          <a:lstStyle/>
          <a:p>
            <a:fld id="{9F06F740-E584-430D-AE9F-B633C40AA6B2}" type="slidenum">
              <a:rPr lang="en-US" smtClean="0"/>
              <a:t>6</a:t>
            </a:fld>
            <a:endParaRPr lang="en-US"/>
          </a:p>
        </p:txBody>
      </p:sp>
    </p:spTree>
    <p:extLst>
      <p:ext uri="{BB962C8B-B14F-4D97-AF65-F5344CB8AC3E}">
        <p14:creationId xmlns:p14="http://schemas.microsoft.com/office/powerpoint/2010/main" val="19837986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97E5C-C91C-4508-D3EB-EE2F5B190FD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ADB2C288-088E-C4B4-FADA-97E9DFBD5D8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279EA35-3CF2-3AC3-B354-541EF2F0ECE7}"/>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5" name="Footer Placeholder 4">
            <a:extLst>
              <a:ext uri="{FF2B5EF4-FFF2-40B4-BE49-F238E27FC236}">
                <a16:creationId xmlns:a16="http://schemas.microsoft.com/office/drawing/2014/main" id="{4F3485A2-9C02-49E3-077D-1E65C3790FF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44DBF40-294A-FE59-587A-D9D3BF12A18C}"/>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97313311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C3208-B991-7E1F-149E-4293634318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86C30DC-9519-7CF8-BCE6-3A65DE68E2F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B13D9AB-612B-2355-A112-F8B1BE94E7FD}"/>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5" name="Footer Placeholder 4">
            <a:extLst>
              <a:ext uri="{FF2B5EF4-FFF2-40B4-BE49-F238E27FC236}">
                <a16:creationId xmlns:a16="http://schemas.microsoft.com/office/drawing/2014/main" id="{840C2E0A-7801-8C33-6CCA-BDCB16518F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4B292CE-7F5B-2DF3-49BB-6C5C2AE71AE9}"/>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4245246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36174B-6B98-3586-1863-B5304EE98D6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2430E1C8-8B0A-A941-AC23-781FDB00E4E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648DA9-DC36-754B-5AC9-6E6B7EBC4780}"/>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5" name="Footer Placeholder 4">
            <a:extLst>
              <a:ext uri="{FF2B5EF4-FFF2-40B4-BE49-F238E27FC236}">
                <a16:creationId xmlns:a16="http://schemas.microsoft.com/office/drawing/2014/main" id="{B0ED821D-FA6D-96BB-ACDE-5F09A8FED29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8F4BE2B-4374-44EE-F291-317C39ADD599}"/>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0412835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A57CF-34F4-2743-AB77-E17455102CF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468854E-CE9A-51B4-763D-3563C539262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E3592F7C-EDA3-06F8-D2AE-03BC40234336}"/>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F375C6A-9992-D96F-687B-4357E6845BE3}"/>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6" name="Footer Placeholder 5">
            <a:extLst>
              <a:ext uri="{FF2B5EF4-FFF2-40B4-BE49-F238E27FC236}">
                <a16:creationId xmlns:a16="http://schemas.microsoft.com/office/drawing/2014/main" id="{0B829E31-42E8-C59C-CA95-85BF915A657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5FA4CC6-CC7B-9025-C7A7-A9832B67FC1B}"/>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010747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C0F3FE-08F4-FBDD-FCCD-9E25747FBBD9}"/>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3992303-01E4-92A7-741B-A25504CBD68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67D7315-9CFD-1330-09AB-C67AE4D4084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5602E0B-867E-F2F8-049E-37B2E7E92F0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19F6A462-FA19-27FC-0070-E0EC0961750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BD00698-266A-B1E6-27D9-BFA7AE54B7EA}"/>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8" name="Footer Placeholder 7">
            <a:extLst>
              <a:ext uri="{FF2B5EF4-FFF2-40B4-BE49-F238E27FC236}">
                <a16:creationId xmlns:a16="http://schemas.microsoft.com/office/drawing/2014/main" id="{D06C97A7-05CA-29AA-3FDE-EFF9D9A232F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7B37AFF-C710-0E0C-034C-1B660154CB3B}"/>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4171450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689536-29C2-16DE-8EBE-5592FBE37422}"/>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B6AA242-BF70-7970-43CC-B04B3EE2C601}"/>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4" name="Footer Placeholder 3">
            <a:extLst>
              <a:ext uri="{FF2B5EF4-FFF2-40B4-BE49-F238E27FC236}">
                <a16:creationId xmlns:a16="http://schemas.microsoft.com/office/drawing/2014/main" id="{10377E1E-CEC2-1B9E-896F-021AC11EB144}"/>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7AE1CD35-79BD-2B97-04F8-756622500DD4}"/>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5949673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69D7444-A654-BA2A-636E-035189DA7B9B}"/>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3" name="Footer Placeholder 2">
            <a:extLst>
              <a:ext uri="{FF2B5EF4-FFF2-40B4-BE49-F238E27FC236}">
                <a16:creationId xmlns:a16="http://schemas.microsoft.com/office/drawing/2014/main" id="{F866AA3F-9DC1-F885-093A-58D755CF4027}"/>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BCCDFCE2-89FF-692D-2305-66B6B3124F03}"/>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30211747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9F1ADC-9E3A-4F7B-5319-1871EDCA3F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E500E390-5FE7-8647-3A18-8E3D720FBD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A79A09A6-2749-81CE-94C6-FD4439FFD82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224A45B-80CB-6DED-8FB8-54A1DA2B0660}"/>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6" name="Footer Placeholder 5">
            <a:extLst>
              <a:ext uri="{FF2B5EF4-FFF2-40B4-BE49-F238E27FC236}">
                <a16:creationId xmlns:a16="http://schemas.microsoft.com/office/drawing/2014/main" id="{17F31B57-079F-2387-98EF-DAFA734509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C120F6C-12FF-1B1F-E66B-BC6111296A75}"/>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40357538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DA6BDA-9B98-0AC5-8126-7D034E81CC8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B120FA56-A3EB-983A-436B-2FCA4077D84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8E5E9DE0-D82E-A49A-8D87-C1524FF36A5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88FBCDE-DCC4-2D14-212B-621775CE7909}"/>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6" name="Footer Placeholder 5">
            <a:extLst>
              <a:ext uri="{FF2B5EF4-FFF2-40B4-BE49-F238E27FC236}">
                <a16:creationId xmlns:a16="http://schemas.microsoft.com/office/drawing/2014/main" id="{A47F3573-EE4B-624E-7DA7-8800D4B00E6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174EC02-E6D5-7689-DB29-A1A8F0D8CA4D}"/>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11581337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604FB1-C15A-17EF-6D57-8F9FBAB2DE5D}"/>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3D174B4-1F56-D743-4AA7-35C11B230C81}"/>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F59AFE7-0465-1A18-6D88-AF7C45BDE511}"/>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5" name="Footer Placeholder 4">
            <a:extLst>
              <a:ext uri="{FF2B5EF4-FFF2-40B4-BE49-F238E27FC236}">
                <a16:creationId xmlns:a16="http://schemas.microsoft.com/office/drawing/2014/main" id="{CAA6796D-561C-C84F-4881-9C3EE5AC3B5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767FABE-4C84-722C-37E2-CF5786620C5A}"/>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276417234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612D243-2F76-1A14-6FDC-E6EF7DEEB0D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D32F7E72-8A76-47B0-1F06-63B0CA25213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4E1F86-FFB0-6012-FDD0-C630483F8EE3}"/>
              </a:ext>
            </a:extLst>
          </p:cNvPr>
          <p:cNvSpPr>
            <a:spLocks noGrp="1"/>
          </p:cNvSpPr>
          <p:nvPr>
            <p:ph type="dt" sz="half" idx="10"/>
          </p:nvPr>
        </p:nvSpPr>
        <p:spPr/>
        <p:txBody>
          <a:bodyPr/>
          <a:lstStyle/>
          <a:p>
            <a:fld id="{196E3F14-9EE5-4CA7-9CA1-7FDEE4001A21}" type="datetimeFigureOut">
              <a:rPr lang="en-US" smtClean="0"/>
              <a:t>9/9/2026</a:t>
            </a:fld>
            <a:endParaRPr lang="en-US"/>
          </a:p>
        </p:txBody>
      </p:sp>
      <p:sp>
        <p:nvSpPr>
          <p:cNvPr id="5" name="Footer Placeholder 4">
            <a:extLst>
              <a:ext uri="{FF2B5EF4-FFF2-40B4-BE49-F238E27FC236}">
                <a16:creationId xmlns:a16="http://schemas.microsoft.com/office/drawing/2014/main" id="{5B993433-35A2-5473-85AA-D38EAFD38B0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17ABE2-854A-F630-8D5B-23ECA5C77FED}"/>
              </a:ext>
            </a:extLst>
          </p:cNvPr>
          <p:cNvSpPr>
            <a:spLocks noGrp="1"/>
          </p:cNvSpPr>
          <p:nvPr>
            <p:ph type="sldNum" sz="quarter" idx="12"/>
          </p:nvPr>
        </p:nvSpPr>
        <p:spPr/>
        <p:txBody>
          <a:bodyPr/>
          <a:lstStyle/>
          <a:p>
            <a:fld id="{9D113166-E3DB-4E0C-93A2-3A42A986089B}" type="slidenum">
              <a:rPr lang="en-US" smtClean="0"/>
              <a:t>‹#›</a:t>
            </a:fld>
            <a:endParaRPr lang="en-US"/>
          </a:p>
        </p:txBody>
      </p:sp>
    </p:spTree>
    <p:extLst>
      <p:ext uri="{BB962C8B-B14F-4D97-AF65-F5344CB8AC3E}">
        <p14:creationId xmlns:p14="http://schemas.microsoft.com/office/powerpoint/2010/main" val="7782928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8E441A2-84CB-B052-3A3C-29A93886B23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2688CC6D-3685-28F3-8298-FA9168919D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AEFE9F6-A84A-D6CC-8E91-FDCF4850267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96E3F14-9EE5-4CA7-9CA1-7FDEE4001A21}" type="datetimeFigureOut">
              <a:rPr lang="en-US" smtClean="0"/>
              <a:t>9/9/2026</a:t>
            </a:fld>
            <a:endParaRPr lang="en-US"/>
          </a:p>
        </p:txBody>
      </p:sp>
      <p:sp>
        <p:nvSpPr>
          <p:cNvPr id="5" name="Footer Placeholder 4">
            <a:extLst>
              <a:ext uri="{FF2B5EF4-FFF2-40B4-BE49-F238E27FC236}">
                <a16:creationId xmlns:a16="http://schemas.microsoft.com/office/drawing/2014/main" id="{42B44664-AC6E-7B7D-65FB-79C8596F0FF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D02A3B39-BD9B-3875-6E34-E23463BE698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D113166-E3DB-4E0C-93A2-3A42A986089B}" type="slidenum">
              <a:rPr lang="en-US" smtClean="0"/>
              <a:t>‹#›</a:t>
            </a:fld>
            <a:endParaRPr lang="en-US"/>
          </a:p>
        </p:txBody>
      </p:sp>
    </p:spTree>
    <p:extLst>
      <p:ext uri="{BB962C8B-B14F-4D97-AF65-F5344CB8AC3E}">
        <p14:creationId xmlns:p14="http://schemas.microsoft.com/office/powerpoint/2010/main" val="33854612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FCD309-C1BB-8E2F-963E-753F76BF738B}"/>
              </a:ext>
            </a:extLst>
          </p:cNvPr>
          <p:cNvSpPr>
            <a:spLocks noGrp="1"/>
          </p:cNvSpPr>
          <p:nvPr>
            <p:ph type="ctrTitle"/>
          </p:nvPr>
        </p:nvSpPr>
        <p:spPr>
          <a:xfrm>
            <a:off x="1524000" y="699471"/>
            <a:ext cx="9144000" cy="1233902"/>
          </a:xfrm>
        </p:spPr>
        <p:txBody>
          <a:bodyPr>
            <a:normAutofit fontScale="90000"/>
          </a:bodyPr>
          <a:lstStyle/>
          <a:p>
            <a:r>
              <a:rPr lang="en-US" dirty="0">
                <a:solidFill>
                  <a:schemeClr val="tx1">
                    <a:lumMod val="95000"/>
                    <a:lumOff val="5000"/>
                  </a:schemeClr>
                </a:solidFill>
                <a:latin typeface="ADLaM Display" panose="02010000000000000000" pitchFamily="2" charset="0"/>
                <a:ea typeface="ADLaM Display" panose="02010000000000000000" pitchFamily="2" charset="0"/>
                <a:cs typeface="ADLaM Display" panose="02010000000000000000" pitchFamily="2" charset="0"/>
              </a:rPr>
              <a:t>Dig Site 4 Memory Verse</a:t>
            </a:r>
          </a:p>
        </p:txBody>
      </p:sp>
      <p:sp>
        <p:nvSpPr>
          <p:cNvPr id="3" name="Subtitle 2">
            <a:extLst>
              <a:ext uri="{FF2B5EF4-FFF2-40B4-BE49-F238E27FC236}">
                <a16:creationId xmlns:a16="http://schemas.microsoft.com/office/drawing/2014/main" id="{7EB22D4D-6F3F-504B-118B-1737F17427CD}"/>
              </a:ext>
            </a:extLst>
          </p:cNvPr>
          <p:cNvSpPr>
            <a:spLocks noGrp="1"/>
          </p:cNvSpPr>
          <p:nvPr>
            <p:ph type="subTitle" idx="1"/>
          </p:nvPr>
        </p:nvSpPr>
        <p:spPr>
          <a:xfrm>
            <a:off x="1524000" y="4495416"/>
            <a:ext cx="9144000" cy="1655762"/>
          </a:xfrm>
        </p:spPr>
        <p:txBody>
          <a:bodyPr>
            <a:normAutofit lnSpcReduction="10000"/>
          </a:bodyPr>
          <a:lstStyle/>
          <a:p>
            <a:r>
              <a:rPr lang="en-US" dirty="0"/>
              <a:t>This activity will help you memorize your Bible verse for the week. Each slide removes more words from the verse. Click your mouse or spacebar to fill in the blanks one at </a:t>
            </a:r>
            <a:r>
              <a:rPr lang="en-US"/>
              <a:t>a time </a:t>
            </a:r>
            <a:r>
              <a:rPr lang="en-US" dirty="0"/>
              <a:t>but try to say it out loud with the missing words yourself before clicking. Don't forget to practice the reference at the top.</a:t>
            </a:r>
          </a:p>
          <a:p>
            <a:endParaRPr lang="en-US" dirty="0"/>
          </a:p>
        </p:txBody>
      </p:sp>
      <p:pic>
        <p:nvPicPr>
          <p:cNvPr id="5" name="Picture 4">
            <a:extLst>
              <a:ext uri="{FF2B5EF4-FFF2-40B4-BE49-F238E27FC236}">
                <a16:creationId xmlns:a16="http://schemas.microsoft.com/office/drawing/2014/main" id="{D7A2ABB0-49E4-E6EC-915B-0DE903CE3B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rot="20814559">
            <a:off x="567914" y="2079407"/>
            <a:ext cx="2269976" cy="2269976"/>
          </a:xfrm>
          <a:prstGeom prst="rect">
            <a:avLst/>
          </a:prstGeom>
        </p:spPr>
      </p:pic>
      <p:pic>
        <p:nvPicPr>
          <p:cNvPr id="7" name="Picture 6">
            <a:extLst>
              <a:ext uri="{FF2B5EF4-FFF2-40B4-BE49-F238E27FC236}">
                <a16:creationId xmlns:a16="http://schemas.microsoft.com/office/drawing/2014/main" id="{12295C17-EEF5-0C4C-5579-60562A2664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313937">
            <a:off x="9154688" y="1927007"/>
            <a:ext cx="2145564" cy="2145564"/>
          </a:xfrm>
          <a:prstGeom prst="rect">
            <a:avLst/>
          </a:prstGeom>
        </p:spPr>
      </p:pic>
      <p:sp>
        <p:nvSpPr>
          <p:cNvPr id="8" name="TextBox 7">
            <a:extLst>
              <a:ext uri="{FF2B5EF4-FFF2-40B4-BE49-F238E27FC236}">
                <a16:creationId xmlns:a16="http://schemas.microsoft.com/office/drawing/2014/main" id="{C825CC6B-8A57-6830-F2D7-1EEFE0D2FFB9}"/>
              </a:ext>
            </a:extLst>
          </p:cNvPr>
          <p:cNvSpPr txBox="1"/>
          <p:nvPr/>
        </p:nvSpPr>
        <p:spPr>
          <a:xfrm>
            <a:off x="2908685" y="2665755"/>
            <a:ext cx="6374629" cy="1097280"/>
          </a:xfrm>
          <a:prstGeom prst="rect">
            <a:avLst/>
          </a:prstGeom>
          <a:noFill/>
        </p:spPr>
        <p:txBody>
          <a:bodyPr wrap="square" rtlCol="0">
            <a:normAutofit/>
          </a:bodyPr>
          <a:lstStyle/>
          <a:p>
            <a:pPr algn="ctr"/>
            <a:r>
              <a:rPr lang="en-US" sz="3600" dirty="0">
                <a:solidFill>
                  <a:srgbClr val="D24E31"/>
                </a:solidFill>
              </a:rPr>
              <a:t>Hide God's Word in Your Heart!</a:t>
            </a:r>
          </a:p>
        </p:txBody>
      </p:sp>
    </p:spTree>
    <p:extLst>
      <p:ext uri="{BB962C8B-B14F-4D97-AF65-F5344CB8AC3E}">
        <p14:creationId xmlns:p14="http://schemas.microsoft.com/office/powerpoint/2010/main" val="234077483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5213AE5-40F1-00B1-4E0D-6268E913F00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607276" y="1290557"/>
            <a:ext cx="4950182" cy="4523833"/>
          </a:xfrm>
          <a:prstGeom prst="rect">
            <a:avLst/>
          </a:prstGeom>
          <a:effectLst>
            <a:softEdge rad="63500"/>
          </a:effectLst>
        </p:spPr>
      </p:pic>
      <p:sp>
        <p:nvSpPr>
          <p:cNvPr id="4" name="TextBox 3">
            <a:extLst>
              <a:ext uri="{FF2B5EF4-FFF2-40B4-BE49-F238E27FC236}">
                <a16:creationId xmlns:a16="http://schemas.microsoft.com/office/drawing/2014/main" id="{7716FB65-917F-03EB-4DD2-6FF9B75E8C20}"/>
              </a:ext>
            </a:extLst>
          </p:cNvPr>
          <p:cNvSpPr txBox="1"/>
          <p:nvPr/>
        </p:nvSpPr>
        <p:spPr>
          <a:xfrm>
            <a:off x="391067" y="274827"/>
            <a:ext cx="5244803" cy="6304098"/>
          </a:xfrm>
          <a:prstGeom prst="rect">
            <a:avLst/>
          </a:prstGeom>
          <a:noFill/>
        </p:spPr>
        <p:txBody>
          <a:bodyPr wrap="square" rtlCol="0">
            <a:spAutoFit/>
          </a:bodyPr>
          <a:lstStyle/>
          <a:p>
            <a:pPr algn="ctr"/>
            <a:r>
              <a:rPr lang="en-US" sz="4800" b="1" dirty="0"/>
              <a:t>Psalm 9:10</a:t>
            </a:r>
          </a:p>
          <a:p>
            <a:pPr algn="ctr"/>
            <a:endParaRPr lang="en-US" sz="3200" b="1" dirty="0"/>
          </a:p>
          <a:p>
            <a:pPr algn="ctr">
              <a:lnSpc>
                <a:spcPct val="150000"/>
              </a:lnSpc>
            </a:pPr>
            <a:r>
              <a:rPr lang="en-US" sz="4400" dirty="0"/>
              <a:t>"Those who know your name trust in you, for you, LORD, have never forsaken those who seek you."</a:t>
            </a:r>
            <a:endParaRPr lang="en-US" sz="4000" dirty="0"/>
          </a:p>
        </p:txBody>
      </p:sp>
      <p:sp>
        <p:nvSpPr>
          <p:cNvPr id="8" name="Rectangle 7">
            <a:extLst>
              <a:ext uri="{FF2B5EF4-FFF2-40B4-BE49-F238E27FC236}">
                <a16:creationId xmlns:a16="http://schemas.microsoft.com/office/drawing/2014/main" id="{D3001568-D902-8452-6D59-64C717819074}"/>
              </a:ext>
            </a:extLst>
          </p:cNvPr>
          <p:cNvSpPr/>
          <p:nvPr/>
        </p:nvSpPr>
        <p:spPr>
          <a:xfrm>
            <a:off x="9544808" y="1388703"/>
            <a:ext cx="1865314" cy="1569660"/>
          </a:xfrm>
          <a:prstGeom prst="rect">
            <a:avLst/>
          </a:prstGeom>
          <a:noFill/>
        </p:spPr>
        <p:txBody>
          <a:bodyPr wrap="square" lIns="91440" tIns="45720" rIns="91440" bIns="45720">
            <a:spAutoFit/>
          </a:bodyPr>
          <a:lstStyle/>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I AM</a:t>
            </a:r>
          </a:p>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WHO</a:t>
            </a:r>
          </a:p>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I AM</a:t>
            </a:r>
          </a:p>
        </p:txBody>
      </p:sp>
    </p:spTree>
    <p:extLst>
      <p:ext uri="{BB962C8B-B14F-4D97-AF65-F5344CB8AC3E}">
        <p14:creationId xmlns:p14="http://schemas.microsoft.com/office/powerpoint/2010/main" val="23149632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38CBAD57-FA5C-B8AA-A917-60D5AADFDE81}"/>
            </a:ext>
          </a:extLst>
        </p:cNvPr>
        <p:cNvGrpSpPr/>
        <p:nvPr/>
      </p:nvGrpSpPr>
      <p:grpSpPr>
        <a:xfrm>
          <a:off x="0" y="0"/>
          <a:ext cx="0" cy="0"/>
          <a:chOff x="0" y="0"/>
          <a:chExt cx="0" cy="0"/>
        </a:xfrm>
      </p:grpSpPr>
      <p:sp>
        <p:nvSpPr>
          <p:cNvPr id="4" name="TextBox 3">
            <a:extLst>
              <a:ext uri="{FF2B5EF4-FFF2-40B4-BE49-F238E27FC236}">
                <a16:creationId xmlns:a16="http://schemas.microsoft.com/office/drawing/2014/main" id="{2BC4DEAC-27DD-66ED-538F-567002ED11CD}"/>
              </a:ext>
            </a:extLst>
          </p:cNvPr>
          <p:cNvSpPr txBox="1"/>
          <p:nvPr/>
        </p:nvSpPr>
        <p:spPr>
          <a:xfrm>
            <a:off x="391067" y="274827"/>
            <a:ext cx="5244803" cy="6304098"/>
          </a:xfrm>
          <a:prstGeom prst="rect">
            <a:avLst/>
          </a:prstGeom>
          <a:noFill/>
        </p:spPr>
        <p:txBody>
          <a:bodyPr wrap="square" rtlCol="0">
            <a:spAutoFit/>
          </a:bodyPr>
          <a:lstStyle/>
          <a:p>
            <a:pPr algn="ctr"/>
            <a:r>
              <a:rPr lang="en-US" sz="4800" b="1" dirty="0"/>
              <a:t>Psalm 9:10</a:t>
            </a:r>
          </a:p>
          <a:p>
            <a:pPr algn="ctr"/>
            <a:endParaRPr lang="en-US" sz="3200" b="1" dirty="0"/>
          </a:p>
          <a:p>
            <a:pPr algn="ctr">
              <a:lnSpc>
                <a:spcPct val="150000"/>
              </a:lnSpc>
            </a:pPr>
            <a:r>
              <a:rPr lang="en-US" sz="4400" dirty="0"/>
              <a:t>"Those who know your </a:t>
            </a:r>
            <a:r>
              <a:rPr lang="en-US" sz="4400" dirty="0">
                <a:highlight>
                  <a:srgbClr val="00FFFF"/>
                </a:highlight>
              </a:rPr>
              <a:t>name</a:t>
            </a:r>
            <a:r>
              <a:rPr lang="en-US" sz="4400" dirty="0"/>
              <a:t> </a:t>
            </a:r>
            <a:r>
              <a:rPr lang="en-US" sz="4400" dirty="0">
                <a:highlight>
                  <a:srgbClr val="00FFFF"/>
                </a:highlight>
              </a:rPr>
              <a:t>trust</a:t>
            </a:r>
            <a:r>
              <a:rPr lang="en-US" sz="4400" dirty="0"/>
              <a:t> in you, for you, </a:t>
            </a:r>
            <a:r>
              <a:rPr lang="en-US" sz="4400" dirty="0">
                <a:highlight>
                  <a:srgbClr val="00FFFF"/>
                </a:highlight>
              </a:rPr>
              <a:t>LORD</a:t>
            </a:r>
            <a:r>
              <a:rPr lang="en-US" sz="4400" dirty="0"/>
              <a:t>, have never </a:t>
            </a:r>
            <a:r>
              <a:rPr lang="en-US" sz="4400" dirty="0">
                <a:highlight>
                  <a:srgbClr val="00FFFF"/>
                </a:highlight>
              </a:rPr>
              <a:t>forsaken </a:t>
            </a:r>
            <a:r>
              <a:rPr lang="en-US" sz="4400" dirty="0"/>
              <a:t>those who </a:t>
            </a:r>
            <a:r>
              <a:rPr lang="en-US" sz="4400" dirty="0">
                <a:highlight>
                  <a:srgbClr val="00FFFF"/>
                </a:highlight>
              </a:rPr>
              <a:t>seek</a:t>
            </a:r>
            <a:r>
              <a:rPr lang="en-US" sz="4400" dirty="0"/>
              <a:t> you."</a:t>
            </a:r>
            <a:endParaRPr lang="en-US" sz="4000" dirty="0"/>
          </a:p>
        </p:txBody>
      </p:sp>
      <p:sp>
        <p:nvSpPr>
          <p:cNvPr id="2" name="Rectangle 1">
            <a:extLst>
              <a:ext uri="{FF2B5EF4-FFF2-40B4-BE49-F238E27FC236}">
                <a16:creationId xmlns:a16="http://schemas.microsoft.com/office/drawing/2014/main" id="{1E2AE2F4-12EE-C7F3-0642-A8E1D1A5A062}"/>
              </a:ext>
            </a:extLst>
          </p:cNvPr>
          <p:cNvSpPr/>
          <p:nvPr/>
        </p:nvSpPr>
        <p:spPr>
          <a:xfrm rot="16200000">
            <a:off x="5048499" y="3404965"/>
            <a:ext cx="2095002" cy="646331"/>
          </a:xfrm>
          <a:prstGeom prst="rect">
            <a:avLst/>
          </a:prstGeom>
          <a:noFill/>
        </p:spPr>
        <p:txBody>
          <a:bodyPr wrap="square" lIns="91440" tIns="45720" rIns="91440" bIns="45720">
            <a:spAutoFit/>
          </a:bodyPr>
          <a:lstStyle/>
          <a:p>
            <a:pPr algn="ctr"/>
            <a:r>
              <a:rPr lang="en-US" sz="3600" b="1" cap="none" spc="0" dirty="0">
                <a:ln w="15875">
                  <a:solidFill>
                    <a:schemeClr val="bg1"/>
                  </a:solidFill>
                  <a:prstDash val="solid"/>
                </a:ln>
                <a:solidFill>
                  <a:schemeClr val="accent1"/>
                </a:solidFill>
                <a:effectLst>
                  <a:outerShdw blurRad="12700" dist="38100" dir="2700000" algn="tl" rotWithShape="0">
                    <a:schemeClr val="bg1">
                      <a:lumMod val="50000"/>
                    </a:schemeClr>
                  </a:outerShdw>
                </a:effectLst>
              </a:rPr>
              <a:t>Y</a:t>
            </a:r>
            <a:r>
              <a:rPr lang="en-US" sz="3600" b="1" dirty="0">
                <a:ln w="15875">
                  <a:solidFill>
                    <a:schemeClr val="bg1"/>
                  </a:solidFill>
                  <a:prstDash val="solid"/>
                </a:ln>
                <a:solidFill>
                  <a:schemeClr val="accent1"/>
                </a:solidFill>
                <a:effectLst>
                  <a:outerShdw blurRad="12700" dist="38100" dir="2700000" algn="tl" rotWithShape="0">
                    <a:schemeClr val="bg1">
                      <a:lumMod val="50000"/>
                    </a:schemeClr>
                  </a:outerShdw>
                </a:effectLst>
              </a:rPr>
              <a:t>ahweh</a:t>
            </a:r>
          </a:p>
        </p:txBody>
      </p:sp>
      <p:sp>
        <p:nvSpPr>
          <p:cNvPr id="5" name="Rectangle 4">
            <a:extLst>
              <a:ext uri="{FF2B5EF4-FFF2-40B4-BE49-F238E27FC236}">
                <a16:creationId xmlns:a16="http://schemas.microsoft.com/office/drawing/2014/main" id="{2CB3B454-F10E-FC69-C1DE-B8D5C9AD15F7}"/>
              </a:ext>
            </a:extLst>
          </p:cNvPr>
          <p:cNvSpPr/>
          <p:nvPr/>
        </p:nvSpPr>
        <p:spPr>
          <a:xfrm rot="16200000">
            <a:off x="5048499" y="5289480"/>
            <a:ext cx="2095002" cy="646331"/>
          </a:xfrm>
          <a:prstGeom prst="rect">
            <a:avLst/>
          </a:prstGeom>
          <a:noFill/>
        </p:spPr>
        <p:txBody>
          <a:bodyPr wrap="square" lIns="91440" tIns="45720" rIns="91440" bIns="45720">
            <a:spAutoFit/>
          </a:bodyPr>
          <a:lstStyle/>
          <a:p>
            <a:pPr algn="ctr"/>
            <a:r>
              <a:rPr lang="en-US" sz="3600" b="1" cap="none" spc="0" dirty="0">
                <a:ln w="15875">
                  <a:solidFill>
                    <a:schemeClr val="bg1"/>
                  </a:solidFill>
                  <a:prstDash val="solid"/>
                </a:ln>
                <a:solidFill>
                  <a:schemeClr val="accent1"/>
                </a:solidFill>
                <a:effectLst>
                  <a:outerShdw blurRad="12700" dist="38100" dir="2700000" algn="tl" rotWithShape="0">
                    <a:schemeClr val="bg1">
                      <a:lumMod val="50000"/>
                    </a:schemeClr>
                  </a:outerShdw>
                </a:effectLst>
              </a:rPr>
              <a:t>Jesus</a:t>
            </a:r>
            <a:endParaRPr lang="en-US" sz="3600" b="1" dirty="0">
              <a:ln w="15875">
                <a:solidFill>
                  <a:schemeClr val="bg1"/>
                </a:solidFill>
                <a:prstDash val="solid"/>
              </a:ln>
              <a:solidFill>
                <a:schemeClr val="accent1"/>
              </a:solidFill>
              <a:effectLst>
                <a:outerShdw blurRad="12700" dist="38100" dir="2700000" algn="tl" rotWithShape="0">
                  <a:schemeClr val="bg1">
                    <a:lumMod val="50000"/>
                  </a:schemeClr>
                </a:outerShdw>
              </a:effectLst>
            </a:endParaRPr>
          </a:p>
        </p:txBody>
      </p:sp>
      <p:sp>
        <p:nvSpPr>
          <p:cNvPr id="6" name="Rectangle 5">
            <a:extLst>
              <a:ext uri="{FF2B5EF4-FFF2-40B4-BE49-F238E27FC236}">
                <a16:creationId xmlns:a16="http://schemas.microsoft.com/office/drawing/2014/main" id="{152F3BC5-303D-D2D1-0EDE-018A8B4BB888}"/>
              </a:ext>
            </a:extLst>
          </p:cNvPr>
          <p:cNvSpPr/>
          <p:nvPr/>
        </p:nvSpPr>
        <p:spPr>
          <a:xfrm rot="16200000">
            <a:off x="5048500" y="1619840"/>
            <a:ext cx="2095002" cy="646331"/>
          </a:xfrm>
          <a:prstGeom prst="rect">
            <a:avLst/>
          </a:prstGeom>
          <a:noFill/>
        </p:spPr>
        <p:txBody>
          <a:bodyPr wrap="square" lIns="91440" tIns="45720" rIns="91440" bIns="45720">
            <a:spAutoFit/>
          </a:bodyPr>
          <a:lstStyle/>
          <a:p>
            <a:pPr algn="ctr"/>
            <a:r>
              <a:rPr lang="en-US" sz="3600" b="1" dirty="0">
                <a:ln w="15875">
                  <a:solidFill>
                    <a:schemeClr val="bg1"/>
                  </a:solidFill>
                  <a:prstDash val="solid"/>
                </a:ln>
                <a:solidFill>
                  <a:schemeClr val="accent1"/>
                </a:solidFill>
                <a:effectLst>
                  <a:outerShdw blurRad="12700" dist="38100" dir="2700000" algn="tl" rotWithShape="0">
                    <a:schemeClr val="bg1">
                      <a:lumMod val="50000"/>
                    </a:schemeClr>
                  </a:outerShdw>
                </a:effectLst>
              </a:rPr>
              <a:t>I AM</a:t>
            </a:r>
          </a:p>
        </p:txBody>
      </p:sp>
      <p:sp>
        <p:nvSpPr>
          <p:cNvPr id="7" name="TextBox 6">
            <a:extLst>
              <a:ext uri="{FF2B5EF4-FFF2-40B4-BE49-F238E27FC236}">
                <a16:creationId xmlns:a16="http://schemas.microsoft.com/office/drawing/2014/main" id="{691478C3-9A7E-4C8C-2B13-FF45DAFEFEB9}"/>
              </a:ext>
            </a:extLst>
          </p:cNvPr>
          <p:cNvSpPr txBox="1"/>
          <p:nvPr/>
        </p:nvSpPr>
        <p:spPr>
          <a:xfrm>
            <a:off x="6556130" y="274827"/>
            <a:ext cx="5244803" cy="6678751"/>
          </a:xfrm>
          <a:prstGeom prst="rect">
            <a:avLst/>
          </a:prstGeom>
          <a:noFill/>
        </p:spPr>
        <p:txBody>
          <a:bodyPr wrap="square" rtlCol="0">
            <a:spAutoFit/>
          </a:bodyPr>
          <a:lstStyle/>
          <a:p>
            <a:pPr algn="ctr"/>
            <a:r>
              <a:rPr lang="en-US" sz="3200" b="1" dirty="0"/>
              <a:t>What Does It Mean?</a:t>
            </a:r>
          </a:p>
          <a:p>
            <a:pPr algn="ctr"/>
            <a:endParaRPr lang="en-US" sz="2800" b="1" dirty="0"/>
          </a:p>
          <a:p>
            <a:pPr algn="ctr"/>
            <a:r>
              <a:rPr lang="en-US" sz="2800" dirty="0"/>
              <a:t>As Christians, we know that Jesus is God, and we have faith in His name because he died for our sins. Jesus is always with us and cares for us! We do not have to look for Him in the same way we do when we play hide-and-seek with our friends. He does not hide from us! All we have to do to seek Him is pray, read our Bibles, worship, walk through nature, or spend time with others in God's family. </a:t>
            </a:r>
            <a:endParaRPr lang="en-US" sz="2400" dirty="0"/>
          </a:p>
        </p:txBody>
      </p:sp>
    </p:spTree>
    <p:extLst>
      <p:ext uri="{BB962C8B-B14F-4D97-AF65-F5344CB8AC3E}">
        <p14:creationId xmlns:p14="http://schemas.microsoft.com/office/powerpoint/2010/main" val="28760238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89BED80F-85C8-0DDE-1CB6-E162E85A5520}"/>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2AFF8BB7-0D5E-8EFF-C573-A573A5D3A1A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607276" y="1290557"/>
            <a:ext cx="4950182" cy="4523833"/>
          </a:xfrm>
          <a:prstGeom prst="rect">
            <a:avLst/>
          </a:prstGeom>
          <a:effectLst>
            <a:softEdge rad="63500"/>
          </a:effectLst>
        </p:spPr>
      </p:pic>
      <p:sp>
        <p:nvSpPr>
          <p:cNvPr id="4" name="TextBox 3">
            <a:extLst>
              <a:ext uri="{FF2B5EF4-FFF2-40B4-BE49-F238E27FC236}">
                <a16:creationId xmlns:a16="http://schemas.microsoft.com/office/drawing/2014/main" id="{1781C397-C9BF-A2C5-01CE-0C57C3E01371}"/>
              </a:ext>
            </a:extLst>
          </p:cNvPr>
          <p:cNvSpPr txBox="1"/>
          <p:nvPr/>
        </p:nvSpPr>
        <p:spPr>
          <a:xfrm>
            <a:off x="391067" y="274827"/>
            <a:ext cx="5244803" cy="6304098"/>
          </a:xfrm>
          <a:prstGeom prst="rect">
            <a:avLst/>
          </a:prstGeom>
          <a:noFill/>
        </p:spPr>
        <p:txBody>
          <a:bodyPr wrap="square" rtlCol="0">
            <a:spAutoFit/>
          </a:bodyPr>
          <a:lstStyle/>
          <a:p>
            <a:pPr algn="ctr"/>
            <a:r>
              <a:rPr lang="en-US" sz="4800" b="1" dirty="0"/>
              <a:t>______ 9:10</a:t>
            </a:r>
          </a:p>
          <a:p>
            <a:pPr algn="ctr"/>
            <a:endParaRPr lang="en-US" sz="3200" b="1" dirty="0"/>
          </a:p>
          <a:p>
            <a:pPr algn="ctr">
              <a:lnSpc>
                <a:spcPct val="150000"/>
              </a:lnSpc>
            </a:pPr>
            <a:r>
              <a:rPr lang="en-US" sz="4400" dirty="0"/>
              <a:t>"Those who ____ your _____ trust in you, for you, _______, have _____ forsaken those who ____ you."</a:t>
            </a:r>
            <a:endParaRPr lang="en-US" sz="4000" dirty="0"/>
          </a:p>
        </p:txBody>
      </p:sp>
      <p:sp>
        <p:nvSpPr>
          <p:cNvPr id="8" name="Rectangle 7">
            <a:extLst>
              <a:ext uri="{FF2B5EF4-FFF2-40B4-BE49-F238E27FC236}">
                <a16:creationId xmlns:a16="http://schemas.microsoft.com/office/drawing/2014/main" id="{E09094E6-2846-1E82-DBC8-BA785E883D9C}"/>
              </a:ext>
            </a:extLst>
          </p:cNvPr>
          <p:cNvSpPr/>
          <p:nvPr/>
        </p:nvSpPr>
        <p:spPr>
          <a:xfrm>
            <a:off x="9544808" y="1388703"/>
            <a:ext cx="1865314" cy="1569660"/>
          </a:xfrm>
          <a:prstGeom prst="rect">
            <a:avLst/>
          </a:prstGeom>
          <a:noFill/>
        </p:spPr>
        <p:txBody>
          <a:bodyPr wrap="square" lIns="91440" tIns="45720" rIns="91440" bIns="45720">
            <a:spAutoFit/>
          </a:bodyPr>
          <a:lstStyle/>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I AM</a:t>
            </a:r>
          </a:p>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WHO</a:t>
            </a:r>
          </a:p>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I AM</a:t>
            </a:r>
          </a:p>
        </p:txBody>
      </p:sp>
      <p:sp>
        <p:nvSpPr>
          <p:cNvPr id="2" name="TextBox 1">
            <a:extLst>
              <a:ext uri="{FF2B5EF4-FFF2-40B4-BE49-F238E27FC236}">
                <a16:creationId xmlns:a16="http://schemas.microsoft.com/office/drawing/2014/main" id="{BE4BD20C-1ACA-562D-12DE-F351A53BCB0E}"/>
              </a:ext>
            </a:extLst>
          </p:cNvPr>
          <p:cNvSpPr txBox="1"/>
          <p:nvPr/>
        </p:nvSpPr>
        <p:spPr>
          <a:xfrm>
            <a:off x="1602327" y="309995"/>
            <a:ext cx="1696915" cy="769441"/>
          </a:xfrm>
          <a:prstGeom prst="rect">
            <a:avLst/>
          </a:prstGeom>
          <a:noFill/>
        </p:spPr>
        <p:txBody>
          <a:bodyPr wrap="square" rtlCol="0">
            <a:spAutoFit/>
          </a:bodyPr>
          <a:lstStyle/>
          <a:p>
            <a:r>
              <a:rPr lang="en-US" sz="4400" b="1" dirty="0">
                <a:latin typeface="Papyrus" panose="03070502060502030205" pitchFamily="66" charset="0"/>
              </a:rPr>
              <a:t>Psalm</a:t>
            </a:r>
          </a:p>
        </p:txBody>
      </p:sp>
      <p:sp>
        <p:nvSpPr>
          <p:cNvPr id="5" name="TextBox 4">
            <a:extLst>
              <a:ext uri="{FF2B5EF4-FFF2-40B4-BE49-F238E27FC236}">
                <a16:creationId xmlns:a16="http://schemas.microsoft.com/office/drawing/2014/main" id="{417A9E16-C2AC-2FDD-0A94-88893D49D7B9}"/>
              </a:ext>
            </a:extLst>
          </p:cNvPr>
          <p:cNvSpPr txBox="1"/>
          <p:nvPr/>
        </p:nvSpPr>
        <p:spPr>
          <a:xfrm>
            <a:off x="3077309" y="5840119"/>
            <a:ext cx="1362808" cy="707886"/>
          </a:xfrm>
          <a:prstGeom prst="rect">
            <a:avLst/>
          </a:prstGeom>
          <a:noFill/>
        </p:spPr>
        <p:txBody>
          <a:bodyPr wrap="square" rtlCol="0">
            <a:spAutoFit/>
          </a:bodyPr>
          <a:lstStyle/>
          <a:p>
            <a:r>
              <a:rPr lang="en-US" sz="4000" dirty="0">
                <a:latin typeface="Papyrus" panose="03070502060502030205" pitchFamily="66" charset="0"/>
              </a:rPr>
              <a:t>seek</a:t>
            </a:r>
          </a:p>
        </p:txBody>
      </p:sp>
      <p:sp>
        <p:nvSpPr>
          <p:cNvPr id="6" name="TextBox 5">
            <a:extLst>
              <a:ext uri="{FF2B5EF4-FFF2-40B4-BE49-F238E27FC236}">
                <a16:creationId xmlns:a16="http://schemas.microsoft.com/office/drawing/2014/main" id="{6D7D2865-1CED-7D5F-694F-D8481083F277}"/>
              </a:ext>
            </a:extLst>
          </p:cNvPr>
          <p:cNvSpPr txBox="1"/>
          <p:nvPr/>
        </p:nvSpPr>
        <p:spPr>
          <a:xfrm>
            <a:off x="3470031" y="3783770"/>
            <a:ext cx="2086706" cy="707886"/>
          </a:xfrm>
          <a:prstGeom prst="rect">
            <a:avLst/>
          </a:prstGeom>
          <a:noFill/>
        </p:spPr>
        <p:txBody>
          <a:bodyPr wrap="square" rtlCol="0">
            <a:spAutoFit/>
          </a:bodyPr>
          <a:lstStyle/>
          <a:p>
            <a:r>
              <a:rPr lang="en-US" sz="4000" dirty="0">
                <a:latin typeface="Papyrus" panose="03070502060502030205" pitchFamily="66" charset="0"/>
              </a:rPr>
              <a:t>LORD</a:t>
            </a:r>
          </a:p>
        </p:txBody>
      </p:sp>
      <p:sp>
        <p:nvSpPr>
          <p:cNvPr id="7" name="TextBox 6">
            <a:extLst>
              <a:ext uri="{FF2B5EF4-FFF2-40B4-BE49-F238E27FC236}">
                <a16:creationId xmlns:a16="http://schemas.microsoft.com/office/drawing/2014/main" id="{57DC83DE-E998-D805-46EA-1948F3CBE864}"/>
              </a:ext>
            </a:extLst>
          </p:cNvPr>
          <p:cNvSpPr txBox="1"/>
          <p:nvPr/>
        </p:nvSpPr>
        <p:spPr>
          <a:xfrm>
            <a:off x="2063263" y="2844587"/>
            <a:ext cx="1362808" cy="707886"/>
          </a:xfrm>
          <a:prstGeom prst="rect">
            <a:avLst/>
          </a:prstGeom>
          <a:noFill/>
        </p:spPr>
        <p:txBody>
          <a:bodyPr wrap="square" rtlCol="0">
            <a:spAutoFit/>
          </a:bodyPr>
          <a:lstStyle/>
          <a:p>
            <a:r>
              <a:rPr lang="en-US" sz="4000" dirty="0">
                <a:latin typeface="Papyrus" panose="03070502060502030205" pitchFamily="66" charset="0"/>
              </a:rPr>
              <a:t>name</a:t>
            </a:r>
          </a:p>
        </p:txBody>
      </p:sp>
      <p:sp>
        <p:nvSpPr>
          <p:cNvPr id="9" name="TextBox 8">
            <a:extLst>
              <a:ext uri="{FF2B5EF4-FFF2-40B4-BE49-F238E27FC236}">
                <a16:creationId xmlns:a16="http://schemas.microsoft.com/office/drawing/2014/main" id="{8FB5BA9C-8B71-D98C-641F-D29B362B1D30}"/>
              </a:ext>
            </a:extLst>
          </p:cNvPr>
          <p:cNvSpPr txBox="1"/>
          <p:nvPr/>
        </p:nvSpPr>
        <p:spPr>
          <a:xfrm>
            <a:off x="3851033" y="1819590"/>
            <a:ext cx="1362808" cy="707886"/>
          </a:xfrm>
          <a:prstGeom prst="rect">
            <a:avLst/>
          </a:prstGeom>
          <a:noFill/>
        </p:spPr>
        <p:txBody>
          <a:bodyPr wrap="square" rtlCol="0">
            <a:spAutoFit/>
          </a:bodyPr>
          <a:lstStyle/>
          <a:p>
            <a:r>
              <a:rPr lang="en-US" sz="4000" dirty="0">
                <a:latin typeface="Papyrus" panose="03070502060502030205" pitchFamily="66" charset="0"/>
              </a:rPr>
              <a:t>know</a:t>
            </a:r>
          </a:p>
        </p:txBody>
      </p:sp>
      <p:sp>
        <p:nvSpPr>
          <p:cNvPr id="10" name="TextBox 9">
            <a:extLst>
              <a:ext uri="{FF2B5EF4-FFF2-40B4-BE49-F238E27FC236}">
                <a16:creationId xmlns:a16="http://schemas.microsoft.com/office/drawing/2014/main" id="{9F05DDB6-D9F6-0EE1-4CB1-AA3A10E4DA1E}"/>
              </a:ext>
            </a:extLst>
          </p:cNvPr>
          <p:cNvSpPr txBox="1"/>
          <p:nvPr/>
        </p:nvSpPr>
        <p:spPr>
          <a:xfrm>
            <a:off x="1901266" y="4840964"/>
            <a:ext cx="1362808" cy="707886"/>
          </a:xfrm>
          <a:prstGeom prst="rect">
            <a:avLst/>
          </a:prstGeom>
          <a:noFill/>
        </p:spPr>
        <p:txBody>
          <a:bodyPr wrap="square" rtlCol="0">
            <a:spAutoFit/>
          </a:bodyPr>
          <a:lstStyle/>
          <a:p>
            <a:r>
              <a:rPr lang="en-US" sz="4000" dirty="0">
                <a:latin typeface="Papyrus" panose="03070502060502030205" pitchFamily="66" charset="0"/>
              </a:rPr>
              <a:t>never</a:t>
            </a:r>
          </a:p>
        </p:txBody>
      </p:sp>
    </p:spTree>
    <p:extLst>
      <p:ext uri="{BB962C8B-B14F-4D97-AF65-F5344CB8AC3E}">
        <p14:creationId xmlns:p14="http://schemas.microsoft.com/office/powerpoint/2010/main" val="3886577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randombar(horizont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randombar(horizontal)">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randombar(horizontal)">
                                      <p:cBhvr>
                                        <p:cTn id="27" dur="500"/>
                                        <p:tgtEl>
                                          <p:spTgt spid="10"/>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5"/>
                                        </p:tgtEl>
                                        <p:attrNameLst>
                                          <p:attrName>style.visibility</p:attrName>
                                        </p:attrNameLst>
                                      </p:cBhvr>
                                      <p:to>
                                        <p:strVal val="visible"/>
                                      </p:to>
                                    </p:set>
                                    <p:animEffect transition="in" filter="randombar(horizontal)">
                                      <p:cBhvr>
                                        <p:cTn id="3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9"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26FB25A7-0675-6645-FAAF-0D0B871FE54C}"/>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1C3DB7DE-A24A-E232-3639-176B6BCF1752}"/>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607276" y="1290557"/>
            <a:ext cx="4950182" cy="4523833"/>
          </a:xfrm>
          <a:prstGeom prst="rect">
            <a:avLst/>
          </a:prstGeom>
          <a:effectLst>
            <a:softEdge rad="63500"/>
          </a:effectLst>
        </p:spPr>
      </p:pic>
      <p:sp>
        <p:nvSpPr>
          <p:cNvPr id="4" name="TextBox 3">
            <a:extLst>
              <a:ext uri="{FF2B5EF4-FFF2-40B4-BE49-F238E27FC236}">
                <a16:creationId xmlns:a16="http://schemas.microsoft.com/office/drawing/2014/main" id="{38B11FBC-4DB4-6D12-2AA9-AC3E0663DF4E}"/>
              </a:ext>
            </a:extLst>
          </p:cNvPr>
          <p:cNvSpPr txBox="1"/>
          <p:nvPr/>
        </p:nvSpPr>
        <p:spPr>
          <a:xfrm>
            <a:off x="391067" y="274827"/>
            <a:ext cx="5244803" cy="6304098"/>
          </a:xfrm>
          <a:prstGeom prst="rect">
            <a:avLst/>
          </a:prstGeom>
          <a:noFill/>
        </p:spPr>
        <p:txBody>
          <a:bodyPr wrap="square" rtlCol="0">
            <a:spAutoFit/>
          </a:bodyPr>
          <a:lstStyle/>
          <a:p>
            <a:pPr algn="ctr"/>
            <a:r>
              <a:rPr lang="en-US" sz="4800" b="1" dirty="0"/>
              <a:t>______ 9:__</a:t>
            </a:r>
          </a:p>
          <a:p>
            <a:pPr algn="ctr"/>
            <a:endParaRPr lang="en-US" sz="3200" b="1" dirty="0"/>
          </a:p>
          <a:p>
            <a:pPr algn="ctr">
              <a:lnSpc>
                <a:spcPct val="150000"/>
              </a:lnSpc>
            </a:pPr>
            <a:r>
              <a:rPr lang="en-US" sz="4400" dirty="0"/>
              <a:t>"______ who ____ your _____ ____ in you, for ___, _______, have _____ forsaken _____ who ____ ___."</a:t>
            </a:r>
            <a:endParaRPr lang="en-US" sz="4000" dirty="0"/>
          </a:p>
        </p:txBody>
      </p:sp>
      <p:sp>
        <p:nvSpPr>
          <p:cNvPr id="8" name="Rectangle 7">
            <a:extLst>
              <a:ext uri="{FF2B5EF4-FFF2-40B4-BE49-F238E27FC236}">
                <a16:creationId xmlns:a16="http://schemas.microsoft.com/office/drawing/2014/main" id="{F1CA04C6-2762-2D0C-C06E-F0908755C21B}"/>
              </a:ext>
            </a:extLst>
          </p:cNvPr>
          <p:cNvSpPr/>
          <p:nvPr/>
        </p:nvSpPr>
        <p:spPr>
          <a:xfrm>
            <a:off x="9544808" y="1388703"/>
            <a:ext cx="1865314" cy="1569660"/>
          </a:xfrm>
          <a:prstGeom prst="rect">
            <a:avLst/>
          </a:prstGeom>
          <a:noFill/>
        </p:spPr>
        <p:txBody>
          <a:bodyPr wrap="square" lIns="91440" tIns="45720" rIns="91440" bIns="45720">
            <a:spAutoFit/>
          </a:bodyPr>
          <a:lstStyle/>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I AM</a:t>
            </a:r>
          </a:p>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WHO</a:t>
            </a:r>
          </a:p>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I AM</a:t>
            </a:r>
          </a:p>
        </p:txBody>
      </p:sp>
      <p:sp>
        <p:nvSpPr>
          <p:cNvPr id="2" name="TextBox 1">
            <a:extLst>
              <a:ext uri="{FF2B5EF4-FFF2-40B4-BE49-F238E27FC236}">
                <a16:creationId xmlns:a16="http://schemas.microsoft.com/office/drawing/2014/main" id="{A714AEDE-992C-8B2D-1887-4C833CDF89D1}"/>
              </a:ext>
            </a:extLst>
          </p:cNvPr>
          <p:cNvSpPr txBox="1"/>
          <p:nvPr/>
        </p:nvSpPr>
        <p:spPr>
          <a:xfrm>
            <a:off x="1602327" y="309995"/>
            <a:ext cx="1696915" cy="769441"/>
          </a:xfrm>
          <a:prstGeom prst="rect">
            <a:avLst/>
          </a:prstGeom>
          <a:noFill/>
        </p:spPr>
        <p:txBody>
          <a:bodyPr wrap="square" rtlCol="0">
            <a:spAutoFit/>
          </a:bodyPr>
          <a:lstStyle/>
          <a:p>
            <a:r>
              <a:rPr lang="en-US" sz="4400" b="1" dirty="0">
                <a:latin typeface="Papyrus" panose="03070502060502030205" pitchFamily="66" charset="0"/>
              </a:rPr>
              <a:t>Psalm</a:t>
            </a:r>
          </a:p>
        </p:txBody>
      </p:sp>
      <p:sp>
        <p:nvSpPr>
          <p:cNvPr id="5" name="TextBox 4">
            <a:extLst>
              <a:ext uri="{FF2B5EF4-FFF2-40B4-BE49-F238E27FC236}">
                <a16:creationId xmlns:a16="http://schemas.microsoft.com/office/drawing/2014/main" id="{30C60800-FFB3-E9BE-D2D5-9AE787353F52}"/>
              </a:ext>
            </a:extLst>
          </p:cNvPr>
          <p:cNvSpPr txBox="1"/>
          <p:nvPr/>
        </p:nvSpPr>
        <p:spPr>
          <a:xfrm>
            <a:off x="3077309" y="5840119"/>
            <a:ext cx="1362808" cy="707886"/>
          </a:xfrm>
          <a:prstGeom prst="rect">
            <a:avLst/>
          </a:prstGeom>
          <a:noFill/>
        </p:spPr>
        <p:txBody>
          <a:bodyPr wrap="square" rtlCol="0">
            <a:spAutoFit/>
          </a:bodyPr>
          <a:lstStyle/>
          <a:p>
            <a:r>
              <a:rPr lang="en-US" sz="4000" dirty="0">
                <a:latin typeface="Papyrus" panose="03070502060502030205" pitchFamily="66" charset="0"/>
              </a:rPr>
              <a:t>seek</a:t>
            </a:r>
          </a:p>
        </p:txBody>
      </p:sp>
      <p:sp>
        <p:nvSpPr>
          <p:cNvPr id="6" name="TextBox 5">
            <a:extLst>
              <a:ext uri="{FF2B5EF4-FFF2-40B4-BE49-F238E27FC236}">
                <a16:creationId xmlns:a16="http://schemas.microsoft.com/office/drawing/2014/main" id="{BABC9E90-01BA-7375-0493-264E20D8C1CD}"/>
              </a:ext>
            </a:extLst>
          </p:cNvPr>
          <p:cNvSpPr txBox="1"/>
          <p:nvPr/>
        </p:nvSpPr>
        <p:spPr>
          <a:xfrm>
            <a:off x="3470031" y="3783770"/>
            <a:ext cx="2086706" cy="707886"/>
          </a:xfrm>
          <a:prstGeom prst="rect">
            <a:avLst/>
          </a:prstGeom>
          <a:noFill/>
        </p:spPr>
        <p:txBody>
          <a:bodyPr wrap="square" rtlCol="0">
            <a:spAutoFit/>
          </a:bodyPr>
          <a:lstStyle/>
          <a:p>
            <a:r>
              <a:rPr lang="en-US" sz="4000" dirty="0">
                <a:latin typeface="Papyrus" panose="03070502060502030205" pitchFamily="66" charset="0"/>
              </a:rPr>
              <a:t>LORD</a:t>
            </a:r>
          </a:p>
        </p:txBody>
      </p:sp>
      <p:sp>
        <p:nvSpPr>
          <p:cNvPr id="7" name="TextBox 6">
            <a:extLst>
              <a:ext uri="{FF2B5EF4-FFF2-40B4-BE49-F238E27FC236}">
                <a16:creationId xmlns:a16="http://schemas.microsoft.com/office/drawing/2014/main" id="{21827ED6-1942-D2F2-EEF3-0CE9598940E7}"/>
              </a:ext>
            </a:extLst>
          </p:cNvPr>
          <p:cNvSpPr txBox="1"/>
          <p:nvPr/>
        </p:nvSpPr>
        <p:spPr>
          <a:xfrm>
            <a:off x="2063263" y="2844587"/>
            <a:ext cx="1362808" cy="707886"/>
          </a:xfrm>
          <a:prstGeom prst="rect">
            <a:avLst/>
          </a:prstGeom>
          <a:noFill/>
        </p:spPr>
        <p:txBody>
          <a:bodyPr wrap="square" rtlCol="0">
            <a:spAutoFit/>
          </a:bodyPr>
          <a:lstStyle/>
          <a:p>
            <a:r>
              <a:rPr lang="en-US" sz="4000" dirty="0">
                <a:latin typeface="Papyrus" panose="03070502060502030205" pitchFamily="66" charset="0"/>
              </a:rPr>
              <a:t>name</a:t>
            </a:r>
          </a:p>
        </p:txBody>
      </p:sp>
      <p:sp>
        <p:nvSpPr>
          <p:cNvPr id="9" name="TextBox 8">
            <a:extLst>
              <a:ext uri="{FF2B5EF4-FFF2-40B4-BE49-F238E27FC236}">
                <a16:creationId xmlns:a16="http://schemas.microsoft.com/office/drawing/2014/main" id="{9BC6510F-B8D8-09B8-D34E-0A786E97E87B}"/>
              </a:ext>
            </a:extLst>
          </p:cNvPr>
          <p:cNvSpPr txBox="1"/>
          <p:nvPr/>
        </p:nvSpPr>
        <p:spPr>
          <a:xfrm>
            <a:off x="3851033" y="1819590"/>
            <a:ext cx="1362808" cy="707886"/>
          </a:xfrm>
          <a:prstGeom prst="rect">
            <a:avLst/>
          </a:prstGeom>
          <a:noFill/>
        </p:spPr>
        <p:txBody>
          <a:bodyPr wrap="square" rtlCol="0">
            <a:spAutoFit/>
          </a:bodyPr>
          <a:lstStyle/>
          <a:p>
            <a:r>
              <a:rPr lang="en-US" sz="4000" dirty="0">
                <a:latin typeface="Papyrus" panose="03070502060502030205" pitchFamily="66" charset="0"/>
              </a:rPr>
              <a:t>know</a:t>
            </a:r>
          </a:p>
        </p:txBody>
      </p:sp>
      <p:sp>
        <p:nvSpPr>
          <p:cNvPr id="10" name="TextBox 9">
            <a:extLst>
              <a:ext uri="{FF2B5EF4-FFF2-40B4-BE49-F238E27FC236}">
                <a16:creationId xmlns:a16="http://schemas.microsoft.com/office/drawing/2014/main" id="{53FC454D-A8EB-D361-AF3F-0375FEF94B19}"/>
              </a:ext>
            </a:extLst>
          </p:cNvPr>
          <p:cNvSpPr txBox="1"/>
          <p:nvPr/>
        </p:nvSpPr>
        <p:spPr>
          <a:xfrm>
            <a:off x="1901266" y="4840964"/>
            <a:ext cx="1362808" cy="707886"/>
          </a:xfrm>
          <a:prstGeom prst="rect">
            <a:avLst/>
          </a:prstGeom>
          <a:noFill/>
        </p:spPr>
        <p:txBody>
          <a:bodyPr wrap="square" rtlCol="0">
            <a:spAutoFit/>
          </a:bodyPr>
          <a:lstStyle/>
          <a:p>
            <a:r>
              <a:rPr lang="en-US" sz="4000" dirty="0">
                <a:latin typeface="Papyrus" panose="03070502060502030205" pitchFamily="66" charset="0"/>
              </a:rPr>
              <a:t>never</a:t>
            </a:r>
          </a:p>
        </p:txBody>
      </p:sp>
      <p:sp>
        <p:nvSpPr>
          <p:cNvPr id="11" name="TextBox 10">
            <a:extLst>
              <a:ext uri="{FF2B5EF4-FFF2-40B4-BE49-F238E27FC236}">
                <a16:creationId xmlns:a16="http://schemas.microsoft.com/office/drawing/2014/main" id="{941EAA46-E239-201A-F540-1EDFB1DE73C3}"/>
              </a:ext>
            </a:extLst>
          </p:cNvPr>
          <p:cNvSpPr txBox="1"/>
          <p:nvPr/>
        </p:nvSpPr>
        <p:spPr>
          <a:xfrm>
            <a:off x="3685881" y="375917"/>
            <a:ext cx="980387" cy="769441"/>
          </a:xfrm>
          <a:prstGeom prst="rect">
            <a:avLst/>
          </a:prstGeom>
          <a:noFill/>
        </p:spPr>
        <p:txBody>
          <a:bodyPr wrap="square" rtlCol="0">
            <a:spAutoFit/>
          </a:bodyPr>
          <a:lstStyle/>
          <a:p>
            <a:r>
              <a:rPr lang="en-US" sz="4400" b="1" dirty="0">
                <a:latin typeface="Papyrus" panose="03070502060502030205" pitchFamily="66" charset="0"/>
              </a:rPr>
              <a:t>10</a:t>
            </a:r>
          </a:p>
        </p:txBody>
      </p:sp>
      <p:sp>
        <p:nvSpPr>
          <p:cNvPr id="12" name="TextBox 11">
            <a:extLst>
              <a:ext uri="{FF2B5EF4-FFF2-40B4-BE49-F238E27FC236}">
                <a16:creationId xmlns:a16="http://schemas.microsoft.com/office/drawing/2014/main" id="{683897FC-A8E9-456D-5CF1-9636672FAD86}"/>
              </a:ext>
            </a:extLst>
          </p:cNvPr>
          <p:cNvSpPr txBox="1"/>
          <p:nvPr/>
        </p:nvSpPr>
        <p:spPr>
          <a:xfrm>
            <a:off x="1110711" y="1814512"/>
            <a:ext cx="1787770" cy="707886"/>
          </a:xfrm>
          <a:prstGeom prst="rect">
            <a:avLst/>
          </a:prstGeom>
          <a:noFill/>
        </p:spPr>
        <p:txBody>
          <a:bodyPr wrap="square" rtlCol="0">
            <a:spAutoFit/>
          </a:bodyPr>
          <a:lstStyle/>
          <a:p>
            <a:r>
              <a:rPr lang="en-US" sz="4000" dirty="0">
                <a:latin typeface="Papyrus" panose="03070502060502030205" pitchFamily="66" charset="0"/>
              </a:rPr>
              <a:t>Those</a:t>
            </a:r>
          </a:p>
        </p:txBody>
      </p:sp>
      <p:sp>
        <p:nvSpPr>
          <p:cNvPr id="13" name="TextBox 12">
            <a:extLst>
              <a:ext uri="{FF2B5EF4-FFF2-40B4-BE49-F238E27FC236}">
                <a16:creationId xmlns:a16="http://schemas.microsoft.com/office/drawing/2014/main" id="{5152A98C-E3B3-CF34-090E-9159955A3986}"/>
              </a:ext>
            </a:extLst>
          </p:cNvPr>
          <p:cNvSpPr txBox="1"/>
          <p:nvPr/>
        </p:nvSpPr>
        <p:spPr>
          <a:xfrm>
            <a:off x="3426071" y="2844587"/>
            <a:ext cx="1362808" cy="707886"/>
          </a:xfrm>
          <a:prstGeom prst="rect">
            <a:avLst/>
          </a:prstGeom>
          <a:noFill/>
        </p:spPr>
        <p:txBody>
          <a:bodyPr wrap="square" rtlCol="0">
            <a:spAutoFit/>
          </a:bodyPr>
          <a:lstStyle/>
          <a:p>
            <a:r>
              <a:rPr lang="en-US" sz="4000" dirty="0">
                <a:latin typeface="Papyrus" panose="03070502060502030205" pitchFamily="66" charset="0"/>
              </a:rPr>
              <a:t>trust</a:t>
            </a:r>
          </a:p>
        </p:txBody>
      </p:sp>
      <p:sp>
        <p:nvSpPr>
          <p:cNvPr id="14" name="TextBox 13">
            <a:extLst>
              <a:ext uri="{FF2B5EF4-FFF2-40B4-BE49-F238E27FC236}">
                <a16:creationId xmlns:a16="http://schemas.microsoft.com/office/drawing/2014/main" id="{2D2F5A90-8625-EBB0-5159-2E95165A71B8}"/>
              </a:ext>
            </a:extLst>
          </p:cNvPr>
          <p:cNvSpPr txBox="1"/>
          <p:nvPr/>
        </p:nvSpPr>
        <p:spPr>
          <a:xfrm>
            <a:off x="2368913" y="3836938"/>
            <a:ext cx="1362808" cy="707886"/>
          </a:xfrm>
          <a:prstGeom prst="rect">
            <a:avLst/>
          </a:prstGeom>
          <a:noFill/>
        </p:spPr>
        <p:txBody>
          <a:bodyPr wrap="square" rtlCol="0">
            <a:spAutoFit/>
          </a:bodyPr>
          <a:lstStyle/>
          <a:p>
            <a:r>
              <a:rPr lang="en-US" sz="4000" dirty="0">
                <a:latin typeface="Papyrus" panose="03070502060502030205" pitchFamily="66" charset="0"/>
              </a:rPr>
              <a:t>you</a:t>
            </a:r>
          </a:p>
        </p:txBody>
      </p:sp>
      <p:sp>
        <p:nvSpPr>
          <p:cNvPr id="15" name="TextBox 14">
            <a:extLst>
              <a:ext uri="{FF2B5EF4-FFF2-40B4-BE49-F238E27FC236}">
                <a16:creationId xmlns:a16="http://schemas.microsoft.com/office/drawing/2014/main" id="{75D6C341-F8AA-58E3-7B36-D981D0A9B4A0}"/>
              </a:ext>
            </a:extLst>
          </p:cNvPr>
          <p:cNvSpPr txBox="1"/>
          <p:nvPr/>
        </p:nvSpPr>
        <p:spPr>
          <a:xfrm>
            <a:off x="4213782" y="5849546"/>
            <a:ext cx="1362808" cy="707886"/>
          </a:xfrm>
          <a:prstGeom prst="rect">
            <a:avLst/>
          </a:prstGeom>
          <a:noFill/>
        </p:spPr>
        <p:txBody>
          <a:bodyPr wrap="square" rtlCol="0">
            <a:spAutoFit/>
          </a:bodyPr>
          <a:lstStyle/>
          <a:p>
            <a:r>
              <a:rPr lang="en-US" sz="4000" dirty="0">
                <a:latin typeface="Papyrus" panose="03070502060502030205" pitchFamily="66" charset="0"/>
              </a:rPr>
              <a:t>you</a:t>
            </a:r>
          </a:p>
        </p:txBody>
      </p:sp>
      <p:sp>
        <p:nvSpPr>
          <p:cNvPr id="16" name="TextBox 15">
            <a:extLst>
              <a:ext uri="{FF2B5EF4-FFF2-40B4-BE49-F238E27FC236}">
                <a16:creationId xmlns:a16="http://schemas.microsoft.com/office/drawing/2014/main" id="{410F5F81-E5D5-1EC0-4D66-689EF5852C59}"/>
              </a:ext>
            </a:extLst>
          </p:cNvPr>
          <p:cNvSpPr txBox="1"/>
          <p:nvPr/>
        </p:nvSpPr>
        <p:spPr>
          <a:xfrm>
            <a:off x="604079" y="5855369"/>
            <a:ext cx="1616515" cy="707886"/>
          </a:xfrm>
          <a:prstGeom prst="rect">
            <a:avLst/>
          </a:prstGeom>
          <a:noFill/>
        </p:spPr>
        <p:txBody>
          <a:bodyPr wrap="square" rtlCol="0">
            <a:spAutoFit/>
          </a:bodyPr>
          <a:lstStyle/>
          <a:p>
            <a:r>
              <a:rPr lang="en-US" sz="4000" dirty="0">
                <a:latin typeface="Papyrus" panose="03070502060502030205" pitchFamily="66" charset="0"/>
              </a:rPr>
              <a:t>those</a:t>
            </a:r>
          </a:p>
        </p:txBody>
      </p:sp>
    </p:spTree>
    <p:extLst>
      <p:ext uri="{BB962C8B-B14F-4D97-AF65-F5344CB8AC3E}">
        <p14:creationId xmlns:p14="http://schemas.microsoft.com/office/powerpoint/2010/main" val="9315264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randombar(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randombar(horizontal)">
                                      <p:cBhvr>
                                        <p:cTn id="17" dur="500"/>
                                        <p:tgtEl>
                                          <p:spTgt spid="12"/>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randombar(horizontal)">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randombar(horizontal)">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randombar(horizontal)">
                                      <p:cBhvr>
                                        <p:cTn id="32" dur="500"/>
                                        <p:tgtEl>
                                          <p:spTgt spid="13"/>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4"/>
                                        </p:tgtEl>
                                        <p:attrNameLst>
                                          <p:attrName>style.visibility</p:attrName>
                                        </p:attrNameLst>
                                      </p:cBhvr>
                                      <p:to>
                                        <p:strVal val="visible"/>
                                      </p:to>
                                    </p:set>
                                    <p:animEffect transition="in" filter="randombar(horizontal)">
                                      <p:cBhvr>
                                        <p:cTn id="37" dur="500"/>
                                        <p:tgtEl>
                                          <p:spTgt spid="14"/>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randombar(horizontal)">
                                      <p:cBhvr>
                                        <p:cTn id="42" dur="5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randombar(horizontal)">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16"/>
                                        </p:tgtEl>
                                        <p:attrNameLst>
                                          <p:attrName>style.visibility</p:attrName>
                                        </p:attrNameLst>
                                      </p:cBhvr>
                                      <p:to>
                                        <p:strVal val="visible"/>
                                      </p:to>
                                    </p:set>
                                    <p:animEffect transition="in" filter="randombar(horizontal)">
                                      <p:cBhvr>
                                        <p:cTn id="52" dur="500"/>
                                        <p:tgtEl>
                                          <p:spTgt spid="16"/>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5"/>
                                        </p:tgtEl>
                                        <p:attrNameLst>
                                          <p:attrName>style.visibility</p:attrName>
                                        </p:attrNameLst>
                                      </p:cBhvr>
                                      <p:to>
                                        <p:strVal val="visible"/>
                                      </p:to>
                                    </p:set>
                                    <p:animEffect transition="in" filter="randombar(horizontal)">
                                      <p:cBhvr>
                                        <p:cTn id="57" dur="500"/>
                                        <p:tgtEl>
                                          <p:spTgt spid="5"/>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15"/>
                                        </p:tgtEl>
                                        <p:attrNameLst>
                                          <p:attrName>style.visibility</p:attrName>
                                        </p:attrNameLst>
                                      </p:cBhvr>
                                      <p:to>
                                        <p:strVal val="visible"/>
                                      </p:to>
                                    </p:set>
                                    <p:animEffect transition="in" filter="randombar(horizontal)">
                                      <p:cBhvr>
                                        <p:cTn id="6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9" grpId="0"/>
      <p:bldP spid="10" grpId="0"/>
      <p:bldP spid="11" grpId="0"/>
      <p:bldP spid="12" grpId="0"/>
      <p:bldP spid="13" grpId="0"/>
      <p:bldP spid="14" grpId="0"/>
      <p:bldP spid="15" grpId="0"/>
      <p:bldP spid="16"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2">
            <a:lumMod val="10000"/>
            <a:lumOff val="90000"/>
          </a:schemeClr>
        </a:solidFill>
        <a:effectLst/>
      </p:bgPr>
    </p:bg>
    <p:spTree>
      <p:nvGrpSpPr>
        <p:cNvPr id="1" name="">
          <a:extLst>
            <a:ext uri="{FF2B5EF4-FFF2-40B4-BE49-F238E27FC236}">
              <a16:creationId xmlns:a16="http://schemas.microsoft.com/office/drawing/2014/main" id="{07C0203F-9A69-11AC-05F0-E5605E166C01}"/>
            </a:ext>
          </a:extLst>
        </p:cNvPr>
        <p:cNvGrpSpPr/>
        <p:nvPr/>
      </p:nvGrpSpPr>
      <p:grpSpPr>
        <a:xfrm>
          <a:off x="0" y="0"/>
          <a:ext cx="0" cy="0"/>
          <a:chOff x="0" y="0"/>
          <a:chExt cx="0" cy="0"/>
        </a:xfrm>
      </p:grpSpPr>
      <p:pic>
        <p:nvPicPr>
          <p:cNvPr id="3" name="Picture 2">
            <a:extLst>
              <a:ext uri="{FF2B5EF4-FFF2-40B4-BE49-F238E27FC236}">
                <a16:creationId xmlns:a16="http://schemas.microsoft.com/office/drawing/2014/main" id="{A0501AB1-5742-E29B-4870-CCF19D3B0F3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6607276" y="1290557"/>
            <a:ext cx="4950182" cy="4523833"/>
          </a:xfrm>
          <a:prstGeom prst="rect">
            <a:avLst/>
          </a:prstGeom>
          <a:effectLst>
            <a:softEdge rad="63500"/>
          </a:effectLst>
        </p:spPr>
      </p:pic>
      <p:sp>
        <p:nvSpPr>
          <p:cNvPr id="4" name="TextBox 3">
            <a:extLst>
              <a:ext uri="{FF2B5EF4-FFF2-40B4-BE49-F238E27FC236}">
                <a16:creationId xmlns:a16="http://schemas.microsoft.com/office/drawing/2014/main" id="{25B64C18-C64A-44DF-E628-C701D78D61EC}"/>
              </a:ext>
            </a:extLst>
          </p:cNvPr>
          <p:cNvSpPr txBox="1"/>
          <p:nvPr/>
        </p:nvSpPr>
        <p:spPr>
          <a:xfrm>
            <a:off x="391067" y="274827"/>
            <a:ext cx="5244803" cy="6304098"/>
          </a:xfrm>
          <a:prstGeom prst="rect">
            <a:avLst/>
          </a:prstGeom>
          <a:noFill/>
        </p:spPr>
        <p:txBody>
          <a:bodyPr wrap="square" rtlCol="0">
            <a:spAutoFit/>
          </a:bodyPr>
          <a:lstStyle/>
          <a:p>
            <a:pPr algn="ctr"/>
            <a:r>
              <a:rPr lang="en-US" sz="4800" b="1" dirty="0"/>
              <a:t>______ _:__</a:t>
            </a:r>
          </a:p>
          <a:p>
            <a:pPr algn="ctr"/>
            <a:endParaRPr lang="en-US" sz="3200" b="1" dirty="0"/>
          </a:p>
          <a:p>
            <a:pPr algn="ctr">
              <a:lnSpc>
                <a:spcPct val="150000"/>
              </a:lnSpc>
            </a:pPr>
            <a:r>
              <a:rPr lang="en-US" sz="4400" dirty="0"/>
              <a:t>"______ ____ ____ ____ _____ ____ __ ___, ___ ___, _______, _____ _____ ________ _____ ____ ____ ___."</a:t>
            </a:r>
            <a:endParaRPr lang="en-US" sz="4000" dirty="0"/>
          </a:p>
        </p:txBody>
      </p:sp>
      <p:sp>
        <p:nvSpPr>
          <p:cNvPr id="8" name="Rectangle 7">
            <a:extLst>
              <a:ext uri="{FF2B5EF4-FFF2-40B4-BE49-F238E27FC236}">
                <a16:creationId xmlns:a16="http://schemas.microsoft.com/office/drawing/2014/main" id="{3A24CF0D-0010-8768-3822-461E906C701C}"/>
              </a:ext>
            </a:extLst>
          </p:cNvPr>
          <p:cNvSpPr/>
          <p:nvPr/>
        </p:nvSpPr>
        <p:spPr>
          <a:xfrm>
            <a:off x="9544808" y="1388703"/>
            <a:ext cx="1865314" cy="1569660"/>
          </a:xfrm>
          <a:prstGeom prst="rect">
            <a:avLst/>
          </a:prstGeom>
          <a:noFill/>
        </p:spPr>
        <p:txBody>
          <a:bodyPr wrap="square" lIns="91440" tIns="45720" rIns="91440" bIns="45720">
            <a:spAutoFit/>
          </a:bodyPr>
          <a:lstStyle/>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I AM</a:t>
            </a:r>
          </a:p>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WHO</a:t>
            </a:r>
          </a:p>
          <a:p>
            <a:pPr algn="ctr"/>
            <a:r>
              <a:rPr lang="en-US" sz="3200" b="1" dirty="0">
                <a:ln w="0">
                  <a:solidFill>
                    <a:schemeClr val="bg1"/>
                  </a:solidFill>
                  <a:prstDash val="solid"/>
                </a:ln>
                <a:solidFill>
                  <a:schemeClr val="accent1"/>
                </a:solidFill>
                <a:effectLst>
                  <a:outerShdw blurRad="12700" dist="38100" dir="2700000" algn="tl" rotWithShape="0">
                    <a:schemeClr val="bg1">
                      <a:lumMod val="50000"/>
                    </a:schemeClr>
                  </a:outerShdw>
                </a:effectLst>
                <a:latin typeface="Bradley Hand ITC" panose="03070402050302030203" pitchFamily="66" charset="0"/>
              </a:rPr>
              <a:t>I AM</a:t>
            </a:r>
          </a:p>
        </p:txBody>
      </p:sp>
      <p:sp>
        <p:nvSpPr>
          <p:cNvPr id="2" name="TextBox 1">
            <a:extLst>
              <a:ext uri="{FF2B5EF4-FFF2-40B4-BE49-F238E27FC236}">
                <a16:creationId xmlns:a16="http://schemas.microsoft.com/office/drawing/2014/main" id="{17B37E8F-6D1E-7200-DBE7-F91FD8F2A214}"/>
              </a:ext>
            </a:extLst>
          </p:cNvPr>
          <p:cNvSpPr txBox="1"/>
          <p:nvPr/>
        </p:nvSpPr>
        <p:spPr>
          <a:xfrm>
            <a:off x="1602327" y="309995"/>
            <a:ext cx="1696915" cy="769441"/>
          </a:xfrm>
          <a:prstGeom prst="rect">
            <a:avLst/>
          </a:prstGeom>
          <a:noFill/>
        </p:spPr>
        <p:txBody>
          <a:bodyPr wrap="square" rtlCol="0">
            <a:spAutoFit/>
          </a:bodyPr>
          <a:lstStyle/>
          <a:p>
            <a:r>
              <a:rPr lang="en-US" sz="4400" b="1" dirty="0">
                <a:latin typeface="Papyrus" panose="03070502060502030205" pitchFamily="66" charset="0"/>
              </a:rPr>
              <a:t>Psalm</a:t>
            </a:r>
          </a:p>
        </p:txBody>
      </p:sp>
      <p:sp>
        <p:nvSpPr>
          <p:cNvPr id="5" name="TextBox 4">
            <a:extLst>
              <a:ext uri="{FF2B5EF4-FFF2-40B4-BE49-F238E27FC236}">
                <a16:creationId xmlns:a16="http://schemas.microsoft.com/office/drawing/2014/main" id="{8F660254-18FC-3B7A-14B2-4A797EBD6331}"/>
              </a:ext>
            </a:extLst>
          </p:cNvPr>
          <p:cNvSpPr txBox="1"/>
          <p:nvPr/>
        </p:nvSpPr>
        <p:spPr>
          <a:xfrm>
            <a:off x="3077309" y="5840119"/>
            <a:ext cx="1362808" cy="707886"/>
          </a:xfrm>
          <a:prstGeom prst="rect">
            <a:avLst/>
          </a:prstGeom>
          <a:noFill/>
        </p:spPr>
        <p:txBody>
          <a:bodyPr wrap="square" rtlCol="0">
            <a:spAutoFit/>
          </a:bodyPr>
          <a:lstStyle/>
          <a:p>
            <a:r>
              <a:rPr lang="en-US" sz="4000" dirty="0">
                <a:latin typeface="Papyrus" panose="03070502060502030205" pitchFamily="66" charset="0"/>
              </a:rPr>
              <a:t>seek</a:t>
            </a:r>
          </a:p>
        </p:txBody>
      </p:sp>
      <p:sp>
        <p:nvSpPr>
          <p:cNvPr id="6" name="TextBox 5">
            <a:extLst>
              <a:ext uri="{FF2B5EF4-FFF2-40B4-BE49-F238E27FC236}">
                <a16:creationId xmlns:a16="http://schemas.microsoft.com/office/drawing/2014/main" id="{4C908D43-D0FB-2DAE-5564-28B337FFF22F}"/>
              </a:ext>
            </a:extLst>
          </p:cNvPr>
          <p:cNvSpPr txBox="1"/>
          <p:nvPr/>
        </p:nvSpPr>
        <p:spPr>
          <a:xfrm>
            <a:off x="3470031" y="3783770"/>
            <a:ext cx="2086706" cy="707886"/>
          </a:xfrm>
          <a:prstGeom prst="rect">
            <a:avLst/>
          </a:prstGeom>
          <a:noFill/>
        </p:spPr>
        <p:txBody>
          <a:bodyPr wrap="square" rtlCol="0">
            <a:spAutoFit/>
          </a:bodyPr>
          <a:lstStyle/>
          <a:p>
            <a:r>
              <a:rPr lang="en-US" sz="4000" dirty="0">
                <a:latin typeface="Papyrus" panose="03070502060502030205" pitchFamily="66" charset="0"/>
              </a:rPr>
              <a:t>LORD</a:t>
            </a:r>
          </a:p>
        </p:txBody>
      </p:sp>
      <p:sp>
        <p:nvSpPr>
          <p:cNvPr id="7" name="TextBox 6">
            <a:extLst>
              <a:ext uri="{FF2B5EF4-FFF2-40B4-BE49-F238E27FC236}">
                <a16:creationId xmlns:a16="http://schemas.microsoft.com/office/drawing/2014/main" id="{7912B0FF-4A91-F513-1C52-774E3563600D}"/>
              </a:ext>
            </a:extLst>
          </p:cNvPr>
          <p:cNvSpPr txBox="1"/>
          <p:nvPr/>
        </p:nvSpPr>
        <p:spPr>
          <a:xfrm>
            <a:off x="2063263" y="2844587"/>
            <a:ext cx="1362808" cy="707886"/>
          </a:xfrm>
          <a:prstGeom prst="rect">
            <a:avLst/>
          </a:prstGeom>
          <a:noFill/>
        </p:spPr>
        <p:txBody>
          <a:bodyPr wrap="square" rtlCol="0">
            <a:spAutoFit/>
          </a:bodyPr>
          <a:lstStyle/>
          <a:p>
            <a:r>
              <a:rPr lang="en-US" sz="4000" dirty="0">
                <a:latin typeface="Papyrus" panose="03070502060502030205" pitchFamily="66" charset="0"/>
              </a:rPr>
              <a:t>name</a:t>
            </a:r>
          </a:p>
        </p:txBody>
      </p:sp>
      <p:sp>
        <p:nvSpPr>
          <p:cNvPr id="9" name="TextBox 8">
            <a:extLst>
              <a:ext uri="{FF2B5EF4-FFF2-40B4-BE49-F238E27FC236}">
                <a16:creationId xmlns:a16="http://schemas.microsoft.com/office/drawing/2014/main" id="{F5CD886F-0AD2-A035-CEA6-0C711A33092E}"/>
              </a:ext>
            </a:extLst>
          </p:cNvPr>
          <p:cNvSpPr txBox="1"/>
          <p:nvPr/>
        </p:nvSpPr>
        <p:spPr>
          <a:xfrm>
            <a:off x="3851033" y="1819590"/>
            <a:ext cx="1362808" cy="707886"/>
          </a:xfrm>
          <a:prstGeom prst="rect">
            <a:avLst/>
          </a:prstGeom>
          <a:noFill/>
        </p:spPr>
        <p:txBody>
          <a:bodyPr wrap="square" rtlCol="0">
            <a:spAutoFit/>
          </a:bodyPr>
          <a:lstStyle/>
          <a:p>
            <a:r>
              <a:rPr lang="en-US" sz="4000" dirty="0">
                <a:latin typeface="Papyrus" panose="03070502060502030205" pitchFamily="66" charset="0"/>
              </a:rPr>
              <a:t>know</a:t>
            </a:r>
          </a:p>
        </p:txBody>
      </p:sp>
      <p:sp>
        <p:nvSpPr>
          <p:cNvPr id="10" name="TextBox 9">
            <a:extLst>
              <a:ext uri="{FF2B5EF4-FFF2-40B4-BE49-F238E27FC236}">
                <a16:creationId xmlns:a16="http://schemas.microsoft.com/office/drawing/2014/main" id="{C582E5BA-A623-3865-E322-023CFB30BF4D}"/>
              </a:ext>
            </a:extLst>
          </p:cNvPr>
          <p:cNvSpPr txBox="1"/>
          <p:nvPr/>
        </p:nvSpPr>
        <p:spPr>
          <a:xfrm>
            <a:off x="1901266" y="4840964"/>
            <a:ext cx="1362808" cy="707886"/>
          </a:xfrm>
          <a:prstGeom prst="rect">
            <a:avLst/>
          </a:prstGeom>
          <a:noFill/>
        </p:spPr>
        <p:txBody>
          <a:bodyPr wrap="square" rtlCol="0">
            <a:spAutoFit/>
          </a:bodyPr>
          <a:lstStyle/>
          <a:p>
            <a:r>
              <a:rPr lang="en-US" sz="4000" dirty="0">
                <a:latin typeface="Papyrus" panose="03070502060502030205" pitchFamily="66" charset="0"/>
              </a:rPr>
              <a:t>never</a:t>
            </a:r>
          </a:p>
        </p:txBody>
      </p:sp>
      <p:sp>
        <p:nvSpPr>
          <p:cNvPr id="11" name="TextBox 10">
            <a:extLst>
              <a:ext uri="{FF2B5EF4-FFF2-40B4-BE49-F238E27FC236}">
                <a16:creationId xmlns:a16="http://schemas.microsoft.com/office/drawing/2014/main" id="{CE3A81A2-CDFB-1742-6060-B43191F5F36D}"/>
              </a:ext>
            </a:extLst>
          </p:cNvPr>
          <p:cNvSpPr txBox="1"/>
          <p:nvPr/>
        </p:nvSpPr>
        <p:spPr>
          <a:xfrm>
            <a:off x="3685881" y="375917"/>
            <a:ext cx="980387" cy="769441"/>
          </a:xfrm>
          <a:prstGeom prst="rect">
            <a:avLst/>
          </a:prstGeom>
          <a:noFill/>
        </p:spPr>
        <p:txBody>
          <a:bodyPr wrap="square" rtlCol="0">
            <a:spAutoFit/>
          </a:bodyPr>
          <a:lstStyle/>
          <a:p>
            <a:r>
              <a:rPr lang="en-US" sz="4400" b="1" dirty="0">
                <a:latin typeface="Papyrus" panose="03070502060502030205" pitchFamily="66" charset="0"/>
              </a:rPr>
              <a:t>10</a:t>
            </a:r>
          </a:p>
        </p:txBody>
      </p:sp>
      <p:sp>
        <p:nvSpPr>
          <p:cNvPr id="12" name="TextBox 11">
            <a:extLst>
              <a:ext uri="{FF2B5EF4-FFF2-40B4-BE49-F238E27FC236}">
                <a16:creationId xmlns:a16="http://schemas.microsoft.com/office/drawing/2014/main" id="{DFFCE8A3-3B88-E98C-B66F-499F87B9534F}"/>
              </a:ext>
            </a:extLst>
          </p:cNvPr>
          <p:cNvSpPr txBox="1"/>
          <p:nvPr/>
        </p:nvSpPr>
        <p:spPr>
          <a:xfrm>
            <a:off x="1110711" y="1814512"/>
            <a:ext cx="1787770" cy="707886"/>
          </a:xfrm>
          <a:prstGeom prst="rect">
            <a:avLst/>
          </a:prstGeom>
          <a:noFill/>
        </p:spPr>
        <p:txBody>
          <a:bodyPr wrap="square" rtlCol="0">
            <a:spAutoFit/>
          </a:bodyPr>
          <a:lstStyle/>
          <a:p>
            <a:r>
              <a:rPr lang="en-US" sz="4000" dirty="0">
                <a:latin typeface="Papyrus" panose="03070502060502030205" pitchFamily="66" charset="0"/>
              </a:rPr>
              <a:t>Those</a:t>
            </a:r>
          </a:p>
        </p:txBody>
      </p:sp>
      <p:sp>
        <p:nvSpPr>
          <p:cNvPr id="13" name="TextBox 12">
            <a:extLst>
              <a:ext uri="{FF2B5EF4-FFF2-40B4-BE49-F238E27FC236}">
                <a16:creationId xmlns:a16="http://schemas.microsoft.com/office/drawing/2014/main" id="{C9504299-8F6B-3475-FC58-BB2D55928711}"/>
              </a:ext>
            </a:extLst>
          </p:cNvPr>
          <p:cNvSpPr txBox="1"/>
          <p:nvPr/>
        </p:nvSpPr>
        <p:spPr>
          <a:xfrm>
            <a:off x="3378936" y="2844587"/>
            <a:ext cx="1362808" cy="707886"/>
          </a:xfrm>
          <a:prstGeom prst="rect">
            <a:avLst/>
          </a:prstGeom>
          <a:noFill/>
        </p:spPr>
        <p:txBody>
          <a:bodyPr wrap="square" rtlCol="0">
            <a:spAutoFit/>
          </a:bodyPr>
          <a:lstStyle/>
          <a:p>
            <a:r>
              <a:rPr lang="en-US" sz="4000" dirty="0">
                <a:latin typeface="Papyrus" panose="03070502060502030205" pitchFamily="66" charset="0"/>
              </a:rPr>
              <a:t>trust</a:t>
            </a:r>
          </a:p>
        </p:txBody>
      </p:sp>
      <p:sp>
        <p:nvSpPr>
          <p:cNvPr id="14" name="TextBox 13">
            <a:extLst>
              <a:ext uri="{FF2B5EF4-FFF2-40B4-BE49-F238E27FC236}">
                <a16:creationId xmlns:a16="http://schemas.microsoft.com/office/drawing/2014/main" id="{F0A1E6BB-445A-19A3-F29B-DC46442BFE7D}"/>
              </a:ext>
            </a:extLst>
          </p:cNvPr>
          <p:cNvSpPr txBox="1"/>
          <p:nvPr/>
        </p:nvSpPr>
        <p:spPr>
          <a:xfrm>
            <a:off x="2368913" y="3836938"/>
            <a:ext cx="1362808" cy="707886"/>
          </a:xfrm>
          <a:prstGeom prst="rect">
            <a:avLst/>
          </a:prstGeom>
          <a:noFill/>
        </p:spPr>
        <p:txBody>
          <a:bodyPr wrap="square" rtlCol="0">
            <a:spAutoFit/>
          </a:bodyPr>
          <a:lstStyle/>
          <a:p>
            <a:r>
              <a:rPr lang="en-US" sz="4000" dirty="0">
                <a:latin typeface="Papyrus" panose="03070502060502030205" pitchFamily="66" charset="0"/>
              </a:rPr>
              <a:t>you</a:t>
            </a:r>
          </a:p>
        </p:txBody>
      </p:sp>
      <p:sp>
        <p:nvSpPr>
          <p:cNvPr id="15" name="TextBox 14">
            <a:extLst>
              <a:ext uri="{FF2B5EF4-FFF2-40B4-BE49-F238E27FC236}">
                <a16:creationId xmlns:a16="http://schemas.microsoft.com/office/drawing/2014/main" id="{77F8DBCC-3495-5D92-4801-2D5600DC57F5}"/>
              </a:ext>
            </a:extLst>
          </p:cNvPr>
          <p:cNvSpPr txBox="1"/>
          <p:nvPr/>
        </p:nvSpPr>
        <p:spPr>
          <a:xfrm>
            <a:off x="4213782" y="5849546"/>
            <a:ext cx="1362808" cy="707886"/>
          </a:xfrm>
          <a:prstGeom prst="rect">
            <a:avLst/>
          </a:prstGeom>
          <a:noFill/>
        </p:spPr>
        <p:txBody>
          <a:bodyPr wrap="square" rtlCol="0">
            <a:spAutoFit/>
          </a:bodyPr>
          <a:lstStyle/>
          <a:p>
            <a:r>
              <a:rPr lang="en-US" sz="4000" dirty="0">
                <a:latin typeface="Papyrus" panose="03070502060502030205" pitchFamily="66" charset="0"/>
              </a:rPr>
              <a:t>you</a:t>
            </a:r>
          </a:p>
        </p:txBody>
      </p:sp>
      <p:sp>
        <p:nvSpPr>
          <p:cNvPr id="16" name="TextBox 15">
            <a:extLst>
              <a:ext uri="{FF2B5EF4-FFF2-40B4-BE49-F238E27FC236}">
                <a16:creationId xmlns:a16="http://schemas.microsoft.com/office/drawing/2014/main" id="{280B0461-6853-FB4D-94E7-DCA8EA0CF787}"/>
              </a:ext>
            </a:extLst>
          </p:cNvPr>
          <p:cNvSpPr txBox="1"/>
          <p:nvPr/>
        </p:nvSpPr>
        <p:spPr>
          <a:xfrm>
            <a:off x="604079" y="5855369"/>
            <a:ext cx="1616515" cy="707886"/>
          </a:xfrm>
          <a:prstGeom prst="rect">
            <a:avLst/>
          </a:prstGeom>
          <a:noFill/>
        </p:spPr>
        <p:txBody>
          <a:bodyPr wrap="square" rtlCol="0">
            <a:spAutoFit/>
          </a:bodyPr>
          <a:lstStyle/>
          <a:p>
            <a:r>
              <a:rPr lang="en-US" sz="4000" dirty="0">
                <a:latin typeface="Papyrus" panose="03070502060502030205" pitchFamily="66" charset="0"/>
              </a:rPr>
              <a:t>those</a:t>
            </a:r>
          </a:p>
        </p:txBody>
      </p:sp>
      <p:sp>
        <p:nvSpPr>
          <p:cNvPr id="17" name="TextBox 16">
            <a:extLst>
              <a:ext uri="{FF2B5EF4-FFF2-40B4-BE49-F238E27FC236}">
                <a16:creationId xmlns:a16="http://schemas.microsoft.com/office/drawing/2014/main" id="{C38C0213-53E0-B4B4-97C7-C7E97FED273A}"/>
              </a:ext>
            </a:extLst>
          </p:cNvPr>
          <p:cNvSpPr txBox="1"/>
          <p:nvPr/>
        </p:nvSpPr>
        <p:spPr>
          <a:xfrm>
            <a:off x="3299384" y="327866"/>
            <a:ext cx="980387" cy="769441"/>
          </a:xfrm>
          <a:prstGeom prst="rect">
            <a:avLst/>
          </a:prstGeom>
          <a:noFill/>
        </p:spPr>
        <p:txBody>
          <a:bodyPr wrap="square" rtlCol="0">
            <a:spAutoFit/>
          </a:bodyPr>
          <a:lstStyle/>
          <a:p>
            <a:r>
              <a:rPr lang="en-US" sz="4400" b="1" dirty="0">
                <a:latin typeface="Papyrus" panose="03070502060502030205" pitchFamily="66" charset="0"/>
              </a:rPr>
              <a:t>9</a:t>
            </a:r>
          </a:p>
        </p:txBody>
      </p:sp>
      <p:sp>
        <p:nvSpPr>
          <p:cNvPr id="18" name="TextBox 17">
            <a:extLst>
              <a:ext uri="{FF2B5EF4-FFF2-40B4-BE49-F238E27FC236}">
                <a16:creationId xmlns:a16="http://schemas.microsoft.com/office/drawing/2014/main" id="{80A6BCE9-FE79-B1D0-3479-FA48427CA8DE}"/>
              </a:ext>
            </a:extLst>
          </p:cNvPr>
          <p:cNvSpPr txBox="1"/>
          <p:nvPr/>
        </p:nvSpPr>
        <p:spPr>
          <a:xfrm>
            <a:off x="896156" y="2828917"/>
            <a:ext cx="1362808" cy="707886"/>
          </a:xfrm>
          <a:prstGeom prst="rect">
            <a:avLst/>
          </a:prstGeom>
          <a:noFill/>
        </p:spPr>
        <p:txBody>
          <a:bodyPr wrap="square" rtlCol="0">
            <a:spAutoFit/>
          </a:bodyPr>
          <a:lstStyle/>
          <a:p>
            <a:r>
              <a:rPr lang="en-US" sz="4000" dirty="0">
                <a:latin typeface="Papyrus" panose="03070502060502030205" pitchFamily="66" charset="0"/>
              </a:rPr>
              <a:t>your</a:t>
            </a:r>
          </a:p>
        </p:txBody>
      </p:sp>
      <p:sp>
        <p:nvSpPr>
          <p:cNvPr id="19" name="TextBox 18">
            <a:extLst>
              <a:ext uri="{FF2B5EF4-FFF2-40B4-BE49-F238E27FC236}">
                <a16:creationId xmlns:a16="http://schemas.microsoft.com/office/drawing/2014/main" id="{55703A74-CEA7-F6A3-8D70-DE6FA886BD05}"/>
              </a:ext>
            </a:extLst>
          </p:cNvPr>
          <p:cNvSpPr txBox="1"/>
          <p:nvPr/>
        </p:nvSpPr>
        <p:spPr>
          <a:xfrm>
            <a:off x="2836326" y="1832383"/>
            <a:ext cx="1362808" cy="707886"/>
          </a:xfrm>
          <a:prstGeom prst="rect">
            <a:avLst/>
          </a:prstGeom>
          <a:noFill/>
        </p:spPr>
        <p:txBody>
          <a:bodyPr wrap="square" rtlCol="0">
            <a:spAutoFit/>
          </a:bodyPr>
          <a:lstStyle/>
          <a:p>
            <a:r>
              <a:rPr lang="en-US" sz="4000" dirty="0">
                <a:latin typeface="Papyrus" panose="03070502060502030205" pitchFamily="66" charset="0"/>
              </a:rPr>
              <a:t>who</a:t>
            </a:r>
          </a:p>
        </p:txBody>
      </p:sp>
      <p:sp>
        <p:nvSpPr>
          <p:cNvPr id="20" name="TextBox 19">
            <a:extLst>
              <a:ext uri="{FF2B5EF4-FFF2-40B4-BE49-F238E27FC236}">
                <a16:creationId xmlns:a16="http://schemas.microsoft.com/office/drawing/2014/main" id="{3CD65C38-40C3-F9A0-9BA7-49D0FB10BF52}"/>
              </a:ext>
            </a:extLst>
          </p:cNvPr>
          <p:cNvSpPr txBox="1"/>
          <p:nvPr/>
        </p:nvSpPr>
        <p:spPr>
          <a:xfrm>
            <a:off x="4559649" y="2844587"/>
            <a:ext cx="667798" cy="707886"/>
          </a:xfrm>
          <a:prstGeom prst="rect">
            <a:avLst/>
          </a:prstGeom>
          <a:noFill/>
        </p:spPr>
        <p:txBody>
          <a:bodyPr wrap="square" rtlCol="0">
            <a:spAutoFit/>
          </a:bodyPr>
          <a:lstStyle/>
          <a:p>
            <a:r>
              <a:rPr lang="en-US" sz="4000" dirty="0">
                <a:latin typeface="Papyrus" panose="03070502060502030205" pitchFamily="66" charset="0"/>
              </a:rPr>
              <a:t>in</a:t>
            </a:r>
          </a:p>
        </p:txBody>
      </p:sp>
      <p:sp>
        <p:nvSpPr>
          <p:cNvPr id="21" name="TextBox 20">
            <a:extLst>
              <a:ext uri="{FF2B5EF4-FFF2-40B4-BE49-F238E27FC236}">
                <a16:creationId xmlns:a16="http://schemas.microsoft.com/office/drawing/2014/main" id="{1F2FC0A0-C7F6-91B0-4AF7-A1ECE153A2BC}"/>
              </a:ext>
            </a:extLst>
          </p:cNvPr>
          <p:cNvSpPr txBox="1"/>
          <p:nvPr/>
        </p:nvSpPr>
        <p:spPr>
          <a:xfrm>
            <a:off x="483827" y="3843322"/>
            <a:ext cx="1362808" cy="707886"/>
          </a:xfrm>
          <a:prstGeom prst="rect">
            <a:avLst/>
          </a:prstGeom>
          <a:noFill/>
        </p:spPr>
        <p:txBody>
          <a:bodyPr wrap="square" rtlCol="0">
            <a:spAutoFit/>
          </a:bodyPr>
          <a:lstStyle/>
          <a:p>
            <a:r>
              <a:rPr lang="en-US" sz="4000" dirty="0">
                <a:latin typeface="Papyrus" panose="03070502060502030205" pitchFamily="66" charset="0"/>
              </a:rPr>
              <a:t>you</a:t>
            </a:r>
          </a:p>
        </p:txBody>
      </p:sp>
      <p:sp>
        <p:nvSpPr>
          <p:cNvPr id="22" name="TextBox 21">
            <a:extLst>
              <a:ext uri="{FF2B5EF4-FFF2-40B4-BE49-F238E27FC236}">
                <a16:creationId xmlns:a16="http://schemas.microsoft.com/office/drawing/2014/main" id="{70A518AE-9ACF-A702-55F4-F1F0F58ADD10}"/>
              </a:ext>
            </a:extLst>
          </p:cNvPr>
          <p:cNvSpPr txBox="1"/>
          <p:nvPr/>
        </p:nvSpPr>
        <p:spPr>
          <a:xfrm>
            <a:off x="1577215" y="3856791"/>
            <a:ext cx="1362808" cy="707886"/>
          </a:xfrm>
          <a:prstGeom prst="rect">
            <a:avLst/>
          </a:prstGeom>
          <a:noFill/>
        </p:spPr>
        <p:txBody>
          <a:bodyPr wrap="square" rtlCol="0">
            <a:spAutoFit/>
          </a:bodyPr>
          <a:lstStyle/>
          <a:p>
            <a:r>
              <a:rPr lang="en-US" sz="4000" dirty="0">
                <a:latin typeface="Papyrus" panose="03070502060502030205" pitchFamily="66" charset="0"/>
              </a:rPr>
              <a:t>for</a:t>
            </a:r>
          </a:p>
        </p:txBody>
      </p:sp>
      <p:sp>
        <p:nvSpPr>
          <p:cNvPr id="23" name="TextBox 22">
            <a:extLst>
              <a:ext uri="{FF2B5EF4-FFF2-40B4-BE49-F238E27FC236}">
                <a16:creationId xmlns:a16="http://schemas.microsoft.com/office/drawing/2014/main" id="{9ED14B3F-07BA-B93C-3A3A-0390D4817FD1}"/>
              </a:ext>
            </a:extLst>
          </p:cNvPr>
          <p:cNvSpPr txBox="1"/>
          <p:nvPr/>
        </p:nvSpPr>
        <p:spPr>
          <a:xfrm>
            <a:off x="575980" y="4825294"/>
            <a:ext cx="1362808" cy="707886"/>
          </a:xfrm>
          <a:prstGeom prst="rect">
            <a:avLst/>
          </a:prstGeom>
          <a:noFill/>
        </p:spPr>
        <p:txBody>
          <a:bodyPr wrap="square" rtlCol="0">
            <a:spAutoFit/>
          </a:bodyPr>
          <a:lstStyle/>
          <a:p>
            <a:r>
              <a:rPr lang="en-US" sz="4000" dirty="0">
                <a:latin typeface="Papyrus" panose="03070502060502030205" pitchFamily="66" charset="0"/>
              </a:rPr>
              <a:t>have</a:t>
            </a:r>
          </a:p>
        </p:txBody>
      </p:sp>
      <p:sp>
        <p:nvSpPr>
          <p:cNvPr id="24" name="TextBox 23">
            <a:extLst>
              <a:ext uri="{FF2B5EF4-FFF2-40B4-BE49-F238E27FC236}">
                <a16:creationId xmlns:a16="http://schemas.microsoft.com/office/drawing/2014/main" id="{B80047C6-9DA5-F8BE-E94C-00CEDF1824C7}"/>
              </a:ext>
            </a:extLst>
          </p:cNvPr>
          <p:cNvSpPr txBox="1"/>
          <p:nvPr/>
        </p:nvSpPr>
        <p:spPr>
          <a:xfrm>
            <a:off x="3354825" y="4836093"/>
            <a:ext cx="2201911" cy="707886"/>
          </a:xfrm>
          <a:prstGeom prst="rect">
            <a:avLst/>
          </a:prstGeom>
          <a:noFill/>
        </p:spPr>
        <p:txBody>
          <a:bodyPr wrap="square" rtlCol="0">
            <a:spAutoFit/>
          </a:bodyPr>
          <a:lstStyle/>
          <a:p>
            <a:r>
              <a:rPr lang="en-US" sz="4000" dirty="0">
                <a:latin typeface="Papyrus" panose="03070502060502030205" pitchFamily="66" charset="0"/>
              </a:rPr>
              <a:t>forsaken</a:t>
            </a:r>
          </a:p>
        </p:txBody>
      </p:sp>
      <p:sp>
        <p:nvSpPr>
          <p:cNvPr id="25" name="TextBox 24">
            <a:extLst>
              <a:ext uri="{FF2B5EF4-FFF2-40B4-BE49-F238E27FC236}">
                <a16:creationId xmlns:a16="http://schemas.microsoft.com/office/drawing/2014/main" id="{975F6188-A7AD-B8FA-C4F1-FABB7D9D656C}"/>
              </a:ext>
            </a:extLst>
          </p:cNvPr>
          <p:cNvSpPr txBox="1"/>
          <p:nvPr/>
        </p:nvSpPr>
        <p:spPr>
          <a:xfrm>
            <a:off x="2024893" y="5875753"/>
            <a:ext cx="1362808" cy="707886"/>
          </a:xfrm>
          <a:prstGeom prst="rect">
            <a:avLst/>
          </a:prstGeom>
          <a:noFill/>
        </p:spPr>
        <p:txBody>
          <a:bodyPr wrap="square" rtlCol="0">
            <a:spAutoFit/>
          </a:bodyPr>
          <a:lstStyle/>
          <a:p>
            <a:r>
              <a:rPr lang="en-US" sz="4000" dirty="0">
                <a:latin typeface="Papyrus" panose="03070502060502030205" pitchFamily="66" charset="0"/>
              </a:rPr>
              <a:t>who</a:t>
            </a:r>
          </a:p>
        </p:txBody>
      </p:sp>
    </p:spTree>
    <p:extLst>
      <p:ext uri="{BB962C8B-B14F-4D97-AF65-F5344CB8AC3E}">
        <p14:creationId xmlns:p14="http://schemas.microsoft.com/office/powerpoint/2010/main" val="12793991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17"/>
                                        </p:tgtEl>
                                        <p:attrNameLst>
                                          <p:attrName>style.visibility</p:attrName>
                                        </p:attrNameLst>
                                      </p:cBhvr>
                                      <p:to>
                                        <p:strVal val="visible"/>
                                      </p:to>
                                    </p:set>
                                    <p:animEffect transition="in" filter="randombar(horizontal)">
                                      <p:cBhvr>
                                        <p:cTn id="12" dur="500"/>
                                        <p:tgtEl>
                                          <p:spTgt spid="17"/>
                                        </p:tgtEl>
                                      </p:cBhvr>
                                    </p:animEffect>
                                  </p:childTnLst>
                                </p:cTn>
                              </p:par>
                            </p:childTnLst>
                          </p:cTn>
                        </p:par>
                      </p:childTnLst>
                    </p:cTn>
                  </p:par>
                  <p:par>
                    <p:cTn id="13" fill="hold">
                      <p:stCondLst>
                        <p:cond delay="indefinite"/>
                      </p:stCondLst>
                      <p:childTnLst>
                        <p:par>
                          <p:cTn id="14" fill="hold">
                            <p:stCondLst>
                              <p:cond delay="0"/>
                            </p:stCondLst>
                            <p:childTnLst>
                              <p:par>
                                <p:cTn id="15" presetID="14"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randombar(horizontal)">
                                      <p:cBhvr>
                                        <p:cTn id="17" dur="500"/>
                                        <p:tgtEl>
                                          <p:spTgt spid="11"/>
                                        </p:tgtEl>
                                      </p:cBhvr>
                                    </p:animEffect>
                                  </p:childTnLst>
                                </p:cTn>
                              </p:par>
                            </p:childTnLst>
                          </p:cTn>
                        </p:par>
                      </p:childTnLst>
                    </p:cTn>
                  </p:par>
                  <p:par>
                    <p:cTn id="18" fill="hold">
                      <p:stCondLst>
                        <p:cond delay="indefinite"/>
                      </p:stCondLst>
                      <p:childTnLst>
                        <p:par>
                          <p:cTn id="19" fill="hold">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randombar(horizontal)">
                                      <p:cBhvr>
                                        <p:cTn id="22" dur="500"/>
                                        <p:tgtEl>
                                          <p:spTgt spid="12"/>
                                        </p:tgtEl>
                                      </p:cBhvr>
                                    </p:animEffect>
                                  </p:childTnLst>
                                </p:cTn>
                              </p:par>
                            </p:childTnLst>
                          </p:cTn>
                        </p:par>
                      </p:childTnLst>
                    </p:cTn>
                  </p:par>
                  <p:par>
                    <p:cTn id="23" fill="hold">
                      <p:stCondLst>
                        <p:cond delay="indefinite"/>
                      </p:stCondLst>
                      <p:childTnLst>
                        <p:par>
                          <p:cTn id="24" fill="hold">
                            <p:stCondLst>
                              <p:cond delay="0"/>
                            </p:stCondLst>
                            <p:childTnLst>
                              <p:par>
                                <p:cTn id="25" presetID="14" presetClass="entr" presetSubtype="10" fill="hold" grpId="0" nodeType="click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randombar(horizontal)">
                                      <p:cBhvr>
                                        <p:cTn id="27" dur="500"/>
                                        <p:tgtEl>
                                          <p:spTgt spid="19"/>
                                        </p:tgtEl>
                                      </p:cBhvr>
                                    </p:animEffect>
                                  </p:childTnLst>
                                </p:cTn>
                              </p:par>
                            </p:childTnLst>
                          </p:cTn>
                        </p:par>
                      </p:childTnLst>
                    </p:cTn>
                  </p:par>
                  <p:par>
                    <p:cTn id="28" fill="hold">
                      <p:stCondLst>
                        <p:cond delay="indefinite"/>
                      </p:stCondLst>
                      <p:childTnLst>
                        <p:par>
                          <p:cTn id="29" fill="hold">
                            <p:stCondLst>
                              <p:cond delay="0"/>
                            </p:stCondLst>
                            <p:childTnLst>
                              <p:par>
                                <p:cTn id="30" presetID="14" presetClass="entr" presetSubtype="1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randombar(horizontal)">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4" presetClass="entr" presetSubtype="10" fill="hold" grpId="0" nodeType="clickEffect">
                                  <p:stCondLst>
                                    <p:cond delay="0"/>
                                  </p:stCondLst>
                                  <p:childTnLst>
                                    <p:set>
                                      <p:cBhvr>
                                        <p:cTn id="36" dur="1" fill="hold">
                                          <p:stCondLst>
                                            <p:cond delay="0"/>
                                          </p:stCondLst>
                                        </p:cTn>
                                        <p:tgtEl>
                                          <p:spTgt spid="18"/>
                                        </p:tgtEl>
                                        <p:attrNameLst>
                                          <p:attrName>style.visibility</p:attrName>
                                        </p:attrNameLst>
                                      </p:cBhvr>
                                      <p:to>
                                        <p:strVal val="visible"/>
                                      </p:to>
                                    </p:set>
                                    <p:animEffect transition="in" filter="randombar(horizontal)">
                                      <p:cBhvr>
                                        <p:cTn id="37" dur="500"/>
                                        <p:tgtEl>
                                          <p:spTgt spid="18"/>
                                        </p:tgtEl>
                                      </p:cBhvr>
                                    </p:animEffect>
                                  </p:childTnLst>
                                </p:cTn>
                              </p:par>
                            </p:childTnLst>
                          </p:cTn>
                        </p:par>
                      </p:childTnLst>
                    </p:cTn>
                  </p:par>
                  <p:par>
                    <p:cTn id="38" fill="hold">
                      <p:stCondLst>
                        <p:cond delay="indefinite"/>
                      </p:stCondLst>
                      <p:childTnLst>
                        <p:par>
                          <p:cTn id="39" fill="hold">
                            <p:stCondLst>
                              <p:cond delay="0"/>
                            </p:stCondLst>
                            <p:childTnLst>
                              <p:par>
                                <p:cTn id="40" presetID="14" presetClass="entr" presetSubtype="10" fill="hold" grpId="0" nodeType="clickEffect">
                                  <p:stCondLst>
                                    <p:cond delay="0"/>
                                  </p:stCondLst>
                                  <p:childTnLst>
                                    <p:set>
                                      <p:cBhvr>
                                        <p:cTn id="41" dur="1" fill="hold">
                                          <p:stCondLst>
                                            <p:cond delay="0"/>
                                          </p:stCondLst>
                                        </p:cTn>
                                        <p:tgtEl>
                                          <p:spTgt spid="7"/>
                                        </p:tgtEl>
                                        <p:attrNameLst>
                                          <p:attrName>style.visibility</p:attrName>
                                        </p:attrNameLst>
                                      </p:cBhvr>
                                      <p:to>
                                        <p:strVal val="visible"/>
                                      </p:to>
                                    </p:set>
                                    <p:animEffect transition="in" filter="randombar(horizontal)">
                                      <p:cBhvr>
                                        <p:cTn id="42" dur="500"/>
                                        <p:tgtEl>
                                          <p:spTgt spid="7"/>
                                        </p:tgtEl>
                                      </p:cBhvr>
                                    </p:animEffect>
                                  </p:childTnLst>
                                </p:cTn>
                              </p:par>
                            </p:childTnLst>
                          </p:cTn>
                        </p:par>
                      </p:childTnLst>
                    </p:cTn>
                  </p:par>
                  <p:par>
                    <p:cTn id="43" fill="hold">
                      <p:stCondLst>
                        <p:cond delay="indefinite"/>
                      </p:stCondLst>
                      <p:childTnLst>
                        <p:par>
                          <p:cTn id="44" fill="hold">
                            <p:stCondLst>
                              <p:cond delay="0"/>
                            </p:stCondLst>
                            <p:childTnLst>
                              <p:par>
                                <p:cTn id="45" presetID="14" presetClass="entr" presetSubtype="10" fill="hold" grpId="0" nodeType="clickEffect">
                                  <p:stCondLst>
                                    <p:cond delay="0"/>
                                  </p:stCondLst>
                                  <p:childTnLst>
                                    <p:set>
                                      <p:cBhvr>
                                        <p:cTn id="46" dur="1" fill="hold">
                                          <p:stCondLst>
                                            <p:cond delay="0"/>
                                          </p:stCondLst>
                                        </p:cTn>
                                        <p:tgtEl>
                                          <p:spTgt spid="13"/>
                                        </p:tgtEl>
                                        <p:attrNameLst>
                                          <p:attrName>style.visibility</p:attrName>
                                        </p:attrNameLst>
                                      </p:cBhvr>
                                      <p:to>
                                        <p:strVal val="visible"/>
                                      </p:to>
                                    </p:set>
                                    <p:animEffect transition="in" filter="randombar(horizontal)">
                                      <p:cBhvr>
                                        <p:cTn id="47" dur="500"/>
                                        <p:tgtEl>
                                          <p:spTgt spid="13"/>
                                        </p:tgtEl>
                                      </p:cBhvr>
                                    </p:animEffect>
                                  </p:childTnLst>
                                </p:cTn>
                              </p:par>
                            </p:childTnLst>
                          </p:cTn>
                        </p:par>
                      </p:childTnLst>
                    </p:cTn>
                  </p:par>
                  <p:par>
                    <p:cTn id="48" fill="hold">
                      <p:stCondLst>
                        <p:cond delay="indefinite"/>
                      </p:stCondLst>
                      <p:childTnLst>
                        <p:par>
                          <p:cTn id="49" fill="hold">
                            <p:stCondLst>
                              <p:cond delay="0"/>
                            </p:stCondLst>
                            <p:childTnLst>
                              <p:par>
                                <p:cTn id="50" presetID="14" presetClass="entr" presetSubtype="10" fill="hold" grpId="0" nodeType="clickEffect">
                                  <p:stCondLst>
                                    <p:cond delay="0"/>
                                  </p:stCondLst>
                                  <p:childTnLst>
                                    <p:set>
                                      <p:cBhvr>
                                        <p:cTn id="51" dur="1" fill="hold">
                                          <p:stCondLst>
                                            <p:cond delay="0"/>
                                          </p:stCondLst>
                                        </p:cTn>
                                        <p:tgtEl>
                                          <p:spTgt spid="20"/>
                                        </p:tgtEl>
                                        <p:attrNameLst>
                                          <p:attrName>style.visibility</p:attrName>
                                        </p:attrNameLst>
                                      </p:cBhvr>
                                      <p:to>
                                        <p:strVal val="visible"/>
                                      </p:to>
                                    </p:set>
                                    <p:animEffect transition="in" filter="randombar(horizontal)">
                                      <p:cBhvr>
                                        <p:cTn id="52" dur="500"/>
                                        <p:tgtEl>
                                          <p:spTgt spid="20"/>
                                        </p:tgtEl>
                                      </p:cBhvr>
                                    </p:animEffect>
                                  </p:childTnLst>
                                </p:cTn>
                              </p:par>
                            </p:childTnLst>
                          </p:cTn>
                        </p:par>
                      </p:childTnLst>
                    </p:cTn>
                  </p:par>
                  <p:par>
                    <p:cTn id="53" fill="hold">
                      <p:stCondLst>
                        <p:cond delay="indefinite"/>
                      </p:stCondLst>
                      <p:childTnLst>
                        <p:par>
                          <p:cTn id="54" fill="hold">
                            <p:stCondLst>
                              <p:cond delay="0"/>
                            </p:stCondLst>
                            <p:childTnLst>
                              <p:par>
                                <p:cTn id="55" presetID="14" presetClass="entr" presetSubtype="10" fill="hold" grpId="0" nodeType="clickEffect">
                                  <p:stCondLst>
                                    <p:cond delay="0"/>
                                  </p:stCondLst>
                                  <p:childTnLst>
                                    <p:set>
                                      <p:cBhvr>
                                        <p:cTn id="56" dur="1" fill="hold">
                                          <p:stCondLst>
                                            <p:cond delay="0"/>
                                          </p:stCondLst>
                                        </p:cTn>
                                        <p:tgtEl>
                                          <p:spTgt spid="21"/>
                                        </p:tgtEl>
                                        <p:attrNameLst>
                                          <p:attrName>style.visibility</p:attrName>
                                        </p:attrNameLst>
                                      </p:cBhvr>
                                      <p:to>
                                        <p:strVal val="visible"/>
                                      </p:to>
                                    </p:set>
                                    <p:animEffect transition="in" filter="randombar(horizontal)">
                                      <p:cBhvr>
                                        <p:cTn id="57" dur="500"/>
                                        <p:tgtEl>
                                          <p:spTgt spid="21"/>
                                        </p:tgtEl>
                                      </p:cBhvr>
                                    </p:animEffect>
                                  </p:childTnLst>
                                </p:cTn>
                              </p:par>
                            </p:childTnLst>
                          </p:cTn>
                        </p:par>
                      </p:childTnLst>
                    </p:cTn>
                  </p:par>
                  <p:par>
                    <p:cTn id="58" fill="hold">
                      <p:stCondLst>
                        <p:cond delay="indefinite"/>
                      </p:stCondLst>
                      <p:childTnLst>
                        <p:par>
                          <p:cTn id="59" fill="hold">
                            <p:stCondLst>
                              <p:cond delay="0"/>
                            </p:stCondLst>
                            <p:childTnLst>
                              <p:par>
                                <p:cTn id="60" presetID="14" presetClass="entr" presetSubtype="10" fill="hold" grpId="0" nodeType="clickEffect">
                                  <p:stCondLst>
                                    <p:cond delay="0"/>
                                  </p:stCondLst>
                                  <p:childTnLst>
                                    <p:set>
                                      <p:cBhvr>
                                        <p:cTn id="61" dur="1" fill="hold">
                                          <p:stCondLst>
                                            <p:cond delay="0"/>
                                          </p:stCondLst>
                                        </p:cTn>
                                        <p:tgtEl>
                                          <p:spTgt spid="22"/>
                                        </p:tgtEl>
                                        <p:attrNameLst>
                                          <p:attrName>style.visibility</p:attrName>
                                        </p:attrNameLst>
                                      </p:cBhvr>
                                      <p:to>
                                        <p:strVal val="visible"/>
                                      </p:to>
                                    </p:set>
                                    <p:animEffect transition="in" filter="randombar(horizontal)">
                                      <p:cBhvr>
                                        <p:cTn id="62" dur="500"/>
                                        <p:tgtEl>
                                          <p:spTgt spid="22"/>
                                        </p:tgtEl>
                                      </p:cBhvr>
                                    </p:animEffect>
                                  </p:childTnLst>
                                </p:cTn>
                              </p:par>
                            </p:childTnLst>
                          </p:cTn>
                        </p:par>
                      </p:childTnLst>
                    </p:cTn>
                  </p:par>
                  <p:par>
                    <p:cTn id="63" fill="hold">
                      <p:stCondLst>
                        <p:cond delay="indefinite"/>
                      </p:stCondLst>
                      <p:childTnLst>
                        <p:par>
                          <p:cTn id="64" fill="hold">
                            <p:stCondLst>
                              <p:cond delay="0"/>
                            </p:stCondLst>
                            <p:childTnLst>
                              <p:par>
                                <p:cTn id="65" presetID="14" presetClass="entr" presetSubtype="10"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randombar(horizontal)">
                                      <p:cBhvr>
                                        <p:cTn id="67" dur="500"/>
                                        <p:tgtEl>
                                          <p:spTgt spid="14"/>
                                        </p:tgtEl>
                                      </p:cBhvr>
                                    </p:animEffect>
                                  </p:childTnLst>
                                </p:cTn>
                              </p:par>
                            </p:childTnLst>
                          </p:cTn>
                        </p:par>
                      </p:childTnLst>
                    </p:cTn>
                  </p:par>
                  <p:par>
                    <p:cTn id="68" fill="hold">
                      <p:stCondLst>
                        <p:cond delay="indefinite"/>
                      </p:stCondLst>
                      <p:childTnLst>
                        <p:par>
                          <p:cTn id="69" fill="hold">
                            <p:stCondLst>
                              <p:cond delay="0"/>
                            </p:stCondLst>
                            <p:childTnLst>
                              <p:par>
                                <p:cTn id="70" presetID="14" presetClass="entr" presetSubtype="10" fill="hold" grpId="0" nodeType="clickEffect">
                                  <p:stCondLst>
                                    <p:cond delay="0"/>
                                  </p:stCondLst>
                                  <p:childTnLst>
                                    <p:set>
                                      <p:cBhvr>
                                        <p:cTn id="71" dur="1" fill="hold">
                                          <p:stCondLst>
                                            <p:cond delay="0"/>
                                          </p:stCondLst>
                                        </p:cTn>
                                        <p:tgtEl>
                                          <p:spTgt spid="6"/>
                                        </p:tgtEl>
                                        <p:attrNameLst>
                                          <p:attrName>style.visibility</p:attrName>
                                        </p:attrNameLst>
                                      </p:cBhvr>
                                      <p:to>
                                        <p:strVal val="visible"/>
                                      </p:to>
                                    </p:set>
                                    <p:animEffect transition="in" filter="randombar(horizontal)">
                                      <p:cBhvr>
                                        <p:cTn id="72" dur="500"/>
                                        <p:tgtEl>
                                          <p:spTgt spid="6"/>
                                        </p:tgtEl>
                                      </p:cBhvr>
                                    </p:animEffect>
                                  </p:childTnLst>
                                </p:cTn>
                              </p:par>
                            </p:childTnLst>
                          </p:cTn>
                        </p:par>
                      </p:childTnLst>
                    </p:cTn>
                  </p:par>
                  <p:par>
                    <p:cTn id="73" fill="hold">
                      <p:stCondLst>
                        <p:cond delay="indefinite"/>
                      </p:stCondLst>
                      <p:childTnLst>
                        <p:par>
                          <p:cTn id="74" fill="hold">
                            <p:stCondLst>
                              <p:cond delay="0"/>
                            </p:stCondLst>
                            <p:childTnLst>
                              <p:par>
                                <p:cTn id="75" presetID="14" presetClass="entr" presetSubtype="10" fill="hold" grpId="0" nodeType="clickEffect">
                                  <p:stCondLst>
                                    <p:cond delay="0"/>
                                  </p:stCondLst>
                                  <p:childTnLst>
                                    <p:set>
                                      <p:cBhvr>
                                        <p:cTn id="76" dur="1" fill="hold">
                                          <p:stCondLst>
                                            <p:cond delay="0"/>
                                          </p:stCondLst>
                                        </p:cTn>
                                        <p:tgtEl>
                                          <p:spTgt spid="23"/>
                                        </p:tgtEl>
                                        <p:attrNameLst>
                                          <p:attrName>style.visibility</p:attrName>
                                        </p:attrNameLst>
                                      </p:cBhvr>
                                      <p:to>
                                        <p:strVal val="visible"/>
                                      </p:to>
                                    </p:set>
                                    <p:animEffect transition="in" filter="randombar(horizontal)">
                                      <p:cBhvr>
                                        <p:cTn id="77" dur="500"/>
                                        <p:tgtEl>
                                          <p:spTgt spid="23"/>
                                        </p:tgtEl>
                                      </p:cBhvr>
                                    </p:animEffect>
                                  </p:childTnLst>
                                </p:cTn>
                              </p:par>
                            </p:childTnLst>
                          </p:cTn>
                        </p:par>
                      </p:childTnLst>
                    </p:cTn>
                  </p:par>
                  <p:par>
                    <p:cTn id="78" fill="hold">
                      <p:stCondLst>
                        <p:cond delay="indefinite"/>
                      </p:stCondLst>
                      <p:childTnLst>
                        <p:par>
                          <p:cTn id="79" fill="hold">
                            <p:stCondLst>
                              <p:cond delay="0"/>
                            </p:stCondLst>
                            <p:childTnLst>
                              <p:par>
                                <p:cTn id="80" presetID="14" presetClass="entr" presetSubtype="10" fill="hold" grpId="0" nodeType="clickEffect">
                                  <p:stCondLst>
                                    <p:cond delay="0"/>
                                  </p:stCondLst>
                                  <p:childTnLst>
                                    <p:set>
                                      <p:cBhvr>
                                        <p:cTn id="81" dur="1" fill="hold">
                                          <p:stCondLst>
                                            <p:cond delay="0"/>
                                          </p:stCondLst>
                                        </p:cTn>
                                        <p:tgtEl>
                                          <p:spTgt spid="10"/>
                                        </p:tgtEl>
                                        <p:attrNameLst>
                                          <p:attrName>style.visibility</p:attrName>
                                        </p:attrNameLst>
                                      </p:cBhvr>
                                      <p:to>
                                        <p:strVal val="visible"/>
                                      </p:to>
                                    </p:set>
                                    <p:animEffect transition="in" filter="randombar(horizontal)">
                                      <p:cBhvr>
                                        <p:cTn id="82" dur="500"/>
                                        <p:tgtEl>
                                          <p:spTgt spid="10"/>
                                        </p:tgtEl>
                                      </p:cBhvr>
                                    </p:animEffect>
                                  </p:childTnLst>
                                </p:cTn>
                              </p:par>
                            </p:childTnLst>
                          </p:cTn>
                        </p:par>
                      </p:childTnLst>
                    </p:cTn>
                  </p:par>
                  <p:par>
                    <p:cTn id="83" fill="hold">
                      <p:stCondLst>
                        <p:cond delay="indefinite"/>
                      </p:stCondLst>
                      <p:childTnLst>
                        <p:par>
                          <p:cTn id="84" fill="hold">
                            <p:stCondLst>
                              <p:cond delay="0"/>
                            </p:stCondLst>
                            <p:childTnLst>
                              <p:par>
                                <p:cTn id="85" presetID="14" presetClass="entr" presetSubtype="10" fill="hold" grpId="0" nodeType="clickEffect">
                                  <p:stCondLst>
                                    <p:cond delay="0"/>
                                  </p:stCondLst>
                                  <p:childTnLst>
                                    <p:set>
                                      <p:cBhvr>
                                        <p:cTn id="86" dur="1" fill="hold">
                                          <p:stCondLst>
                                            <p:cond delay="0"/>
                                          </p:stCondLst>
                                        </p:cTn>
                                        <p:tgtEl>
                                          <p:spTgt spid="24"/>
                                        </p:tgtEl>
                                        <p:attrNameLst>
                                          <p:attrName>style.visibility</p:attrName>
                                        </p:attrNameLst>
                                      </p:cBhvr>
                                      <p:to>
                                        <p:strVal val="visible"/>
                                      </p:to>
                                    </p:set>
                                    <p:animEffect transition="in" filter="randombar(horizontal)">
                                      <p:cBhvr>
                                        <p:cTn id="87" dur="500"/>
                                        <p:tgtEl>
                                          <p:spTgt spid="24"/>
                                        </p:tgtEl>
                                      </p:cBhvr>
                                    </p:animEffect>
                                  </p:childTnLst>
                                </p:cTn>
                              </p:par>
                            </p:childTnLst>
                          </p:cTn>
                        </p:par>
                      </p:childTnLst>
                    </p:cTn>
                  </p:par>
                  <p:par>
                    <p:cTn id="88" fill="hold">
                      <p:stCondLst>
                        <p:cond delay="indefinite"/>
                      </p:stCondLst>
                      <p:childTnLst>
                        <p:par>
                          <p:cTn id="89" fill="hold">
                            <p:stCondLst>
                              <p:cond delay="0"/>
                            </p:stCondLst>
                            <p:childTnLst>
                              <p:par>
                                <p:cTn id="90" presetID="14" presetClass="entr" presetSubtype="10" fill="hold" grpId="0" nodeType="clickEffect">
                                  <p:stCondLst>
                                    <p:cond delay="0"/>
                                  </p:stCondLst>
                                  <p:childTnLst>
                                    <p:set>
                                      <p:cBhvr>
                                        <p:cTn id="91" dur="1" fill="hold">
                                          <p:stCondLst>
                                            <p:cond delay="0"/>
                                          </p:stCondLst>
                                        </p:cTn>
                                        <p:tgtEl>
                                          <p:spTgt spid="16"/>
                                        </p:tgtEl>
                                        <p:attrNameLst>
                                          <p:attrName>style.visibility</p:attrName>
                                        </p:attrNameLst>
                                      </p:cBhvr>
                                      <p:to>
                                        <p:strVal val="visible"/>
                                      </p:to>
                                    </p:set>
                                    <p:animEffect transition="in" filter="randombar(horizontal)">
                                      <p:cBhvr>
                                        <p:cTn id="92" dur="500"/>
                                        <p:tgtEl>
                                          <p:spTgt spid="16"/>
                                        </p:tgtEl>
                                      </p:cBhvr>
                                    </p:animEffect>
                                  </p:childTnLst>
                                </p:cTn>
                              </p:par>
                            </p:childTnLst>
                          </p:cTn>
                        </p:par>
                      </p:childTnLst>
                    </p:cTn>
                  </p:par>
                  <p:par>
                    <p:cTn id="93" fill="hold">
                      <p:stCondLst>
                        <p:cond delay="indefinite"/>
                      </p:stCondLst>
                      <p:childTnLst>
                        <p:par>
                          <p:cTn id="94" fill="hold">
                            <p:stCondLst>
                              <p:cond delay="0"/>
                            </p:stCondLst>
                            <p:childTnLst>
                              <p:par>
                                <p:cTn id="95" presetID="14" presetClass="entr" presetSubtype="10" fill="hold" grpId="0" nodeType="clickEffect">
                                  <p:stCondLst>
                                    <p:cond delay="0"/>
                                  </p:stCondLst>
                                  <p:childTnLst>
                                    <p:set>
                                      <p:cBhvr>
                                        <p:cTn id="96" dur="1" fill="hold">
                                          <p:stCondLst>
                                            <p:cond delay="0"/>
                                          </p:stCondLst>
                                        </p:cTn>
                                        <p:tgtEl>
                                          <p:spTgt spid="25"/>
                                        </p:tgtEl>
                                        <p:attrNameLst>
                                          <p:attrName>style.visibility</p:attrName>
                                        </p:attrNameLst>
                                      </p:cBhvr>
                                      <p:to>
                                        <p:strVal val="visible"/>
                                      </p:to>
                                    </p:set>
                                    <p:animEffect transition="in" filter="randombar(horizontal)">
                                      <p:cBhvr>
                                        <p:cTn id="97" dur="500"/>
                                        <p:tgtEl>
                                          <p:spTgt spid="25"/>
                                        </p:tgtEl>
                                      </p:cBhvr>
                                    </p:animEffect>
                                  </p:childTnLst>
                                </p:cTn>
                              </p:par>
                            </p:childTnLst>
                          </p:cTn>
                        </p:par>
                      </p:childTnLst>
                    </p:cTn>
                  </p:par>
                  <p:par>
                    <p:cTn id="98" fill="hold">
                      <p:stCondLst>
                        <p:cond delay="indefinite"/>
                      </p:stCondLst>
                      <p:childTnLst>
                        <p:par>
                          <p:cTn id="99" fill="hold">
                            <p:stCondLst>
                              <p:cond delay="0"/>
                            </p:stCondLst>
                            <p:childTnLst>
                              <p:par>
                                <p:cTn id="100" presetID="14" presetClass="entr" presetSubtype="10" fill="hold" grpId="0" nodeType="clickEffect">
                                  <p:stCondLst>
                                    <p:cond delay="0"/>
                                  </p:stCondLst>
                                  <p:childTnLst>
                                    <p:set>
                                      <p:cBhvr>
                                        <p:cTn id="101" dur="1" fill="hold">
                                          <p:stCondLst>
                                            <p:cond delay="0"/>
                                          </p:stCondLst>
                                        </p:cTn>
                                        <p:tgtEl>
                                          <p:spTgt spid="5"/>
                                        </p:tgtEl>
                                        <p:attrNameLst>
                                          <p:attrName>style.visibility</p:attrName>
                                        </p:attrNameLst>
                                      </p:cBhvr>
                                      <p:to>
                                        <p:strVal val="visible"/>
                                      </p:to>
                                    </p:set>
                                    <p:animEffect transition="in" filter="randombar(horizontal)">
                                      <p:cBhvr>
                                        <p:cTn id="102" dur="500"/>
                                        <p:tgtEl>
                                          <p:spTgt spid="5"/>
                                        </p:tgtEl>
                                      </p:cBhvr>
                                    </p:animEffect>
                                  </p:childTnLst>
                                </p:cTn>
                              </p:par>
                            </p:childTnLst>
                          </p:cTn>
                        </p:par>
                      </p:childTnLst>
                    </p:cTn>
                  </p:par>
                  <p:par>
                    <p:cTn id="103" fill="hold">
                      <p:stCondLst>
                        <p:cond delay="indefinite"/>
                      </p:stCondLst>
                      <p:childTnLst>
                        <p:par>
                          <p:cTn id="104" fill="hold">
                            <p:stCondLst>
                              <p:cond delay="0"/>
                            </p:stCondLst>
                            <p:childTnLst>
                              <p:par>
                                <p:cTn id="105" presetID="14" presetClass="entr" presetSubtype="10" fill="hold" grpId="0" nodeType="clickEffect">
                                  <p:stCondLst>
                                    <p:cond delay="0"/>
                                  </p:stCondLst>
                                  <p:childTnLst>
                                    <p:set>
                                      <p:cBhvr>
                                        <p:cTn id="106" dur="1" fill="hold">
                                          <p:stCondLst>
                                            <p:cond delay="0"/>
                                          </p:stCondLst>
                                        </p:cTn>
                                        <p:tgtEl>
                                          <p:spTgt spid="15"/>
                                        </p:tgtEl>
                                        <p:attrNameLst>
                                          <p:attrName>style.visibility</p:attrName>
                                        </p:attrNameLst>
                                      </p:cBhvr>
                                      <p:to>
                                        <p:strVal val="visible"/>
                                      </p:to>
                                    </p:set>
                                    <p:animEffect transition="in" filter="randombar(horizontal)">
                                      <p:cBhvr>
                                        <p:cTn id="107"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P spid="7" grpId="0"/>
      <p:bldP spid="9" grpId="0"/>
      <p:bldP spid="10" grpId="0"/>
      <p:bldP spid="11" grpId="0"/>
      <p:bldP spid="12" grpId="0"/>
      <p:bldP spid="13" grpId="0"/>
      <p:bldP spid="14" grpId="0"/>
      <p:bldP spid="15" grpId="0"/>
      <p:bldP spid="16" grpId="0"/>
      <p:bldP spid="17" grpId="0"/>
      <p:bldP spid="18" grpId="0"/>
      <p:bldP spid="19" grpId="0"/>
      <p:bldP spid="20" grpId="0"/>
      <p:bldP spid="21" grpId="0"/>
      <p:bldP spid="22" grpId="0"/>
      <p:bldP spid="23" grpId="0"/>
      <p:bldP spid="24" grpId="0"/>
      <p:bldP spid="2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3288</TotalTime>
  <Words>570</Words>
  <Application>Microsoft Office PowerPoint</Application>
  <PresentationFormat>Widescreen</PresentationFormat>
  <Paragraphs>95</Paragraphs>
  <Slides>6</Slides>
  <Notes>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6</vt:i4>
      </vt:variant>
    </vt:vector>
  </HeadingPairs>
  <TitlesOfParts>
    <vt:vector size="13" baseType="lpstr">
      <vt:lpstr>ADLaM Display</vt:lpstr>
      <vt:lpstr>Aptos</vt:lpstr>
      <vt:lpstr>Aptos Display</vt:lpstr>
      <vt:lpstr>Arial</vt:lpstr>
      <vt:lpstr>Bradley Hand ITC</vt:lpstr>
      <vt:lpstr>Papyrus</vt:lpstr>
      <vt:lpstr>Office Theme</vt:lpstr>
      <vt:lpstr>Dig Site 4 Memory Verse</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April Litman</dc:creator>
  <cp:lastModifiedBy>April Litman</cp:lastModifiedBy>
  <cp:revision>3</cp:revision>
  <dcterms:created xsi:type="dcterms:W3CDTF">2026-08-31T20:11:33Z</dcterms:created>
  <dcterms:modified xsi:type="dcterms:W3CDTF">2026-09-11T17:44:41Z</dcterms:modified>
</cp:coreProperties>
</file>