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57" r:id="rId3"/>
    <p:sldId id="258" r:id="rId4"/>
    <p:sldId id="259" r:id="rId5"/>
    <p:sldId id="262" r:id="rId6"/>
    <p:sldId id="263"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24E31"/>
    <a:srgbClr val="8F217A"/>
    <a:srgbClr val="C80000"/>
    <a:srgbClr val="FFFFCC"/>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D356377-E127-47F7-B2B1-8CF88B7CA374}" v="101" dt="2026-09-07T20:44:32.8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87" d="100"/>
          <a:sy n="87" d="100"/>
        </p:scale>
        <p:origin x="408"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pril Litman" userId="c83b8c5f662f391c" providerId="LiveId" clId="{E968C797-3260-4A98-984D-02F953CD095E}"/>
    <pc:docChg chg="undo custSel addSld delSld modSld">
      <pc:chgData name="April Litman" userId="c83b8c5f662f391c" providerId="LiveId" clId="{E968C797-3260-4A98-984D-02F953CD095E}" dt="2026-09-07T20:44:32.834" v="2328"/>
      <pc:docMkLst>
        <pc:docMk/>
      </pc:docMkLst>
      <pc:sldChg chg="modSp mod">
        <pc:chgData name="April Litman" userId="c83b8c5f662f391c" providerId="LiveId" clId="{E968C797-3260-4A98-984D-02F953CD095E}" dt="2026-09-02T17:32:04.094" v="2327" actId="1076"/>
        <pc:sldMkLst>
          <pc:docMk/>
          <pc:sldMk cId="2340774832" sldId="256"/>
        </pc:sldMkLst>
        <pc:spChg chg="mod">
          <ac:chgData name="April Litman" userId="c83b8c5f662f391c" providerId="LiveId" clId="{E968C797-3260-4A98-984D-02F953CD095E}" dt="2026-09-02T14:54:37.215" v="3" actId="27636"/>
          <ac:spMkLst>
            <pc:docMk/>
            <pc:sldMk cId="2340774832" sldId="256"/>
            <ac:spMk id="2" creationId="{8DFCD309-C1BB-8E2F-963E-753F76BF738B}"/>
          </ac:spMkLst>
        </pc:spChg>
        <pc:spChg chg="mod">
          <ac:chgData name="April Litman" userId="c83b8c5f662f391c" providerId="LiveId" clId="{E968C797-3260-4A98-984D-02F953CD095E}" dt="2026-09-02T17:32:04.094" v="2327" actId="1076"/>
          <ac:spMkLst>
            <pc:docMk/>
            <pc:sldMk cId="2340774832" sldId="256"/>
            <ac:spMk id="8" creationId="{C825CC6B-8A57-6830-F2D7-1EEFE0D2FFB9}"/>
          </ac:spMkLst>
        </pc:spChg>
      </pc:sldChg>
      <pc:sldChg chg="addSp delSp modSp mod setBg modNotesTx">
        <pc:chgData name="April Litman" userId="c83b8c5f662f391c" providerId="LiveId" clId="{E968C797-3260-4A98-984D-02F953CD095E}" dt="2026-09-02T17:29:40.601" v="2315"/>
        <pc:sldMkLst>
          <pc:docMk/>
          <pc:sldMk cId="2314963287" sldId="257"/>
        </pc:sldMkLst>
        <pc:spChg chg="add mod">
          <ac:chgData name="April Litman" userId="c83b8c5f662f391c" providerId="LiveId" clId="{E968C797-3260-4A98-984D-02F953CD095E}" dt="2026-09-02T17:27:18.045" v="2297" actId="26606"/>
          <ac:spMkLst>
            <pc:docMk/>
            <pc:sldMk cId="2314963287" sldId="257"/>
            <ac:spMk id="2" creationId="{DEB2C386-186E-06D3-44EF-B27A1BF33403}"/>
          </ac:spMkLst>
        </pc:spChg>
        <pc:spChg chg="mod ord">
          <ac:chgData name="April Litman" userId="c83b8c5f662f391c" providerId="LiveId" clId="{E968C797-3260-4A98-984D-02F953CD095E}" dt="2026-09-02T17:27:18.045" v="2297" actId="26606"/>
          <ac:spMkLst>
            <pc:docMk/>
            <pc:sldMk cId="2314963287" sldId="257"/>
            <ac:spMk id="4" creationId="{7716FB65-917F-03EB-4DD2-6FF9B75E8C20}"/>
          </ac:spMkLst>
        </pc:spChg>
        <pc:picChg chg="mod ord">
          <ac:chgData name="April Litman" userId="c83b8c5f662f391c" providerId="LiveId" clId="{E968C797-3260-4A98-984D-02F953CD095E}" dt="2026-09-02T17:27:18.045" v="2297" actId="26606"/>
          <ac:picMkLst>
            <pc:docMk/>
            <pc:sldMk cId="2314963287" sldId="257"/>
            <ac:picMk id="3" creationId="{F5213AE5-40F1-00B1-4E0D-6268E913F001}"/>
          </ac:picMkLst>
        </pc:picChg>
        <pc:picChg chg="add mod">
          <ac:chgData name="April Litman" userId="c83b8c5f662f391c" providerId="LiveId" clId="{E968C797-3260-4A98-984D-02F953CD095E}" dt="2026-09-02T17:29:40.601" v="2315"/>
          <ac:picMkLst>
            <pc:docMk/>
            <pc:sldMk cId="2314963287" sldId="257"/>
            <ac:picMk id="6" creationId="{198FCB53-9FE4-E053-578D-5E08738E66F3}"/>
          </ac:picMkLst>
        </pc:picChg>
      </pc:sldChg>
      <pc:sldChg chg="addSp delSp modSp mod setBg">
        <pc:chgData name="April Litman" userId="c83b8c5f662f391c" providerId="LiveId" clId="{E968C797-3260-4A98-984D-02F953CD095E}" dt="2026-09-07T20:44:32.834" v="2328"/>
        <pc:sldMkLst>
          <pc:docMk/>
          <pc:sldMk cId="3160112345" sldId="258"/>
        </pc:sldMkLst>
        <pc:spChg chg="mod">
          <ac:chgData name="April Litman" userId="c83b8c5f662f391c" providerId="LiveId" clId="{E968C797-3260-4A98-984D-02F953CD095E}" dt="2026-09-02T15:06:08.379" v="254" actId="404"/>
          <ac:spMkLst>
            <pc:docMk/>
            <pc:sldMk cId="3160112345" sldId="258"/>
            <ac:spMk id="4" creationId="{01CB9AFB-9CDA-1BA9-0428-9054041C71E7}"/>
          </ac:spMkLst>
        </pc:spChg>
        <pc:spChg chg="mod">
          <ac:chgData name="April Litman" userId="c83b8c5f662f391c" providerId="LiveId" clId="{E968C797-3260-4A98-984D-02F953CD095E}" dt="2026-09-07T20:44:32.834" v="2328"/>
          <ac:spMkLst>
            <pc:docMk/>
            <pc:sldMk cId="3160112345" sldId="258"/>
            <ac:spMk id="5" creationId="{2E858851-6877-4F8B-2694-0B12ED584E3F}"/>
          </ac:spMkLst>
        </pc:spChg>
        <pc:picChg chg="mod">
          <ac:chgData name="April Litman" userId="c83b8c5f662f391c" providerId="LiveId" clId="{E968C797-3260-4A98-984D-02F953CD095E}" dt="2026-09-02T15:04:38.420" v="248" actId="14826"/>
          <ac:picMkLst>
            <pc:docMk/>
            <pc:sldMk cId="3160112345" sldId="258"/>
            <ac:picMk id="3" creationId="{51D3E0F6-8ECE-D131-822B-4B953E516483}"/>
          </ac:picMkLst>
        </pc:picChg>
        <pc:picChg chg="add mod">
          <ac:chgData name="April Litman" userId="c83b8c5f662f391c" providerId="LiveId" clId="{E968C797-3260-4A98-984D-02F953CD095E}" dt="2026-09-02T17:30:39.425" v="2323" actId="1076"/>
          <ac:picMkLst>
            <pc:docMk/>
            <pc:sldMk cId="3160112345" sldId="258"/>
            <ac:picMk id="8" creationId="{61294D19-9028-073F-6FD1-61345209C8CB}"/>
          </ac:picMkLst>
        </pc:picChg>
      </pc:sldChg>
      <pc:sldChg chg="addSp delSp modSp mod setBg modAnim">
        <pc:chgData name="April Litman" userId="c83b8c5f662f391c" providerId="LiveId" clId="{E968C797-3260-4A98-984D-02F953CD095E}" dt="2026-09-02T17:30:14.495" v="2316" actId="22"/>
        <pc:sldMkLst>
          <pc:docMk/>
          <pc:sldMk cId="735178743" sldId="259"/>
        </pc:sldMkLst>
        <pc:spChg chg="mod">
          <ac:chgData name="April Litman" userId="c83b8c5f662f391c" providerId="LiveId" clId="{E968C797-3260-4A98-984D-02F953CD095E}" dt="2026-09-02T15:10:24.431" v="283" actId="1037"/>
          <ac:spMkLst>
            <pc:docMk/>
            <pc:sldMk cId="735178743" sldId="259"/>
            <ac:spMk id="2" creationId="{9DF52CA1-076E-8780-8F08-0D9A0CFFC1F0}"/>
          </ac:spMkLst>
        </pc:spChg>
        <pc:spChg chg="mod">
          <ac:chgData name="April Litman" userId="c83b8c5f662f391c" providerId="LiveId" clId="{E968C797-3260-4A98-984D-02F953CD095E}" dt="2026-09-02T15:12:34.650" v="343" actId="20577"/>
          <ac:spMkLst>
            <pc:docMk/>
            <pc:sldMk cId="735178743" sldId="259"/>
            <ac:spMk id="4" creationId="{1B9CEFD9-F1EA-E90E-6D1A-4B27EB609B28}"/>
          </ac:spMkLst>
        </pc:spChg>
        <pc:spChg chg="mod">
          <ac:chgData name="April Litman" userId="c83b8c5f662f391c" providerId="LiveId" clId="{E968C797-3260-4A98-984D-02F953CD095E}" dt="2026-09-02T15:11:16.444" v="300" actId="1076"/>
          <ac:spMkLst>
            <pc:docMk/>
            <pc:sldMk cId="735178743" sldId="259"/>
            <ac:spMk id="6" creationId="{BC389A9B-84F3-1702-AFC9-F555DE119964}"/>
          </ac:spMkLst>
        </pc:spChg>
        <pc:spChg chg="mod">
          <ac:chgData name="April Litman" userId="c83b8c5f662f391c" providerId="LiveId" clId="{E968C797-3260-4A98-984D-02F953CD095E}" dt="2026-09-02T15:11:39.993" v="311" actId="1076"/>
          <ac:spMkLst>
            <pc:docMk/>
            <pc:sldMk cId="735178743" sldId="259"/>
            <ac:spMk id="7" creationId="{ED93CAA3-F06C-AA9E-33A7-83B10508FD6C}"/>
          </ac:spMkLst>
        </pc:spChg>
        <pc:spChg chg="mod">
          <ac:chgData name="April Litman" userId="c83b8c5f662f391c" providerId="LiveId" clId="{E968C797-3260-4A98-984D-02F953CD095E}" dt="2026-09-02T15:12:25.083" v="342" actId="20577"/>
          <ac:spMkLst>
            <pc:docMk/>
            <pc:sldMk cId="735178743" sldId="259"/>
            <ac:spMk id="8" creationId="{32E03F40-2AF4-4ABD-354D-34C116837439}"/>
          </ac:spMkLst>
        </pc:spChg>
        <pc:spChg chg="mod">
          <ac:chgData name="April Litman" userId="c83b8c5f662f391c" providerId="LiveId" clId="{E968C797-3260-4A98-984D-02F953CD095E}" dt="2026-09-02T15:03:24.336" v="240" actId="20577"/>
          <ac:spMkLst>
            <pc:docMk/>
            <pc:sldMk cId="735178743" sldId="259"/>
            <ac:spMk id="9" creationId="{015CE83F-74A5-C694-7966-1383007F13A3}"/>
          </ac:spMkLst>
        </pc:spChg>
        <pc:spChg chg="add">
          <ac:chgData name="April Litman" userId="c83b8c5f662f391c" providerId="LiveId" clId="{E968C797-3260-4A98-984D-02F953CD095E}" dt="2026-09-02T15:04:05.075" v="246" actId="22"/>
          <ac:spMkLst>
            <pc:docMk/>
            <pc:sldMk cId="735178743" sldId="259"/>
            <ac:spMk id="12" creationId="{667D18D3-7AB6-D23A-7018-A0E055423A39}"/>
          </ac:spMkLst>
        </pc:spChg>
        <pc:spChg chg="add mod">
          <ac:chgData name="April Litman" userId="c83b8c5f662f391c" providerId="LiveId" clId="{E968C797-3260-4A98-984D-02F953CD095E}" dt="2026-09-02T15:12:56.248" v="352" actId="20577"/>
          <ac:spMkLst>
            <pc:docMk/>
            <pc:sldMk cId="735178743" sldId="259"/>
            <ac:spMk id="13" creationId="{F736B7C3-D687-66C3-0924-FBB686B6A7AF}"/>
          </ac:spMkLst>
        </pc:spChg>
        <pc:spChg chg="add mod">
          <ac:chgData name="April Litman" userId="c83b8c5f662f391c" providerId="LiveId" clId="{E968C797-3260-4A98-984D-02F953CD095E}" dt="2026-09-02T15:13:35.561" v="380" actId="1036"/>
          <ac:spMkLst>
            <pc:docMk/>
            <pc:sldMk cId="735178743" sldId="259"/>
            <ac:spMk id="14" creationId="{679C8C94-A369-B541-8ACF-53D5373AFFEE}"/>
          </ac:spMkLst>
        </pc:spChg>
        <pc:spChg chg="add mod">
          <ac:chgData name="April Litman" userId="c83b8c5f662f391c" providerId="LiveId" clId="{E968C797-3260-4A98-984D-02F953CD095E}" dt="2026-09-02T15:14:05.771" v="394" actId="14100"/>
          <ac:spMkLst>
            <pc:docMk/>
            <pc:sldMk cId="735178743" sldId="259"/>
            <ac:spMk id="15" creationId="{0DA39353-4F69-A18A-DCB8-FC1B0FE6A5C3}"/>
          </ac:spMkLst>
        </pc:spChg>
        <pc:picChg chg="add">
          <ac:chgData name="April Litman" userId="c83b8c5f662f391c" providerId="LiveId" clId="{E968C797-3260-4A98-984D-02F953CD095E}" dt="2026-09-02T15:04:05.075" v="246" actId="22"/>
          <ac:picMkLst>
            <pc:docMk/>
            <pc:sldMk cId="735178743" sldId="259"/>
            <ac:picMk id="10" creationId="{4F117580-A23C-0230-FC7F-A268DB525DF8}"/>
          </ac:picMkLst>
        </pc:picChg>
        <pc:picChg chg="add">
          <ac:chgData name="April Litman" userId="c83b8c5f662f391c" providerId="LiveId" clId="{E968C797-3260-4A98-984D-02F953CD095E}" dt="2026-09-02T17:30:14.495" v="2316" actId="22"/>
          <ac:picMkLst>
            <pc:docMk/>
            <pc:sldMk cId="735178743" sldId="259"/>
            <ac:picMk id="17" creationId="{20DCE5E9-8FD8-A897-6213-101DB4C1DE23}"/>
          </ac:picMkLst>
        </pc:picChg>
      </pc:sldChg>
      <pc:sldChg chg="addSp modSp add mod">
        <pc:chgData name="April Litman" userId="c83b8c5f662f391c" providerId="LiveId" clId="{E968C797-3260-4A98-984D-02F953CD095E}" dt="2026-09-02T17:30:19.849" v="2317" actId="22"/>
        <pc:sldMkLst>
          <pc:docMk/>
          <pc:sldMk cId="1665962004" sldId="262"/>
        </pc:sldMkLst>
        <pc:spChg chg="mod">
          <ac:chgData name="April Litman" userId="c83b8c5f662f391c" providerId="LiveId" clId="{E968C797-3260-4A98-984D-02F953CD095E}" dt="2026-09-02T15:42:44.982" v="703" actId="20577"/>
          <ac:spMkLst>
            <pc:docMk/>
            <pc:sldMk cId="1665962004" sldId="262"/>
            <ac:spMk id="4" creationId="{0EEFCCC7-E768-4A29-8536-6C121F3F8F21}"/>
          </ac:spMkLst>
        </pc:spChg>
        <pc:spChg chg="mod">
          <ac:chgData name="April Litman" userId="c83b8c5f662f391c" providerId="LiveId" clId="{E968C797-3260-4A98-984D-02F953CD095E}" dt="2026-09-02T15:24:28.740" v="402" actId="1037"/>
          <ac:spMkLst>
            <pc:docMk/>
            <pc:sldMk cId="1665962004" sldId="262"/>
            <ac:spMk id="20" creationId="{00000000-0000-0000-0000-000000000000}"/>
          </ac:spMkLst>
        </pc:spChg>
        <pc:spChg chg="mod">
          <ac:chgData name="April Litman" userId="c83b8c5f662f391c" providerId="LiveId" clId="{E968C797-3260-4A98-984D-02F953CD095E}" dt="2026-09-02T15:40:06.943" v="559" actId="1038"/>
          <ac:spMkLst>
            <pc:docMk/>
            <pc:sldMk cId="1665962004" sldId="262"/>
            <ac:spMk id="21" creationId="{00000000-0000-0000-0000-000000000000}"/>
          </ac:spMkLst>
        </pc:spChg>
        <pc:spChg chg="mod">
          <ac:chgData name="April Litman" userId="c83b8c5f662f391c" providerId="LiveId" clId="{E968C797-3260-4A98-984D-02F953CD095E}" dt="2026-09-02T15:42:59.073" v="722" actId="1037"/>
          <ac:spMkLst>
            <pc:docMk/>
            <pc:sldMk cId="1665962004" sldId="262"/>
            <ac:spMk id="22" creationId="{00000000-0000-0000-0000-000000000000}"/>
          </ac:spMkLst>
        </pc:spChg>
        <pc:spChg chg="mod">
          <ac:chgData name="April Litman" userId="c83b8c5f662f391c" providerId="LiveId" clId="{E968C797-3260-4A98-984D-02F953CD095E}" dt="2026-09-02T15:40:33.974" v="575" actId="1038"/>
          <ac:spMkLst>
            <pc:docMk/>
            <pc:sldMk cId="1665962004" sldId="262"/>
            <ac:spMk id="23" creationId="{00000000-0000-0000-0000-000000000000}"/>
          </ac:spMkLst>
        </pc:spChg>
        <pc:spChg chg="mod">
          <ac:chgData name="April Litman" userId="c83b8c5f662f391c" providerId="LiveId" clId="{E968C797-3260-4A98-984D-02F953CD095E}" dt="2026-09-02T15:40:46.713" v="592" actId="1038"/>
          <ac:spMkLst>
            <pc:docMk/>
            <pc:sldMk cId="1665962004" sldId="262"/>
            <ac:spMk id="24" creationId="{00000000-0000-0000-0000-000000000000}"/>
          </ac:spMkLst>
        </pc:spChg>
        <pc:spChg chg="mod">
          <ac:chgData name="April Litman" userId="c83b8c5f662f391c" providerId="LiveId" clId="{E968C797-3260-4A98-984D-02F953CD095E}" dt="2026-09-02T15:40:52.812" v="597" actId="1037"/>
          <ac:spMkLst>
            <pc:docMk/>
            <pc:sldMk cId="1665962004" sldId="262"/>
            <ac:spMk id="25" creationId="{00000000-0000-0000-0000-000000000000}"/>
          </ac:spMkLst>
        </pc:spChg>
        <pc:spChg chg="mod">
          <ac:chgData name="April Litman" userId="c83b8c5f662f391c" providerId="LiveId" clId="{E968C797-3260-4A98-984D-02F953CD095E}" dt="2026-09-02T15:40:59.008" v="612" actId="1038"/>
          <ac:spMkLst>
            <pc:docMk/>
            <pc:sldMk cId="1665962004" sldId="262"/>
            <ac:spMk id="26" creationId="{00000000-0000-0000-0000-000000000000}"/>
          </ac:spMkLst>
        </pc:spChg>
        <pc:spChg chg="mod">
          <ac:chgData name="April Litman" userId="c83b8c5f662f391c" providerId="LiveId" clId="{E968C797-3260-4A98-984D-02F953CD095E}" dt="2026-09-02T15:41:03.398" v="625" actId="1038"/>
          <ac:spMkLst>
            <pc:docMk/>
            <pc:sldMk cId="1665962004" sldId="262"/>
            <ac:spMk id="27" creationId="{00000000-0000-0000-0000-000000000000}"/>
          </ac:spMkLst>
        </pc:spChg>
        <pc:spChg chg="mod">
          <ac:chgData name="April Litman" userId="c83b8c5f662f391c" providerId="LiveId" clId="{E968C797-3260-4A98-984D-02F953CD095E}" dt="2026-09-02T15:41:24.695" v="638" actId="1037"/>
          <ac:spMkLst>
            <pc:docMk/>
            <pc:sldMk cId="1665962004" sldId="262"/>
            <ac:spMk id="28" creationId="{00000000-0000-0000-0000-000000000000}"/>
          </ac:spMkLst>
        </pc:spChg>
        <pc:spChg chg="mod">
          <ac:chgData name="April Litman" userId="c83b8c5f662f391c" providerId="LiveId" clId="{E968C797-3260-4A98-984D-02F953CD095E}" dt="2026-09-02T15:41:30.696" v="645" actId="1037"/>
          <ac:spMkLst>
            <pc:docMk/>
            <pc:sldMk cId="1665962004" sldId="262"/>
            <ac:spMk id="29" creationId="{00000000-0000-0000-0000-000000000000}"/>
          </ac:spMkLst>
        </pc:spChg>
        <pc:spChg chg="mod">
          <ac:chgData name="April Litman" userId="c83b8c5f662f391c" providerId="LiveId" clId="{E968C797-3260-4A98-984D-02F953CD095E}" dt="2026-09-02T15:41:35.010" v="655" actId="1038"/>
          <ac:spMkLst>
            <pc:docMk/>
            <pc:sldMk cId="1665962004" sldId="262"/>
            <ac:spMk id="30" creationId="{00000000-0000-0000-0000-000000000000}"/>
          </ac:spMkLst>
        </pc:spChg>
        <pc:spChg chg="mod">
          <ac:chgData name="April Litman" userId="c83b8c5f662f391c" providerId="LiveId" clId="{E968C797-3260-4A98-984D-02F953CD095E}" dt="2026-09-02T15:41:40.560" v="666" actId="1038"/>
          <ac:spMkLst>
            <pc:docMk/>
            <pc:sldMk cId="1665962004" sldId="262"/>
            <ac:spMk id="31" creationId="{00000000-0000-0000-0000-000000000000}"/>
          </ac:spMkLst>
        </pc:spChg>
        <pc:spChg chg="mod">
          <ac:chgData name="April Litman" userId="c83b8c5f662f391c" providerId="LiveId" clId="{E968C797-3260-4A98-984D-02F953CD095E}" dt="2026-09-02T15:43:09.432" v="735" actId="1037"/>
          <ac:spMkLst>
            <pc:docMk/>
            <pc:sldMk cId="1665962004" sldId="262"/>
            <ac:spMk id="32" creationId="{00000000-0000-0000-0000-000000000000}"/>
          </ac:spMkLst>
        </pc:spChg>
        <pc:spChg chg="mod">
          <ac:chgData name="April Litman" userId="c83b8c5f662f391c" providerId="LiveId" clId="{E968C797-3260-4A98-984D-02F953CD095E}" dt="2026-09-02T15:43:16.089" v="746" actId="1037"/>
          <ac:spMkLst>
            <pc:docMk/>
            <pc:sldMk cId="1665962004" sldId="262"/>
            <ac:spMk id="33" creationId="{00000000-0000-0000-0000-000000000000}"/>
          </ac:spMkLst>
        </pc:spChg>
        <pc:spChg chg="mod">
          <ac:chgData name="April Litman" userId="c83b8c5f662f391c" providerId="LiveId" clId="{E968C797-3260-4A98-984D-02F953CD095E}" dt="2026-09-02T15:43:24.356" v="754" actId="1037"/>
          <ac:spMkLst>
            <pc:docMk/>
            <pc:sldMk cId="1665962004" sldId="262"/>
            <ac:spMk id="34" creationId="{00000000-0000-0000-0000-000000000000}"/>
          </ac:spMkLst>
        </pc:spChg>
        <pc:spChg chg="mod">
          <ac:chgData name="April Litman" userId="c83b8c5f662f391c" providerId="LiveId" clId="{E968C797-3260-4A98-984D-02F953CD095E}" dt="2026-09-02T15:43:20.892" v="747" actId="1037"/>
          <ac:spMkLst>
            <pc:docMk/>
            <pc:sldMk cId="1665962004" sldId="262"/>
            <ac:spMk id="35" creationId="{00000000-0000-0000-0000-000000000000}"/>
          </ac:spMkLst>
        </pc:spChg>
        <pc:spChg chg="mod">
          <ac:chgData name="April Litman" userId="c83b8c5f662f391c" providerId="LiveId" clId="{E968C797-3260-4A98-984D-02F953CD095E}" dt="2026-09-02T15:42:50.142" v="715" actId="1037"/>
          <ac:spMkLst>
            <pc:docMk/>
            <pc:sldMk cId="1665962004" sldId="262"/>
            <ac:spMk id="36" creationId="{00000000-0000-0000-0000-000000000000}"/>
          </ac:spMkLst>
        </pc:spChg>
        <pc:spChg chg="mod">
          <ac:chgData name="April Litman" userId="c83b8c5f662f391c" providerId="LiveId" clId="{E968C797-3260-4A98-984D-02F953CD095E}" dt="2026-09-02T15:42:53.725" v="719" actId="1037"/>
          <ac:spMkLst>
            <pc:docMk/>
            <pc:sldMk cId="1665962004" sldId="262"/>
            <ac:spMk id="37" creationId="{00000000-0000-0000-0000-000000000000}"/>
          </ac:spMkLst>
        </pc:spChg>
        <pc:picChg chg="add">
          <ac:chgData name="April Litman" userId="c83b8c5f662f391c" providerId="LiveId" clId="{E968C797-3260-4A98-984D-02F953CD095E}" dt="2026-09-02T17:30:19.849" v="2317" actId="22"/>
          <ac:picMkLst>
            <pc:docMk/>
            <pc:sldMk cId="1665962004" sldId="262"/>
            <ac:picMk id="3" creationId="{75575BC2-B7AC-15DE-6E7B-E320C6D3B295}"/>
          </ac:picMkLst>
        </pc:picChg>
      </pc:sldChg>
      <pc:sldChg chg="addSp modSp add mod">
        <pc:chgData name="April Litman" userId="c83b8c5f662f391c" providerId="LiveId" clId="{E968C797-3260-4A98-984D-02F953CD095E}" dt="2026-09-02T17:30:23.354" v="2318" actId="22"/>
        <pc:sldMkLst>
          <pc:docMk/>
          <pc:sldMk cId="2359667589" sldId="263"/>
        </pc:sldMkLst>
        <pc:spChg chg="mod">
          <ac:chgData name="April Litman" userId="c83b8c5f662f391c" providerId="LiveId" clId="{E968C797-3260-4A98-984D-02F953CD095E}" dt="2026-09-02T16:24:02.211" v="1164" actId="20577"/>
          <ac:spMkLst>
            <pc:docMk/>
            <pc:sldMk cId="2359667589" sldId="263"/>
            <ac:spMk id="4" creationId="{B6229C00-8B6A-43B6-A643-C68BD525C7B2}"/>
          </ac:spMkLst>
        </pc:spChg>
        <pc:spChg chg="mod">
          <ac:chgData name="April Litman" userId="c83b8c5f662f391c" providerId="LiveId" clId="{E968C797-3260-4A98-984D-02F953CD095E}" dt="2026-09-02T15:44:17.338" v="783" actId="1038"/>
          <ac:spMkLst>
            <pc:docMk/>
            <pc:sldMk cId="2359667589" sldId="263"/>
            <ac:spMk id="20" creationId="{00000000-0000-0000-0000-000000000000}"/>
          </ac:spMkLst>
        </pc:spChg>
        <pc:spChg chg="mod">
          <ac:chgData name="April Litman" userId="c83b8c5f662f391c" providerId="LiveId" clId="{E968C797-3260-4A98-984D-02F953CD095E}" dt="2026-09-02T15:44:34.330" v="797" actId="1038"/>
          <ac:spMkLst>
            <pc:docMk/>
            <pc:sldMk cId="2359667589" sldId="263"/>
            <ac:spMk id="21" creationId="{00000000-0000-0000-0000-000000000000}"/>
          </ac:spMkLst>
        </pc:spChg>
        <pc:spChg chg="mod">
          <ac:chgData name="April Litman" userId="c83b8c5f662f391c" providerId="LiveId" clId="{E968C797-3260-4A98-984D-02F953CD095E}" dt="2026-09-02T15:44:39.541" v="817" actId="1038"/>
          <ac:spMkLst>
            <pc:docMk/>
            <pc:sldMk cId="2359667589" sldId="263"/>
            <ac:spMk id="22" creationId="{00000000-0000-0000-0000-000000000000}"/>
          </ac:spMkLst>
        </pc:spChg>
        <pc:spChg chg="mod">
          <ac:chgData name="April Litman" userId="c83b8c5f662f391c" providerId="LiveId" clId="{E968C797-3260-4A98-984D-02F953CD095E}" dt="2026-09-02T16:23:52.145" v="1163" actId="1037"/>
          <ac:spMkLst>
            <pc:docMk/>
            <pc:sldMk cId="2359667589" sldId="263"/>
            <ac:spMk id="23" creationId="{00000000-0000-0000-0000-000000000000}"/>
          </ac:spMkLst>
        </pc:spChg>
        <pc:spChg chg="mod">
          <ac:chgData name="April Litman" userId="c83b8c5f662f391c" providerId="LiveId" clId="{E968C797-3260-4A98-984D-02F953CD095E}" dt="2026-09-02T16:25:01.080" v="1221" actId="1037"/>
          <ac:spMkLst>
            <pc:docMk/>
            <pc:sldMk cId="2359667589" sldId="263"/>
            <ac:spMk id="24" creationId="{00000000-0000-0000-0000-000000000000}"/>
          </ac:spMkLst>
        </pc:spChg>
        <pc:spChg chg="mod">
          <ac:chgData name="April Litman" userId="c83b8c5f662f391c" providerId="LiveId" clId="{E968C797-3260-4A98-984D-02F953CD095E}" dt="2026-09-02T16:25:05.554" v="1223" actId="1037"/>
          <ac:spMkLst>
            <pc:docMk/>
            <pc:sldMk cId="2359667589" sldId="263"/>
            <ac:spMk id="25" creationId="{00000000-0000-0000-0000-000000000000}"/>
          </ac:spMkLst>
        </pc:spChg>
        <pc:spChg chg="mod">
          <ac:chgData name="April Litman" userId="c83b8c5f662f391c" providerId="LiveId" clId="{E968C797-3260-4A98-984D-02F953CD095E}" dt="2026-09-02T15:45:37.823" v="861" actId="1038"/>
          <ac:spMkLst>
            <pc:docMk/>
            <pc:sldMk cId="2359667589" sldId="263"/>
            <ac:spMk id="26" creationId="{00000000-0000-0000-0000-000000000000}"/>
          </ac:spMkLst>
        </pc:spChg>
        <pc:spChg chg="mod">
          <ac:chgData name="April Litman" userId="c83b8c5f662f391c" providerId="LiveId" clId="{E968C797-3260-4A98-984D-02F953CD095E}" dt="2026-09-02T15:48:26.732" v="981" actId="1036"/>
          <ac:spMkLst>
            <pc:docMk/>
            <pc:sldMk cId="2359667589" sldId="263"/>
            <ac:spMk id="27" creationId="{00000000-0000-0000-0000-000000000000}"/>
          </ac:spMkLst>
        </pc:spChg>
        <pc:spChg chg="mod">
          <ac:chgData name="April Litman" userId="c83b8c5f662f391c" providerId="LiveId" clId="{E968C797-3260-4A98-984D-02F953CD095E}" dt="2026-09-02T15:48:34.516" v="985" actId="1037"/>
          <ac:spMkLst>
            <pc:docMk/>
            <pc:sldMk cId="2359667589" sldId="263"/>
            <ac:spMk id="28" creationId="{00000000-0000-0000-0000-000000000000}"/>
          </ac:spMkLst>
        </pc:spChg>
        <pc:spChg chg="mod">
          <ac:chgData name="April Litman" userId="c83b8c5f662f391c" providerId="LiveId" clId="{E968C797-3260-4A98-984D-02F953CD095E}" dt="2026-09-02T15:48:16.785" v="978" actId="1037"/>
          <ac:spMkLst>
            <pc:docMk/>
            <pc:sldMk cId="2359667589" sldId="263"/>
            <ac:spMk id="29" creationId="{00000000-0000-0000-0000-000000000000}"/>
          </ac:spMkLst>
        </pc:spChg>
        <pc:spChg chg="mod">
          <ac:chgData name="April Litman" userId="c83b8c5f662f391c" providerId="LiveId" clId="{E968C797-3260-4A98-984D-02F953CD095E}" dt="2026-09-02T15:48:12.591" v="974" actId="1038"/>
          <ac:spMkLst>
            <pc:docMk/>
            <pc:sldMk cId="2359667589" sldId="263"/>
            <ac:spMk id="30" creationId="{00000000-0000-0000-0000-000000000000}"/>
          </ac:spMkLst>
        </pc:spChg>
        <pc:spChg chg="mod">
          <ac:chgData name="April Litman" userId="c83b8c5f662f391c" providerId="LiveId" clId="{E968C797-3260-4A98-984D-02F953CD095E}" dt="2026-09-02T15:48:08.441" v="964" actId="1037"/>
          <ac:spMkLst>
            <pc:docMk/>
            <pc:sldMk cId="2359667589" sldId="263"/>
            <ac:spMk id="31" creationId="{00000000-0000-0000-0000-000000000000}"/>
          </ac:spMkLst>
        </pc:spChg>
        <pc:spChg chg="mod">
          <ac:chgData name="April Litman" userId="c83b8c5f662f391c" providerId="LiveId" clId="{E968C797-3260-4A98-984D-02F953CD095E}" dt="2026-09-02T15:48:00.633" v="951" actId="1038"/>
          <ac:spMkLst>
            <pc:docMk/>
            <pc:sldMk cId="2359667589" sldId="263"/>
            <ac:spMk id="32" creationId="{00000000-0000-0000-0000-000000000000}"/>
          </ac:spMkLst>
        </pc:spChg>
        <pc:spChg chg="mod">
          <ac:chgData name="April Litman" userId="c83b8c5f662f391c" providerId="LiveId" clId="{E968C797-3260-4A98-984D-02F953CD095E}" dt="2026-09-02T15:51:07.581" v="1117" actId="1076"/>
          <ac:spMkLst>
            <pc:docMk/>
            <pc:sldMk cId="2359667589" sldId="263"/>
            <ac:spMk id="33" creationId="{00000000-0000-0000-0000-000000000000}"/>
          </ac:spMkLst>
        </pc:spChg>
        <pc:spChg chg="mod">
          <ac:chgData name="April Litman" userId="c83b8c5f662f391c" providerId="LiveId" clId="{E968C797-3260-4A98-984D-02F953CD095E}" dt="2026-09-02T15:51:34.597" v="1130" actId="1038"/>
          <ac:spMkLst>
            <pc:docMk/>
            <pc:sldMk cId="2359667589" sldId="263"/>
            <ac:spMk id="34" creationId="{00000000-0000-0000-0000-000000000000}"/>
          </ac:spMkLst>
        </pc:spChg>
        <pc:spChg chg="mod">
          <ac:chgData name="April Litman" userId="c83b8c5f662f391c" providerId="LiveId" clId="{E968C797-3260-4A98-984D-02F953CD095E}" dt="2026-09-02T15:51:42.135" v="1137" actId="1038"/>
          <ac:spMkLst>
            <pc:docMk/>
            <pc:sldMk cId="2359667589" sldId="263"/>
            <ac:spMk id="35" creationId="{00000000-0000-0000-0000-000000000000}"/>
          </ac:spMkLst>
        </pc:spChg>
        <pc:spChg chg="mod">
          <ac:chgData name="April Litman" userId="c83b8c5f662f391c" providerId="LiveId" clId="{E968C797-3260-4A98-984D-02F953CD095E}" dt="2026-09-02T15:51:49.135" v="1144" actId="1038"/>
          <ac:spMkLst>
            <pc:docMk/>
            <pc:sldMk cId="2359667589" sldId="263"/>
            <ac:spMk id="36" creationId="{00000000-0000-0000-0000-000000000000}"/>
          </ac:spMkLst>
        </pc:spChg>
        <pc:spChg chg="mod">
          <ac:chgData name="April Litman" userId="c83b8c5f662f391c" providerId="LiveId" clId="{E968C797-3260-4A98-984D-02F953CD095E}" dt="2026-09-02T15:51:55.842" v="1154" actId="1037"/>
          <ac:spMkLst>
            <pc:docMk/>
            <pc:sldMk cId="2359667589" sldId="263"/>
            <ac:spMk id="37" creationId="{00000000-0000-0000-0000-000000000000}"/>
          </ac:spMkLst>
        </pc:spChg>
        <pc:spChg chg="mod">
          <ac:chgData name="April Litman" userId="c83b8c5f662f391c" providerId="LiveId" clId="{E968C797-3260-4A98-984D-02F953CD095E}" dt="2026-09-02T15:52:00.786" v="1161" actId="1038"/>
          <ac:spMkLst>
            <pc:docMk/>
            <pc:sldMk cId="2359667589" sldId="263"/>
            <ac:spMk id="38" creationId="{00000000-0000-0000-0000-000000000000}"/>
          </ac:spMkLst>
        </pc:spChg>
        <pc:spChg chg="mod">
          <ac:chgData name="April Litman" userId="c83b8c5f662f391c" providerId="LiveId" clId="{E968C797-3260-4A98-984D-02F953CD095E}" dt="2026-09-02T15:50:19.464" v="1036" actId="1037"/>
          <ac:spMkLst>
            <pc:docMk/>
            <pc:sldMk cId="2359667589" sldId="263"/>
            <ac:spMk id="39" creationId="{00000000-0000-0000-0000-000000000000}"/>
          </ac:spMkLst>
        </pc:spChg>
        <pc:spChg chg="mod">
          <ac:chgData name="April Litman" userId="c83b8c5f662f391c" providerId="LiveId" clId="{E968C797-3260-4A98-984D-02F953CD095E}" dt="2026-09-02T15:50:05.664" v="1029" actId="1037"/>
          <ac:spMkLst>
            <pc:docMk/>
            <pc:sldMk cId="2359667589" sldId="263"/>
            <ac:spMk id="40" creationId="{00000000-0000-0000-0000-000000000000}"/>
          </ac:spMkLst>
        </pc:spChg>
        <pc:spChg chg="mod">
          <ac:chgData name="April Litman" userId="c83b8c5f662f391c" providerId="LiveId" clId="{E968C797-3260-4A98-984D-02F953CD095E}" dt="2026-09-02T15:50:01.104" v="1028" actId="1037"/>
          <ac:spMkLst>
            <pc:docMk/>
            <pc:sldMk cId="2359667589" sldId="263"/>
            <ac:spMk id="41" creationId="{00000000-0000-0000-0000-000000000000}"/>
          </ac:spMkLst>
        </pc:spChg>
        <pc:spChg chg="mod">
          <ac:chgData name="April Litman" userId="c83b8c5f662f391c" providerId="LiveId" clId="{E968C797-3260-4A98-984D-02F953CD095E}" dt="2026-09-02T15:49:51.513" v="1013" actId="1038"/>
          <ac:spMkLst>
            <pc:docMk/>
            <pc:sldMk cId="2359667589" sldId="263"/>
            <ac:spMk id="42" creationId="{00000000-0000-0000-0000-000000000000}"/>
          </ac:spMkLst>
        </pc:spChg>
        <pc:spChg chg="mod">
          <ac:chgData name="April Litman" userId="c83b8c5f662f391c" providerId="LiveId" clId="{E968C797-3260-4A98-984D-02F953CD095E}" dt="2026-09-02T16:24:34.327" v="1219" actId="1038"/>
          <ac:spMkLst>
            <pc:docMk/>
            <pc:sldMk cId="2359667589" sldId="263"/>
            <ac:spMk id="44" creationId="{00000000-0000-0000-0000-000000000000}"/>
          </ac:spMkLst>
        </pc:spChg>
        <pc:spChg chg="mod">
          <ac:chgData name="April Litman" userId="c83b8c5f662f391c" providerId="LiveId" clId="{E968C797-3260-4A98-984D-02F953CD095E}" dt="2026-09-02T16:24:27.678" v="1199" actId="1037"/>
          <ac:spMkLst>
            <pc:docMk/>
            <pc:sldMk cId="2359667589" sldId="263"/>
            <ac:spMk id="45" creationId="{00000000-0000-0000-0000-000000000000}"/>
          </ac:spMkLst>
        </pc:spChg>
        <pc:spChg chg="mod">
          <ac:chgData name="April Litman" userId="c83b8c5f662f391c" providerId="LiveId" clId="{E968C797-3260-4A98-984D-02F953CD095E}" dt="2026-09-02T16:24:22.361" v="1191" actId="1037"/>
          <ac:spMkLst>
            <pc:docMk/>
            <pc:sldMk cId="2359667589" sldId="263"/>
            <ac:spMk id="46" creationId="{00000000-0000-0000-0000-000000000000}"/>
          </ac:spMkLst>
        </pc:spChg>
        <pc:spChg chg="mod">
          <ac:chgData name="April Litman" userId="c83b8c5f662f391c" providerId="LiveId" clId="{E968C797-3260-4A98-984D-02F953CD095E}" dt="2026-09-02T16:24:17.007" v="1187" actId="1038"/>
          <ac:spMkLst>
            <pc:docMk/>
            <pc:sldMk cId="2359667589" sldId="263"/>
            <ac:spMk id="47" creationId="{00000000-0000-0000-0000-000000000000}"/>
          </ac:spMkLst>
        </pc:spChg>
        <pc:spChg chg="mod">
          <ac:chgData name="April Litman" userId="c83b8c5f662f391c" providerId="LiveId" clId="{E968C797-3260-4A98-984D-02F953CD095E}" dt="2026-09-02T16:24:12.309" v="1175" actId="1038"/>
          <ac:spMkLst>
            <pc:docMk/>
            <pc:sldMk cId="2359667589" sldId="263"/>
            <ac:spMk id="48" creationId="{00000000-0000-0000-0000-000000000000}"/>
          </ac:spMkLst>
        </pc:spChg>
        <pc:picChg chg="add">
          <ac:chgData name="April Litman" userId="c83b8c5f662f391c" providerId="LiveId" clId="{E968C797-3260-4A98-984D-02F953CD095E}" dt="2026-09-02T17:30:23.354" v="2318" actId="22"/>
          <ac:picMkLst>
            <pc:docMk/>
            <pc:sldMk cId="2359667589" sldId="263"/>
            <ac:picMk id="3" creationId="{A1CE28D2-E8E3-E765-112E-9FAA63668CB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15738B5-7444-460C-85EE-33FA32021B5D}" type="datetimeFigureOut">
              <a:rPr lang="en-US" smtClean="0"/>
              <a:t>9/7/2026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06F740-E584-430D-AE9F-B633C40AA6B2}" type="slidenum">
              <a:rPr lang="en-US" smtClean="0"/>
              <a:t>‹#›</a:t>
            </a:fld>
            <a:endParaRPr lang="en-US"/>
          </a:p>
        </p:txBody>
      </p:sp>
    </p:spTree>
    <p:extLst>
      <p:ext uri="{BB962C8B-B14F-4D97-AF65-F5344CB8AC3E}">
        <p14:creationId xmlns:p14="http://schemas.microsoft.com/office/powerpoint/2010/main" val="33010991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Scripture quotations taken from The Holy Bible, New International Version®, NIV®. Copyright © 1973, 1978, 1984, 2011 by Biblica, Inc.</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Image source: https://www.freebibleimages.org/illustrations/spi-moses-burning-bush/</a:t>
            </a:r>
          </a:p>
        </p:txBody>
      </p:sp>
      <p:sp>
        <p:nvSpPr>
          <p:cNvPr id="4" name="Slide Number Placeholder 3"/>
          <p:cNvSpPr>
            <a:spLocks noGrp="1"/>
          </p:cNvSpPr>
          <p:nvPr>
            <p:ph type="sldNum" sz="quarter" idx="5"/>
          </p:nvPr>
        </p:nvSpPr>
        <p:spPr/>
        <p:txBody>
          <a:bodyPr/>
          <a:lstStyle/>
          <a:p>
            <a:fld id="{9F06F740-E584-430D-AE9F-B633C40AA6B2}" type="slidenum">
              <a:rPr lang="en-US" smtClean="0"/>
              <a:t>2</a:t>
            </a:fld>
            <a:endParaRPr lang="en-US"/>
          </a:p>
        </p:txBody>
      </p:sp>
    </p:spTree>
    <p:extLst>
      <p:ext uri="{BB962C8B-B14F-4D97-AF65-F5344CB8AC3E}">
        <p14:creationId xmlns:p14="http://schemas.microsoft.com/office/powerpoint/2010/main" val="2307642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Scripture quotations taken from The Holy Bible, New International Version®, NIV®. Copyright © 1973, 1978, 1984, 2011 by Biblica, Inc.</a:t>
            </a:r>
          </a:p>
          <a:p>
            <a:endParaRPr lang="en-US" sz="1200" b="0" i="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9F06F740-E584-430D-AE9F-B633C40AA6B2}" type="slidenum">
              <a:rPr lang="en-US" smtClean="0"/>
              <a:t>4</a:t>
            </a:fld>
            <a:endParaRPr lang="en-US"/>
          </a:p>
        </p:txBody>
      </p:sp>
    </p:spTree>
    <p:extLst>
      <p:ext uri="{BB962C8B-B14F-4D97-AF65-F5344CB8AC3E}">
        <p14:creationId xmlns:p14="http://schemas.microsoft.com/office/powerpoint/2010/main" val="3230140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97E5C-C91C-4508-D3EB-EE2F5B190FD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DB2C288-088E-C4B4-FADA-97E9DFBD5D8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279EA35-3CF2-3AC3-B354-541EF2F0ECE7}"/>
              </a:ext>
            </a:extLst>
          </p:cNvPr>
          <p:cNvSpPr>
            <a:spLocks noGrp="1"/>
          </p:cNvSpPr>
          <p:nvPr>
            <p:ph type="dt" sz="half" idx="10"/>
          </p:nvPr>
        </p:nvSpPr>
        <p:spPr/>
        <p:txBody>
          <a:bodyPr/>
          <a:lstStyle/>
          <a:p>
            <a:fld id="{196E3F14-9EE5-4CA7-9CA1-7FDEE4001A21}" type="datetimeFigureOut">
              <a:rPr lang="en-US" smtClean="0"/>
              <a:t>9/7/2026</a:t>
            </a:fld>
            <a:endParaRPr lang="en-US"/>
          </a:p>
        </p:txBody>
      </p:sp>
      <p:sp>
        <p:nvSpPr>
          <p:cNvPr id="5" name="Footer Placeholder 4">
            <a:extLst>
              <a:ext uri="{FF2B5EF4-FFF2-40B4-BE49-F238E27FC236}">
                <a16:creationId xmlns:a16="http://schemas.microsoft.com/office/drawing/2014/main" id="{4F3485A2-9C02-49E3-077D-1E65C3790FF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4DBF40-294A-FE59-587A-D9D3BF12A18C}"/>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29731331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6C3208-B991-7E1F-149E-4293634318F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86C30DC-9519-7CF8-BCE6-3A65DE68E2F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B13D9AB-612B-2355-A112-F8B1BE94E7FD}"/>
              </a:ext>
            </a:extLst>
          </p:cNvPr>
          <p:cNvSpPr>
            <a:spLocks noGrp="1"/>
          </p:cNvSpPr>
          <p:nvPr>
            <p:ph type="dt" sz="half" idx="10"/>
          </p:nvPr>
        </p:nvSpPr>
        <p:spPr/>
        <p:txBody>
          <a:bodyPr/>
          <a:lstStyle/>
          <a:p>
            <a:fld id="{196E3F14-9EE5-4CA7-9CA1-7FDEE4001A21}" type="datetimeFigureOut">
              <a:rPr lang="en-US" smtClean="0"/>
              <a:t>9/7/2026</a:t>
            </a:fld>
            <a:endParaRPr lang="en-US"/>
          </a:p>
        </p:txBody>
      </p:sp>
      <p:sp>
        <p:nvSpPr>
          <p:cNvPr id="5" name="Footer Placeholder 4">
            <a:extLst>
              <a:ext uri="{FF2B5EF4-FFF2-40B4-BE49-F238E27FC236}">
                <a16:creationId xmlns:a16="http://schemas.microsoft.com/office/drawing/2014/main" id="{840C2E0A-7801-8C33-6CCA-BDCB16518F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B292CE-7F5B-2DF3-49BB-6C5C2AE71AE9}"/>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42452464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36174B-6B98-3586-1863-B5304EE98D6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430E1C8-8B0A-A941-AC23-781FDB00E4E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9648DA9-DC36-754B-5AC9-6E6B7EBC4780}"/>
              </a:ext>
            </a:extLst>
          </p:cNvPr>
          <p:cNvSpPr>
            <a:spLocks noGrp="1"/>
          </p:cNvSpPr>
          <p:nvPr>
            <p:ph type="dt" sz="half" idx="10"/>
          </p:nvPr>
        </p:nvSpPr>
        <p:spPr/>
        <p:txBody>
          <a:bodyPr/>
          <a:lstStyle/>
          <a:p>
            <a:fld id="{196E3F14-9EE5-4CA7-9CA1-7FDEE4001A21}" type="datetimeFigureOut">
              <a:rPr lang="en-US" smtClean="0"/>
              <a:t>9/7/2026</a:t>
            </a:fld>
            <a:endParaRPr lang="en-US"/>
          </a:p>
        </p:txBody>
      </p:sp>
      <p:sp>
        <p:nvSpPr>
          <p:cNvPr id="5" name="Footer Placeholder 4">
            <a:extLst>
              <a:ext uri="{FF2B5EF4-FFF2-40B4-BE49-F238E27FC236}">
                <a16:creationId xmlns:a16="http://schemas.microsoft.com/office/drawing/2014/main" id="{B0ED821D-FA6D-96BB-ACDE-5F09A8FED2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8F4BE2B-4374-44EE-F291-317C39ADD599}"/>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20412835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A57CF-34F4-2743-AB77-E17455102CF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468854E-CE9A-51B4-763D-3563C539262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3592F7C-EDA3-06F8-D2AE-03BC4023433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375C6A-9992-D96F-687B-4357E6845BE3}"/>
              </a:ext>
            </a:extLst>
          </p:cNvPr>
          <p:cNvSpPr>
            <a:spLocks noGrp="1"/>
          </p:cNvSpPr>
          <p:nvPr>
            <p:ph type="dt" sz="half" idx="10"/>
          </p:nvPr>
        </p:nvSpPr>
        <p:spPr/>
        <p:txBody>
          <a:bodyPr/>
          <a:lstStyle/>
          <a:p>
            <a:fld id="{196E3F14-9EE5-4CA7-9CA1-7FDEE4001A21}" type="datetimeFigureOut">
              <a:rPr lang="en-US" smtClean="0"/>
              <a:t>9/7/2026</a:t>
            </a:fld>
            <a:endParaRPr lang="en-US"/>
          </a:p>
        </p:txBody>
      </p:sp>
      <p:sp>
        <p:nvSpPr>
          <p:cNvPr id="6" name="Footer Placeholder 5">
            <a:extLst>
              <a:ext uri="{FF2B5EF4-FFF2-40B4-BE49-F238E27FC236}">
                <a16:creationId xmlns:a16="http://schemas.microsoft.com/office/drawing/2014/main" id="{0B829E31-42E8-C59C-CA95-85BF915A657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5FA4CC6-CC7B-9025-C7A7-A9832B67FC1B}"/>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20107474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0F3FE-08F4-FBDD-FCCD-9E25747FBBD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3992303-01E4-92A7-741B-A25504CBD68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67D7315-9CFD-1330-09AB-C67AE4D4084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5602E0B-867E-F2F8-049E-37B2E7E92F0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9F6A462-FA19-27FC-0070-E0EC0961750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BD00698-266A-B1E6-27D9-BFA7AE54B7EA}"/>
              </a:ext>
            </a:extLst>
          </p:cNvPr>
          <p:cNvSpPr>
            <a:spLocks noGrp="1"/>
          </p:cNvSpPr>
          <p:nvPr>
            <p:ph type="dt" sz="half" idx="10"/>
          </p:nvPr>
        </p:nvSpPr>
        <p:spPr/>
        <p:txBody>
          <a:bodyPr/>
          <a:lstStyle/>
          <a:p>
            <a:fld id="{196E3F14-9EE5-4CA7-9CA1-7FDEE4001A21}" type="datetimeFigureOut">
              <a:rPr lang="en-US" smtClean="0"/>
              <a:t>9/7/2026</a:t>
            </a:fld>
            <a:endParaRPr lang="en-US"/>
          </a:p>
        </p:txBody>
      </p:sp>
      <p:sp>
        <p:nvSpPr>
          <p:cNvPr id="8" name="Footer Placeholder 7">
            <a:extLst>
              <a:ext uri="{FF2B5EF4-FFF2-40B4-BE49-F238E27FC236}">
                <a16:creationId xmlns:a16="http://schemas.microsoft.com/office/drawing/2014/main" id="{D06C97A7-05CA-29AA-3FDE-EFF9D9A232F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7B37AFF-C710-0E0C-034C-1B660154CB3B}"/>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14171450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89536-29C2-16DE-8EBE-5592FBE3742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B6AA242-BF70-7970-43CC-B04B3EE2C601}"/>
              </a:ext>
            </a:extLst>
          </p:cNvPr>
          <p:cNvSpPr>
            <a:spLocks noGrp="1"/>
          </p:cNvSpPr>
          <p:nvPr>
            <p:ph type="dt" sz="half" idx="10"/>
          </p:nvPr>
        </p:nvSpPr>
        <p:spPr/>
        <p:txBody>
          <a:bodyPr/>
          <a:lstStyle/>
          <a:p>
            <a:fld id="{196E3F14-9EE5-4CA7-9CA1-7FDEE4001A21}" type="datetimeFigureOut">
              <a:rPr lang="en-US" smtClean="0"/>
              <a:t>9/7/2026</a:t>
            </a:fld>
            <a:endParaRPr lang="en-US"/>
          </a:p>
        </p:txBody>
      </p:sp>
      <p:sp>
        <p:nvSpPr>
          <p:cNvPr id="4" name="Footer Placeholder 3">
            <a:extLst>
              <a:ext uri="{FF2B5EF4-FFF2-40B4-BE49-F238E27FC236}">
                <a16:creationId xmlns:a16="http://schemas.microsoft.com/office/drawing/2014/main" id="{10377E1E-CEC2-1B9E-896F-021AC11EB14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AE1CD35-79BD-2B97-04F8-756622500DD4}"/>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15949673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69D7444-A654-BA2A-636E-035189DA7B9B}"/>
              </a:ext>
            </a:extLst>
          </p:cNvPr>
          <p:cNvSpPr>
            <a:spLocks noGrp="1"/>
          </p:cNvSpPr>
          <p:nvPr>
            <p:ph type="dt" sz="half" idx="10"/>
          </p:nvPr>
        </p:nvSpPr>
        <p:spPr/>
        <p:txBody>
          <a:bodyPr/>
          <a:lstStyle/>
          <a:p>
            <a:fld id="{196E3F14-9EE5-4CA7-9CA1-7FDEE4001A21}" type="datetimeFigureOut">
              <a:rPr lang="en-US" smtClean="0"/>
              <a:t>9/7/2026</a:t>
            </a:fld>
            <a:endParaRPr lang="en-US"/>
          </a:p>
        </p:txBody>
      </p:sp>
      <p:sp>
        <p:nvSpPr>
          <p:cNvPr id="3" name="Footer Placeholder 2">
            <a:extLst>
              <a:ext uri="{FF2B5EF4-FFF2-40B4-BE49-F238E27FC236}">
                <a16:creationId xmlns:a16="http://schemas.microsoft.com/office/drawing/2014/main" id="{F866AA3F-9DC1-F885-093A-58D755CF402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CCDFCE2-89FF-692D-2305-66B6B3124F03}"/>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30211747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9F1ADC-9E3A-4F7B-5319-1871EDCA3F9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500E390-5FE7-8647-3A18-8E3D720FBDF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79A09A6-2749-81CE-94C6-FD4439FFD8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24A45B-80CB-6DED-8FB8-54A1DA2B0660}"/>
              </a:ext>
            </a:extLst>
          </p:cNvPr>
          <p:cNvSpPr>
            <a:spLocks noGrp="1"/>
          </p:cNvSpPr>
          <p:nvPr>
            <p:ph type="dt" sz="half" idx="10"/>
          </p:nvPr>
        </p:nvSpPr>
        <p:spPr/>
        <p:txBody>
          <a:bodyPr/>
          <a:lstStyle/>
          <a:p>
            <a:fld id="{196E3F14-9EE5-4CA7-9CA1-7FDEE4001A21}" type="datetimeFigureOut">
              <a:rPr lang="en-US" smtClean="0"/>
              <a:t>9/7/2026</a:t>
            </a:fld>
            <a:endParaRPr lang="en-US"/>
          </a:p>
        </p:txBody>
      </p:sp>
      <p:sp>
        <p:nvSpPr>
          <p:cNvPr id="6" name="Footer Placeholder 5">
            <a:extLst>
              <a:ext uri="{FF2B5EF4-FFF2-40B4-BE49-F238E27FC236}">
                <a16:creationId xmlns:a16="http://schemas.microsoft.com/office/drawing/2014/main" id="{17F31B57-079F-2387-98EF-DAFA734509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C120F6C-12FF-1B1F-E66B-BC6111296A75}"/>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4035753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DA6BDA-9B98-0AC5-8126-7D034E81CC8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120FA56-A3EB-983A-436B-2FCA4077D84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E5E9DE0-D82E-A49A-8D87-C1524FF36A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88FBCDE-DCC4-2D14-212B-621775CE7909}"/>
              </a:ext>
            </a:extLst>
          </p:cNvPr>
          <p:cNvSpPr>
            <a:spLocks noGrp="1"/>
          </p:cNvSpPr>
          <p:nvPr>
            <p:ph type="dt" sz="half" idx="10"/>
          </p:nvPr>
        </p:nvSpPr>
        <p:spPr/>
        <p:txBody>
          <a:bodyPr/>
          <a:lstStyle/>
          <a:p>
            <a:fld id="{196E3F14-9EE5-4CA7-9CA1-7FDEE4001A21}" type="datetimeFigureOut">
              <a:rPr lang="en-US" smtClean="0"/>
              <a:t>9/7/2026</a:t>
            </a:fld>
            <a:endParaRPr lang="en-US"/>
          </a:p>
        </p:txBody>
      </p:sp>
      <p:sp>
        <p:nvSpPr>
          <p:cNvPr id="6" name="Footer Placeholder 5">
            <a:extLst>
              <a:ext uri="{FF2B5EF4-FFF2-40B4-BE49-F238E27FC236}">
                <a16:creationId xmlns:a16="http://schemas.microsoft.com/office/drawing/2014/main" id="{A47F3573-EE4B-624E-7DA7-8800D4B00E6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74EC02-E6D5-7689-DB29-A1A8F0D8CA4D}"/>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11581337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04FB1-C15A-17EF-6D57-8F9FBAB2DE5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3D174B4-1F56-D743-4AA7-35C11B230C8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F59AFE7-0465-1A18-6D88-AF7C45BDE511}"/>
              </a:ext>
            </a:extLst>
          </p:cNvPr>
          <p:cNvSpPr>
            <a:spLocks noGrp="1"/>
          </p:cNvSpPr>
          <p:nvPr>
            <p:ph type="dt" sz="half" idx="10"/>
          </p:nvPr>
        </p:nvSpPr>
        <p:spPr/>
        <p:txBody>
          <a:bodyPr/>
          <a:lstStyle/>
          <a:p>
            <a:fld id="{196E3F14-9EE5-4CA7-9CA1-7FDEE4001A21}" type="datetimeFigureOut">
              <a:rPr lang="en-US" smtClean="0"/>
              <a:t>9/7/2026</a:t>
            </a:fld>
            <a:endParaRPr lang="en-US"/>
          </a:p>
        </p:txBody>
      </p:sp>
      <p:sp>
        <p:nvSpPr>
          <p:cNvPr id="5" name="Footer Placeholder 4">
            <a:extLst>
              <a:ext uri="{FF2B5EF4-FFF2-40B4-BE49-F238E27FC236}">
                <a16:creationId xmlns:a16="http://schemas.microsoft.com/office/drawing/2014/main" id="{CAA6796D-561C-C84F-4881-9C3EE5AC3B5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67FABE-4C84-722C-37E2-CF5786620C5A}"/>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2764172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612D243-2F76-1A14-6FDC-E6EF7DEEB0D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32F7E72-8A76-47B0-1F06-63B0CA2521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4E1F86-FFB0-6012-FDD0-C630483F8EE3}"/>
              </a:ext>
            </a:extLst>
          </p:cNvPr>
          <p:cNvSpPr>
            <a:spLocks noGrp="1"/>
          </p:cNvSpPr>
          <p:nvPr>
            <p:ph type="dt" sz="half" idx="10"/>
          </p:nvPr>
        </p:nvSpPr>
        <p:spPr/>
        <p:txBody>
          <a:bodyPr/>
          <a:lstStyle/>
          <a:p>
            <a:fld id="{196E3F14-9EE5-4CA7-9CA1-7FDEE4001A21}" type="datetimeFigureOut">
              <a:rPr lang="en-US" smtClean="0"/>
              <a:t>9/7/2026</a:t>
            </a:fld>
            <a:endParaRPr lang="en-US"/>
          </a:p>
        </p:txBody>
      </p:sp>
      <p:sp>
        <p:nvSpPr>
          <p:cNvPr id="5" name="Footer Placeholder 4">
            <a:extLst>
              <a:ext uri="{FF2B5EF4-FFF2-40B4-BE49-F238E27FC236}">
                <a16:creationId xmlns:a16="http://schemas.microsoft.com/office/drawing/2014/main" id="{5B993433-35A2-5473-85AA-D38EAFD38B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17ABE2-854A-F630-8D5B-23ECA5C77FED}"/>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7782928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8E441A2-84CB-B052-3A3C-29A93886B23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688CC6D-3685-28F3-8298-FA9168919D7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EFE9F6-A84A-D6CC-8E91-FDCF4850267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96E3F14-9EE5-4CA7-9CA1-7FDEE4001A21}" type="datetimeFigureOut">
              <a:rPr lang="en-US" smtClean="0"/>
              <a:t>9/7/2026</a:t>
            </a:fld>
            <a:endParaRPr lang="en-US"/>
          </a:p>
        </p:txBody>
      </p:sp>
      <p:sp>
        <p:nvSpPr>
          <p:cNvPr id="5" name="Footer Placeholder 4">
            <a:extLst>
              <a:ext uri="{FF2B5EF4-FFF2-40B4-BE49-F238E27FC236}">
                <a16:creationId xmlns:a16="http://schemas.microsoft.com/office/drawing/2014/main" id="{42B44664-AC6E-7B7D-65FB-79C8596F0FF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D02A3B39-BD9B-3875-6E34-E23463BE698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D113166-E3DB-4E0C-93A2-3A42A986089B}" type="slidenum">
              <a:rPr lang="en-US" smtClean="0"/>
              <a:t>‹#›</a:t>
            </a:fld>
            <a:endParaRPr lang="en-US"/>
          </a:p>
        </p:txBody>
      </p:sp>
    </p:spTree>
    <p:extLst>
      <p:ext uri="{BB962C8B-B14F-4D97-AF65-F5344CB8AC3E}">
        <p14:creationId xmlns:p14="http://schemas.microsoft.com/office/powerpoint/2010/main" val="33854612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sv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FCD309-C1BB-8E2F-963E-753F76BF738B}"/>
              </a:ext>
            </a:extLst>
          </p:cNvPr>
          <p:cNvSpPr>
            <a:spLocks noGrp="1"/>
          </p:cNvSpPr>
          <p:nvPr>
            <p:ph type="ctrTitle"/>
          </p:nvPr>
        </p:nvSpPr>
        <p:spPr>
          <a:xfrm>
            <a:off x="1524000" y="699471"/>
            <a:ext cx="9144000" cy="1233902"/>
          </a:xfrm>
        </p:spPr>
        <p:txBody>
          <a:bodyPr>
            <a:normAutofit fontScale="90000"/>
          </a:bodyPr>
          <a:lstStyle/>
          <a:p>
            <a:r>
              <a:rPr lang="en-US" dirty="0">
                <a:solidFill>
                  <a:schemeClr val="tx1">
                    <a:lumMod val="95000"/>
                    <a:lumOff val="5000"/>
                  </a:schemeClr>
                </a:solidFill>
                <a:latin typeface="ADLaM Display" panose="02010000000000000000" pitchFamily="2" charset="0"/>
                <a:ea typeface="ADLaM Display" panose="02010000000000000000" pitchFamily="2" charset="0"/>
                <a:cs typeface="ADLaM Display" panose="02010000000000000000" pitchFamily="2" charset="0"/>
              </a:rPr>
              <a:t>Dig Site 3 Memory Verse</a:t>
            </a:r>
          </a:p>
        </p:txBody>
      </p:sp>
      <p:sp>
        <p:nvSpPr>
          <p:cNvPr id="3" name="Subtitle 2">
            <a:extLst>
              <a:ext uri="{FF2B5EF4-FFF2-40B4-BE49-F238E27FC236}">
                <a16:creationId xmlns:a16="http://schemas.microsoft.com/office/drawing/2014/main" id="{7EB22D4D-6F3F-504B-118B-1737F17427CD}"/>
              </a:ext>
            </a:extLst>
          </p:cNvPr>
          <p:cNvSpPr>
            <a:spLocks noGrp="1"/>
          </p:cNvSpPr>
          <p:nvPr>
            <p:ph type="subTitle" idx="1"/>
          </p:nvPr>
        </p:nvSpPr>
        <p:spPr>
          <a:xfrm>
            <a:off x="1524000" y="4495416"/>
            <a:ext cx="9144000" cy="1655762"/>
          </a:xfrm>
        </p:spPr>
        <p:txBody>
          <a:bodyPr>
            <a:normAutofit lnSpcReduction="10000"/>
          </a:bodyPr>
          <a:lstStyle/>
          <a:p>
            <a:r>
              <a:rPr lang="en-US" dirty="0"/>
              <a:t>This activity will help you memorize your Bible verse for the week. Each slide removes more words from the verse. Click your mouse or spacebar to fill in the blanks one at </a:t>
            </a:r>
            <a:r>
              <a:rPr lang="en-US"/>
              <a:t>a time </a:t>
            </a:r>
            <a:r>
              <a:rPr lang="en-US" dirty="0"/>
              <a:t>but try to say it out loud with the missing words yourself before clicking. Don't forget to practice the reference at the top.</a:t>
            </a:r>
          </a:p>
          <a:p>
            <a:endParaRPr lang="en-US" dirty="0"/>
          </a:p>
        </p:txBody>
      </p:sp>
      <p:pic>
        <p:nvPicPr>
          <p:cNvPr id="5" name="Picture 4">
            <a:extLst>
              <a:ext uri="{FF2B5EF4-FFF2-40B4-BE49-F238E27FC236}">
                <a16:creationId xmlns:a16="http://schemas.microsoft.com/office/drawing/2014/main" id="{D7A2ABB0-49E4-E6EC-915B-0DE903CE3B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814559">
            <a:off x="567914" y="2079407"/>
            <a:ext cx="2269976" cy="2269976"/>
          </a:xfrm>
          <a:prstGeom prst="rect">
            <a:avLst/>
          </a:prstGeom>
        </p:spPr>
      </p:pic>
      <p:pic>
        <p:nvPicPr>
          <p:cNvPr id="7" name="Picture 6">
            <a:extLst>
              <a:ext uri="{FF2B5EF4-FFF2-40B4-BE49-F238E27FC236}">
                <a16:creationId xmlns:a16="http://schemas.microsoft.com/office/drawing/2014/main" id="{12295C17-EEF5-0C4C-5579-60562A26649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313937">
            <a:off x="9154688" y="1927007"/>
            <a:ext cx="2145564" cy="2145564"/>
          </a:xfrm>
          <a:prstGeom prst="rect">
            <a:avLst/>
          </a:prstGeom>
        </p:spPr>
      </p:pic>
      <p:sp>
        <p:nvSpPr>
          <p:cNvPr id="8" name="TextBox 7">
            <a:extLst>
              <a:ext uri="{FF2B5EF4-FFF2-40B4-BE49-F238E27FC236}">
                <a16:creationId xmlns:a16="http://schemas.microsoft.com/office/drawing/2014/main" id="{C825CC6B-8A57-6830-F2D7-1EEFE0D2FFB9}"/>
              </a:ext>
            </a:extLst>
          </p:cNvPr>
          <p:cNvSpPr txBox="1"/>
          <p:nvPr/>
        </p:nvSpPr>
        <p:spPr>
          <a:xfrm>
            <a:off x="2908685" y="2665755"/>
            <a:ext cx="6374629" cy="1097280"/>
          </a:xfrm>
          <a:prstGeom prst="rect">
            <a:avLst/>
          </a:prstGeom>
          <a:noFill/>
        </p:spPr>
        <p:txBody>
          <a:bodyPr wrap="square" rtlCol="0">
            <a:normAutofit/>
          </a:bodyPr>
          <a:lstStyle/>
          <a:p>
            <a:pPr algn="ctr"/>
            <a:r>
              <a:rPr lang="en-US" sz="3600" dirty="0">
                <a:solidFill>
                  <a:srgbClr val="D24E31"/>
                </a:solidFill>
              </a:rPr>
              <a:t>Hide God's Word in Your Heart!</a:t>
            </a:r>
          </a:p>
        </p:txBody>
      </p:sp>
    </p:spTree>
    <p:extLst>
      <p:ext uri="{BB962C8B-B14F-4D97-AF65-F5344CB8AC3E}">
        <p14:creationId xmlns:p14="http://schemas.microsoft.com/office/powerpoint/2010/main" val="23407748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5213AE5-40F1-00B1-4E0D-6268E913F0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096000" y="1290558"/>
            <a:ext cx="5702512" cy="4276884"/>
          </a:xfrm>
          <a:prstGeom prst="rect">
            <a:avLst/>
          </a:prstGeom>
          <a:effectLst>
            <a:softEdge rad="63500"/>
          </a:effectLst>
        </p:spPr>
      </p:pic>
      <p:sp>
        <p:nvSpPr>
          <p:cNvPr id="4" name="TextBox 3">
            <a:extLst>
              <a:ext uri="{FF2B5EF4-FFF2-40B4-BE49-F238E27FC236}">
                <a16:creationId xmlns:a16="http://schemas.microsoft.com/office/drawing/2014/main" id="{7716FB65-917F-03EB-4DD2-6FF9B75E8C20}"/>
              </a:ext>
            </a:extLst>
          </p:cNvPr>
          <p:cNvSpPr txBox="1"/>
          <p:nvPr/>
        </p:nvSpPr>
        <p:spPr>
          <a:xfrm>
            <a:off x="417443" y="784782"/>
            <a:ext cx="5019261" cy="5912901"/>
          </a:xfrm>
          <a:prstGeom prst="rect">
            <a:avLst/>
          </a:prstGeom>
          <a:noFill/>
        </p:spPr>
        <p:txBody>
          <a:bodyPr wrap="square" rtlCol="0">
            <a:spAutoFit/>
          </a:bodyPr>
          <a:lstStyle/>
          <a:p>
            <a:pPr algn="ctr"/>
            <a:r>
              <a:rPr lang="en-US" sz="4400" b="1"/>
              <a:t>Exodus 3:14</a:t>
            </a:r>
          </a:p>
          <a:p>
            <a:pPr algn="ctr"/>
            <a:endParaRPr lang="en-US" sz="3200" b="1"/>
          </a:p>
          <a:p>
            <a:pPr algn="ctr">
              <a:lnSpc>
                <a:spcPct val="150000"/>
              </a:lnSpc>
            </a:pPr>
            <a:r>
              <a:rPr lang="en-US" sz="4000"/>
              <a:t>"God said to Moses, </a:t>
            </a:r>
          </a:p>
          <a:p>
            <a:pPr algn="ctr">
              <a:lnSpc>
                <a:spcPct val="150000"/>
              </a:lnSpc>
            </a:pPr>
            <a:r>
              <a:rPr lang="en-US" sz="4000"/>
              <a:t>'I AM WHO I AM. This is what you are to say to the Israelites: "I AM has sent me to you."'"</a:t>
            </a:r>
            <a:endParaRPr lang="en-US" sz="3600" dirty="0"/>
          </a:p>
        </p:txBody>
      </p:sp>
      <p:sp>
        <p:nvSpPr>
          <p:cNvPr id="2" name="Rectangle 1">
            <a:extLst>
              <a:ext uri="{FF2B5EF4-FFF2-40B4-BE49-F238E27FC236}">
                <a16:creationId xmlns:a16="http://schemas.microsoft.com/office/drawing/2014/main" id="{DEB2C386-186E-06D3-44EF-B27A1BF33403}"/>
              </a:ext>
            </a:extLst>
          </p:cNvPr>
          <p:cNvSpPr/>
          <p:nvPr/>
        </p:nvSpPr>
        <p:spPr>
          <a:xfrm>
            <a:off x="7265323" y="2378287"/>
            <a:ext cx="3179938" cy="923330"/>
          </a:xfrm>
          <a:prstGeom prst="rect">
            <a:avLst/>
          </a:prstGeom>
          <a:noFill/>
        </p:spPr>
        <p:txBody>
          <a:bodyPr wrap="square" lIns="91440" tIns="45720" rIns="91440" bIns="45720">
            <a:spAutoFit/>
          </a:bodyPr>
          <a:lstStyle/>
          <a:p>
            <a:pPr algn="ctr"/>
            <a:r>
              <a:rPr lang="en-US" sz="5400" b="1" cap="none" spc="0">
                <a:ln w="38100">
                  <a:solidFill>
                    <a:schemeClr val="bg1"/>
                  </a:solidFill>
                  <a:prstDash val="solid"/>
                </a:ln>
                <a:solidFill>
                  <a:schemeClr val="tx1"/>
                </a:solidFill>
                <a:effectLst>
                  <a:outerShdw blurRad="12700" dist="38100" dir="2700000" algn="tl" rotWithShape="0">
                    <a:schemeClr val="bg1">
                      <a:lumMod val="50000"/>
                    </a:schemeClr>
                  </a:outerShdw>
                </a:effectLst>
              </a:rPr>
              <a:t>YHWH</a:t>
            </a:r>
            <a:endParaRPr lang="en-US" sz="5400" b="1" cap="none" spc="0" dirty="0">
              <a:ln w="38100">
                <a:solidFill>
                  <a:schemeClr val="bg1"/>
                </a:solidFill>
                <a:prstDash val="solid"/>
              </a:ln>
              <a:solidFill>
                <a:schemeClr val="tx1"/>
              </a:solidFill>
              <a:effectLst>
                <a:outerShdw blurRad="12700" dist="38100" dir="2700000" algn="tl" rotWithShape="0">
                  <a:schemeClr val="bg1">
                    <a:lumMod val="50000"/>
                  </a:schemeClr>
                </a:outerShdw>
              </a:effectLst>
            </a:endParaRPr>
          </a:p>
        </p:txBody>
      </p:sp>
      <p:pic>
        <p:nvPicPr>
          <p:cNvPr id="6" name="Picture 5">
            <a:extLst>
              <a:ext uri="{FF2B5EF4-FFF2-40B4-BE49-F238E27FC236}">
                <a16:creationId xmlns:a16="http://schemas.microsoft.com/office/drawing/2014/main" id="{198FCB53-9FE4-E053-578D-5E08738E66F3}"/>
              </a:ext>
            </a:extLst>
          </p:cNvPr>
          <p:cNvPicPr>
            <a:picLocks noChangeAspect="1"/>
          </p:cNvPicPr>
          <p:nvPr/>
        </p:nvPicPr>
        <p:blipFill>
          <a:blip r:embed="rId4">
            <a:lum bright="70000" contrast="-70000"/>
          </a:blip>
          <a:stretch>
            <a:fillRect/>
          </a:stretch>
        </p:blipFill>
        <p:spPr>
          <a:xfrm>
            <a:off x="8133961" y="3234039"/>
            <a:ext cx="1442662" cy="644690"/>
          </a:xfrm>
          <a:prstGeom prst="rect">
            <a:avLst/>
          </a:prstGeom>
          <a:ln>
            <a:solidFill>
              <a:schemeClr val="accent1"/>
            </a:solidFill>
          </a:ln>
        </p:spPr>
      </p:pic>
    </p:spTree>
    <p:extLst>
      <p:ext uri="{BB962C8B-B14F-4D97-AF65-F5344CB8AC3E}">
        <p14:creationId xmlns:p14="http://schemas.microsoft.com/office/powerpoint/2010/main" val="23149632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a:extLst>
            <a:ext uri="{FF2B5EF4-FFF2-40B4-BE49-F238E27FC236}">
              <a16:creationId xmlns:a16="http://schemas.microsoft.com/office/drawing/2014/main" id="{73FE0776-A998-FE6B-A5F4-85445EA8093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51D3E0F6-8ECE-D131-822B-4B953E516483}"/>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5378726" y="3027638"/>
            <a:ext cx="1434548" cy="1077707"/>
          </a:xfrm>
          <a:prstGeom prst="rect">
            <a:avLst/>
          </a:prstGeom>
        </p:spPr>
      </p:pic>
      <p:sp>
        <p:nvSpPr>
          <p:cNvPr id="4" name="TextBox 3">
            <a:extLst>
              <a:ext uri="{FF2B5EF4-FFF2-40B4-BE49-F238E27FC236}">
                <a16:creationId xmlns:a16="http://schemas.microsoft.com/office/drawing/2014/main" id="{01CB9AFB-9CDA-1BA9-0428-9054041C71E7}"/>
              </a:ext>
            </a:extLst>
          </p:cNvPr>
          <p:cNvSpPr txBox="1"/>
          <p:nvPr/>
        </p:nvSpPr>
        <p:spPr>
          <a:xfrm>
            <a:off x="417443" y="784782"/>
            <a:ext cx="5019261" cy="5851345"/>
          </a:xfrm>
          <a:prstGeom prst="rect">
            <a:avLst/>
          </a:prstGeom>
          <a:noFill/>
        </p:spPr>
        <p:txBody>
          <a:bodyPr wrap="square" rtlCol="0">
            <a:spAutoFit/>
          </a:bodyPr>
          <a:lstStyle/>
          <a:p>
            <a:pPr algn="ctr"/>
            <a:r>
              <a:rPr lang="en-US" sz="4400" b="1" dirty="0"/>
              <a:t>Exodus 3:14</a:t>
            </a:r>
          </a:p>
          <a:p>
            <a:pPr algn="ctr"/>
            <a:endParaRPr lang="en-US" sz="3200" b="1" dirty="0"/>
          </a:p>
          <a:p>
            <a:pPr algn="ctr">
              <a:lnSpc>
                <a:spcPct val="150000"/>
              </a:lnSpc>
            </a:pPr>
            <a:r>
              <a:rPr lang="en-US" sz="4000" dirty="0"/>
              <a:t>"God said to Moses, </a:t>
            </a:r>
          </a:p>
          <a:p>
            <a:pPr algn="ctr">
              <a:lnSpc>
                <a:spcPct val="150000"/>
              </a:lnSpc>
            </a:pPr>
            <a:r>
              <a:rPr lang="en-US" sz="4000" dirty="0"/>
              <a:t>'I AM WHO I AM. This is what you are to say to the Israelites: "I AM has sent me to you."'"</a:t>
            </a:r>
            <a:endParaRPr lang="en-US" sz="3600" dirty="0"/>
          </a:p>
        </p:txBody>
      </p:sp>
      <p:sp>
        <p:nvSpPr>
          <p:cNvPr id="5" name="TextBox 4">
            <a:extLst>
              <a:ext uri="{FF2B5EF4-FFF2-40B4-BE49-F238E27FC236}">
                <a16:creationId xmlns:a16="http://schemas.microsoft.com/office/drawing/2014/main" id="{2E858851-6877-4F8B-2694-0B12ED584E3F}"/>
              </a:ext>
            </a:extLst>
          </p:cNvPr>
          <p:cNvSpPr txBox="1"/>
          <p:nvPr/>
        </p:nvSpPr>
        <p:spPr>
          <a:xfrm>
            <a:off x="7106479" y="784782"/>
            <a:ext cx="4668078" cy="5909310"/>
          </a:xfrm>
          <a:prstGeom prst="rect">
            <a:avLst/>
          </a:prstGeom>
          <a:noFill/>
        </p:spPr>
        <p:txBody>
          <a:bodyPr wrap="square" rtlCol="0">
            <a:spAutoFit/>
          </a:bodyPr>
          <a:lstStyle/>
          <a:p>
            <a:pPr algn="ctr"/>
            <a:r>
              <a:rPr lang="en-US" sz="2800" b="1" dirty="0"/>
              <a:t>What Does It Mean?</a:t>
            </a:r>
          </a:p>
          <a:p>
            <a:endParaRPr lang="en-US" sz="2500" dirty="0"/>
          </a:p>
          <a:p>
            <a:pPr lvl="0">
              <a:defRPr/>
            </a:pPr>
            <a:r>
              <a:rPr lang="en-US" sz="2500" dirty="0">
                <a:solidFill>
                  <a:prstClr val="black"/>
                </a:solidFill>
              </a:rPr>
              <a:t>God told Moses His name: "I AM WHO I AM". The Hebrew letters are written as "YHWH" in English, and we say it as "Yahweh". (When we see "LORD" in all capital letters in the Bible, it signals that "YHWH" was actually used there.) God is eternal, unchanging, and shows us more about who He is by what He does in the Bible. </a:t>
            </a:r>
            <a:r>
              <a:rPr lang="en-US" sz="2500">
                <a:solidFill>
                  <a:prstClr val="black"/>
                </a:solidFill>
              </a:rPr>
              <a:t>What words can you think of to describe God?</a:t>
            </a:r>
            <a:endParaRPr lang="en-US" sz="2500" dirty="0">
              <a:solidFill>
                <a:prstClr val="black"/>
              </a:solidFill>
            </a:endParaRPr>
          </a:p>
        </p:txBody>
      </p:sp>
      <p:pic>
        <p:nvPicPr>
          <p:cNvPr id="8" name="Picture 7">
            <a:extLst>
              <a:ext uri="{FF2B5EF4-FFF2-40B4-BE49-F238E27FC236}">
                <a16:creationId xmlns:a16="http://schemas.microsoft.com/office/drawing/2014/main" id="{61294D19-9028-073F-6FD1-61345209C8CB}"/>
              </a:ext>
            </a:extLst>
          </p:cNvPr>
          <p:cNvPicPr>
            <a:picLocks noChangeAspect="1"/>
          </p:cNvPicPr>
          <p:nvPr/>
        </p:nvPicPr>
        <p:blipFill>
          <a:blip r:embed="rId3">
            <a:lum bright="70000" contrast="-70000"/>
          </a:blip>
          <a:stretch>
            <a:fillRect/>
          </a:stretch>
        </p:blipFill>
        <p:spPr>
          <a:xfrm>
            <a:off x="5868962" y="3500931"/>
            <a:ext cx="454075" cy="202915"/>
          </a:xfrm>
          <a:prstGeom prst="rect">
            <a:avLst/>
          </a:prstGeom>
          <a:ln>
            <a:solidFill>
              <a:schemeClr val="accent1"/>
            </a:solidFill>
          </a:ln>
        </p:spPr>
      </p:pic>
    </p:spTree>
    <p:extLst>
      <p:ext uri="{BB962C8B-B14F-4D97-AF65-F5344CB8AC3E}">
        <p14:creationId xmlns:p14="http://schemas.microsoft.com/office/powerpoint/2010/main" val="31601123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a:extLst>
            <a:ext uri="{FF2B5EF4-FFF2-40B4-BE49-F238E27FC236}">
              <a16:creationId xmlns:a16="http://schemas.microsoft.com/office/drawing/2014/main" id="{64953EAD-690A-D2A8-FE86-88F82FF464BA}"/>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1B9CEFD9-F1EA-E90E-6D1A-4B27EB609B28}"/>
              </a:ext>
            </a:extLst>
          </p:cNvPr>
          <p:cNvSpPr txBox="1"/>
          <p:nvPr/>
        </p:nvSpPr>
        <p:spPr>
          <a:xfrm>
            <a:off x="417443" y="784782"/>
            <a:ext cx="5019261" cy="6001643"/>
          </a:xfrm>
          <a:prstGeom prst="rect">
            <a:avLst/>
          </a:prstGeom>
          <a:noFill/>
        </p:spPr>
        <p:txBody>
          <a:bodyPr wrap="square" rtlCol="0">
            <a:spAutoFit/>
          </a:bodyPr>
          <a:lstStyle/>
          <a:p>
            <a:pPr algn="ctr"/>
            <a:r>
              <a:rPr lang="en-US" sz="4400" b="1" dirty="0"/>
              <a:t>Exodus 3:___</a:t>
            </a:r>
          </a:p>
          <a:p>
            <a:pPr algn="ctr">
              <a:lnSpc>
                <a:spcPct val="150000"/>
              </a:lnSpc>
            </a:pPr>
            <a:r>
              <a:rPr lang="en-US" sz="4000" dirty="0"/>
              <a:t>"God said to ______, </a:t>
            </a:r>
          </a:p>
          <a:p>
            <a:pPr algn="ctr">
              <a:lnSpc>
                <a:spcPct val="150000"/>
              </a:lnSpc>
            </a:pPr>
            <a:r>
              <a:rPr lang="en-US" sz="4000" dirty="0"/>
              <a:t>'I AM WHO _ ___. This is _____ you are to ___ to the ________: "I AM has ____ me to you."'"</a:t>
            </a:r>
            <a:endParaRPr lang="en-US" sz="3600" dirty="0"/>
          </a:p>
          <a:p>
            <a:pPr algn="ctr"/>
            <a:endParaRPr lang="en-US" sz="4000" b="1" dirty="0"/>
          </a:p>
        </p:txBody>
      </p:sp>
      <p:sp>
        <p:nvSpPr>
          <p:cNvPr id="2" name="TextBox 1">
            <a:extLst>
              <a:ext uri="{FF2B5EF4-FFF2-40B4-BE49-F238E27FC236}">
                <a16:creationId xmlns:a16="http://schemas.microsoft.com/office/drawing/2014/main" id="{9DF52CA1-076E-8780-8F08-0D9A0CFFC1F0}"/>
              </a:ext>
            </a:extLst>
          </p:cNvPr>
          <p:cNvSpPr txBox="1"/>
          <p:nvPr/>
        </p:nvSpPr>
        <p:spPr>
          <a:xfrm>
            <a:off x="3508512" y="1782473"/>
            <a:ext cx="1590262"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Moses</a:t>
            </a:r>
          </a:p>
        </p:txBody>
      </p:sp>
      <p:sp>
        <p:nvSpPr>
          <p:cNvPr id="6" name="TextBox 5">
            <a:extLst>
              <a:ext uri="{FF2B5EF4-FFF2-40B4-BE49-F238E27FC236}">
                <a16:creationId xmlns:a16="http://schemas.microsoft.com/office/drawing/2014/main" id="{BC389A9B-84F3-1702-AFC9-F555DE119964}"/>
              </a:ext>
            </a:extLst>
          </p:cNvPr>
          <p:cNvSpPr txBox="1"/>
          <p:nvPr/>
        </p:nvSpPr>
        <p:spPr>
          <a:xfrm>
            <a:off x="3010726" y="2664056"/>
            <a:ext cx="412475"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I</a:t>
            </a:r>
          </a:p>
        </p:txBody>
      </p:sp>
      <p:sp>
        <p:nvSpPr>
          <p:cNvPr id="7" name="TextBox 6">
            <a:extLst>
              <a:ext uri="{FF2B5EF4-FFF2-40B4-BE49-F238E27FC236}">
                <a16:creationId xmlns:a16="http://schemas.microsoft.com/office/drawing/2014/main" id="{ED93CAA3-F06C-AA9E-33A7-83B10508FD6C}"/>
              </a:ext>
            </a:extLst>
          </p:cNvPr>
          <p:cNvSpPr txBox="1"/>
          <p:nvPr/>
        </p:nvSpPr>
        <p:spPr>
          <a:xfrm>
            <a:off x="3290264" y="2664056"/>
            <a:ext cx="925170"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AM</a:t>
            </a:r>
          </a:p>
        </p:txBody>
      </p:sp>
      <p:sp>
        <p:nvSpPr>
          <p:cNvPr id="8" name="TextBox 7">
            <a:extLst>
              <a:ext uri="{FF2B5EF4-FFF2-40B4-BE49-F238E27FC236}">
                <a16:creationId xmlns:a16="http://schemas.microsoft.com/office/drawing/2014/main" id="{32E03F40-2AF4-4ABD-354D-34C116837439}"/>
              </a:ext>
            </a:extLst>
          </p:cNvPr>
          <p:cNvSpPr txBox="1"/>
          <p:nvPr/>
        </p:nvSpPr>
        <p:spPr>
          <a:xfrm>
            <a:off x="1040294" y="3568149"/>
            <a:ext cx="1441175"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what</a:t>
            </a:r>
          </a:p>
        </p:txBody>
      </p:sp>
      <p:sp>
        <p:nvSpPr>
          <p:cNvPr id="9" name="TextBox 8">
            <a:extLst>
              <a:ext uri="{FF2B5EF4-FFF2-40B4-BE49-F238E27FC236}">
                <a16:creationId xmlns:a16="http://schemas.microsoft.com/office/drawing/2014/main" id="{015CE83F-74A5-C694-7966-1383007F13A3}"/>
              </a:ext>
            </a:extLst>
          </p:cNvPr>
          <p:cNvSpPr txBox="1"/>
          <p:nvPr/>
        </p:nvSpPr>
        <p:spPr>
          <a:xfrm>
            <a:off x="3659017" y="836519"/>
            <a:ext cx="932623" cy="646331"/>
          </a:xfrm>
          <a:prstGeom prst="rect">
            <a:avLst/>
          </a:prstGeom>
          <a:noFill/>
        </p:spPr>
        <p:txBody>
          <a:bodyPr wrap="square" rtlCol="0">
            <a:spAutoFit/>
          </a:bodyPr>
          <a:lstStyle/>
          <a:p>
            <a:r>
              <a:rPr lang="en-US" sz="3600" b="1" dirty="0">
                <a:latin typeface="Biome" panose="020B0503030204020804" pitchFamily="34" charset="0"/>
                <a:cs typeface="Biome" panose="020B0503030204020804" pitchFamily="34" charset="0"/>
              </a:rPr>
              <a:t>14</a:t>
            </a:r>
          </a:p>
        </p:txBody>
      </p:sp>
      <p:pic>
        <p:nvPicPr>
          <p:cNvPr id="10" name="Picture 9">
            <a:extLst>
              <a:ext uri="{FF2B5EF4-FFF2-40B4-BE49-F238E27FC236}">
                <a16:creationId xmlns:a16="http://schemas.microsoft.com/office/drawing/2014/main" id="{4F117580-A23C-0230-FC7F-A268DB525DF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096000" y="1290558"/>
            <a:ext cx="5702512" cy="4276884"/>
          </a:xfrm>
          <a:prstGeom prst="rect">
            <a:avLst/>
          </a:prstGeom>
          <a:effectLst>
            <a:softEdge rad="63500"/>
          </a:effectLst>
        </p:spPr>
      </p:pic>
      <p:sp>
        <p:nvSpPr>
          <p:cNvPr id="12" name="Rectangle 11">
            <a:extLst>
              <a:ext uri="{FF2B5EF4-FFF2-40B4-BE49-F238E27FC236}">
                <a16:creationId xmlns:a16="http://schemas.microsoft.com/office/drawing/2014/main" id="{667D18D3-7AB6-D23A-7018-A0E055423A39}"/>
              </a:ext>
            </a:extLst>
          </p:cNvPr>
          <p:cNvSpPr/>
          <p:nvPr/>
        </p:nvSpPr>
        <p:spPr>
          <a:xfrm>
            <a:off x="7265323" y="2378287"/>
            <a:ext cx="3179938" cy="923330"/>
          </a:xfrm>
          <a:prstGeom prst="rect">
            <a:avLst/>
          </a:prstGeom>
          <a:noFill/>
        </p:spPr>
        <p:txBody>
          <a:bodyPr wrap="square" lIns="91440" tIns="45720" rIns="91440" bIns="45720">
            <a:spAutoFit/>
          </a:bodyPr>
          <a:lstStyle/>
          <a:p>
            <a:pPr algn="ctr"/>
            <a:r>
              <a:rPr lang="en-US" sz="5400" b="1" cap="none" spc="0" dirty="0">
                <a:ln w="38100">
                  <a:solidFill>
                    <a:schemeClr val="bg1"/>
                  </a:solidFill>
                  <a:prstDash val="solid"/>
                </a:ln>
                <a:solidFill>
                  <a:schemeClr val="tx1"/>
                </a:solidFill>
                <a:effectLst>
                  <a:outerShdw blurRad="12700" dist="38100" dir="2700000" algn="tl" rotWithShape="0">
                    <a:schemeClr val="bg1">
                      <a:lumMod val="50000"/>
                    </a:schemeClr>
                  </a:outerShdw>
                </a:effectLst>
              </a:rPr>
              <a:t>YHWH</a:t>
            </a:r>
          </a:p>
        </p:txBody>
      </p:sp>
      <p:sp>
        <p:nvSpPr>
          <p:cNvPr id="13" name="TextBox 12">
            <a:extLst>
              <a:ext uri="{FF2B5EF4-FFF2-40B4-BE49-F238E27FC236}">
                <a16:creationId xmlns:a16="http://schemas.microsoft.com/office/drawing/2014/main" id="{F736B7C3-D687-66C3-0924-FBB686B6A7AF}"/>
              </a:ext>
            </a:extLst>
          </p:cNvPr>
          <p:cNvSpPr txBox="1"/>
          <p:nvPr/>
        </p:nvSpPr>
        <p:spPr>
          <a:xfrm>
            <a:off x="4472607" y="3568148"/>
            <a:ext cx="1441175"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say</a:t>
            </a:r>
          </a:p>
        </p:txBody>
      </p:sp>
      <p:sp>
        <p:nvSpPr>
          <p:cNvPr id="14" name="TextBox 13">
            <a:extLst>
              <a:ext uri="{FF2B5EF4-FFF2-40B4-BE49-F238E27FC236}">
                <a16:creationId xmlns:a16="http://schemas.microsoft.com/office/drawing/2014/main" id="{679C8C94-A369-B541-8ACF-53D5373AFFEE}"/>
              </a:ext>
            </a:extLst>
          </p:cNvPr>
          <p:cNvSpPr txBox="1"/>
          <p:nvPr/>
        </p:nvSpPr>
        <p:spPr>
          <a:xfrm>
            <a:off x="1883464" y="4492486"/>
            <a:ext cx="2107096"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Israelites</a:t>
            </a:r>
          </a:p>
        </p:txBody>
      </p:sp>
      <p:sp>
        <p:nvSpPr>
          <p:cNvPr id="15" name="TextBox 14">
            <a:extLst>
              <a:ext uri="{FF2B5EF4-FFF2-40B4-BE49-F238E27FC236}">
                <a16:creationId xmlns:a16="http://schemas.microsoft.com/office/drawing/2014/main" id="{0DA39353-4F69-A18A-DCB8-FC1B0FE6A5C3}"/>
              </a:ext>
            </a:extLst>
          </p:cNvPr>
          <p:cNvSpPr txBox="1"/>
          <p:nvPr/>
        </p:nvSpPr>
        <p:spPr>
          <a:xfrm>
            <a:off x="1420878" y="5396579"/>
            <a:ext cx="1163295"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sent</a:t>
            </a:r>
          </a:p>
        </p:txBody>
      </p:sp>
      <p:pic>
        <p:nvPicPr>
          <p:cNvPr id="17" name="Picture 16">
            <a:extLst>
              <a:ext uri="{FF2B5EF4-FFF2-40B4-BE49-F238E27FC236}">
                <a16:creationId xmlns:a16="http://schemas.microsoft.com/office/drawing/2014/main" id="{20DCE5E9-8FD8-A897-6213-101DB4C1DE23}"/>
              </a:ext>
            </a:extLst>
          </p:cNvPr>
          <p:cNvPicPr>
            <a:picLocks noChangeAspect="1"/>
          </p:cNvPicPr>
          <p:nvPr/>
        </p:nvPicPr>
        <p:blipFill>
          <a:blip r:embed="rId4">
            <a:lum bright="70000" contrast="-70000"/>
          </a:blip>
          <a:stretch>
            <a:fillRect/>
          </a:stretch>
        </p:blipFill>
        <p:spPr>
          <a:xfrm>
            <a:off x="8133961" y="3234039"/>
            <a:ext cx="1442662" cy="644690"/>
          </a:xfrm>
          <a:prstGeom prst="rect">
            <a:avLst/>
          </a:prstGeom>
          <a:ln>
            <a:solidFill>
              <a:schemeClr val="accent1"/>
            </a:solidFill>
          </a:ln>
        </p:spPr>
      </p:pic>
    </p:spTree>
    <p:extLst>
      <p:ext uri="{BB962C8B-B14F-4D97-AF65-F5344CB8AC3E}">
        <p14:creationId xmlns:p14="http://schemas.microsoft.com/office/powerpoint/2010/main" val="735178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8" grpId="0"/>
      <p:bldP spid="9" grpId="0"/>
      <p:bldP spid="13" grpId="0"/>
      <p:bldP spid="14" grpId="0"/>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a:extLst>
            <a:ext uri="{FF2B5EF4-FFF2-40B4-BE49-F238E27FC236}">
              <a16:creationId xmlns:a16="http://schemas.microsoft.com/office/drawing/2014/main" id="{6FE010AE-1F4C-4951-B46B-031AEDABFAC2}"/>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0EEFCCC7-E768-4A29-8536-6C121F3F8F21}"/>
              </a:ext>
            </a:extLst>
          </p:cNvPr>
          <p:cNvSpPr txBox="1"/>
          <p:nvPr/>
        </p:nvSpPr>
        <p:spPr>
          <a:xfrm>
            <a:off x="417443" y="784782"/>
            <a:ext cx="5019261" cy="6001643"/>
          </a:xfrm>
          <a:prstGeom prst="rect">
            <a:avLst/>
          </a:prstGeom>
          <a:noFill/>
        </p:spPr>
        <p:txBody>
          <a:bodyPr wrap="square" rtlCol="0">
            <a:spAutoFit/>
          </a:bodyPr>
          <a:lstStyle/>
          <a:p>
            <a:pPr algn="ctr"/>
            <a:r>
              <a:rPr lang="en-US" sz="4400" b="1" dirty="0"/>
              <a:t>Exodus __:___</a:t>
            </a:r>
          </a:p>
          <a:p>
            <a:pPr algn="ctr">
              <a:lnSpc>
                <a:spcPct val="150000"/>
              </a:lnSpc>
            </a:pPr>
            <a:r>
              <a:rPr lang="en-US" sz="4000" dirty="0"/>
              <a:t>"____ said to ______, </a:t>
            </a:r>
          </a:p>
          <a:p>
            <a:pPr algn="ctr">
              <a:lnSpc>
                <a:spcPct val="150000"/>
              </a:lnSpc>
            </a:pPr>
            <a:r>
              <a:rPr lang="en-US" sz="4000" dirty="0"/>
              <a:t>'_ ___ WHO _ ___. This is _____ ____ ___ to ___ to ___ ________: "_ ___ has ____ me to ____."'"</a:t>
            </a:r>
            <a:endParaRPr lang="en-US" sz="3600" dirty="0"/>
          </a:p>
          <a:p>
            <a:pPr algn="ctr"/>
            <a:endParaRPr lang="en-US" sz="4000" b="1" dirty="0"/>
          </a:p>
        </p:txBody>
      </p:sp>
      <p:pic>
        <p:nvPicPr>
          <p:cNvPr id="10" name="Picture 9">
            <a:extLst>
              <a:ext uri="{FF2B5EF4-FFF2-40B4-BE49-F238E27FC236}">
                <a16:creationId xmlns:a16="http://schemas.microsoft.com/office/drawing/2014/main" id="{8B415A3F-3BE8-4AEB-8A61-DFED4D8853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096000" y="1290558"/>
            <a:ext cx="5702512" cy="4276884"/>
          </a:xfrm>
          <a:prstGeom prst="rect">
            <a:avLst/>
          </a:prstGeom>
          <a:effectLst>
            <a:softEdge rad="63500"/>
          </a:effectLst>
        </p:spPr>
      </p:pic>
      <p:sp>
        <p:nvSpPr>
          <p:cNvPr id="12" name="Rectangle 11">
            <a:extLst>
              <a:ext uri="{FF2B5EF4-FFF2-40B4-BE49-F238E27FC236}">
                <a16:creationId xmlns:a16="http://schemas.microsoft.com/office/drawing/2014/main" id="{2C689BCE-3D82-462E-B337-3A40B0B758DF}"/>
              </a:ext>
            </a:extLst>
          </p:cNvPr>
          <p:cNvSpPr/>
          <p:nvPr/>
        </p:nvSpPr>
        <p:spPr>
          <a:xfrm>
            <a:off x="7265323" y="2378287"/>
            <a:ext cx="3179938" cy="923330"/>
          </a:xfrm>
          <a:prstGeom prst="rect">
            <a:avLst/>
          </a:prstGeom>
          <a:noFill/>
        </p:spPr>
        <p:txBody>
          <a:bodyPr wrap="square" lIns="91440" tIns="45720" rIns="91440" bIns="45720">
            <a:spAutoFit/>
          </a:bodyPr>
          <a:lstStyle/>
          <a:p>
            <a:pPr algn="ctr"/>
            <a:r>
              <a:rPr lang="en-US" sz="5400" b="1" cap="none" spc="0">
                <a:ln w="38100">
                  <a:solidFill>
                    <a:schemeClr val="bg1"/>
                  </a:solidFill>
                  <a:prstDash val="solid"/>
                </a:ln>
                <a:solidFill>
                  <a:schemeClr val="tx1"/>
                </a:solidFill>
                <a:effectLst>
                  <a:outerShdw blurRad="12700" dist="38100" dir="2700000" algn="tl" rotWithShape="0">
                    <a:schemeClr val="bg1">
                      <a:lumMod val="50000"/>
                    </a:schemeClr>
                  </a:outerShdw>
                </a:effectLst>
              </a:rPr>
              <a:t>YHWH</a:t>
            </a:r>
          </a:p>
        </p:txBody>
      </p:sp>
      <p:sp>
        <p:nvSpPr>
          <p:cNvPr id="20" name="TextBox 19"/>
          <p:cNvSpPr txBox="1"/>
          <p:nvPr/>
        </p:nvSpPr>
        <p:spPr>
          <a:xfrm>
            <a:off x="3210896" y="869610"/>
            <a:ext cx="27313770" cy="646331"/>
          </a:xfrm>
          <a:prstGeom prst="rect">
            <a:avLst/>
          </a:prstGeom>
          <a:noFill/>
        </p:spPr>
        <p:txBody>
          <a:bodyPr wrap="square" rtlCol="0">
            <a:spAutoFit/>
          </a:bodyPr>
          <a:lstStyle/>
          <a:p>
            <a:r>
              <a:rPr lang="en-US" sz="3600" b="1" dirty="0">
                <a:latin typeface="Biome" panose="020B0503030204020804" pitchFamily="34" charset="0"/>
                <a:cs typeface="Biome" panose="020B0503030204020804" pitchFamily="34" charset="0"/>
              </a:rPr>
              <a:t>3</a:t>
            </a:r>
          </a:p>
        </p:txBody>
      </p:sp>
      <p:sp>
        <p:nvSpPr>
          <p:cNvPr id="21" name="TextBox 20"/>
          <p:cNvSpPr txBox="1"/>
          <p:nvPr/>
        </p:nvSpPr>
        <p:spPr>
          <a:xfrm>
            <a:off x="3709598" y="858857"/>
            <a:ext cx="54353221" cy="646331"/>
          </a:xfrm>
          <a:prstGeom prst="rect">
            <a:avLst/>
          </a:prstGeom>
          <a:noFill/>
        </p:spPr>
        <p:txBody>
          <a:bodyPr wrap="square" rtlCol="0">
            <a:spAutoFit/>
          </a:bodyPr>
          <a:lstStyle/>
          <a:p>
            <a:r>
              <a:rPr lang="en-US" sz="3600" b="1" dirty="0">
                <a:latin typeface="Biome" panose="020B0503030204020804" pitchFamily="34" charset="0"/>
                <a:cs typeface="Biome" panose="020B0503030204020804" pitchFamily="34" charset="0"/>
              </a:rPr>
              <a:t>14</a:t>
            </a:r>
          </a:p>
        </p:txBody>
      </p:sp>
      <p:sp>
        <p:nvSpPr>
          <p:cNvPr id="22" name="TextBox 21"/>
          <p:cNvSpPr txBox="1"/>
          <p:nvPr/>
        </p:nvSpPr>
        <p:spPr>
          <a:xfrm>
            <a:off x="934777" y="1782473"/>
            <a:ext cx="70104476"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God</a:t>
            </a:r>
          </a:p>
        </p:txBody>
      </p:sp>
      <p:sp>
        <p:nvSpPr>
          <p:cNvPr id="23" name="TextBox 22"/>
          <p:cNvSpPr txBox="1"/>
          <p:nvPr/>
        </p:nvSpPr>
        <p:spPr>
          <a:xfrm>
            <a:off x="3463802" y="1782473"/>
            <a:ext cx="108461809"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Moses</a:t>
            </a:r>
          </a:p>
        </p:txBody>
      </p:sp>
      <p:sp>
        <p:nvSpPr>
          <p:cNvPr id="24" name="TextBox 23"/>
          <p:cNvSpPr txBox="1"/>
          <p:nvPr/>
        </p:nvSpPr>
        <p:spPr>
          <a:xfrm>
            <a:off x="641978" y="2664056"/>
            <a:ext cx="10462101" cy="584775"/>
          </a:xfrm>
          <a:prstGeom prst="rect">
            <a:avLst/>
          </a:prstGeom>
          <a:noFill/>
        </p:spPr>
        <p:txBody>
          <a:bodyPr wrap="square" rtlCol="0">
            <a:spAutoFit/>
          </a:bodyPr>
          <a:lstStyle/>
          <a:p>
            <a:r>
              <a:rPr lang="en-US" sz="3200">
                <a:latin typeface="Biome" panose="020B0502040204020203" pitchFamily="34" charset="0"/>
                <a:cs typeface="Biome" panose="020B0502040204020203" pitchFamily="34" charset="0"/>
              </a:rPr>
              <a:t>I</a:t>
            </a:r>
          </a:p>
        </p:txBody>
      </p:sp>
      <p:sp>
        <p:nvSpPr>
          <p:cNvPr id="25" name="TextBox 24"/>
          <p:cNvSpPr txBox="1"/>
          <p:nvPr/>
        </p:nvSpPr>
        <p:spPr>
          <a:xfrm>
            <a:off x="950319" y="2664056"/>
            <a:ext cx="53709570"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AM</a:t>
            </a:r>
          </a:p>
        </p:txBody>
      </p:sp>
      <p:sp>
        <p:nvSpPr>
          <p:cNvPr id="26" name="TextBox 25"/>
          <p:cNvSpPr txBox="1"/>
          <p:nvPr/>
        </p:nvSpPr>
        <p:spPr>
          <a:xfrm>
            <a:off x="3052965" y="2664056"/>
            <a:ext cx="10462101" cy="584775"/>
          </a:xfrm>
          <a:prstGeom prst="rect">
            <a:avLst/>
          </a:prstGeom>
          <a:noFill/>
        </p:spPr>
        <p:txBody>
          <a:bodyPr wrap="square" rtlCol="0">
            <a:spAutoFit/>
          </a:bodyPr>
          <a:lstStyle/>
          <a:p>
            <a:r>
              <a:rPr lang="en-US" sz="3200">
                <a:latin typeface="Biome" panose="020B0502040204020203" pitchFamily="34" charset="0"/>
                <a:cs typeface="Biome" panose="020B0502040204020203" pitchFamily="34" charset="0"/>
              </a:rPr>
              <a:t>I</a:t>
            </a:r>
          </a:p>
        </p:txBody>
      </p:sp>
      <p:sp>
        <p:nvSpPr>
          <p:cNvPr id="27" name="TextBox 26"/>
          <p:cNvSpPr txBox="1"/>
          <p:nvPr/>
        </p:nvSpPr>
        <p:spPr>
          <a:xfrm>
            <a:off x="3361308" y="2664056"/>
            <a:ext cx="53709570"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AM</a:t>
            </a:r>
          </a:p>
        </p:txBody>
      </p:sp>
      <p:sp>
        <p:nvSpPr>
          <p:cNvPr id="28" name="TextBox 27"/>
          <p:cNvSpPr txBox="1"/>
          <p:nvPr/>
        </p:nvSpPr>
        <p:spPr>
          <a:xfrm>
            <a:off x="966579" y="3568149"/>
            <a:ext cx="85136513"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what</a:t>
            </a:r>
          </a:p>
        </p:txBody>
      </p:sp>
      <p:sp>
        <p:nvSpPr>
          <p:cNvPr id="29" name="TextBox 28"/>
          <p:cNvSpPr txBox="1"/>
          <p:nvPr/>
        </p:nvSpPr>
        <p:spPr>
          <a:xfrm>
            <a:off x="2228169" y="3568149"/>
            <a:ext cx="63746221"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you</a:t>
            </a:r>
          </a:p>
        </p:txBody>
      </p:sp>
      <p:sp>
        <p:nvSpPr>
          <p:cNvPr id="30" name="TextBox 29"/>
          <p:cNvSpPr txBox="1"/>
          <p:nvPr/>
        </p:nvSpPr>
        <p:spPr>
          <a:xfrm>
            <a:off x="3246218" y="3568149"/>
            <a:ext cx="56141143"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are</a:t>
            </a:r>
          </a:p>
        </p:txBody>
      </p:sp>
      <p:sp>
        <p:nvSpPr>
          <p:cNvPr id="31" name="TextBox 30"/>
          <p:cNvSpPr txBox="1"/>
          <p:nvPr/>
        </p:nvSpPr>
        <p:spPr>
          <a:xfrm>
            <a:off x="4539185" y="3568149"/>
            <a:ext cx="59884310"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say</a:t>
            </a:r>
          </a:p>
        </p:txBody>
      </p:sp>
      <p:sp>
        <p:nvSpPr>
          <p:cNvPr id="32" name="TextBox 31"/>
          <p:cNvSpPr txBox="1"/>
          <p:nvPr/>
        </p:nvSpPr>
        <p:spPr>
          <a:xfrm>
            <a:off x="1061415" y="4472242"/>
            <a:ext cx="56966961"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the</a:t>
            </a:r>
          </a:p>
        </p:txBody>
      </p:sp>
      <p:sp>
        <p:nvSpPr>
          <p:cNvPr id="33" name="TextBox 32"/>
          <p:cNvSpPr txBox="1"/>
          <p:nvPr/>
        </p:nvSpPr>
        <p:spPr>
          <a:xfrm>
            <a:off x="1828451" y="4472242"/>
            <a:ext cx="157074393"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Israelites</a:t>
            </a:r>
          </a:p>
        </p:txBody>
      </p:sp>
      <p:sp>
        <p:nvSpPr>
          <p:cNvPr id="34" name="TextBox 33"/>
          <p:cNvSpPr txBox="1"/>
          <p:nvPr/>
        </p:nvSpPr>
        <p:spPr>
          <a:xfrm>
            <a:off x="4216339" y="4472242"/>
            <a:ext cx="10462101"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I</a:t>
            </a:r>
          </a:p>
        </p:txBody>
      </p:sp>
      <p:sp>
        <p:nvSpPr>
          <p:cNvPr id="35" name="TextBox 34"/>
          <p:cNvSpPr txBox="1"/>
          <p:nvPr/>
        </p:nvSpPr>
        <p:spPr>
          <a:xfrm>
            <a:off x="4497784" y="4472242"/>
            <a:ext cx="53709570"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AM</a:t>
            </a:r>
          </a:p>
        </p:txBody>
      </p:sp>
      <p:sp>
        <p:nvSpPr>
          <p:cNvPr id="36" name="TextBox 35"/>
          <p:cNvSpPr txBox="1"/>
          <p:nvPr/>
        </p:nvSpPr>
        <p:spPr>
          <a:xfrm>
            <a:off x="1366129" y="5376335"/>
            <a:ext cx="74964924"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sent</a:t>
            </a:r>
          </a:p>
        </p:txBody>
      </p:sp>
      <p:sp>
        <p:nvSpPr>
          <p:cNvPr id="37" name="TextBox 36"/>
          <p:cNvSpPr txBox="1"/>
          <p:nvPr/>
        </p:nvSpPr>
        <p:spPr>
          <a:xfrm>
            <a:off x="3797164" y="5376335"/>
            <a:ext cx="63746221"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you</a:t>
            </a:r>
          </a:p>
        </p:txBody>
      </p:sp>
      <p:pic>
        <p:nvPicPr>
          <p:cNvPr id="3" name="Picture 2">
            <a:extLst>
              <a:ext uri="{FF2B5EF4-FFF2-40B4-BE49-F238E27FC236}">
                <a16:creationId xmlns:a16="http://schemas.microsoft.com/office/drawing/2014/main" id="{75575BC2-B7AC-15DE-6E7B-E320C6D3B295}"/>
              </a:ext>
            </a:extLst>
          </p:cNvPr>
          <p:cNvPicPr>
            <a:picLocks noChangeAspect="1"/>
          </p:cNvPicPr>
          <p:nvPr/>
        </p:nvPicPr>
        <p:blipFill>
          <a:blip r:embed="rId3">
            <a:lum bright="70000" contrast="-70000"/>
          </a:blip>
          <a:stretch>
            <a:fillRect/>
          </a:stretch>
        </p:blipFill>
        <p:spPr>
          <a:xfrm>
            <a:off x="8133961" y="3234039"/>
            <a:ext cx="1442662" cy="644690"/>
          </a:xfrm>
          <a:prstGeom prst="rect">
            <a:avLst/>
          </a:prstGeom>
          <a:ln>
            <a:solidFill>
              <a:schemeClr val="accent1"/>
            </a:solidFill>
          </a:ln>
        </p:spPr>
      </p:pic>
    </p:spTree>
    <p:extLst>
      <p:ext uri="{BB962C8B-B14F-4D97-AF65-F5344CB8AC3E}">
        <p14:creationId xmlns:p14="http://schemas.microsoft.com/office/powerpoint/2010/main" val="1665962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500"/>
                                        <p:tgtEl>
                                          <p:spTgt spid="2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500"/>
                                        <p:tgtEl>
                                          <p:spTgt spid="2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500"/>
                                        <p:tgtEl>
                                          <p:spTgt spid="27"/>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fade">
                                      <p:cBhvr>
                                        <p:cTn id="52" dur="500"/>
                                        <p:tgtEl>
                                          <p:spTgt spid="29"/>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fade">
                                      <p:cBhvr>
                                        <p:cTn id="57" dur="500"/>
                                        <p:tgtEl>
                                          <p:spTgt spid="30"/>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500"/>
                                        <p:tgtEl>
                                          <p:spTgt spid="31"/>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500"/>
                                        <p:tgtEl>
                                          <p:spTgt spid="32"/>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33"/>
                                        </p:tgtEl>
                                        <p:attrNameLst>
                                          <p:attrName>style.visibility</p:attrName>
                                        </p:attrNameLst>
                                      </p:cBhvr>
                                      <p:to>
                                        <p:strVal val="visible"/>
                                      </p:to>
                                    </p:set>
                                    <p:animEffect transition="in" filter="fade">
                                      <p:cBhvr>
                                        <p:cTn id="72" dur="500"/>
                                        <p:tgtEl>
                                          <p:spTgt spid="33"/>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34"/>
                                        </p:tgtEl>
                                        <p:attrNameLst>
                                          <p:attrName>style.visibility</p:attrName>
                                        </p:attrNameLst>
                                      </p:cBhvr>
                                      <p:to>
                                        <p:strVal val="visible"/>
                                      </p:to>
                                    </p:set>
                                    <p:animEffect transition="in" filter="fade">
                                      <p:cBhvr>
                                        <p:cTn id="77" dur="500"/>
                                        <p:tgtEl>
                                          <p:spTgt spid="34"/>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35"/>
                                        </p:tgtEl>
                                        <p:attrNameLst>
                                          <p:attrName>style.visibility</p:attrName>
                                        </p:attrNameLst>
                                      </p:cBhvr>
                                      <p:to>
                                        <p:strVal val="visible"/>
                                      </p:to>
                                    </p:set>
                                    <p:animEffect transition="in" filter="fade">
                                      <p:cBhvr>
                                        <p:cTn id="82" dur="500"/>
                                        <p:tgtEl>
                                          <p:spTgt spid="35"/>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36"/>
                                        </p:tgtEl>
                                        <p:attrNameLst>
                                          <p:attrName>style.visibility</p:attrName>
                                        </p:attrNameLst>
                                      </p:cBhvr>
                                      <p:to>
                                        <p:strVal val="visible"/>
                                      </p:to>
                                    </p:set>
                                    <p:animEffect transition="in" filter="fade">
                                      <p:cBhvr>
                                        <p:cTn id="87" dur="500"/>
                                        <p:tgtEl>
                                          <p:spTgt spid="36"/>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37"/>
                                        </p:tgtEl>
                                        <p:attrNameLst>
                                          <p:attrName>style.visibility</p:attrName>
                                        </p:attrNameLst>
                                      </p:cBhvr>
                                      <p:to>
                                        <p:strVal val="visible"/>
                                      </p:to>
                                    </p:set>
                                    <p:animEffect transition="in" filter="fade">
                                      <p:cBhvr>
                                        <p:cTn id="92"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a:extLst>
            <a:ext uri="{FF2B5EF4-FFF2-40B4-BE49-F238E27FC236}">
              <a16:creationId xmlns:a16="http://schemas.microsoft.com/office/drawing/2014/main" id="{CA0D6AF4-E1F6-4C0E-9936-A3C168A52024}"/>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B6229C00-8B6A-43B6-A643-C68BD525C7B2}"/>
              </a:ext>
            </a:extLst>
          </p:cNvPr>
          <p:cNvSpPr txBox="1"/>
          <p:nvPr/>
        </p:nvSpPr>
        <p:spPr>
          <a:xfrm>
            <a:off x="417443" y="784782"/>
            <a:ext cx="5019261" cy="6001643"/>
          </a:xfrm>
          <a:prstGeom prst="rect">
            <a:avLst/>
          </a:prstGeom>
          <a:noFill/>
        </p:spPr>
        <p:txBody>
          <a:bodyPr wrap="square" rtlCol="0">
            <a:spAutoFit/>
          </a:bodyPr>
          <a:lstStyle/>
          <a:p>
            <a:pPr algn="ctr"/>
            <a:r>
              <a:rPr lang="en-US" sz="4400" b="1" dirty="0"/>
              <a:t>________ __:___</a:t>
            </a:r>
          </a:p>
          <a:p>
            <a:pPr algn="ctr">
              <a:lnSpc>
                <a:spcPct val="150000"/>
              </a:lnSpc>
            </a:pPr>
            <a:r>
              <a:rPr lang="en-US" sz="4000" dirty="0"/>
              <a:t>"____ ____ __ ______, </a:t>
            </a:r>
          </a:p>
          <a:p>
            <a:pPr algn="ctr">
              <a:lnSpc>
                <a:spcPct val="150000"/>
              </a:lnSpc>
            </a:pPr>
            <a:r>
              <a:rPr lang="en-US" sz="4000" dirty="0"/>
              <a:t>'_ ___ _____ _ ___. ____ __ _____ ___ ___ __ ___ __ ___ ________: "_ ___ ___ ____ ___ __ ___."'"</a:t>
            </a:r>
            <a:endParaRPr lang="en-US" sz="3600" dirty="0"/>
          </a:p>
          <a:p>
            <a:pPr algn="ctr"/>
            <a:endParaRPr lang="en-US" sz="4000" b="1" dirty="0"/>
          </a:p>
        </p:txBody>
      </p:sp>
      <p:pic>
        <p:nvPicPr>
          <p:cNvPr id="10" name="Picture 9">
            <a:extLst>
              <a:ext uri="{FF2B5EF4-FFF2-40B4-BE49-F238E27FC236}">
                <a16:creationId xmlns:a16="http://schemas.microsoft.com/office/drawing/2014/main" id="{74A6D651-6E5F-4696-9E5F-2E0AF9FA8B5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096000" y="1290558"/>
            <a:ext cx="5702512" cy="4276884"/>
          </a:xfrm>
          <a:prstGeom prst="rect">
            <a:avLst/>
          </a:prstGeom>
          <a:effectLst>
            <a:softEdge rad="63500"/>
          </a:effectLst>
        </p:spPr>
      </p:pic>
      <p:sp>
        <p:nvSpPr>
          <p:cNvPr id="12" name="Rectangle 11">
            <a:extLst>
              <a:ext uri="{FF2B5EF4-FFF2-40B4-BE49-F238E27FC236}">
                <a16:creationId xmlns:a16="http://schemas.microsoft.com/office/drawing/2014/main" id="{F5F08313-6B63-4E93-90D2-7EBDC61B58C7}"/>
              </a:ext>
            </a:extLst>
          </p:cNvPr>
          <p:cNvSpPr/>
          <p:nvPr/>
        </p:nvSpPr>
        <p:spPr>
          <a:xfrm>
            <a:off x="7265323" y="2378287"/>
            <a:ext cx="3179938" cy="923330"/>
          </a:xfrm>
          <a:prstGeom prst="rect">
            <a:avLst/>
          </a:prstGeom>
          <a:noFill/>
        </p:spPr>
        <p:txBody>
          <a:bodyPr wrap="square" lIns="91440" tIns="45720" rIns="91440" bIns="45720">
            <a:spAutoFit/>
          </a:bodyPr>
          <a:lstStyle/>
          <a:p>
            <a:pPr algn="ctr"/>
            <a:r>
              <a:rPr lang="en-US" sz="5400" b="1" cap="none" spc="0">
                <a:ln w="38100">
                  <a:solidFill>
                    <a:schemeClr val="bg1"/>
                  </a:solidFill>
                  <a:prstDash val="solid"/>
                </a:ln>
                <a:solidFill>
                  <a:schemeClr val="tx1"/>
                </a:solidFill>
                <a:effectLst>
                  <a:outerShdw blurRad="12700" dist="38100" dir="2700000" algn="tl" rotWithShape="0">
                    <a:schemeClr val="bg1">
                      <a:lumMod val="50000"/>
                    </a:schemeClr>
                  </a:outerShdw>
                </a:effectLst>
              </a:rPr>
              <a:t>YHWH</a:t>
            </a:r>
          </a:p>
        </p:txBody>
      </p:sp>
      <p:sp>
        <p:nvSpPr>
          <p:cNvPr id="20" name="TextBox 19"/>
          <p:cNvSpPr txBox="1"/>
          <p:nvPr/>
        </p:nvSpPr>
        <p:spPr>
          <a:xfrm>
            <a:off x="1259336" y="836519"/>
            <a:ext cx="157206969" cy="646331"/>
          </a:xfrm>
          <a:prstGeom prst="rect">
            <a:avLst/>
          </a:prstGeom>
          <a:noFill/>
        </p:spPr>
        <p:txBody>
          <a:bodyPr wrap="square" rtlCol="0">
            <a:spAutoFit/>
          </a:bodyPr>
          <a:lstStyle/>
          <a:p>
            <a:r>
              <a:rPr lang="en-US" sz="3600" b="1" dirty="0">
                <a:latin typeface="Biome" panose="020B0503030204020804" pitchFamily="34" charset="0"/>
                <a:cs typeface="Biome" panose="020B0503030204020804" pitchFamily="34" charset="0"/>
              </a:rPr>
              <a:t>Exodus</a:t>
            </a:r>
          </a:p>
        </p:txBody>
      </p:sp>
      <p:sp>
        <p:nvSpPr>
          <p:cNvPr id="21" name="TextBox 20"/>
          <p:cNvSpPr txBox="1"/>
          <p:nvPr/>
        </p:nvSpPr>
        <p:spPr>
          <a:xfrm>
            <a:off x="3273837" y="836519"/>
            <a:ext cx="27313770" cy="646331"/>
          </a:xfrm>
          <a:prstGeom prst="rect">
            <a:avLst/>
          </a:prstGeom>
          <a:noFill/>
        </p:spPr>
        <p:txBody>
          <a:bodyPr wrap="square" rtlCol="0">
            <a:spAutoFit/>
          </a:bodyPr>
          <a:lstStyle/>
          <a:p>
            <a:r>
              <a:rPr lang="en-US" sz="3600" b="1" dirty="0">
                <a:latin typeface="Biome" panose="020B0503030204020804" pitchFamily="34" charset="0"/>
                <a:cs typeface="Biome" panose="020B0503030204020804" pitchFamily="34" charset="0"/>
              </a:rPr>
              <a:t>3</a:t>
            </a:r>
          </a:p>
        </p:txBody>
      </p:sp>
      <p:sp>
        <p:nvSpPr>
          <p:cNvPr id="22" name="TextBox 21"/>
          <p:cNvSpPr txBox="1"/>
          <p:nvPr/>
        </p:nvSpPr>
        <p:spPr>
          <a:xfrm>
            <a:off x="3861539" y="836519"/>
            <a:ext cx="54353221" cy="646331"/>
          </a:xfrm>
          <a:prstGeom prst="rect">
            <a:avLst/>
          </a:prstGeom>
          <a:noFill/>
        </p:spPr>
        <p:txBody>
          <a:bodyPr wrap="square" rtlCol="0">
            <a:spAutoFit/>
          </a:bodyPr>
          <a:lstStyle/>
          <a:p>
            <a:r>
              <a:rPr lang="en-US" sz="3600" b="1" dirty="0">
                <a:latin typeface="Biome" panose="020B0503030204020804" pitchFamily="34" charset="0"/>
                <a:cs typeface="Biome" panose="020B0503030204020804" pitchFamily="34" charset="0"/>
              </a:rPr>
              <a:t>14</a:t>
            </a:r>
          </a:p>
        </p:txBody>
      </p:sp>
      <p:sp>
        <p:nvSpPr>
          <p:cNvPr id="23" name="TextBox 22"/>
          <p:cNvSpPr txBox="1"/>
          <p:nvPr/>
        </p:nvSpPr>
        <p:spPr>
          <a:xfrm>
            <a:off x="920225" y="1782473"/>
            <a:ext cx="70104476"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God</a:t>
            </a:r>
          </a:p>
        </p:txBody>
      </p:sp>
      <p:sp>
        <p:nvSpPr>
          <p:cNvPr id="24" name="TextBox 23"/>
          <p:cNvSpPr txBox="1"/>
          <p:nvPr/>
        </p:nvSpPr>
        <p:spPr>
          <a:xfrm>
            <a:off x="1950292" y="1782473"/>
            <a:ext cx="70965377"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said</a:t>
            </a:r>
          </a:p>
        </p:txBody>
      </p:sp>
      <p:sp>
        <p:nvSpPr>
          <p:cNvPr id="25" name="TextBox 24"/>
          <p:cNvSpPr txBox="1"/>
          <p:nvPr/>
        </p:nvSpPr>
        <p:spPr>
          <a:xfrm>
            <a:off x="2941729" y="1782473"/>
            <a:ext cx="34953257"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to</a:t>
            </a:r>
          </a:p>
        </p:txBody>
      </p:sp>
      <p:sp>
        <p:nvSpPr>
          <p:cNvPr id="26" name="TextBox 25"/>
          <p:cNvSpPr txBox="1"/>
          <p:nvPr/>
        </p:nvSpPr>
        <p:spPr>
          <a:xfrm>
            <a:off x="3513664" y="1782473"/>
            <a:ext cx="108461809"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Moses</a:t>
            </a:r>
          </a:p>
        </p:txBody>
      </p:sp>
      <p:sp>
        <p:nvSpPr>
          <p:cNvPr id="27" name="TextBox 26"/>
          <p:cNvSpPr txBox="1"/>
          <p:nvPr/>
        </p:nvSpPr>
        <p:spPr>
          <a:xfrm>
            <a:off x="654631" y="2671958"/>
            <a:ext cx="10462101"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I</a:t>
            </a:r>
          </a:p>
        </p:txBody>
      </p:sp>
      <p:sp>
        <p:nvSpPr>
          <p:cNvPr id="28" name="TextBox 27"/>
          <p:cNvSpPr txBox="1"/>
          <p:nvPr/>
        </p:nvSpPr>
        <p:spPr>
          <a:xfrm>
            <a:off x="941936" y="2664143"/>
            <a:ext cx="53709570"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AM</a:t>
            </a:r>
          </a:p>
        </p:txBody>
      </p:sp>
      <p:sp>
        <p:nvSpPr>
          <p:cNvPr id="29" name="TextBox 28"/>
          <p:cNvSpPr txBox="1"/>
          <p:nvPr/>
        </p:nvSpPr>
        <p:spPr>
          <a:xfrm>
            <a:off x="1811670" y="2680335"/>
            <a:ext cx="87595074"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WHO</a:t>
            </a:r>
          </a:p>
        </p:txBody>
      </p:sp>
      <p:sp>
        <p:nvSpPr>
          <p:cNvPr id="30" name="TextBox 29"/>
          <p:cNvSpPr txBox="1"/>
          <p:nvPr/>
        </p:nvSpPr>
        <p:spPr>
          <a:xfrm>
            <a:off x="3020987" y="2673483"/>
            <a:ext cx="10462101"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I</a:t>
            </a:r>
          </a:p>
        </p:txBody>
      </p:sp>
      <p:sp>
        <p:nvSpPr>
          <p:cNvPr id="31" name="TextBox 30"/>
          <p:cNvSpPr txBox="1"/>
          <p:nvPr/>
        </p:nvSpPr>
        <p:spPr>
          <a:xfrm>
            <a:off x="3345868" y="2673483"/>
            <a:ext cx="53709570"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AM</a:t>
            </a:r>
          </a:p>
        </p:txBody>
      </p:sp>
      <p:sp>
        <p:nvSpPr>
          <p:cNvPr id="32" name="TextBox 31"/>
          <p:cNvSpPr txBox="1"/>
          <p:nvPr/>
        </p:nvSpPr>
        <p:spPr>
          <a:xfrm>
            <a:off x="4215437" y="2690529"/>
            <a:ext cx="70865523"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This</a:t>
            </a:r>
          </a:p>
        </p:txBody>
      </p:sp>
      <p:sp>
        <p:nvSpPr>
          <p:cNvPr id="33" name="TextBox 32"/>
          <p:cNvSpPr txBox="1"/>
          <p:nvPr/>
        </p:nvSpPr>
        <p:spPr>
          <a:xfrm>
            <a:off x="550524" y="3614704"/>
            <a:ext cx="27869038"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is</a:t>
            </a:r>
          </a:p>
        </p:txBody>
      </p:sp>
      <p:sp>
        <p:nvSpPr>
          <p:cNvPr id="34" name="TextBox 33"/>
          <p:cNvSpPr txBox="1"/>
          <p:nvPr/>
        </p:nvSpPr>
        <p:spPr>
          <a:xfrm>
            <a:off x="1061493" y="3614703"/>
            <a:ext cx="85136513"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what</a:t>
            </a:r>
          </a:p>
        </p:txBody>
      </p:sp>
      <p:sp>
        <p:nvSpPr>
          <p:cNvPr id="35" name="TextBox 34"/>
          <p:cNvSpPr txBox="1"/>
          <p:nvPr/>
        </p:nvSpPr>
        <p:spPr>
          <a:xfrm>
            <a:off x="2233221" y="3587003"/>
            <a:ext cx="63746221"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you</a:t>
            </a:r>
          </a:p>
        </p:txBody>
      </p:sp>
      <p:sp>
        <p:nvSpPr>
          <p:cNvPr id="36" name="TextBox 35"/>
          <p:cNvSpPr txBox="1"/>
          <p:nvPr/>
        </p:nvSpPr>
        <p:spPr>
          <a:xfrm>
            <a:off x="3140737" y="3587003"/>
            <a:ext cx="56141143"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are</a:t>
            </a:r>
          </a:p>
        </p:txBody>
      </p:sp>
      <p:sp>
        <p:nvSpPr>
          <p:cNvPr id="37" name="TextBox 36"/>
          <p:cNvSpPr txBox="1"/>
          <p:nvPr/>
        </p:nvSpPr>
        <p:spPr>
          <a:xfrm>
            <a:off x="3916276" y="3587003"/>
            <a:ext cx="34953257"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to</a:t>
            </a:r>
          </a:p>
        </p:txBody>
      </p:sp>
      <p:sp>
        <p:nvSpPr>
          <p:cNvPr id="38" name="TextBox 37"/>
          <p:cNvSpPr txBox="1"/>
          <p:nvPr/>
        </p:nvSpPr>
        <p:spPr>
          <a:xfrm>
            <a:off x="4485339" y="3568149"/>
            <a:ext cx="59884310"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say</a:t>
            </a:r>
          </a:p>
        </p:txBody>
      </p:sp>
      <p:sp>
        <p:nvSpPr>
          <p:cNvPr id="39" name="TextBox 38"/>
          <p:cNvSpPr txBox="1"/>
          <p:nvPr/>
        </p:nvSpPr>
        <p:spPr>
          <a:xfrm>
            <a:off x="507246" y="4495689"/>
            <a:ext cx="34953257"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to</a:t>
            </a:r>
          </a:p>
        </p:txBody>
      </p:sp>
      <p:sp>
        <p:nvSpPr>
          <p:cNvPr id="40" name="TextBox 39"/>
          <p:cNvSpPr txBox="1"/>
          <p:nvPr/>
        </p:nvSpPr>
        <p:spPr>
          <a:xfrm>
            <a:off x="1050984" y="4490873"/>
            <a:ext cx="56966961"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the</a:t>
            </a:r>
          </a:p>
        </p:txBody>
      </p:sp>
      <p:sp>
        <p:nvSpPr>
          <p:cNvPr id="41" name="TextBox 40"/>
          <p:cNvSpPr txBox="1"/>
          <p:nvPr/>
        </p:nvSpPr>
        <p:spPr>
          <a:xfrm>
            <a:off x="1835944" y="4481923"/>
            <a:ext cx="157074393"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Israelites</a:t>
            </a:r>
          </a:p>
        </p:txBody>
      </p:sp>
      <p:sp>
        <p:nvSpPr>
          <p:cNvPr id="42" name="TextBox 41"/>
          <p:cNvSpPr txBox="1"/>
          <p:nvPr/>
        </p:nvSpPr>
        <p:spPr>
          <a:xfrm>
            <a:off x="4202963" y="4472242"/>
            <a:ext cx="10462101"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I</a:t>
            </a:r>
          </a:p>
        </p:txBody>
      </p:sp>
      <p:sp>
        <p:nvSpPr>
          <p:cNvPr id="43" name="TextBox 42"/>
          <p:cNvSpPr txBox="1"/>
          <p:nvPr/>
        </p:nvSpPr>
        <p:spPr>
          <a:xfrm>
            <a:off x="4508993" y="4472242"/>
            <a:ext cx="53709570"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AM</a:t>
            </a:r>
          </a:p>
        </p:txBody>
      </p:sp>
      <p:sp>
        <p:nvSpPr>
          <p:cNvPr id="44" name="TextBox 43"/>
          <p:cNvSpPr txBox="1"/>
          <p:nvPr/>
        </p:nvSpPr>
        <p:spPr>
          <a:xfrm>
            <a:off x="591212" y="5376335"/>
            <a:ext cx="61336237"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has</a:t>
            </a:r>
          </a:p>
        </p:txBody>
      </p:sp>
      <p:sp>
        <p:nvSpPr>
          <p:cNvPr id="45" name="TextBox 44"/>
          <p:cNvSpPr txBox="1"/>
          <p:nvPr/>
        </p:nvSpPr>
        <p:spPr>
          <a:xfrm>
            <a:off x="1432736" y="5376335"/>
            <a:ext cx="74964924"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sent</a:t>
            </a:r>
          </a:p>
        </p:txBody>
      </p:sp>
      <p:sp>
        <p:nvSpPr>
          <p:cNvPr id="46" name="TextBox 45"/>
          <p:cNvSpPr txBox="1"/>
          <p:nvPr/>
        </p:nvSpPr>
        <p:spPr>
          <a:xfrm>
            <a:off x="2490163" y="5376335"/>
            <a:ext cx="55177689"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me</a:t>
            </a:r>
          </a:p>
        </p:txBody>
      </p:sp>
      <p:sp>
        <p:nvSpPr>
          <p:cNvPr id="47" name="TextBox 46"/>
          <p:cNvSpPr txBox="1"/>
          <p:nvPr/>
        </p:nvSpPr>
        <p:spPr>
          <a:xfrm>
            <a:off x="3257193" y="5376335"/>
            <a:ext cx="34953257"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to</a:t>
            </a:r>
          </a:p>
        </p:txBody>
      </p:sp>
      <p:sp>
        <p:nvSpPr>
          <p:cNvPr id="48" name="TextBox 47"/>
          <p:cNvSpPr txBox="1"/>
          <p:nvPr/>
        </p:nvSpPr>
        <p:spPr>
          <a:xfrm>
            <a:off x="3750844" y="5376335"/>
            <a:ext cx="63746221" cy="584775"/>
          </a:xfrm>
          <a:prstGeom prst="rect">
            <a:avLst/>
          </a:prstGeom>
          <a:noFill/>
        </p:spPr>
        <p:txBody>
          <a:bodyPr wrap="square" rtlCol="0">
            <a:spAutoFit/>
          </a:bodyPr>
          <a:lstStyle/>
          <a:p>
            <a:r>
              <a:rPr lang="en-US" sz="3200">
                <a:latin typeface="Biome" panose="020B0502040204020203" pitchFamily="34" charset="0"/>
                <a:cs typeface="Biome" panose="020B0502040204020203" pitchFamily="34" charset="0"/>
              </a:rPr>
              <a:t>you</a:t>
            </a:r>
          </a:p>
        </p:txBody>
      </p:sp>
      <p:pic>
        <p:nvPicPr>
          <p:cNvPr id="3" name="Picture 2">
            <a:extLst>
              <a:ext uri="{FF2B5EF4-FFF2-40B4-BE49-F238E27FC236}">
                <a16:creationId xmlns:a16="http://schemas.microsoft.com/office/drawing/2014/main" id="{A1CE28D2-E8E3-E765-112E-9FAA63668CB1}"/>
              </a:ext>
            </a:extLst>
          </p:cNvPr>
          <p:cNvPicPr>
            <a:picLocks noChangeAspect="1"/>
          </p:cNvPicPr>
          <p:nvPr/>
        </p:nvPicPr>
        <p:blipFill>
          <a:blip r:embed="rId3">
            <a:lum bright="70000" contrast="-70000"/>
          </a:blip>
          <a:stretch>
            <a:fillRect/>
          </a:stretch>
        </p:blipFill>
        <p:spPr>
          <a:xfrm>
            <a:off x="8133961" y="3234039"/>
            <a:ext cx="1442662" cy="644690"/>
          </a:xfrm>
          <a:prstGeom prst="rect">
            <a:avLst/>
          </a:prstGeom>
          <a:ln>
            <a:solidFill>
              <a:schemeClr val="accent1"/>
            </a:solidFill>
          </a:ln>
        </p:spPr>
      </p:pic>
    </p:spTree>
    <p:extLst>
      <p:ext uri="{BB962C8B-B14F-4D97-AF65-F5344CB8AC3E}">
        <p14:creationId xmlns:p14="http://schemas.microsoft.com/office/powerpoint/2010/main" val="2359667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500"/>
                                        <p:tgtEl>
                                          <p:spTgt spid="2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500"/>
                                        <p:tgtEl>
                                          <p:spTgt spid="2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500"/>
                                        <p:tgtEl>
                                          <p:spTgt spid="27"/>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fade">
                                      <p:cBhvr>
                                        <p:cTn id="52" dur="500"/>
                                        <p:tgtEl>
                                          <p:spTgt spid="29"/>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fade">
                                      <p:cBhvr>
                                        <p:cTn id="57" dur="500"/>
                                        <p:tgtEl>
                                          <p:spTgt spid="30"/>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500"/>
                                        <p:tgtEl>
                                          <p:spTgt spid="31"/>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500"/>
                                        <p:tgtEl>
                                          <p:spTgt spid="32"/>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33"/>
                                        </p:tgtEl>
                                        <p:attrNameLst>
                                          <p:attrName>style.visibility</p:attrName>
                                        </p:attrNameLst>
                                      </p:cBhvr>
                                      <p:to>
                                        <p:strVal val="visible"/>
                                      </p:to>
                                    </p:set>
                                    <p:animEffect transition="in" filter="fade">
                                      <p:cBhvr>
                                        <p:cTn id="72" dur="500"/>
                                        <p:tgtEl>
                                          <p:spTgt spid="33"/>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34"/>
                                        </p:tgtEl>
                                        <p:attrNameLst>
                                          <p:attrName>style.visibility</p:attrName>
                                        </p:attrNameLst>
                                      </p:cBhvr>
                                      <p:to>
                                        <p:strVal val="visible"/>
                                      </p:to>
                                    </p:set>
                                    <p:animEffect transition="in" filter="fade">
                                      <p:cBhvr>
                                        <p:cTn id="77" dur="500"/>
                                        <p:tgtEl>
                                          <p:spTgt spid="34"/>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35"/>
                                        </p:tgtEl>
                                        <p:attrNameLst>
                                          <p:attrName>style.visibility</p:attrName>
                                        </p:attrNameLst>
                                      </p:cBhvr>
                                      <p:to>
                                        <p:strVal val="visible"/>
                                      </p:to>
                                    </p:set>
                                    <p:animEffect transition="in" filter="fade">
                                      <p:cBhvr>
                                        <p:cTn id="82" dur="500"/>
                                        <p:tgtEl>
                                          <p:spTgt spid="35"/>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36"/>
                                        </p:tgtEl>
                                        <p:attrNameLst>
                                          <p:attrName>style.visibility</p:attrName>
                                        </p:attrNameLst>
                                      </p:cBhvr>
                                      <p:to>
                                        <p:strVal val="visible"/>
                                      </p:to>
                                    </p:set>
                                    <p:animEffect transition="in" filter="fade">
                                      <p:cBhvr>
                                        <p:cTn id="87" dur="500"/>
                                        <p:tgtEl>
                                          <p:spTgt spid="36"/>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37"/>
                                        </p:tgtEl>
                                        <p:attrNameLst>
                                          <p:attrName>style.visibility</p:attrName>
                                        </p:attrNameLst>
                                      </p:cBhvr>
                                      <p:to>
                                        <p:strVal val="visible"/>
                                      </p:to>
                                    </p:set>
                                    <p:animEffect transition="in" filter="fade">
                                      <p:cBhvr>
                                        <p:cTn id="92" dur="500"/>
                                        <p:tgtEl>
                                          <p:spTgt spid="37"/>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38"/>
                                        </p:tgtEl>
                                        <p:attrNameLst>
                                          <p:attrName>style.visibility</p:attrName>
                                        </p:attrNameLst>
                                      </p:cBhvr>
                                      <p:to>
                                        <p:strVal val="visible"/>
                                      </p:to>
                                    </p:set>
                                    <p:animEffect transition="in" filter="fade">
                                      <p:cBhvr>
                                        <p:cTn id="97" dur="500"/>
                                        <p:tgtEl>
                                          <p:spTgt spid="38"/>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39"/>
                                        </p:tgtEl>
                                        <p:attrNameLst>
                                          <p:attrName>style.visibility</p:attrName>
                                        </p:attrNameLst>
                                      </p:cBhvr>
                                      <p:to>
                                        <p:strVal val="visible"/>
                                      </p:to>
                                    </p:set>
                                    <p:animEffect transition="in" filter="fade">
                                      <p:cBhvr>
                                        <p:cTn id="102" dur="500"/>
                                        <p:tgtEl>
                                          <p:spTgt spid="39"/>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40"/>
                                        </p:tgtEl>
                                        <p:attrNameLst>
                                          <p:attrName>style.visibility</p:attrName>
                                        </p:attrNameLst>
                                      </p:cBhvr>
                                      <p:to>
                                        <p:strVal val="visible"/>
                                      </p:to>
                                    </p:set>
                                    <p:animEffect transition="in" filter="fade">
                                      <p:cBhvr>
                                        <p:cTn id="107" dur="500"/>
                                        <p:tgtEl>
                                          <p:spTgt spid="40"/>
                                        </p:tgtEl>
                                      </p:cBhvr>
                                    </p:animEffect>
                                  </p:childTnLst>
                                </p:cTn>
                              </p:par>
                            </p:childTnLst>
                          </p:cTn>
                        </p:par>
                      </p:childTnLst>
                    </p:cTn>
                  </p:par>
                  <p:par>
                    <p:cTn id="108" fill="hold">
                      <p:stCondLst>
                        <p:cond delay="indefinite"/>
                      </p:stCondLst>
                      <p:childTnLst>
                        <p:par>
                          <p:cTn id="109" fill="hold">
                            <p:stCondLst>
                              <p:cond delay="0"/>
                            </p:stCondLst>
                            <p:childTnLst>
                              <p:par>
                                <p:cTn id="110" presetID="10" presetClass="entr" presetSubtype="0" fill="hold" grpId="0" nodeType="clickEffect">
                                  <p:stCondLst>
                                    <p:cond delay="0"/>
                                  </p:stCondLst>
                                  <p:childTnLst>
                                    <p:set>
                                      <p:cBhvr>
                                        <p:cTn id="111" dur="1" fill="hold">
                                          <p:stCondLst>
                                            <p:cond delay="0"/>
                                          </p:stCondLst>
                                        </p:cTn>
                                        <p:tgtEl>
                                          <p:spTgt spid="41"/>
                                        </p:tgtEl>
                                        <p:attrNameLst>
                                          <p:attrName>style.visibility</p:attrName>
                                        </p:attrNameLst>
                                      </p:cBhvr>
                                      <p:to>
                                        <p:strVal val="visible"/>
                                      </p:to>
                                    </p:set>
                                    <p:animEffect transition="in" filter="fade">
                                      <p:cBhvr>
                                        <p:cTn id="112" dur="500"/>
                                        <p:tgtEl>
                                          <p:spTgt spid="41"/>
                                        </p:tgtEl>
                                      </p:cBhvr>
                                    </p:animEffect>
                                  </p:childTnLst>
                                </p:cTn>
                              </p:par>
                            </p:childTnLst>
                          </p:cTn>
                        </p:par>
                      </p:childTnLst>
                    </p:cTn>
                  </p:par>
                  <p:par>
                    <p:cTn id="113" fill="hold">
                      <p:stCondLst>
                        <p:cond delay="indefinite"/>
                      </p:stCondLst>
                      <p:childTnLst>
                        <p:par>
                          <p:cTn id="114" fill="hold">
                            <p:stCondLst>
                              <p:cond delay="0"/>
                            </p:stCondLst>
                            <p:childTnLst>
                              <p:par>
                                <p:cTn id="115" presetID="10" presetClass="entr" presetSubtype="0" fill="hold" grpId="0" nodeType="clickEffect">
                                  <p:stCondLst>
                                    <p:cond delay="0"/>
                                  </p:stCondLst>
                                  <p:childTnLst>
                                    <p:set>
                                      <p:cBhvr>
                                        <p:cTn id="116" dur="1" fill="hold">
                                          <p:stCondLst>
                                            <p:cond delay="0"/>
                                          </p:stCondLst>
                                        </p:cTn>
                                        <p:tgtEl>
                                          <p:spTgt spid="42"/>
                                        </p:tgtEl>
                                        <p:attrNameLst>
                                          <p:attrName>style.visibility</p:attrName>
                                        </p:attrNameLst>
                                      </p:cBhvr>
                                      <p:to>
                                        <p:strVal val="visible"/>
                                      </p:to>
                                    </p:set>
                                    <p:animEffect transition="in" filter="fade">
                                      <p:cBhvr>
                                        <p:cTn id="117" dur="500"/>
                                        <p:tgtEl>
                                          <p:spTgt spid="42"/>
                                        </p:tgtEl>
                                      </p:cBhvr>
                                    </p:animEffect>
                                  </p:childTnLst>
                                </p:cTn>
                              </p:par>
                            </p:childTnLst>
                          </p:cTn>
                        </p:par>
                      </p:childTnLst>
                    </p:cTn>
                  </p:par>
                  <p:par>
                    <p:cTn id="118" fill="hold">
                      <p:stCondLst>
                        <p:cond delay="indefinite"/>
                      </p:stCondLst>
                      <p:childTnLst>
                        <p:par>
                          <p:cTn id="119" fill="hold">
                            <p:stCondLst>
                              <p:cond delay="0"/>
                            </p:stCondLst>
                            <p:childTnLst>
                              <p:par>
                                <p:cTn id="120" presetID="10" presetClass="entr" presetSubtype="0" fill="hold" grpId="0" nodeType="clickEffect">
                                  <p:stCondLst>
                                    <p:cond delay="0"/>
                                  </p:stCondLst>
                                  <p:childTnLst>
                                    <p:set>
                                      <p:cBhvr>
                                        <p:cTn id="121" dur="1" fill="hold">
                                          <p:stCondLst>
                                            <p:cond delay="0"/>
                                          </p:stCondLst>
                                        </p:cTn>
                                        <p:tgtEl>
                                          <p:spTgt spid="43"/>
                                        </p:tgtEl>
                                        <p:attrNameLst>
                                          <p:attrName>style.visibility</p:attrName>
                                        </p:attrNameLst>
                                      </p:cBhvr>
                                      <p:to>
                                        <p:strVal val="visible"/>
                                      </p:to>
                                    </p:set>
                                    <p:animEffect transition="in" filter="fade">
                                      <p:cBhvr>
                                        <p:cTn id="122" dur="500"/>
                                        <p:tgtEl>
                                          <p:spTgt spid="43"/>
                                        </p:tgtEl>
                                      </p:cBhvr>
                                    </p:animEffect>
                                  </p:childTnLst>
                                </p:cTn>
                              </p:par>
                            </p:childTnLst>
                          </p:cTn>
                        </p:par>
                      </p:childTnLst>
                    </p:cTn>
                  </p:par>
                  <p:par>
                    <p:cTn id="123" fill="hold">
                      <p:stCondLst>
                        <p:cond delay="indefinite"/>
                      </p:stCondLst>
                      <p:childTnLst>
                        <p:par>
                          <p:cTn id="124" fill="hold">
                            <p:stCondLst>
                              <p:cond delay="0"/>
                            </p:stCondLst>
                            <p:childTnLst>
                              <p:par>
                                <p:cTn id="125" presetID="10" presetClass="entr" presetSubtype="0" fill="hold" grpId="0" nodeType="clickEffect">
                                  <p:stCondLst>
                                    <p:cond delay="0"/>
                                  </p:stCondLst>
                                  <p:childTnLst>
                                    <p:set>
                                      <p:cBhvr>
                                        <p:cTn id="126" dur="1" fill="hold">
                                          <p:stCondLst>
                                            <p:cond delay="0"/>
                                          </p:stCondLst>
                                        </p:cTn>
                                        <p:tgtEl>
                                          <p:spTgt spid="44"/>
                                        </p:tgtEl>
                                        <p:attrNameLst>
                                          <p:attrName>style.visibility</p:attrName>
                                        </p:attrNameLst>
                                      </p:cBhvr>
                                      <p:to>
                                        <p:strVal val="visible"/>
                                      </p:to>
                                    </p:set>
                                    <p:animEffect transition="in" filter="fade">
                                      <p:cBhvr>
                                        <p:cTn id="127" dur="500"/>
                                        <p:tgtEl>
                                          <p:spTgt spid="44"/>
                                        </p:tgtEl>
                                      </p:cBhvr>
                                    </p:animEffect>
                                  </p:childTnLst>
                                </p:cTn>
                              </p:par>
                            </p:childTnLst>
                          </p:cTn>
                        </p:par>
                      </p:childTnLst>
                    </p:cTn>
                  </p:par>
                  <p:par>
                    <p:cTn id="128" fill="hold">
                      <p:stCondLst>
                        <p:cond delay="indefinite"/>
                      </p:stCondLst>
                      <p:childTnLst>
                        <p:par>
                          <p:cTn id="129" fill="hold">
                            <p:stCondLst>
                              <p:cond delay="0"/>
                            </p:stCondLst>
                            <p:childTnLst>
                              <p:par>
                                <p:cTn id="130" presetID="10" presetClass="entr" presetSubtype="0" fill="hold" grpId="0" nodeType="clickEffect">
                                  <p:stCondLst>
                                    <p:cond delay="0"/>
                                  </p:stCondLst>
                                  <p:childTnLst>
                                    <p:set>
                                      <p:cBhvr>
                                        <p:cTn id="131" dur="1" fill="hold">
                                          <p:stCondLst>
                                            <p:cond delay="0"/>
                                          </p:stCondLst>
                                        </p:cTn>
                                        <p:tgtEl>
                                          <p:spTgt spid="45"/>
                                        </p:tgtEl>
                                        <p:attrNameLst>
                                          <p:attrName>style.visibility</p:attrName>
                                        </p:attrNameLst>
                                      </p:cBhvr>
                                      <p:to>
                                        <p:strVal val="visible"/>
                                      </p:to>
                                    </p:set>
                                    <p:animEffect transition="in" filter="fade">
                                      <p:cBhvr>
                                        <p:cTn id="132" dur="500"/>
                                        <p:tgtEl>
                                          <p:spTgt spid="45"/>
                                        </p:tgtEl>
                                      </p:cBhvr>
                                    </p:animEffect>
                                  </p:childTnLst>
                                </p:cTn>
                              </p:par>
                            </p:childTnLst>
                          </p:cTn>
                        </p:par>
                      </p:childTnLst>
                    </p:cTn>
                  </p:par>
                  <p:par>
                    <p:cTn id="133" fill="hold">
                      <p:stCondLst>
                        <p:cond delay="indefinite"/>
                      </p:stCondLst>
                      <p:childTnLst>
                        <p:par>
                          <p:cTn id="134" fill="hold">
                            <p:stCondLst>
                              <p:cond delay="0"/>
                            </p:stCondLst>
                            <p:childTnLst>
                              <p:par>
                                <p:cTn id="135" presetID="10" presetClass="entr" presetSubtype="0" fill="hold" grpId="0" nodeType="clickEffect">
                                  <p:stCondLst>
                                    <p:cond delay="0"/>
                                  </p:stCondLst>
                                  <p:childTnLst>
                                    <p:set>
                                      <p:cBhvr>
                                        <p:cTn id="136" dur="1" fill="hold">
                                          <p:stCondLst>
                                            <p:cond delay="0"/>
                                          </p:stCondLst>
                                        </p:cTn>
                                        <p:tgtEl>
                                          <p:spTgt spid="46"/>
                                        </p:tgtEl>
                                        <p:attrNameLst>
                                          <p:attrName>style.visibility</p:attrName>
                                        </p:attrNameLst>
                                      </p:cBhvr>
                                      <p:to>
                                        <p:strVal val="visible"/>
                                      </p:to>
                                    </p:set>
                                    <p:animEffect transition="in" filter="fade">
                                      <p:cBhvr>
                                        <p:cTn id="137" dur="500"/>
                                        <p:tgtEl>
                                          <p:spTgt spid="46"/>
                                        </p:tgtEl>
                                      </p:cBhvr>
                                    </p:animEffect>
                                  </p:childTnLst>
                                </p:cTn>
                              </p:par>
                            </p:childTnLst>
                          </p:cTn>
                        </p:par>
                      </p:childTnLst>
                    </p:cTn>
                  </p:par>
                  <p:par>
                    <p:cTn id="138" fill="hold">
                      <p:stCondLst>
                        <p:cond delay="indefinite"/>
                      </p:stCondLst>
                      <p:childTnLst>
                        <p:par>
                          <p:cTn id="139" fill="hold">
                            <p:stCondLst>
                              <p:cond delay="0"/>
                            </p:stCondLst>
                            <p:childTnLst>
                              <p:par>
                                <p:cTn id="140" presetID="10" presetClass="entr" presetSubtype="0" fill="hold" grpId="0" nodeType="clickEffect">
                                  <p:stCondLst>
                                    <p:cond delay="0"/>
                                  </p:stCondLst>
                                  <p:childTnLst>
                                    <p:set>
                                      <p:cBhvr>
                                        <p:cTn id="141" dur="1" fill="hold">
                                          <p:stCondLst>
                                            <p:cond delay="0"/>
                                          </p:stCondLst>
                                        </p:cTn>
                                        <p:tgtEl>
                                          <p:spTgt spid="47"/>
                                        </p:tgtEl>
                                        <p:attrNameLst>
                                          <p:attrName>style.visibility</p:attrName>
                                        </p:attrNameLst>
                                      </p:cBhvr>
                                      <p:to>
                                        <p:strVal val="visible"/>
                                      </p:to>
                                    </p:set>
                                    <p:animEffect transition="in" filter="fade">
                                      <p:cBhvr>
                                        <p:cTn id="142" dur="500"/>
                                        <p:tgtEl>
                                          <p:spTgt spid="47"/>
                                        </p:tgtEl>
                                      </p:cBhvr>
                                    </p:animEffect>
                                  </p:childTnLst>
                                </p:cTn>
                              </p:par>
                            </p:childTnLst>
                          </p:cTn>
                        </p:par>
                      </p:childTnLst>
                    </p:cTn>
                  </p:par>
                  <p:par>
                    <p:cTn id="143" fill="hold">
                      <p:stCondLst>
                        <p:cond delay="indefinite"/>
                      </p:stCondLst>
                      <p:childTnLst>
                        <p:par>
                          <p:cTn id="144" fill="hold">
                            <p:stCondLst>
                              <p:cond delay="0"/>
                            </p:stCondLst>
                            <p:childTnLst>
                              <p:par>
                                <p:cTn id="145" presetID="10" presetClass="entr" presetSubtype="0" fill="hold" grpId="0" nodeType="clickEffect">
                                  <p:stCondLst>
                                    <p:cond delay="0"/>
                                  </p:stCondLst>
                                  <p:childTnLst>
                                    <p:set>
                                      <p:cBhvr>
                                        <p:cTn id="146" dur="1" fill="hold">
                                          <p:stCondLst>
                                            <p:cond delay="0"/>
                                          </p:stCondLst>
                                        </p:cTn>
                                        <p:tgtEl>
                                          <p:spTgt spid="48"/>
                                        </p:tgtEl>
                                        <p:attrNameLst>
                                          <p:attrName>style.visibility</p:attrName>
                                        </p:attrNameLst>
                                      </p:cBhvr>
                                      <p:to>
                                        <p:strVal val="visible"/>
                                      </p:to>
                                    </p:set>
                                    <p:animEffect transition="in" filter="fade">
                                      <p:cBhvr>
                                        <p:cTn id="147"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226</TotalTime>
  <Words>457</Words>
  <Application>Microsoft Office PowerPoint</Application>
  <PresentationFormat>Widescreen</PresentationFormat>
  <Paragraphs>88</Paragraphs>
  <Slides>6</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ADLaM Display</vt:lpstr>
      <vt:lpstr>Aptos</vt:lpstr>
      <vt:lpstr>Aptos Display</vt:lpstr>
      <vt:lpstr>Arial</vt:lpstr>
      <vt:lpstr>Biome</vt:lpstr>
      <vt:lpstr>Office Theme</vt:lpstr>
      <vt:lpstr>Dig Site 3 Memory Verse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April Litman</dc:creator>
  <cp:lastModifiedBy>April Litman</cp:lastModifiedBy>
  <cp:revision>2</cp:revision>
  <dcterms:created xsi:type="dcterms:W3CDTF">2026-08-31T20:11:33Z</dcterms:created>
  <dcterms:modified xsi:type="dcterms:W3CDTF">2026-09-07T20:44:40Z</dcterms:modified>
</cp:coreProperties>
</file>