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41" r:id="rId2"/>
    <p:sldId id="343" r:id="rId3"/>
    <p:sldId id="257" r:id="rId4"/>
    <p:sldId id="344" r:id="rId5"/>
    <p:sldId id="312" r:id="rId6"/>
    <p:sldId id="313" r:id="rId7"/>
    <p:sldId id="314" r:id="rId8"/>
    <p:sldId id="345" r:id="rId9"/>
    <p:sldId id="347" r:id="rId10"/>
    <p:sldId id="315" r:id="rId11"/>
    <p:sldId id="258" r:id="rId12"/>
    <p:sldId id="316" r:id="rId13"/>
    <p:sldId id="317" r:id="rId14"/>
    <p:sldId id="349" r:id="rId15"/>
    <p:sldId id="319" r:id="rId16"/>
    <p:sldId id="320" r:id="rId17"/>
    <p:sldId id="356" r:id="rId18"/>
    <p:sldId id="350" r:id="rId19"/>
    <p:sldId id="351" r:id="rId20"/>
    <p:sldId id="354" r:id="rId21"/>
    <p:sldId id="369" r:id="rId22"/>
    <p:sldId id="326" r:id="rId23"/>
    <p:sldId id="359" r:id="rId24"/>
    <p:sldId id="361" r:id="rId25"/>
    <p:sldId id="362" r:id="rId26"/>
    <p:sldId id="363" r:id="rId27"/>
    <p:sldId id="333" r:id="rId28"/>
    <p:sldId id="334" r:id="rId29"/>
    <p:sldId id="364" r:id="rId30"/>
    <p:sldId id="368" r:id="rId31"/>
    <p:sldId id="371" r:id="rId32"/>
    <p:sldId id="339" r:id="rId33"/>
    <p:sldId id="372"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EBE8"/>
    <a:srgbClr val="CC9900"/>
    <a:srgbClr val="FFCC99"/>
    <a:srgbClr val="FFDCB9"/>
    <a:srgbClr val="FFCCCC"/>
    <a:srgbClr val="66FFCC"/>
    <a:srgbClr val="00FFFF"/>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DFA8F9-D9EF-4751-8D73-A9D5D92280E1}" v="36" dt="2026-09-18T21:34:27.1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538"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E968C797-3260-4A98-984D-02F953CD095E}"/>
    <pc:docChg chg="undo custSel delSld modSld">
      <pc:chgData name="April Litman" userId="c83b8c5f662f391c" providerId="LiveId" clId="{E968C797-3260-4A98-984D-02F953CD095E}" dt="2026-09-18T21:33:58.189" v="592" actId="5793"/>
      <pc:docMkLst>
        <pc:docMk/>
      </pc:docMkLst>
      <pc:sldChg chg="modSp mod">
        <pc:chgData name="April Litman" userId="c83b8c5f662f391c" providerId="LiveId" clId="{E968C797-3260-4A98-984D-02F953CD095E}" dt="2026-09-18T20:27:35.632" v="31" actId="1036"/>
        <pc:sldMkLst>
          <pc:docMk/>
          <pc:sldMk cId="0" sldId="257"/>
        </pc:sldMkLst>
        <pc:spChg chg="mod">
          <ac:chgData name="April Litman" userId="c83b8c5f662f391c" providerId="LiveId" clId="{E968C797-3260-4A98-984D-02F953CD095E}" dt="2026-09-18T20:27:35.632" v="31" actId="1036"/>
          <ac:spMkLst>
            <pc:docMk/>
            <pc:sldMk cId="0" sldId="257"/>
            <ac:spMk id="4098" creationId="{00000000-0000-0000-0000-000000000000}"/>
          </ac:spMkLst>
        </pc:spChg>
      </pc:sldChg>
      <pc:sldChg chg="modSp mod">
        <pc:chgData name="April Litman" userId="c83b8c5f662f391c" providerId="LiveId" clId="{E968C797-3260-4A98-984D-02F953CD095E}" dt="2026-09-18T20:43:09.326" v="287" actId="1076"/>
        <pc:sldMkLst>
          <pc:docMk/>
          <pc:sldMk cId="0" sldId="258"/>
        </pc:sldMkLst>
        <pc:spChg chg="mod">
          <ac:chgData name="April Litman" userId="c83b8c5f662f391c" providerId="LiveId" clId="{E968C797-3260-4A98-984D-02F953CD095E}" dt="2026-09-18T20:42:47.253" v="282" actId="14100"/>
          <ac:spMkLst>
            <pc:docMk/>
            <pc:sldMk cId="0" sldId="258"/>
            <ac:spMk id="12291" creationId="{00000000-0000-0000-0000-000000000000}"/>
          </ac:spMkLst>
        </pc:spChg>
        <pc:spChg chg="mod">
          <ac:chgData name="April Litman" userId="c83b8c5f662f391c" providerId="LiveId" clId="{E968C797-3260-4A98-984D-02F953CD095E}" dt="2026-09-18T20:43:09.326" v="287" actId="1076"/>
          <ac:spMkLst>
            <pc:docMk/>
            <pc:sldMk cId="0" sldId="258"/>
            <ac:spMk id="12292" creationId="{00000000-0000-0000-0000-000000000000}"/>
          </ac:spMkLst>
        </pc:spChg>
      </pc:sldChg>
      <pc:sldChg chg="modSp mod">
        <pc:chgData name="April Litman" userId="c83b8c5f662f391c" providerId="LiveId" clId="{E968C797-3260-4A98-984D-02F953CD095E}" dt="2026-09-18T20:29:07.257" v="50" actId="688"/>
        <pc:sldMkLst>
          <pc:docMk/>
          <pc:sldMk cId="0" sldId="312"/>
        </pc:sldMkLst>
        <pc:spChg chg="mod">
          <ac:chgData name="April Litman" userId="c83b8c5f662f391c" providerId="LiveId" clId="{E968C797-3260-4A98-984D-02F953CD095E}" dt="2026-09-18T20:29:07.257" v="50" actId="688"/>
          <ac:spMkLst>
            <pc:docMk/>
            <pc:sldMk cId="0" sldId="312"/>
            <ac:spMk id="6147" creationId="{00000000-0000-0000-0000-000000000000}"/>
          </ac:spMkLst>
        </pc:spChg>
        <pc:picChg chg="mod">
          <ac:chgData name="April Litman" userId="c83b8c5f662f391c" providerId="LiveId" clId="{E968C797-3260-4A98-984D-02F953CD095E}" dt="2026-09-18T20:28:56.668" v="47" actId="1076"/>
          <ac:picMkLst>
            <pc:docMk/>
            <pc:sldMk cId="0" sldId="312"/>
            <ac:picMk id="6146" creationId="{00000000-0000-0000-0000-000000000000}"/>
          </ac:picMkLst>
        </pc:picChg>
      </pc:sldChg>
      <pc:sldChg chg="modSp mod">
        <pc:chgData name="April Litman" userId="c83b8c5f662f391c" providerId="LiveId" clId="{E968C797-3260-4A98-984D-02F953CD095E}" dt="2026-09-18T20:39:08.950" v="232" actId="14100"/>
        <pc:sldMkLst>
          <pc:docMk/>
          <pc:sldMk cId="0" sldId="313"/>
        </pc:sldMkLst>
        <pc:spChg chg="mod">
          <ac:chgData name="April Litman" userId="c83b8c5f662f391c" providerId="LiveId" clId="{E968C797-3260-4A98-984D-02F953CD095E}" dt="2026-09-18T20:30:28.988" v="57" actId="20577"/>
          <ac:spMkLst>
            <pc:docMk/>
            <pc:sldMk cId="0" sldId="313"/>
            <ac:spMk id="7171" creationId="{00000000-0000-0000-0000-000000000000}"/>
          </ac:spMkLst>
        </pc:spChg>
        <pc:spChg chg="mod">
          <ac:chgData name="April Litman" userId="c83b8c5f662f391c" providerId="LiveId" clId="{E968C797-3260-4A98-984D-02F953CD095E}" dt="2026-09-18T20:39:08.950" v="232" actId="14100"/>
          <ac:spMkLst>
            <pc:docMk/>
            <pc:sldMk cId="0" sldId="313"/>
            <ac:spMk id="7176" creationId="{00000000-0000-0000-0000-000000000000}"/>
          </ac:spMkLst>
        </pc:spChg>
        <pc:spChg chg="mod">
          <ac:chgData name="April Litman" userId="c83b8c5f662f391c" providerId="LiveId" clId="{E968C797-3260-4A98-984D-02F953CD095E}" dt="2026-09-18T20:38:58.534" v="230" actId="1076"/>
          <ac:spMkLst>
            <pc:docMk/>
            <pc:sldMk cId="0" sldId="313"/>
            <ac:spMk id="7177" creationId="{00000000-0000-0000-0000-000000000000}"/>
          </ac:spMkLst>
        </pc:spChg>
        <pc:picChg chg="mod">
          <ac:chgData name="April Litman" userId="c83b8c5f662f391c" providerId="LiveId" clId="{E968C797-3260-4A98-984D-02F953CD095E}" dt="2026-09-18T20:39:04.904" v="231" actId="1076"/>
          <ac:picMkLst>
            <pc:docMk/>
            <pc:sldMk cId="0" sldId="313"/>
            <ac:picMk id="3" creationId="{E823D644-E556-7772-ED1E-75FD356435A3}"/>
          </ac:picMkLst>
        </pc:picChg>
      </pc:sldChg>
      <pc:sldChg chg="modSp mod">
        <pc:chgData name="April Litman" userId="c83b8c5f662f391c" providerId="LiveId" clId="{E968C797-3260-4A98-984D-02F953CD095E}" dt="2026-09-18T20:39:44.263" v="240" actId="1076"/>
        <pc:sldMkLst>
          <pc:docMk/>
          <pc:sldMk cId="0" sldId="314"/>
        </pc:sldMkLst>
        <pc:spChg chg="mod">
          <ac:chgData name="April Litman" userId="c83b8c5f662f391c" providerId="LiveId" clId="{E968C797-3260-4A98-984D-02F953CD095E}" dt="2026-09-18T20:39:40.690" v="239" actId="1076"/>
          <ac:spMkLst>
            <pc:docMk/>
            <pc:sldMk cId="0" sldId="314"/>
            <ac:spMk id="8196" creationId="{00000000-0000-0000-0000-000000000000}"/>
          </ac:spMkLst>
        </pc:spChg>
        <pc:picChg chg="mod">
          <ac:chgData name="April Litman" userId="c83b8c5f662f391c" providerId="LiveId" clId="{E968C797-3260-4A98-984D-02F953CD095E}" dt="2026-09-18T20:39:44.263" v="240" actId="1076"/>
          <ac:picMkLst>
            <pc:docMk/>
            <pc:sldMk cId="0" sldId="314"/>
            <ac:picMk id="8197" creationId="{00000000-0000-0000-0000-000000000000}"/>
          </ac:picMkLst>
        </pc:picChg>
      </pc:sldChg>
      <pc:sldChg chg="modSp mod">
        <pc:chgData name="April Litman" userId="c83b8c5f662f391c" providerId="LiveId" clId="{E968C797-3260-4A98-984D-02F953CD095E}" dt="2026-09-18T20:40:40.174" v="264" actId="1076"/>
        <pc:sldMkLst>
          <pc:docMk/>
          <pc:sldMk cId="0" sldId="315"/>
        </pc:sldMkLst>
        <pc:spChg chg="mod">
          <ac:chgData name="April Litman" userId="c83b8c5f662f391c" providerId="LiveId" clId="{E968C797-3260-4A98-984D-02F953CD095E}" dt="2026-09-18T20:40:40.174" v="264" actId="1076"/>
          <ac:spMkLst>
            <pc:docMk/>
            <pc:sldMk cId="0" sldId="315"/>
            <ac:spMk id="11266" creationId="{00000000-0000-0000-0000-000000000000}"/>
          </ac:spMkLst>
        </pc:spChg>
      </pc:sldChg>
      <pc:sldChg chg="addSp delSp modSp mod">
        <pc:chgData name="April Litman" userId="c83b8c5f662f391c" providerId="LiveId" clId="{E968C797-3260-4A98-984D-02F953CD095E}" dt="2026-09-18T20:44:20.971" v="300" actId="20577"/>
        <pc:sldMkLst>
          <pc:docMk/>
          <pc:sldMk cId="0" sldId="316"/>
        </pc:sldMkLst>
        <pc:spChg chg="add del mod">
          <ac:chgData name="April Litman" userId="c83b8c5f662f391c" providerId="LiveId" clId="{E968C797-3260-4A98-984D-02F953CD095E}" dt="2026-09-18T20:43:43.744" v="289" actId="478"/>
          <ac:spMkLst>
            <pc:docMk/>
            <pc:sldMk cId="0" sldId="316"/>
            <ac:spMk id="3" creationId="{DB5E7F31-AEE6-E3E5-54B8-DE9A74219EEE}"/>
          </ac:spMkLst>
        </pc:spChg>
        <pc:spChg chg="del">
          <ac:chgData name="April Litman" userId="c83b8c5f662f391c" providerId="LiveId" clId="{E968C797-3260-4A98-984D-02F953CD095E}" dt="2026-09-18T20:43:38.476" v="288" actId="478"/>
          <ac:spMkLst>
            <pc:docMk/>
            <pc:sldMk cId="0" sldId="316"/>
            <ac:spMk id="13315" creationId="{00000000-0000-0000-0000-000000000000}"/>
          </ac:spMkLst>
        </pc:spChg>
        <pc:spChg chg="mod">
          <ac:chgData name="April Litman" userId="c83b8c5f662f391c" providerId="LiveId" clId="{E968C797-3260-4A98-984D-02F953CD095E}" dt="2026-09-18T20:44:20.971" v="300" actId="20577"/>
          <ac:spMkLst>
            <pc:docMk/>
            <pc:sldMk cId="0" sldId="316"/>
            <ac:spMk id="13317" creationId="{00000000-0000-0000-0000-000000000000}"/>
          </ac:spMkLst>
        </pc:spChg>
      </pc:sldChg>
      <pc:sldChg chg="modSp mod">
        <pc:chgData name="April Litman" userId="c83b8c5f662f391c" providerId="LiveId" clId="{E968C797-3260-4A98-984D-02F953CD095E}" dt="2026-09-18T20:45:20.512" v="319" actId="1076"/>
        <pc:sldMkLst>
          <pc:docMk/>
          <pc:sldMk cId="0" sldId="317"/>
        </pc:sldMkLst>
        <pc:spChg chg="mod">
          <ac:chgData name="April Litman" userId="c83b8c5f662f391c" providerId="LiveId" clId="{E968C797-3260-4A98-984D-02F953CD095E}" dt="2026-09-18T20:45:07.227" v="317" actId="1076"/>
          <ac:spMkLst>
            <pc:docMk/>
            <pc:sldMk cId="0" sldId="317"/>
            <ac:spMk id="14340" creationId="{00000000-0000-0000-0000-000000000000}"/>
          </ac:spMkLst>
        </pc:spChg>
        <pc:grpChg chg="mod ord">
          <ac:chgData name="April Litman" userId="c83b8c5f662f391c" providerId="LiveId" clId="{E968C797-3260-4A98-984D-02F953CD095E}" dt="2026-09-18T20:45:20.512" v="319" actId="1076"/>
          <ac:grpSpMkLst>
            <pc:docMk/>
            <pc:sldMk cId="0" sldId="317"/>
            <ac:grpSpMk id="2" creationId="{00000000-0000-0000-0000-000000000000}"/>
          </ac:grpSpMkLst>
        </pc:grpChg>
        <pc:picChg chg="mod">
          <ac:chgData name="April Litman" userId="c83b8c5f662f391c" providerId="LiveId" clId="{E968C797-3260-4A98-984D-02F953CD095E}" dt="2026-09-18T20:45:03.378" v="316" actId="1076"/>
          <ac:picMkLst>
            <pc:docMk/>
            <pc:sldMk cId="0" sldId="317"/>
            <ac:picMk id="4" creationId="{770F43A2-FC75-6E47-3A07-B38CEF58E704}"/>
          </ac:picMkLst>
        </pc:picChg>
        <pc:picChg chg="mod">
          <ac:chgData name="April Litman" userId="c83b8c5f662f391c" providerId="LiveId" clId="{E968C797-3260-4A98-984D-02F953CD095E}" dt="2026-09-18T20:44:54.902" v="314" actId="1076"/>
          <ac:picMkLst>
            <pc:docMk/>
            <pc:sldMk cId="0" sldId="317"/>
            <ac:picMk id="14339" creationId="{00000000-0000-0000-0000-000000000000}"/>
          </ac:picMkLst>
        </pc:picChg>
      </pc:sldChg>
      <pc:sldChg chg="modSp mod">
        <pc:chgData name="April Litman" userId="c83b8c5f662f391c" providerId="LiveId" clId="{E968C797-3260-4A98-984D-02F953CD095E}" dt="2026-09-18T20:48:39.692" v="344" actId="20577"/>
        <pc:sldMkLst>
          <pc:docMk/>
          <pc:sldMk cId="0" sldId="319"/>
        </pc:sldMkLst>
        <pc:spChg chg="mod">
          <ac:chgData name="April Litman" userId="c83b8c5f662f391c" providerId="LiveId" clId="{E968C797-3260-4A98-984D-02F953CD095E}" dt="2026-09-18T20:48:39.692" v="344" actId="20577"/>
          <ac:spMkLst>
            <pc:docMk/>
            <pc:sldMk cId="0" sldId="319"/>
            <ac:spMk id="16387" creationId="{00000000-0000-0000-0000-000000000000}"/>
          </ac:spMkLst>
        </pc:spChg>
      </pc:sldChg>
      <pc:sldChg chg="modSp mod">
        <pc:chgData name="April Litman" userId="c83b8c5f662f391c" providerId="LiveId" clId="{E968C797-3260-4A98-984D-02F953CD095E}" dt="2026-09-18T20:49:05.087" v="349" actId="20577"/>
        <pc:sldMkLst>
          <pc:docMk/>
          <pc:sldMk cId="0" sldId="320"/>
        </pc:sldMkLst>
        <pc:spChg chg="mod">
          <ac:chgData name="April Litman" userId="c83b8c5f662f391c" providerId="LiveId" clId="{E968C797-3260-4A98-984D-02F953CD095E}" dt="2026-09-18T20:49:05.087" v="349" actId="20577"/>
          <ac:spMkLst>
            <pc:docMk/>
            <pc:sldMk cId="0" sldId="320"/>
            <ac:spMk id="17410" creationId="{00000000-0000-0000-0000-000000000000}"/>
          </ac:spMkLst>
        </pc:spChg>
      </pc:sldChg>
      <pc:sldChg chg="modSp mod">
        <pc:chgData name="April Litman" userId="c83b8c5f662f391c" providerId="LiveId" clId="{E968C797-3260-4A98-984D-02F953CD095E}" dt="2026-09-18T20:56:37.276" v="463" actId="20577"/>
        <pc:sldMkLst>
          <pc:docMk/>
          <pc:sldMk cId="0" sldId="326"/>
        </pc:sldMkLst>
        <pc:spChg chg="mod">
          <ac:chgData name="April Litman" userId="c83b8c5f662f391c" providerId="LiveId" clId="{E968C797-3260-4A98-984D-02F953CD095E}" dt="2026-09-18T20:56:37.276" v="463" actId="20577"/>
          <ac:spMkLst>
            <pc:docMk/>
            <pc:sldMk cId="0" sldId="326"/>
            <ac:spMk id="26628" creationId="{00000000-0000-0000-0000-000000000000}"/>
          </ac:spMkLst>
        </pc:spChg>
        <pc:picChg chg="mod">
          <ac:chgData name="April Litman" userId="c83b8c5f662f391c" providerId="LiveId" clId="{E968C797-3260-4A98-984D-02F953CD095E}" dt="2026-09-18T20:53:09.103" v="410" actId="14100"/>
          <ac:picMkLst>
            <pc:docMk/>
            <pc:sldMk cId="0" sldId="326"/>
            <ac:picMk id="26626" creationId="{00000000-0000-0000-0000-000000000000}"/>
          </ac:picMkLst>
        </pc:picChg>
      </pc:sldChg>
      <pc:sldChg chg="modSp mod">
        <pc:chgData name="April Litman" userId="c83b8c5f662f391c" providerId="LiveId" clId="{E968C797-3260-4A98-984D-02F953CD095E}" dt="2026-09-18T20:58:47.493" v="510" actId="1036"/>
        <pc:sldMkLst>
          <pc:docMk/>
          <pc:sldMk cId="0" sldId="333"/>
        </pc:sldMkLst>
        <pc:spChg chg="mod">
          <ac:chgData name="April Litman" userId="c83b8c5f662f391c" providerId="LiveId" clId="{E968C797-3260-4A98-984D-02F953CD095E}" dt="2026-09-18T20:58:47.493" v="510" actId="1036"/>
          <ac:spMkLst>
            <pc:docMk/>
            <pc:sldMk cId="0" sldId="333"/>
            <ac:spMk id="34820" creationId="{00000000-0000-0000-0000-000000000000}"/>
          </ac:spMkLst>
        </pc:spChg>
      </pc:sldChg>
      <pc:sldChg chg="modSp mod">
        <pc:chgData name="April Litman" userId="c83b8c5f662f391c" providerId="LiveId" clId="{E968C797-3260-4A98-984D-02F953CD095E}" dt="2026-09-18T20:59:33.460" v="521" actId="403"/>
        <pc:sldMkLst>
          <pc:docMk/>
          <pc:sldMk cId="0" sldId="334"/>
        </pc:sldMkLst>
        <pc:spChg chg="mod">
          <ac:chgData name="April Litman" userId="c83b8c5f662f391c" providerId="LiveId" clId="{E968C797-3260-4A98-984D-02F953CD095E}" dt="2026-09-18T20:59:03.003" v="511" actId="20577"/>
          <ac:spMkLst>
            <pc:docMk/>
            <pc:sldMk cId="0" sldId="334"/>
            <ac:spMk id="35842" creationId="{00000000-0000-0000-0000-000000000000}"/>
          </ac:spMkLst>
        </pc:spChg>
        <pc:spChg chg="mod">
          <ac:chgData name="April Litman" userId="c83b8c5f662f391c" providerId="LiveId" clId="{E968C797-3260-4A98-984D-02F953CD095E}" dt="2026-09-18T20:59:33.460" v="521" actId="403"/>
          <ac:spMkLst>
            <pc:docMk/>
            <pc:sldMk cId="0" sldId="334"/>
            <ac:spMk id="35846" creationId="{00000000-0000-0000-0000-000000000000}"/>
          </ac:spMkLst>
        </pc:spChg>
      </pc:sldChg>
      <pc:sldChg chg="del">
        <pc:chgData name="April Litman" userId="c83b8c5f662f391c" providerId="LiveId" clId="{E968C797-3260-4A98-984D-02F953CD095E}" dt="2026-09-18T21:00:51.257" v="541" actId="47"/>
        <pc:sldMkLst>
          <pc:docMk/>
          <pc:sldMk cId="0" sldId="336"/>
        </pc:sldMkLst>
      </pc:sldChg>
      <pc:sldChg chg="modSp mod">
        <pc:chgData name="April Litman" userId="c83b8c5f662f391c" providerId="LiveId" clId="{E968C797-3260-4A98-984D-02F953CD095E}" dt="2026-09-18T21:03:41.934" v="584" actId="20577"/>
        <pc:sldMkLst>
          <pc:docMk/>
          <pc:sldMk cId="0" sldId="339"/>
        </pc:sldMkLst>
        <pc:spChg chg="mod">
          <ac:chgData name="April Litman" userId="c83b8c5f662f391c" providerId="LiveId" clId="{E968C797-3260-4A98-984D-02F953CD095E}" dt="2026-09-18T21:03:41.934" v="584" actId="20577"/>
          <ac:spMkLst>
            <pc:docMk/>
            <pc:sldMk cId="0" sldId="339"/>
            <ac:spMk id="40963" creationId="{00000000-0000-0000-0000-000000000000}"/>
          </ac:spMkLst>
        </pc:spChg>
      </pc:sldChg>
      <pc:sldChg chg="modSp del mod">
        <pc:chgData name="April Litman" userId="c83b8c5f662f391c" providerId="LiveId" clId="{E968C797-3260-4A98-984D-02F953CD095E}" dt="2026-09-18T21:03:45.467" v="585" actId="47"/>
        <pc:sldMkLst>
          <pc:docMk/>
          <pc:sldMk cId="0" sldId="340"/>
        </pc:sldMkLst>
        <pc:spChg chg="mod">
          <ac:chgData name="April Litman" userId="c83b8c5f662f391c" providerId="LiveId" clId="{E968C797-3260-4A98-984D-02F953CD095E}" dt="2026-09-18T21:03:09.370" v="581" actId="20577"/>
          <ac:spMkLst>
            <pc:docMk/>
            <pc:sldMk cId="0" sldId="340"/>
            <ac:spMk id="41986" creationId="{00000000-0000-0000-0000-000000000000}"/>
          </ac:spMkLst>
        </pc:spChg>
      </pc:sldChg>
      <pc:sldChg chg="addSp delSp modSp mod">
        <pc:chgData name="April Litman" userId="c83b8c5f662f391c" providerId="LiveId" clId="{E968C797-3260-4A98-984D-02F953CD095E}" dt="2026-09-18T21:33:27.120" v="591"/>
        <pc:sldMkLst>
          <pc:docMk/>
          <pc:sldMk cId="0" sldId="341"/>
        </pc:sldMkLst>
        <pc:spChg chg="add del mod">
          <ac:chgData name="April Litman" userId="c83b8c5f662f391c" providerId="LiveId" clId="{E968C797-3260-4A98-984D-02F953CD095E}" dt="2026-09-18T21:33:19.094" v="588"/>
          <ac:spMkLst>
            <pc:docMk/>
            <pc:sldMk cId="0" sldId="341"/>
            <ac:spMk id="2" creationId="{6882A9FC-B85E-0FA6-C3F2-58C3050991A6}"/>
          </ac:spMkLst>
        </pc:spChg>
        <pc:spChg chg="add del mod">
          <ac:chgData name="April Litman" userId="c83b8c5f662f391c" providerId="LiveId" clId="{E968C797-3260-4A98-984D-02F953CD095E}" dt="2026-09-18T21:33:27.120" v="591"/>
          <ac:spMkLst>
            <pc:docMk/>
            <pc:sldMk cId="0" sldId="341"/>
            <ac:spMk id="4" creationId="{26B7EABF-73CE-E29B-DED0-8F596AE1A584}"/>
          </ac:spMkLst>
        </pc:spChg>
      </pc:sldChg>
      <pc:sldChg chg="addSp delSp modSp mod">
        <pc:chgData name="April Litman" userId="c83b8c5f662f391c" providerId="LiveId" clId="{E968C797-3260-4A98-984D-02F953CD095E}" dt="2026-09-18T21:33:58.189" v="592" actId="5793"/>
        <pc:sldMkLst>
          <pc:docMk/>
          <pc:sldMk cId="0" sldId="344"/>
        </pc:sldMkLst>
        <pc:spChg chg="add mod">
          <ac:chgData name="April Litman" userId="c83b8c5f662f391c" providerId="LiveId" clId="{E968C797-3260-4A98-984D-02F953CD095E}" dt="2026-09-18T21:33:58.189" v="592" actId="5793"/>
          <ac:spMkLst>
            <pc:docMk/>
            <pc:sldMk cId="0" sldId="344"/>
            <ac:spMk id="4" creationId="{FBF55D99-44C6-D4B1-C0A8-5E22F45A9365}"/>
          </ac:spMkLst>
        </pc:spChg>
        <pc:spChg chg="del">
          <ac:chgData name="April Litman" userId="c83b8c5f662f391c" providerId="LiveId" clId="{E968C797-3260-4A98-984D-02F953CD095E}" dt="2026-09-18T20:28:01.132" v="32" actId="478"/>
          <ac:spMkLst>
            <pc:docMk/>
            <pc:sldMk cId="0" sldId="344"/>
            <ac:spMk id="5124" creationId="{00000000-0000-0000-0000-000000000000}"/>
          </ac:spMkLst>
        </pc:spChg>
        <pc:spChg chg="add del mod">
          <ac:chgData name="April Litman" userId="c83b8c5f662f391c" providerId="LiveId" clId="{E968C797-3260-4A98-984D-02F953CD095E}" dt="2026-09-18T20:28:32.369" v="39" actId="14100"/>
          <ac:spMkLst>
            <pc:docMk/>
            <pc:sldMk cId="0" sldId="344"/>
            <ac:spMk id="5128" creationId="{00000000-0000-0000-0000-000000000000}"/>
          </ac:spMkLst>
        </pc:spChg>
      </pc:sldChg>
      <pc:sldChg chg="modSp mod">
        <pc:chgData name="April Litman" userId="c83b8c5f662f391c" providerId="LiveId" clId="{E968C797-3260-4A98-984D-02F953CD095E}" dt="2026-09-18T20:40:04.486" v="247" actId="20577"/>
        <pc:sldMkLst>
          <pc:docMk/>
          <pc:sldMk cId="0" sldId="345"/>
        </pc:sldMkLst>
        <pc:spChg chg="mod">
          <ac:chgData name="April Litman" userId="c83b8c5f662f391c" providerId="LiveId" clId="{E968C797-3260-4A98-984D-02F953CD095E}" dt="2026-09-18T20:40:04.486" v="247" actId="20577"/>
          <ac:spMkLst>
            <pc:docMk/>
            <pc:sldMk cId="0" sldId="345"/>
            <ac:spMk id="9219" creationId="{00000000-0000-0000-0000-000000000000}"/>
          </ac:spMkLst>
        </pc:spChg>
      </pc:sldChg>
      <pc:sldChg chg="modSp mod">
        <pc:chgData name="April Litman" userId="c83b8c5f662f391c" providerId="LiveId" clId="{E968C797-3260-4A98-984D-02F953CD095E}" dt="2026-09-18T20:40:56.686" v="266" actId="14100"/>
        <pc:sldMkLst>
          <pc:docMk/>
          <pc:sldMk cId="0" sldId="347"/>
        </pc:sldMkLst>
        <pc:spChg chg="mod">
          <ac:chgData name="April Litman" userId="c83b8c5f662f391c" providerId="LiveId" clId="{E968C797-3260-4A98-984D-02F953CD095E}" dt="2026-09-18T20:40:56.686" v="266" actId="14100"/>
          <ac:spMkLst>
            <pc:docMk/>
            <pc:sldMk cId="0" sldId="347"/>
            <ac:spMk id="10243" creationId="{00000000-0000-0000-0000-000000000000}"/>
          </ac:spMkLst>
        </pc:spChg>
      </pc:sldChg>
      <pc:sldChg chg="addSp delSp modSp mod">
        <pc:chgData name="April Litman" userId="c83b8c5f662f391c" providerId="LiveId" clId="{E968C797-3260-4A98-984D-02F953CD095E}" dt="2026-09-18T20:48:07.600" v="334" actId="20577"/>
        <pc:sldMkLst>
          <pc:docMk/>
          <pc:sldMk cId="0" sldId="349"/>
        </pc:sldMkLst>
        <pc:spChg chg="add del">
          <ac:chgData name="April Litman" userId="c83b8c5f662f391c" providerId="LiveId" clId="{E968C797-3260-4A98-984D-02F953CD095E}" dt="2026-09-18T20:48:03.443" v="332" actId="478"/>
          <ac:spMkLst>
            <pc:docMk/>
            <pc:sldMk cId="0" sldId="349"/>
            <ac:spMk id="15362" creationId="{00000000-0000-0000-0000-000000000000}"/>
          </ac:spMkLst>
        </pc:spChg>
        <pc:spChg chg="mod">
          <ac:chgData name="April Litman" userId="c83b8c5f662f391c" providerId="LiveId" clId="{E968C797-3260-4A98-984D-02F953CD095E}" dt="2026-09-18T20:47:14.602" v="320" actId="20577"/>
          <ac:spMkLst>
            <pc:docMk/>
            <pc:sldMk cId="0" sldId="349"/>
            <ac:spMk id="15363" creationId="{00000000-0000-0000-0000-000000000000}"/>
          </ac:spMkLst>
        </pc:spChg>
        <pc:spChg chg="mod">
          <ac:chgData name="April Litman" userId="c83b8c5f662f391c" providerId="LiveId" clId="{E968C797-3260-4A98-984D-02F953CD095E}" dt="2026-09-18T20:48:07.600" v="334" actId="20577"/>
          <ac:spMkLst>
            <pc:docMk/>
            <pc:sldMk cId="0" sldId="349"/>
            <ac:spMk id="15365" creationId="{00000000-0000-0000-0000-000000000000}"/>
          </ac:spMkLst>
        </pc:spChg>
      </pc:sldChg>
      <pc:sldChg chg="modSp mod">
        <pc:chgData name="April Litman" userId="c83b8c5f662f391c" providerId="LiveId" clId="{E968C797-3260-4A98-984D-02F953CD095E}" dt="2026-09-18T20:50:01.901" v="366" actId="1076"/>
        <pc:sldMkLst>
          <pc:docMk/>
          <pc:sldMk cId="0" sldId="350"/>
        </pc:sldMkLst>
        <pc:spChg chg="mod">
          <ac:chgData name="April Litman" userId="c83b8c5f662f391c" providerId="LiveId" clId="{E968C797-3260-4A98-984D-02F953CD095E}" dt="2026-09-18T20:50:01.901" v="366" actId="1076"/>
          <ac:spMkLst>
            <pc:docMk/>
            <pc:sldMk cId="0" sldId="350"/>
            <ac:spMk id="19459" creationId="{00000000-0000-0000-0000-000000000000}"/>
          </ac:spMkLst>
        </pc:spChg>
        <pc:picChg chg="mod">
          <ac:chgData name="April Litman" userId="c83b8c5f662f391c" providerId="LiveId" clId="{E968C797-3260-4A98-984D-02F953CD095E}" dt="2026-09-18T20:49:56.612" v="365" actId="1076"/>
          <ac:picMkLst>
            <pc:docMk/>
            <pc:sldMk cId="0" sldId="350"/>
            <ac:picMk id="19458" creationId="{00000000-0000-0000-0000-000000000000}"/>
          </ac:picMkLst>
        </pc:picChg>
      </pc:sldChg>
      <pc:sldChg chg="modSp mod">
        <pc:chgData name="April Litman" userId="c83b8c5f662f391c" providerId="LiveId" clId="{E968C797-3260-4A98-984D-02F953CD095E}" dt="2026-09-18T20:51:28.696" v="384" actId="1036"/>
        <pc:sldMkLst>
          <pc:docMk/>
          <pc:sldMk cId="0" sldId="351"/>
        </pc:sldMkLst>
        <pc:spChg chg="mod">
          <ac:chgData name="April Litman" userId="c83b8c5f662f391c" providerId="LiveId" clId="{E968C797-3260-4A98-984D-02F953CD095E}" dt="2026-09-18T20:51:28.696" v="384" actId="1036"/>
          <ac:spMkLst>
            <pc:docMk/>
            <pc:sldMk cId="0" sldId="351"/>
            <ac:spMk id="20483" creationId="{00000000-0000-0000-0000-000000000000}"/>
          </ac:spMkLst>
        </pc:spChg>
      </pc:sldChg>
      <pc:sldChg chg="modSp mod">
        <pc:chgData name="April Litman" userId="c83b8c5f662f391c" providerId="LiveId" clId="{E968C797-3260-4A98-984D-02F953CD095E}" dt="2026-09-18T20:51:50.119" v="392" actId="1076"/>
        <pc:sldMkLst>
          <pc:docMk/>
          <pc:sldMk cId="0" sldId="354"/>
        </pc:sldMkLst>
        <pc:spChg chg="mod">
          <ac:chgData name="April Litman" userId="c83b8c5f662f391c" providerId="LiveId" clId="{E968C797-3260-4A98-984D-02F953CD095E}" dt="2026-09-18T20:51:50.119" v="392" actId="1076"/>
          <ac:spMkLst>
            <pc:docMk/>
            <pc:sldMk cId="0" sldId="354"/>
            <ac:spMk id="23560" creationId="{00000000-0000-0000-0000-000000000000}"/>
          </ac:spMkLst>
        </pc:spChg>
      </pc:sldChg>
      <pc:sldChg chg="modSp mod">
        <pc:chgData name="April Litman" userId="c83b8c5f662f391c" providerId="LiveId" clId="{E968C797-3260-4A98-984D-02F953CD095E}" dt="2026-09-18T20:49:18.585" v="354" actId="20577"/>
        <pc:sldMkLst>
          <pc:docMk/>
          <pc:sldMk cId="0" sldId="356"/>
        </pc:sldMkLst>
        <pc:spChg chg="mod">
          <ac:chgData name="April Litman" userId="c83b8c5f662f391c" providerId="LiveId" clId="{E968C797-3260-4A98-984D-02F953CD095E}" dt="2026-09-18T20:49:18.585" v="354" actId="20577"/>
          <ac:spMkLst>
            <pc:docMk/>
            <pc:sldMk cId="0" sldId="356"/>
            <ac:spMk id="18435" creationId="{00000000-0000-0000-0000-000000000000}"/>
          </ac:spMkLst>
        </pc:spChg>
      </pc:sldChg>
      <pc:sldChg chg="modSp del mod">
        <pc:chgData name="April Litman" userId="c83b8c5f662f391c" providerId="LiveId" clId="{E968C797-3260-4A98-984D-02F953CD095E}" dt="2026-09-18T20:56:43.385" v="465" actId="47"/>
        <pc:sldMkLst>
          <pc:docMk/>
          <pc:sldMk cId="0" sldId="357"/>
        </pc:sldMkLst>
        <pc:spChg chg="mod">
          <ac:chgData name="April Litman" userId="c83b8c5f662f391c" providerId="LiveId" clId="{E968C797-3260-4A98-984D-02F953CD095E}" dt="2026-09-18T20:55:01.616" v="444" actId="1036"/>
          <ac:spMkLst>
            <pc:docMk/>
            <pc:sldMk cId="0" sldId="357"/>
            <ac:spMk id="28675" creationId="{00000000-0000-0000-0000-000000000000}"/>
          </ac:spMkLst>
        </pc:spChg>
        <pc:spChg chg="mod">
          <ac:chgData name="April Litman" userId="c83b8c5f662f391c" providerId="LiveId" clId="{E968C797-3260-4A98-984D-02F953CD095E}" dt="2026-09-18T20:55:05.319" v="447" actId="1036"/>
          <ac:spMkLst>
            <pc:docMk/>
            <pc:sldMk cId="0" sldId="357"/>
            <ac:spMk id="28676" creationId="{00000000-0000-0000-0000-000000000000}"/>
          </ac:spMkLst>
        </pc:spChg>
      </pc:sldChg>
      <pc:sldChg chg="modSp del mod">
        <pc:chgData name="April Litman" userId="c83b8c5f662f391c" providerId="LiveId" clId="{E968C797-3260-4A98-984D-02F953CD095E}" dt="2026-09-18T20:56:41.846" v="464" actId="47"/>
        <pc:sldMkLst>
          <pc:docMk/>
          <pc:sldMk cId="0" sldId="358"/>
        </pc:sldMkLst>
        <pc:spChg chg="mod">
          <ac:chgData name="April Litman" userId="c83b8c5f662f391c" providerId="LiveId" clId="{E968C797-3260-4A98-984D-02F953CD095E}" dt="2026-09-18T20:54:11.544" v="427" actId="14100"/>
          <ac:spMkLst>
            <pc:docMk/>
            <pc:sldMk cId="0" sldId="358"/>
            <ac:spMk id="27651" creationId="{00000000-0000-0000-0000-000000000000}"/>
          </ac:spMkLst>
        </pc:spChg>
        <pc:spChg chg="mod">
          <ac:chgData name="April Litman" userId="c83b8c5f662f391c" providerId="LiveId" clId="{E968C797-3260-4A98-984D-02F953CD095E}" dt="2026-09-18T20:54:17.178" v="428" actId="1076"/>
          <ac:spMkLst>
            <pc:docMk/>
            <pc:sldMk cId="0" sldId="358"/>
            <ac:spMk id="27652" creationId="{00000000-0000-0000-0000-000000000000}"/>
          </ac:spMkLst>
        </pc:spChg>
        <pc:picChg chg="mod">
          <ac:chgData name="April Litman" userId="c83b8c5f662f391c" providerId="LiveId" clId="{E968C797-3260-4A98-984D-02F953CD095E}" dt="2026-09-18T20:54:20.687" v="429" actId="14100"/>
          <ac:picMkLst>
            <pc:docMk/>
            <pc:sldMk cId="0" sldId="358"/>
            <ac:picMk id="27650" creationId="{00000000-0000-0000-0000-000000000000}"/>
          </ac:picMkLst>
        </pc:picChg>
      </pc:sldChg>
      <pc:sldChg chg="modSp mod">
        <pc:chgData name="April Litman" userId="c83b8c5f662f391c" providerId="LiveId" clId="{E968C797-3260-4A98-984D-02F953CD095E}" dt="2026-09-18T20:56:18.765" v="460" actId="1076"/>
        <pc:sldMkLst>
          <pc:docMk/>
          <pc:sldMk cId="0" sldId="359"/>
        </pc:sldMkLst>
        <pc:spChg chg="mod">
          <ac:chgData name="April Litman" userId="c83b8c5f662f391c" providerId="LiveId" clId="{E968C797-3260-4A98-984D-02F953CD095E}" dt="2026-09-18T20:56:18.765" v="460" actId="1076"/>
          <ac:spMkLst>
            <pc:docMk/>
            <pc:sldMk cId="0" sldId="359"/>
            <ac:spMk id="29700" creationId="{00000000-0000-0000-0000-000000000000}"/>
          </ac:spMkLst>
        </pc:spChg>
      </pc:sldChg>
      <pc:sldChg chg="modSp mod">
        <pc:chgData name="April Litman" userId="c83b8c5f662f391c" providerId="LiveId" clId="{E968C797-3260-4A98-984D-02F953CD095E}" dt="2026-09-18T20:57:32.363" v="479" actId="1036"/>
        <pc:sldMkLst>
          <pc:docMk/>
          <pc:sldMk cId="0" sldId="361"/>
        </pc:sldMkLst>
        <pc:spChg chg="mod">
          <ac:chgData name="April Litman" userId="c83b8c5f662f391c" providerId="LiveId" clId="{E968C797-3260-4A98-984D-02F953CD095E}" dt="2026-09-18T20:57:27.906" v="476" actId="1036"/>
          <ac:spMkLst>
            <pc:docMk/>
            <pc:sldMk cId="0" sldId="361"/>
            <ac:spMk id="31747" creationId="{00000000-0000-0000-0000-000000000000}"/>
          </ac:spMkLst>
        </pc:spChg>
        <pc:spChg chg="mod">
          <ac:chgData name="April Litman" userId="c83b8c5f662f391c" providerId="LiveId" clId="{E968C797-3260-4A98-984D-02F953CD095E}" dt="2026-09-18T20:57:32.363" v="479" actId="1036"/>
          <ac:spMkLst>
            <pc:docMk/>
            <pc:sldMk cId="0" sldId="361"/>
            <ac:spMk id="31748" creationId="{00000000-0000-0000-0000-000000000000}"/>
          </ac:spMkLst>
        </pc:spChg>
      </pc:sldChg>
      <pc:sldChg chg="modSp mod">
        <pc:chgData name="April Litman" userId="c83b8c5f662f391c" providerId="LiveId" clId="{E968C797-3260-4A98-984D-02F953CD095E}" dt="2026-09-18T20:58:01.638" v="494" actId="14100"/>
        <pc:sldMkLst>
          <pc:docMk/>
          <pc:sldMk cId="0" sldId="362"/>
        </pc:sldMkLst>
        <pc:spChg chg="mod">
          <ac:chgData name="April Litman" userId="c83b8c5f662f391c" providerId="LiveId" clId="{E968C797-3260-4A98-984D-02F953CD095E}" dt="2026-09-18T20:58:01.638" v="494" actId="14100"/>
          <ac:spMkLst>
            <pc:docMk/>
            <pc:sldMk cId="0" sldId="362"/>
            <ac:spMk id="32771" creationId="{00000000-0000-0000-0000-000000000000}"/>
          </ac:spMkLst>
        </pc:spChg>
        <pc:spChg chg="mod">
          <ac:chgData name="April Litman" userId="c83b8c5f662f391c" providerId="LiveId" clId="{E968C797-3260-4A98-984D-02F953CD095E}" dt="2026-09-18T20:57:58.243" v="493" actId="14100"/>
          <ac:spMkLst>
            <pc:docMk/>
            <pc:sldMk cId="0" sldId="362"/>
            <ac:spMk id="32772" creationId="{00000000-0000-0000-0000-000000000000}"/>
          </ac:spMkLst>
        </pc:spChg>
      </pc:sldChg>
      <pc:sldChg chg="modSp mod">
        <pc:chgData name="April Litman" userId="c83b8c5f662f391c" providerId="LiveId" clId="{E968C797-3260-4A98-984D-02F953CD095E}" dt="2026-09-18T20:58:28.952" v="502" actId="14100"/>
        <pc:sldMkLst>
          <pc:docMk/>
          <pc:sldMk cId="0" sldId="363"/>
        </pc:sldMkLst>
        <pc:spChg chg="mod">
          <ac:chgData name="April Litman" userId="c83b8c5f662f391c" providerId="LiveId" clId="{E968C797-3260-4A98-984D-02F953CD095E}" dt="2026-09-18T20:58:28.952" v="502" actId="14100"/>
          <ac:spMkLst>
            <pc:docMk/>
            <pc:sldMk cId="0" sldId="363"/>
            <ac:spMk id="33795" creationId="{00000000-0000-0000-0000-000000000000}"/>
          </ac:spMkLst>
        </pc:spChg>
        <pc:spChg chg="mod">
          <ac:chgData name="April Litman" userId="c83b8c5f662f391c" providerId="LiveId" clId="{E968C797-3260-4A98-984D-02F953CD095E}" dt="2026-09-18T20:58:24.913" v="501" actId="14100"/>
          <ac:spMkLst>
            <pc:docMk/>
            <pc:sldMk cId="0" sldId="363"/>
            <ac:spMk id="33796" creationId="{00000000-0000-0000-0000-000000000000}"/>
          </ac:spMkLst>
        </pc:spChg>
      </pc:sldChg>
      <pc:sldChg chg="modSp mod">
        <pc:chgData name="April Litman" userId="c83b8c5f662f391c" providerId="LiveId" clId="{E968C797-3260-4A98-984D-02F953CD095E}" dt="2026-09-18T21:00:40.408" v="540" actId="122"/>
        <pc:sldMkLst>
          <pc:docMk/>
          <pc:sldMk cId="0" sldId="364"/>
        </pc:sldMkLst>
        <pc:spChg chg="mod">
          <ac:chgData name="April Litman" userId="c83b8c5f662f391c" providerId="LiveId" clId="{E968C797-3260-4A98-984D-02F953CD095E}" dt="2026-09-18T21:00:33.231" v="538" actId="14100"/>
          <ac:spMkLst>
            <pc:docMk/>
            <pc:sldMk cId="0" sldId="364"/>
            <ac:spMk id="36867" creationId="{00000000-0000-0000-0000-000000000000}"/>
          </ac:spMkLst>
        </pc:spChg>
        <pc:spChg chg="mod">
          <ac:chgData name="April Litman" userId="c83b8c5f662f391c" providerId="LiveId" clId="{E968C797-3260-4A98-984D-02F953CD095E}" dt="2026-09-18T21:00:40.408" v="540" actId="122"/>
          <ac:spMkLst>
            <pc:docMk/>
            <pc:sldMk cId="0" sldId="364"/>
            <ac:spMk id="36868" creationId="{00000000-0000-0000-0000-000000000000}"/>
          </ac:spMkLst>
        </pc:spChg>
      </pc:sldChg>
      <pc:sldChg chg="modSp mod">
        <pc:chgData name="April Litman" userId="c83b8c5f662f391c" providerId="LiveId" clId="{E968C797-3260-4A98-984D-02F953CD095E}" dt="2026-09-18T21:01:31.030" v="555" actId="1035"/>
        <pc:sldMkLst>
          <pc:docMk/>
          <pc:sldMk cId="0" sldId="368"/>
        </pc:sldMkLst>
        <pc:spChg chg="mod">
          <ac:chgData name="April Litman" userId="c83b8c5f662f391c" providerId="LiveId" clId="{E968C797-3260-4A98-984D-02F953CD095E}" dt="2026-09-18T21:01:17.732" v="552" actId="1036"/>
          <ac:spMkLst>
            <pc:docMk/>
            <pc:sldMk cId="0" sldId="368"/>
            <ac:spMk id="38916" creationId="{00000000-0000-0000-0000-000000000000}"/>
          </ac:spMkLst>
        </pc:spChg>
        <pc:picChg chg="mod">
          <ac:chgData name="April Litman" userId="c83b8c5f662f391c" providerId="LiveId" clId="{E968C797-3260-4A98-984D-02F953CD095E}" dt="2026-09-18T21:01:31.030" v="555" actId="1035"/>
          <ac:picMkLst>
            <pc:docMk/>
            <pc:sldMk cId="0" sldId="368"/>
            <ac:picMk id="38914" creationId="{00000000-0000-0000-0000-000000000000}"/>
          </ac:picMkLst>
        </pc:picChg>
      </pc:sldChg>
      <pc:sldChg chg="del">
        <pc:chgData name="April Litman" userId="c83b8c5f662f391c" providerId="LiveId" clId="{E968C797-3260-4A98-984D-02F953CD095E}" dt="2026-09-18T20:56:20.992" v="461" actId="47"/>
        <pc:sldMkLst>
          <pc:docMk/>
          <pc:sldMk cId="261966179" sldId="370"/>
        </pc:sldMkLst>
      </pc:sldChg>
      <pc:sldChg chg="modSp mod">
        <pc:chgData name="April Litman" userId="c83b8c5f662f391c" providerId="LiveId" clId="{E968C797-3260-4A98-984D-02F953CD095E}" dt="2026-09-18T21:02:22.224" v="565" actId="14100"/>
        <pc:sldMkLst>
          <pc:docMk/>
          <pc:sldMk cId="3600941430" sldId="371"/>
        </pc:sldMkLst>
        <pc:spChg chg="mod">
          <ac:chgData name="April Litman" userId="c83b8c5f662f391c" providerId="LiveId" clId="{E968C797-3260-4A98-984D-02F953CD095E}" dt="2026-09-18T21:02:22.224" v="565" actId="14100"/>
          <ac:spMkLst>
            <pc:docMk/>
            <pc:sldMk cId="3600941430" sldId="371"/>
            <ac:spMk id="32771" creationId="{BAE3E7EF-7A86-EF9C-50BA-165EFDAA5AC8}"/>
          </ac:spMkLst>
        </pc:spChg>
        <pc:spChg chg="mod">
          <ac:chgData name="April Litman" userId="c83b8c5f662f391c" providerId="LiveId" clId="{E968C797-3260-4A98-984D-02F953CD095E}" dt="2026-09-18T21:02:19.793" v="564" actId="14100"/>
          <ac:spMkLst>
            <pc:docMk/>
            <pc:sldMk cId="3600941430" sldId="371"/>
            <ac:spMk id="32772" creationId="{67FC6B05-17A3-11BE-994D-52BD38FCCB1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325005-86E2-4D19-A479-C07D583AB63A}" type="datetimeFigureOut">
              <a:rPr lang="en-US" smtClean="0"/>
              <a:t>9/18/2026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C53CD8-5B5A-4A51-9009-51FB6890382B}" type="slidenum">
              <a:rPr lang="en-US" smtClean="0"/>
              <a:t>‹#›</a:t>
            </a:fld>
            <a:endParaRPr lang="en-US"/>
          </a:p>
        </p:txBody>
      </p:sp>
    </p:spTree>
    <p:extLst>
      <p:ext uri="{BB962C8B-B14F-4D97-AF65-F5344CB8AC3E}">
        <p14:creationId xmlns:p14="http://schemas.microsoft.com/office/powerpoint/2010/main" val="424207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created with </a:t>
            </a:r>
            <a:r>
              <a:rPr lang="en-US" dirty="0" err="1"/>
              <a:t>ChaptGPT</a:t>
            </a:r>
            <a:endParaRPr lang="en-US" dirty="0"/>
          </a:p>
        </p:txBody>
      </p:sp>
      <p:sp>
        <p:nvSpPr>
          <p:cNvPr id="4" name="Slide Number Placeholder 3"/>
          <p:cNvSpPr>
            <a:spLocks noGrp="1"/>
          </p:cNvSpPr>
          <p:nvPr>
            <p:ph type="sldNum" sz="quarter" idx="5"/>
          </p:nvPr>
        </p:nvSpPr>
        <p:spPr/>
        <p:txBody>
          <a:bodyPr/>
          <a:lstStyle/>
          <a:p>
            <a:fld id="{31C53CD8-5B5A-4A51-9009-51FB6890382B}" type="slidenum">
              <a:rPr lang="en-US" smtClean="0"/>
              <a:t>4</a:t>
            </a:fld>
            <a:endParaRPr lang="en-US"/>
          </a:p>
        </p:txBody>
      </p:sp>
    </p:spTree>
    <p:extLst>
      <p:ext uri="{BB962C8B-B14F-4D97-AF65-F5344CB8AC3E}">
        <p14:creationId xmlns:p14="http://schemas.microsoft.com/office/powerpoint/2010/main" val="305877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https://anetoday.org/sinai-ten-maps/</a:t>
            </a:r>
          </a:p>
          <a:p>
            <a:r>
              <a:rPr lang="en-US" dirty="0"/>
              <a:t>ChatGPT generated image of </a:t>
            </a:r>
            <a:r>
              <a:rPr lang="en-US"/>
              <a:t>Israelites ready for battle</a:t>
            </a:r>
          </a:p>
          <a:p>
            <a:endParaRPr lang="en-US" dirty="0"/>
          </a:p>
        </p:txBody>
      </p:sp>
      <p:sp>
        <p:nvSpPr>
          <p:cNvPr id="4" name="Slide Number Placeholder 3"/>
          <p:cNvSpPr>
            <a:spLocks noGrp="1"/>
          </p:cNvSpPr>
          <p:nvPr>
            <p:ph type="sldNum" sz="quarter" idx="5"/>
          </p:nvPr>
        </p:nvSpPr>
        <p:spPr/>
        <p:txBody>
          <a:bodyPr/>
          <a:lstStyle/>
          <a:p>
            <a:fld id="{31C53CD8-5B5A-4A51-9009-51FB6890382B}" type="slidenum">
              <a:rPr lang="en-US" smtClean="0"/>
              <a:t>5</a:t>
            </a:fld>
            <a:endParaRPr lang="en-US"/>
          </a:p>
        </p:txBody>
      </p:sp>
    </p:spTree>
    <p:extLst>
      <p:ext uri="{BB962C8B-B14F-4D97-AF65-F5344CB8AC3E}">
        <p14:creationId xmlns:p14="http://schemas.microsoft.com/office/powerpoint/2010/main" val="1429925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created with Google Gemini</a:t>
            </a:r>
          </a:p>
        </p:txBody>
      </p:sp>
      <p:sp>
        <p:nvSpPr>
          <p:cNvPr id="4" name="Slide Number Placeholder 3"/>
          <p:cNvSpPr>
            <a:spLocks noGrp="1"/>
          </p:cNvSpPr>
          <p:nvPr>
            <p:ph type="sldNum" sz="quarter" idx="5"/>
          </p:nvPr>
        </p:nvSpPr>
        <p:spPr/>
        <p:txBody>
          <a:bodyPr/>
          <a:lstStyle/>
          <a:p>
            <a:fld id="{31C53CD8-5B5A-4A51-9009-51FB6890382B}" type="slidenum">
              <a:rPr lang="en-US" smtClean="0"/>
              <a:t>6</a:t>
            </a:fld>
            <a:endParaRPr lang="en-US"/>
          </a:p>
        </p:txBody>
      </p:sp>
    </p:spTree>
    <p:extLst>
      <p:ext uri="{BB962C8B-B14F-4D97-AF65-F5344CB8AC3E}">
        <p14:creationId xmlns:p14="http://schemas.microsoft.com/office/powerpoint/2010/main" val="1679214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created with Gemini</a:t>
            </a:r>
          </a:p>
        </p:txBody>
      </p:sp>
      <p:sp>
        <p:nvSpPr>
          <p:cNvPr id="4" name="Slide Number Placeholder 3"/>
          <p:cNvSpPr>
            <a:spLocks noGrp="1"/>
          </p:cNvSpPr>
          <p:nvPr>
            <p:ph type="sldNum" sz="quarter" idx="5"/>
          </p:nvPr>
        </p:nvSpPr>
        <p:spPr/>
        <p:txBody>
          <a:bodyPr/>
          <a:lstStyle/>
          <a:p>
            <a:fld id="{31C53CD8-5B5A-4A51-9009-51FB6890382B}" type="slidenum">
              <a:rPr lang="en-US" smtClean="0"/>
              <a:t>8</a:t>
            </a:fld>
            <a:endParaRPr lang="en-US"/>
          </a:p>
        </p:txBody>
      </p:sp>
    </p:spTree>
    <p:extLst>
      <p:ext uri="{BB962C8B-B14F-4D97-AF65-F5344CB8AC3E}">
        <p14:creationId xmlns:p14="http://schemas.microsoft.com/office/powerpoint/2010/main" val="1476373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created with Gemini</a:t>
            </a:r>
          </a:p>
          <a:p>
            <a:endParaRPr lang="en-US" dirty="0"/>
          </a:p>
        </p:txBody>
      </p:sp>
      <p:sp>
        <p:nvSpPr>
          <p:cNvPr id="4" name="Slide Number Placeholder 3"/>
          <p:cNvSpPr>
            <a:spLocks noGrp="1"/>
          </p:cNvSpPr>
          <p:nvPr>
            <p:ph type="sldNum" sz="quarter" idx="5"/>
          </p:nvPr>
        </p:nvSpPr>
        <p:spPr/>
        <p:txBody>
          <a:bodyPr/>
          <a:lstStyle/>
          <a:p>
            <a:fld id="{31C53CD8-5B5A-4A51-9009-51FB6890382B}" type="slidenum">
              <a:rPr lang="en-US" smtClean="0"/>
              <a:t>9</a:t>
            </a:fld>
            <a:endParaRPr lang="en-US"/>
          </a:p>
        </p:txBody>
      </p:sp>
    </p:spTree>
    <p:extLst>
      <p:ext uri="{BB962C8B-B14F-4D97-AF65-F5344CB8AC3E}">
        <p14:creationId xmlns:p14="http://schemas.microsoft.com/office/powerpoint/2010/main" val="682406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created with Gemini</a:t>
            </a:r>
          </a:p>
          <a:p>
            <a:endParaRPr lang="en-US" dirty="0"/>
          </a:p>
        </p:txBody>
      </p:sp>
      <p:sp>
        <p:nvSpPr>
          <p:cNvPr id="4" name="Slide Number Placeholder 3"/>
          <p:cNvSpPr>
            <a:spLocks noGrp="1"/>
          </p:cNvSpPr>
          <p:nvPr>
            <p:ph type="sldNum" sz="quarter" idx="5"/>
          </p:nvPr>
        </p:nvSpPr>
        <p:spPr/>
        <p:txBody>
          <a:bodyPr/>
          <a:lstStyle/>
          <a:p>
            <a:fld id="{31C53CD8-5B5A-4A51-9009-51FB6890382B}" type="slidenum">
              <a:rPr lang="en-US" smtClean="0"/>
              <a:t>10</a:t>
            </a:fld>
            <a:endParaRPr lang="en-US"/>
          </a:p>
        </p:txBody>
      </p:sp>
    </p:spTree>
    <p:extLst>
      <p:ext uri="{BB962C8B-B14F-4D97-AF65-F5344CB8AC3E}">
        <p14:creationId xmlns:p14="http://schemas.microsoft.com/office/powerpoint/2010/main" val="3223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created with Gemini</a:t>
            </a:r>
          </a:p>
        </p:txBody>
      </p:sp>
      <p:sp>
        <p:nvSpPr>
          <p:cNvPr id="4" name="Slide Number Placeholder 3"/>
          <p:cNvSpPr>
            <a:spLocks noGrp="1"/>
          </p:cNvSpPr>
          <p:nvPr>
            <p:ph type="sldNum" sz="quarter" idx="5"/>
          </p:nvPr>
        </p:nvSpPr>
        <p:spPr/>
        <p:txBody>
          <a:bodyPr/>
          <a:lstStyle/>
          <a:p>
            <a:fld id="{31C53CD8-5B5A-4A51-9009-51FB6890382B}" type="slidenum">
              <a:rPr lang="en-US" smtClean="0"/>
              <a:t>18</a:t>
            </a:fld>
            <a:endParaRPr lang="en-US"/>
          </a:p>
        </p:txBody>
      </p:sp>
    </p:spTree>
    <p:extLst>
      <p:ext uri="{BB962C8B-B14F-4D97-AF65-F5344CB8AC3E}">
        <p14:creationId xmlns:p14="http://schemas.microsoft.com/office/powerpoint/2010/main" val="2187945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created with Gemini</a:t>
            </a:r>
          </a:p>
          <a:p>
            <a:endParaRPr lang="en-US" dirty="0"/>
          </a:p>
        </p:txBody>
      </p:sp>
      <p:sp>
        <p:nvSpPr>
          <p:cNvPr id="4" name="Slide Number Placeholder 3"/>
          <p:cNvSpPr>
            <a:spLocks noGrp="1"/>
          </p:cNvSpPr>
          <p:nvPr>
            <p:ph type="sldNum" sz="quarter" idx="5"/>
          </p:nvPr>
        </p:nvSpPr>
        <p:spPr/>
        <p:txBody>
          <a:bodyPr/>
          <a:lstStyle/>
          <a:p>
            <a:fld id="{31C53CD8-5B5A-4A51-9009-51FB6890382B}" type="slidenum">
              <a:rPr lang="en-US" smtClean="0"/>
              <a:t>19</a:t>
            </a:fld>
            <a:endParaRPr lang="en-US"/>
          </a:p>
        </p:txBody>
      </p:sp>
    </p:spTree>
    <p:extLst>
      <p:ext uri="{BB962C8B-B14F-4D97-AF65-F5344CB8AC3E}">
        <p14:creationId xmlns:p14="http://schemas.microsoft.com/office/powerpoint/2010/main" val="2163443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created with Gemini</a:t>
            </a:r>
          </a:p>
          <a:p>
            <a:endParaRPr lang="en-US" dirty="0"/>
          </a:p>
        </p:txBody>
      </p:sp>
      <p:sp>
        <p:nvSpPr>
          <p:cNvPr id="4" name="Slide Number Placeholder 3"/>
          <p:cNvSpPr>
            <a:spLocks noGrp="1"/>
          </p:cNvSpPr>
          <p:nvPr>
            <p:ph type="sldNum" sz="quarter" idx="5"/>
          </p:nvPr>
        </p:nvSpPr>
        <p:spPr/>
        <p:txBody>
          <a:bodyPr/>
          <a:lstStyle/>
          <a:p>
            <a:fld id="{31C53CD8-5B5A-4A51-9009-51FB6890382B}" type="slidenum">
              <a:rPr lang="en-US" smtClean="0"/>
              <a:t>20</a:t>
            </a:fld>
            <a:endParaRPr lang="en-US"/>
          </a:p>
        </p:txBody>
      </p:sp>
    </p:spTree>
    <p:extLst>
      <p:ext uri="{BB962C8B-B14F-4D97-AF65-F5344CB8AC3E}">
        <p14:creationId xmlns:p14="http://schemas.microsoft.com/office/powerpoint/2010/main" val="1051544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created with Gemini</a:t>
            </a:r>
          </a:p>
          <a:p>
            <a:endParaRPr lang="en-US" dirty="0"/>
          </a:p>
        </p:txBody>
      </p:sp>
      <p:sp>
        <p:nvSpPr>
          <p:cNvPr id="4" name="Slide Number Placeholder 3"/>
          <p:cNvSpPr>
            <a:spLocks noGrp="1"/>
          </p:cNvSpPr>
          <p:nvPr>
            <p:ph type="sldNum" sz="quarter" idx="5"/>
          </p:nvPr>
        </p:nvSpPr>
        <p:spPr/>
        <p:txBody>
          <a:bodyPr/>
          <a:lstStyle/>
          <a:p>
            <a:fld id="{31C53CD8-5B5A-4A51-9009-51FB6890382B}" type="slidenum">
              <a:rPr lang="en-US" smtClean="0"/>
              <a:t>23</a:t>
            </a:fld>
            <a:endParaRPr lang="en-US"/>
          </a:p>
        </p:txBody>
      </p:sp>
    </p:spTree>
    <p:extLst>
      <p:ext uri="{BB962C8B-B14F-4D97-AF65-F5344CB8AC3E}">
        <p14:creationId xmlns:p14="http://schemas.microsoft.com/office/powerpoint/2010/main" val="237321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https://www.freebibleimages.org/illustrations/moses-red-sea/</a:t>
            </a:r>
          </a:p>
        </p:txBody>
      </p:sp>
      <p:sp>
        <p:nvSpPr>
          <p:cNvPr id="4" name="Slide Number Placeholder 3"/>
          <p:cNvSpPr>
            <a:spLocks noGrp="1"/>
          </p:cNvSpPr>
          <p:nvPr>
            <p:ph type="sldNum" sz="quarter" idx="5"/>
          </p:nvPr>
        </p:nvSpPr>
        <p:spPr/>
        <p:txBody>
          <a:bodyPr/>
          <a:lstStyle/>
          <a:p>
            <a:fld id="{31C53CD8-5B5A-4A51-9009-51FB6890382B}" type="slidenum">
              <a:rPr lang="en-US" smtClean="0"/>
              <a:t>25</a:t>
            </a:fld>
            <a:endParaRPr lang="en-US"/>
          </a:p>
        </p:txBody>
      </p:sp>
    </p:spTree>
    <p:extLst>
      <p:ext uri="{BB962C8B-B14F-4D97-AF65-F5344CB8AC3E}">
        <p14:creationId xmlns:p14="http://schemas.microsoft.com/office/powerpoint/2010/main" val="4184861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https://www.freebibleimages.org/illustrations/moses-red-sea/</a:t>
            </a:r>
          </a:p>
          <a:p>
            <a:endParaRPr lang="en-US" dirty="0"/>
          </a:p>
        </p:txBody>
      </p:sp>
      <p:sp>
        <p:nvSpPr>
          <p:cNvPr id="4" name="Slide Number Placeholder 3"/>
          <p:cNvSpPr>
            <a:spLocks noGrp="1"/>
          </p:cNvSpPr>
          <p:nvPr>
            <p:ph type="sldNum" sz="quarter" idx="5"/>
          </p:nvPr>
        </p:nvSpPr>
        <p:spPr/>
        <p:txBody>
          <a:bodyPr/>
          <a:lstStyle/>
          <a:p>
            <a:fld id="{31C53CD8-5B5A-4A51-9009-51FB6890382B}" type="slidenum">
              <a:rPr lang="en-US" smtClean="0"/>
              <a:t>26</a:t>
            </a:fld>
            <a:endParaRPr lang="en-US"/>
          </a:p>
        </p:txBody>
      </p:sp>
    </p:spTree>
    <p:extLst>
      <p:ext uri="{BB962C8B-B14F-4D97-AF65-F5344CB8AC3E}">
        <p14:creationId xmlns:p14="http://schemas.microsoft.com/office/powerpoint/2010/main" val="2716497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https://www.freebibleimages.org/illustrations/moses-red-sea/</a:t>
            </a:r>
          </a:p>
        </p:txBody>
      </p:sp>
      <p:sp>
        <p:nvSpPr>
          <p:cNvPr id="4" name="Slide Number Placeholder 3"/>
          <p:cNvSpPr>
            <a:spLocks noGrp="1"/>
          </p:cNvSpPr>
          <p:nvPr>
            <p:ph type="sldNum" sz="quarter" idx="5"/>
          </p:nvPr>
        </p:nvSpPr>
        <p:spPr/>
        <p:txBody>
          <a:bodyPr/>
          <a:lstStyle/>
          <a:p>
            <a:fld id="{31C53CD8-5B5A-4A51-9009-51FB6890382B}" type="slidenum">
              <a:rPr lang="en-US" smtClean="0"/>
              <a:t>29</a:t>
            </a:fld>
            <a:endParaRPr lang="en-US"/>
          </a:p>
        </p:txBody>
      </p:sp>
    </p:spTree>
    <p:extLst>
      <p:ext uri="{BB962C8B-B14F-4D97-AF65-F5344CB8AC3E}">
        <p14:creationId xmlns:p14="http://schemas.microsoft.com/office/powerpoint/2010/main" val="2720750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https://www.freebibleimages.org/illustrations/moses-red-sea/</a:t>
            </a:r>
          </a:p>
          <a:p>
            <a:endParaRPr lang="en-US" dirty="0"/>
          </a:p>
        </p:txBody>
      </p:sp>
      <p:sp>
        <p:nvSpPr>
          <p:cNvPr id="4" name="Slide Number Placeholder 3"/>
          <p:cNvSpPr>
            <a:spLocks noGrp="1"/>
          </p:cNvSpPr>
          <p:nvPr>
            <p:ph type="sldNum" sz="quarter" idx="5"/>
          </p:nvPr>
        </p:nvSpPr>
        <p:spPr/>
        <p:txBody>
          <a:bodyPr/>
          <a:lstStyle/>
          <a:p>
            <a:fld id="{31C53CD8-5B5A-4A51-9009-51FB6890382B}" type="slidenum">
              <a:rPr lang="en-US" smtClean="0"/>
              <a:t>30</a:t>
            </a:fld>
            <a:endParaRPr lang="en-US"/>
          </a:p>
        </p:txBody>
      </p:sp>
    </p:spTree>
    <p:extLst>
      <p:ext uri="{BB962C8B-B14F-4D97-AF65-F5344CB8AC3E}">
        <p14:creationId xmlns:p14="http://schemas.microsoft.com/office/powerpoint/2010/main" val="2988535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50B06-AA0E-32D2-FF13-E8675737D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95C42-F904-8B6A-0379-4579920A01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3A0602-FF10-2FE5-C716-1780A8EC2D55}"/>
              </a:ext>
            </a:extLst>
          </p:cNvPr>
          <p:cNvSpPr>
            <a:spLocks noGrp="1"/>
          </p:cNvSpPr>
          <p:nvPr>
            <p:ph type="body" idx="1"/>
          </p:nvPr>
        </p:nvSpPr>
        <p:spPr/>
        <p:txBody>
          <a:bodyPr/>
          <a:lstStyle/>
          <a:p>
            <a:r>
              <a:rPr lang="en-US" dirty="0"/>
              <a:t>https://www.freebibleimages.org/illustrations/moses-red-sea/</a:t>
            </a:r>
          </a:p>
        </p:txBody>
      </p:sp>
      <p:sp>
        <p:nvSpPr>
          <p:cNvPr id="4" name="Slide Number Placeholder 3">
            <a:extLst>
              <a:ext uri="{FF2B5EF4-FFF2-40B4-BE49-F238E27FC236}">
                <a16:creationId xmlns:a16="http://schemas.microsoft.com/office/drawing/2014/main" id="{6AD31DCE-9DA6-1E49-E6E3-647AB19A7E7B}"/>
              </a:ext>
            </a:extLst>
          </p:cNvPr>
          <p:cNvSpPr>
            <a:spLocks noGrp="1"/>
          </p:cNvSpPr>
          <p:nvPr>
            <p:ph type="sldNum" sz="quarter" idx="5"/>
          </p:nvPr>
        </p:nvSpPr>
        <p:spPr/>
        <p:txBody>
          <a:bodyPr/>
          <a:lstStyle/>
          <a:p>
            <a:fld id="{31C53CD8-5B5A-4A51-9009-51FB6890382B}" type="slidenum">
              <a:rPr lang="en-US" smtClean="0"/>
              <a:t>31</a:t>
            </a:fld>
            <a:endParaRPr lang="en-US"/>
          </a:p>
        </p:txBody>
      </p:sp>
    </p:spTree>
    <p:extLst>
      <p:ext uri="{BB962C8B-B14F-4D97-AF65-F5344CB8AC3E}">
        <p14:creationId xmlns:p14="http://schemas.microsoft.com/office/powerpoint/2010/main" val="3080053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24549DF-4748-492F-85F7-2635D87F4DCF}" type="slidenum">
              <a:rPr lang="en-US" altLang="en-US"/>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4485981-54E1-4A3A-AE0D-E2EEA4DEB1C1}"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198E574-E65D-4154-AE0C-9D1514217026}"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E07AB1E-35AE-431D-B0CA-796EF565E7F4}"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A9D410BA-783B-44B6-87EF-2EE982D33DFC}"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FE67E764-10FA-4EEA-ADA5-EA1F647F6E70}"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0604339B-8BA3-433C-9362-D0AA40DA5FBA}"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2CAB7DB-A8E3-4208-A703-7BCD2137195E}"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607794B-9B60-420C-B2AD-F3F0F65A7858}"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6E73238-2D60-4DD4-A9AD-C1E5CC2AAA5F}"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5631906-B24F-4880-8B25-6CCA85257957}" type="slidenum">
              <a:rPr lang="en-US" altLang="en-US"/>
              <a:pPr>
                <a:defRPr/>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p:cNvSpPr>
            <a:spLocks noGrp="1" noChangeArrowheads="1"/>
          </p:cNvSpPr>
          <p:nvPr>
            <p:ph type="sldNum" sz="quarter" idx="12"/>
          </p:nvPr>
        </p:nvSpPr>
        <p:spPr>
          <a:ln/>
        </p:spPr>
        <p:txBody>
          <a:bodyPr/>
          <a:lstStyle>
            <a:lvl1pPr>
              <a:defRPr/>
            </a:lvl1pPr>
          </a:lstStyle>
          <a:p>
            <a:pPr>
              <a:defRPr/>
            </a:pPr>
            <a:fld id="{FD4E34E5-A675-4356-86AF-C3461EA9E4AD}" type="slidenum">
              <a:rPr lang="en-US" altLang="en-US"/>
              <a:pPr>
                <a:defRPr/>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p:cNvSpPr>
            <a:spLocks noGrp="1" noChangeArrowheads="1"/>
          </p:cNvSpPr>
          <p:nvPr>
            <p:ph type="sldNum" sz="quarter" idx="12"/>
          </p:nvPr>
        </p:nvSpPr>
        <p:spPr>
          <a:ln/>
        </p:spPr>
        <p:txBody>
          <a:bodyPr/>
          <a:lstStyle>
            <a:lvl1pPr>
              <a:defRPr/>
            </a:lvl1pPr>
          </a:lstStyle>
          <a:p>
            <a:pPr>
              <a:defRPr/>
            </a:pPr>
            <a:fld id="{A324C302-D467-42B4-A78D-CF09791BC297}" type="slidenum">
              <a:rPr lang="en-US" altLang="en-US"/>
              <a:pPr>
                <a:defRPr/>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2DA8FEB-CAB3-4771-8FBA-37A8AA3902C3}"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a:latin typeface="Arial" panose="020B0604020202020204" pitchFamily="34"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FC6D6B4-AB06-414D-B18F-88B3D3787D0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wmf"/><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gi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slideLayout" Target="../slideLayouts/slideLayout14.xml"/><Relationship Id="rId5" Type="http://schemas.openxmlformats.org/officeDocument/2006/relationships/image" Target="../media/image24.png"/><Relationship Id="rId4" Type="http://schemas.openxmlformats.org/officeDocument/2006/relationships/image" Target="../media/image23.gif"/></Relationships>
</file>

<file path=ppt/slides/_rels/slide14.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25.wmf"/><Relationship Id="rId1" Type="http://schemas.openxmlformats.org/officeDocument/2006/relationships/slideLayout" Target="../slideLayouts/slideLayout4.xml"/><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1.w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7.wmf"/></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27.wmf"/><Relationship Id="rId1" Type="http://schemas.openxmlformats.org/officeDocument/2006/relationships/slideLayout" Target="../slideLayouts/slideLayout2.xml"/><Relationship Id="rId4" Type="http://schemas.openxmlformats.org/officeDocument/2006/relationships/image" Target="../media/image21.wmf"/></Relationships>
</file>

<file path=ppt/slides/_rels/slide28.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20.wmf"/><Relationship Id="rId4" Type="http://schemas.openxmlformats.org/officeDocument/2006/relationships/image" Target="../media/image25.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3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66700" y="-228600"/>
            <a:ext cx="8610600" cy="5334000"/>
          </a:xfrm>
        </p:spPr>
        <p:txBody>
          <a:bodyPr anchor="ctr"/>
          <a:lstStyle/>
          <a:p>
            <a:pPr eaLnBrk="1" hangingPunct="1"/>
            <a:r>
              <a:rPr lang="en-US" altLang="en-US" sz="11700" b="1" dirty="0">
                <a:ln w="22225">
                  <a:solidFill>
                    <a:schemeClr val="bg1"/>
                  </a:solidFill>
                </a:ln>
                <a:solidFill>
                  <a:schemeClr val="accent2">
                    <a:lumMod val="50000"/>
                  </a:schemeClr>
                </a:solidFill>
              </a:rPr>
              <a:t>Lesson #11</a:t>
            </a:r>
          </a:p>
        </p:txBody>
      </p:sp>
      <p:sp>
        <p:nvSpPr>
          <p:cNvPr id="3075" name="Rectangle 3"/>
          <p:cNvSpPr>
            <a:spLocks noGrp="1" noChangeArrowheads="1"/>
          </p:cNvSpPr>
          <p:nvPr>
            <p:ph type="subTitle" idx="1"/>
          </p:nvPr>
        </p:nvSpPr>
        <p:spPr>
          <a:xfrm>
            <a:off x="838200" y="3446585"/>
            <a:ext cx="7848600" cy="1752600"/>
          </a:xfrm>
        </p:spPr>
        <p:txBody>
          <a:bodyPr/>
          <a:lstStyle/>
          <a:p>
            <a:pPr eaLnBrk="1" hangingPunct="1"/>
            <a:r>
              <a:rPr lang="en-US" altLang="en-US" sz="5400" b="1" dirty="0">
                <a:ln w="22225">
                  <a:solidFill>
                    <a:schemeClr val="bg1"/>
                  </a:solidFill>
                </a:ln>
                <a:solidFill>
                  <a:schemeClr val="accent2">
                    <a:lumMod val="50000"/>
                  </a:schemeClr>
                </a:solidFill>
              </a:rPr>
              <a:t>Exodus 13:17 – 14:31</a:t>
            </a:r>
          </a:p>
          <a:p>
            <a:pPr eaLnBrk="1" hangingPunct="1"/>
            <a:r>
              <a:rPr lang="en-US" altLang="en-US" sz="4000" b="1" dirty="0">
                <a:ln w="22225">
                  <a:solidFill>
                    <a:schemeClr val="bg1"/>
                  </a:solidFill>
                </a:ln>
                <a:solidFill>
                  <a:schemeClr val="accent2">
                    <a:lumMod val="50000"/>
                  </a:schemeClr>
                </a:solidFill>
              </a:rPr>
              <a:t>God Parts the Sea</a:t>
            </a:r>
          </a:p>
        </p:txBody>
      </p:sp>
      <p:pic>
        <p:nvPicPr>
          <p:cNvPr id="3" name="Picture 2">
            <a:extLst>
              <a:ext uri="{FF2B5EF4-FFF2-40B4-BE49-F238E27FC236}">
                <a16:creationId xmlns:a16="http://schemas.microsoft.com/office/drawing/2014/main" id="{D76B5703-A233-B813-39CD-20312043C27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34200" y="4114800"/>
            <a:ext cx="1524000" cy="1524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6858000"/>
          </a:xfrm>
          <a:prstGeom prst="rect">
            <a:avLst/>
          </a:prstGeom>
          <a:solidFill>
            <a:srgbClr val="FFDCB9">
              <a:alpha val="43922"/>
            </a:srgbClr>
          </a:solidFill>
          <a:ln w="9525">
            <a:solidFill>
              <a:schemeClr val="tx1"/>
            </a:solidFill>
            <a:miter lim="800000"/>
            <a:headEnd/>
            <a:tailEnd/>
          </a:ln>
        </p:spPr>
        <p:txBody>
          <a:bodyPr wrap="none" anchor="ctr"/>
          <a:lstStyle/>
          <a:p>
            <a:pPr algn="ctr" eaLnBrk="1" hangingPunct="1"/>
            <a:endParaRPr lang="en-US" altLang="en-US"/>
          </a:p>
        </p:txBody>
      </p:sp>
      <p:sp>
        <p:nvSpPr>
          <p:cNvPr id="2051" name="Rectangle 3"/>
          <p:cNvSpPr>
            <a:spLocks noGrp="1" noChangeArrowheads="1"/>
          </p:cNvSpPr>
          <p:nvPr>
            <p:ph type="body" idx="1"/>
          </p:nvPr>
        </p:nvSpPr>
        <p:spPr>
          <a:xfrm>
            <a:off x="0" y="3048000"/>
            <a:ext cx="8991600" cy="4572000"/>
          </a:xfrm>
        </p:spPr>
        <p:txBody>
          <a:bodyPr/>
          <a:lstStyle/>
          <a:p>
            <a:pPr algn="ctr" eaLnBrk="1" hangingPunct="1">
              <a:buFontTx/>
              <a:buNone/>
            </a:pPr>
            <a:r>
              <a:rPr lang="en-US" altLang="en-US" sz="5400" b="1" dirty="0"/>
              <a:t>The Lord will fight for you;</a:t>
            </a:r>
          </a:p>
          <a:p>
            <a:pPr algn="ctr" eaLnBrk="1" hangingPunct="1">
              <a:buFontTx/>
              <a:buNone/>
            </a:pPr>
            <a:r>
              <a:rPr lang="en-US" altLang="en-US" sz="5400" b="1" dirty="0"/>
              <a:t>you need only to be still.</a:t>
            </a:r>
          </a:p>
          <a:p>
            <a:pPr algn="ctr" eaLnBrk="1" hangingPunct="1">
              <a:buFontTx/>
              <a:buNone/>
            </a:pPr>
            <a:r>
              <a:rPr lang="en-US" altLang="en-US" sz="5400" b="1" dirty="0"/>
              <a:t>Exodus 14:14</a:t>
            </a:r>
          </a:p>
        </p:txBody>
      </p:sp>
      <p:pic>
        <p:nvPicPr>
          <p:cNvPr id="3" name="Picture 2">
            <a:extLst>
              <a:ext uri="{FF2B5EF4-FFF2-40B4-BE49-F238E27FC236}">
                <a16:creationId xmlns:a16="http://schemas.microsoft.com/office/drawing/2014/main" id="{B034236D-E741-A240-4284-B212A429299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895600" y="-146538"/>
            <a:ext cx="3352800" cy="3352800"/>
          </a:xfrm>
          <a:prstGeom prst="rect">
            <a:avLst/>
          </a:prstGeom>
        </p:spPr>
      </p:pic>
      <p:sp>
        <p:nvSpPr>
          <p:cNvPr id="4" name="TextBox 3">
            <a:extLst>
              <a:ext uri="{FF2B5EF4-FFF2-40B4-BE49-F238E27FC236}">
                <a16:creationId xmlns:a16="http://schemas.microsoft.com/office/drawing/2014/main" id="{119C6D80-0AFF-41F5-AF2C-4CC5009CB9E3}"/>
              </a:ext>
            </a:extLst>
          </p:cNvPr>
          <p:cNvSpPr txBox="1"/>
          <p:nvPr/>
        </p:nvSpPr>
        <p:spPr>
          <a:xfrm rot="20179467">
            <a:off x="128695" y="844014"/>
            <a:ext cx="3352800" cy="1200329"/>
          </a:xfrm>
          <a:prstGeom prst="rect">
            <a:avLst/>
          </a:prstGeom>
          <a:noFill/>
        </p:spPr>
        <p:txBody>
          <a:bodyPr wrap="square" rtlCol="0">
            <a:spAutoFit/>
          </a:bodyPr>
          <a:lstStyle/>
          <a:p>
            <a:r>
              <a:rPr lang="en-US" sz="7200" dirty="0">
                <a:latin typeface="Poor Richard" panose="02080502050505020702" pitchFamily="18" charset="0"/>
                <a:cs typeface="Cavolini" panose="020B0502040204020203" pitchFamily="66" charset="0"/>
              </a:rPr>
              <a:t>Memory</a:t>
            </a:r>
          </a:p>
        </p:txBody>
      </p:sp>
      <p:sp>
        <p:nvSpPr>
          <p:cNvPr id="5" name="TextBox 4">
            <a:extLst>
              <a:ext uri="{FF2B5EF4-FFF2-40B4-BE49-F238E27FC236}">
                <a16:creationId xmlns:a16="http://schemas.microsoft.com/office/drawing/2014/main" id="{715DF93F-6963-F8CE-CB7B-9192EE8ED096}"/>
              </a:ext>
            </a:extLst>
          </p:cNvPr>
          <p:cNvSpPr txBox="1"/>
          <p:nvPr/>
        </p:nvSpPr>
        <p:spPr>
          <a:xfrm rot="1375996">
            <a:off x="6093481" y="923837"/>
            <a:ext cx="2956966" cy="1200329"/>
          </a:xfrm>
          <a:prstGeom prst="rect">
            <a:avLst/>
          </a:prstGeom>
          <a:noFill/>
        </p:spPr>
        <p:txBody>
          <a:bodyPr wrap="square" rtlCol="0">
            <a:spAutoFit/>
          </a:bodyPr>
          <a:lstStyle/>
          <a:p>
            <a:r>
              <a:rPr lang="en-US" sz="7200" dirty="0">
                <a:latin typeface="Poor Richard" panose="02080502050505020702" pitchFamily="18" charset="0"/>
                <a:cs typeface="Cavolini" panose="020B0502040204020203" pitchFamily="66" charset="0"/>
              </a:rPr>
              <a:t>Verse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0" y="657225"/>
            <a:ext cx="9144000" cy="1476375"/>
          </a:xfrm>
        </p:spPr>
        <p:txBody>
          <a:bodyPr/>
          <a:lstStyle/>
          <a:p>
            <a:pPr algn="ctr" eaLnBrk="1" hangingPunct="1">
              <a:buFontTx/>
              <a:buNone/>
            </a:pPr>
            <a:r>
              <a:rPr lang="en-US" altLang="en-US" sz="3600" b="1" dirty="0"/>
              <a:t>    Read: Exodus 13:17a</a:t>
            </a:r>
          </a:p>
        </p:txBody>
      </p:sp>
      <p:pic>
        <p:nvPicPr>
          <p:cNvPr id="4099" name="Picture 4" descr="BD05679_"/>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2709863"/>
            <a:ext cx="8534400" cy="3603625"/>
          </a:xfrm>
          <a:prstGeom prst="rect">
            <a:avLst/>
          </a:prstGeom>
          <a:noFill/>
          <a:ln w="9525">
            <a:noFill/>
            <a:miter lim="800000"/>
            <a:headEnd/>
            <a:tailEnd/>
          </a:ln>
        </p:spPr>
      </p:pic>
      <p:sp>
        <p:nvSpPr>
          <p:cNvPr id="4100" name="WordArt 5"/>
          <p:cNvSpPr>
            <a:spLocks noChangeArrowheads="1" noChangeShapeType="1" noTextEdit="1"/>
          </p:cNvSpPr>
          <p:nvPr/>
        </p:nvSpPr>
        <p:spPr bwMode="auto">
          <a:xfrm>
            <a:off x="4800600" y="3092450"/>
            <a:ext cx="2971800" cy="1479550"/>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Philistine Country</a:t>
            </a:r>
          </a:p>
        </p:txBody>
      </p:sp>
      <p:sp>
        <p:nvSpPr>
          <p:cNvPr id="4101" name="Line 6"/>
          <p:cNvSpPr>
            <a:spLocks noChangeShapeType="1"/>
          </p:cNvSpPr>
          <p:nvPr/>
        </p:nvSpPr>
        <p:spPr bwMode="auto">
          <a:xfrm>
            <a:off x="2895600" y="3003550"/>
            <a:ext cx="3429000" cy="2711450"/>
          </a:xfrm>
          <a:prstGeom prst="line">
            <a:avLst/>
          </a:prstGeom>
          <a:noFill/>
          <a:ln w="152400">
            <a:solidFill>
              <a:srgbClr val="FF0000"/>
            </a:solidFill>
            <a:round/>
            <a:headEnd/>
            <a:tailEnd/>
          </a:ln>
        </p:spPr>
        <p:txBody>
          <a:bodyPr/>
          <a:lstStyle/>
          <a:p>
            <a:endParaRPr lang="en-US"/>
          </a:p>
        </p:txBody>
      </p:sp>
      <p:sp>
        <p:nvSpPr>
          <p:cNvPr id="4102" name="Oval 8"/>
          <p:cNvSpPr>
            <a:spLocks noChangeArrowheads="1"/>
          </p:cNvSpPr>
          <p:nvPr/>
        </p:nvSpPr>
        <p:spPr bwMode="auto">
          <a:xfrm>
            <a:off x="2362200" y="2303463"/>
            <a:ext cx="4648200" cy="3944937"/>
          </a:xfrm>
          <a:prstGeom prst="ellipse">
            <a:avLst/>
          </a:prstGeom>
          <a:noFill/>
          <a:ln w="85725">
            <a:solidFill>
              <a:srgbClr val="FF0000"/>
            </a:solidFill>
            <a:round/>
            <a:headEnd/>
            <a:tailEnd/>
          </a:ln>
        </p:spPr>
        <p:txBody>
          <a:bodyPr wrap="none" anchor="ctr"/>
          <a:lstStyle/>
          <a:p>
            <a:pPr algn="ctr" eaLnBrk="1" hangingPunct="1"/>
            <a:endParaRPr lang="en-US" altLang="en-US"/>
          </a:p>
        </p:txBody>
      </p:sp>
      <p:sp>
        <p:nvSpPr>
          <p:cNvPr id="4104" name="Line 10"/>
          <p:cNvSpPr>
            <a:spLocks noChangeShapeType="1"/>
          </p:cNvSpPr>
          <p:nvPr/>
        </p:nvSpPr>
        <p:spPr bwMode="auto">
          <a:xfrm flipV="1">
            <a:off x="5791200" y="3116263"/>
            <a:ext cx="3352800" cy="1150937"/>
          </a:xfrm>
          <a:prstGeom prst="line">
            <a:avLst/>
          </a:prstGeom>
          <a:noFill/>
          <a:ln w="111125">
            <a:solidFill>
              <a:schemeClr val="tx1"/>
            </a:solidFill>
            <a:round/>
            <a:headEnd/>
            <a:tailEnd type="triangle" w="med" len="med"/>
          </a:ln>
        </p:spPr>
        <p:txBody>
          <a:bodyPr/>
          <a:lstStyle/>
          <a:p>
            <a:endParaRPr lang="en-US"/>
          </a:p>
        </p:txBody>
      </p:sp>
      <p:sp>
        <p:nvSpPr>
          <p:cNvPr id="4105" name="Text Box 11"/>
          <p:cNvSpPr txBox="1">
            <a:spLocks noChangeArrowheads="1"/>
          </p:cNvSpPr>
          <p:nvPr/>
        </p:nvSpPr>
        <p:spPr bwMode="auto">
          <a:xfrm>
            <a:off x="7842250" y="2297113"/>
            <a:ext cx="1301750" cy="831850"/>
          </a:xfrm>
          <a:prstGeom prst="rect">
            <a:avLst/>
          </a:prstGeom>
          <a:noFill/>
          <a:ln w="9525">
            <a:noFill/>
            <a:miter lim="800000"/>
            <a:headEnd/>
            <a:tailEnd/>
          </a:ln>
        </p:spPr>
        <p:txBody>
          <a:bodyPr>
            <a:spAutoFit/>
          </a:bodyPr>
          <a:lstStyle/>
          <a:p>
            <a:pPr algn="ctr" eaLnBrk="1" hangingPunct="1"/>
            <a:r>
              <a:rPr lang="en-US" altLang="en-US" sz="4800" b="1"/>
              <a:t>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ChangeArrowheads="1"/>
          </p:cNvSpPr>
          <p:nvPr/>
        </p:nvSpPr>
        <p:spPr bwMode="auto">
          <a:xfrm>
            <a:off x="0" y="0"/>
            <a:ext cx="9144000" cy="6858000"/>
          </a:xfrm>
          <a:prstGeom prst="rect">
            <a:avLst/>
          </a:prstGeom>
          <a:solidFill>
            <a:srgbClr val="33CCCC"/>
          </a:solidFill>
          <a:ln w="9525">
            <a:solidFill>
              <a:schemeClr val="tx1"/>
            </a:solidFill>
            <a:miter lim="800000"/>
            <a:headEnd/>
            <a:tailEnd/>
          </a:ln>
        </p:spPr>
        <p:txBody>
          <a:bodyPr wrap="none" anchor="ctr"/>
          <a:lstStyle/>
          <a:p>
            <a:pPr algn="ctr" eaLnBrk="1" hangingPunct="1"/>
            <a:endParaRPr lang="en-US" altLang="en-US"/>
          </a:p>
        </p:txBody>
      </p:sp>
      <p:sp>
        <p:nvSpPr>
          <p:cNvPr id="5126" name="WordArt 5"/>
          <p:cNvSpPr>
            <a:spLocks noChangeArrowheads="1" noChangeShapeType="1" noTextEdit="1"/>
          </p:cNvSpPr>
          <p:nvPr/>
        </p:nvSpPr>
        <p:spPr bwMode="auto">
          <a:xfrm>
            <a:off x="609600" y="2438400"/>
            <a:ext cx="1019175" cy="990600"/>
          </a:xfrm>
          <a:prstGeom prst="rect">
            <a:avLst/>
          </a:prstGeom>
        </p:spPr>
        <p:txBody>
          <a:bodyPr wrap="none" fromWordArt="1">
            <a:prstTxWarp prst="textCascadeUp">
              <a:avLst>
                <a:gd name="adj" fmla="val 100000"/>
              </a:avLst>
            </a:prstTxWarp>
            <a:scene3d>
              <a:camera prst="legacyPerspectiveFront">
                <a:rot lat="20519992"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1">
                  <a:gsLst>
                    <a:gs pos="0">
                      <a:srgbClr val="FFE701"/>
                    </a:gs>
                    <a:gs pos="100000">
                      <a:srgbClr val="FE3E02"/>
                    </a:gs>
                  </a:gsLst>
                  <a:lin ang="5400000" scaled="1"/>
                </a:gradFill>
                <a:latin typeface="Impact"/>
              </a:rPr>
              <a:t>Egypt</a:t>
            </a:r>
          </a:p>
        </p:txBody>
      </p:sp>
      <p:sp>
        <p:nvSpPr>
          <p:cNvPr id="5127" name="Line 6"/>
          <p:cNvSpPr>
            <a:spLocks noChangeShapeType="1"/>
          </p:cNvSpPr>
          <p:nvPr/>
        </p:nvSpPr>
        <p:spPr bwMode="auto">
          <a:xfrm flipH="1">
            <a:off x="381000" y="2362200"/>
            <a:ext cx="1524000" cy="152400"/>
          </a:xfrm>
          <a:prstGeom prst="line">
            <a:avLst/>
          </a:prstGeom>
          <a:noFill/>
          <a:ln w="76200">
            <a:solidFill>
              <a:schemeClr val="tx1"/>
            </a:solidFill>
            <a:round/>
            <a:headEnd/>
            <a:tailEnd type="triangle" w="med" len="med"/>
          </a:ln>
        </p:spPr>
        <p:txBody>
          <a:bodyPr/>
          <a:lstStyle/>
          <a:p>
            <a:endParaRPr lang="en-US"/>
          </a:p>
        </p:txBody>
      </p:sp>
      <p:sp>
        <p:nvSpPr>
          <p:cNvPr id="5128" name="Line Callout 1 8"/>
          <p:cNvSpPr>
            <a:spLocks/>
          </p:cNvSpPr>
          <p:nvPr/>
        </p:nvSpPr>
        <p:spPr bwMode="auto">
          <a:xfrm>
            <a:off x="2971800" y="-29980"/>
            <a:ext cx="6172200" cy="1020580"/>
          </a:xfrm>
          <a:prstGeom prst="borderCallout1">
            <a:avLst>
              <a:gd name="adj1" fmla="val 5097"/>
              <a:gd name="adj2" fmla="val -2314"/>
              <a:gd name="adj3" fmla="val 4736"/>
              <a:gd name="adj4" fmla="val -2616"/>
            </a:avLst>
          </a:prstGeom>
          <a:solidFill>
            <a:srgbClr val="FFFF00"/>
          </a:solidFill>
          <a:ln w="9525" algn="ctr">
            <a:solidFill>
              <a:schemeClr val="tx1"/>
            </a:solidFill>
            <a:round/>
            <a:headEnd/>
            <a:tailEnd/>
          </a:ln>
        </p:spPr>
        <p:txBody>
          <a:bodyPr/>
          <a:lstStyle/>
          <a:p>
            <a:pPr algn="ctr" eaLnBrk="1" hangingPunct="1"/>
            <a:r>
              <a:rPr lang="en-US" altLang="en-US" sz="3200" b="1" dirty="0"/>
              <a:t>Read: Exodus 13:17b</a:t>
            </a:r>
            <a:endParaRPr lang="en-US" sz="3200" b="1" dirty="0"/>
          </a:p>
        </p:txBody>
      </p:sp>
      <p:pic>
        <p:nvPicPr>
          <p:cNvPr id="3" name="Picture 2">
            <a:extLst>
              <a:ext uri="{FF2B5EF4-FFF2-40B4-BE49-F238E27FC236}">
                <a16:creationId xmlns:a16="http://schemas.microsoft.com/office/drawing/2014/main" id="{13BCA929-F234-6377-BB68-ABB5DD0D962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8223" y="2362200"/>
            <a:ext cx="5600700" cy="3733800"/>
          </a:xfrm>
          <a:prstGeom prst="rect">
            <a:avLst/>
          </a:prstGeom>
        </p:spPr>
      </p:pic>
      <p:sp>
        <p:nvSpPr>
          <p:cNvPr id="4" name="Content Placeholder 3">
            <a:extLst>
              <a:ext uri="{FF2B5EF4-FFF2-40B4-BE49-F238E27FC236}">
                <a16:creationId xmlns:a16="http://schemas.microsoft.com/office/drawing/2014/main" id="{FBF55D99-44C6-D4B1-C0A8-5E22F45A9365}"/>
              </a:ext>
            </a:extLst>
          </p:cNvPr>
          <p:cNvSpPr>
            <a:spLocks noGrp="1"/>
          </p:cNvSpPr>
          <p:nvPr>
            <p:ph idx="1"/>
          </p:nvPr>
        </p:nvSpPr>
        <p:spPr/>
        <p:txBody>
          <a:bodyPr/>
          <a:lstStyle/>
          <a:p>
            <a:pPr marL="0" indent="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2" descr="j025107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58750"/>
            <a:ext cx="9262533" cy="7315200"/>
          </a:xfrm>
          <a:prstGeom prst="rect">
            <a:avLst/>
          </a:prstGeom>
          <a:noFill/>
          <a:ln w="9525">
            <a:noFill/>
            <a:miter lim="800000"/>
            <a:headEnd/>
            <a:tailEnd/>
          </a:ln>
        </p:spPr>
      </p:pic>
      <p:sp>
        <p:nvSpPr>
          <p:cNvPr id="6147" name="Rectangle 2"/>
          <p:cNvSpPr>
            <a:spLocks noGrp="1" noChangeArrowheads="1"/>
          </p:cNvSpPr>
          <p:nvPr>
            <p:ph type="body" idx="1"/>
          </p:nvPr>
        </p:nvSpPr>
        <p:spPr>
          <a:xfrm rot="19673183">
            <a:off x="152400" y="1074531"/>
            <a:ext cx="4267200" cy="1219200"/>
          </a:xfrm>
        </p:spPr>
        <p:txBody>
          <a:bodyPr/>
          <a:lstStyle/>
          <a:p>
            <a:pPr algn="ctr" eaLnBrk="1" hangingPunct="1">
              <a:lnSpc>
                <a:spcPct val="90000"/>
              </a:lnSpc>
              <a:buFontTx/>
              <a:buNone/>
            </a:pPr>
            <a:r>
              <a:rPr lang="en-US" altLang="en-US" b="1" dirty="0"/>
              <a:t>Read: Exodus 13:18</a:t>
            </a:r>
          </a:p>
        </p:txBody>
      </p:sp>
      <p:pic>
        <p:nvPicPr>
          <p:cNvPr id="4" name="Picture 3">
            <a:extLst>
              <a:ext uri="{FF2B5EF4-FFF2-40B4-BE49-F238E27FC236}">
                <a16:creationId xmlns:a16="http://schemas.microsoft.com/office/drawing/2014/main" id="{46C007AB-E575-01C2-01F1-07CEDE65C6B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53000" y="257908"/>
            <a:ext cx="3289651" cy="3073082"/>
          </a:xfrm>
          <a:prstGeom prst="rect">
            <a:avLst/>
          </a:prstGeom>
        </p:spPr>
      </p:pic>
      <p:pic>
        <p:nvPicPr>
          <p:cNvPr id="6" name="Picture 5">
            <a:extLst>
              <a:ext uri="{FF2B5EF4-FFF2-40B4-BE49-F238E27FC236}">
                <a16:creationId xmlns:a16="http://schemas.microsoft.com/office/drawing/2014/main" id="{1E2CD031-24D5-639B-38F2-28E4B236A640}"/>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118959" y="3527011"/>
            <a:ext cx="4906081" cy="32707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2" descr="j025107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237" y="-153315"/>
            <a:ext cx="9379647" cy="7239915"/>
          </a:xfrm>
          <a:prstGeom prst="rect">
            <a:avLst/>
          </a:prstGeom>
          <a:noFill/>
          <a:ln w="9525">
            <a:noFill/>
            <a:miter lim="800000"/>
            <a:headEnd/>
            <a:tailEnd/>
          </a:ln>
        </p:spPr>
      </p:pic>
      <p:sp>
        <p:nvSpPr>
          <p:cNvPr id="7171" name="Rectangle 2"/>
          <p:cNvSpPr>
            <a:spLocks noGrp="1" noChangeArrowheads="1"/>
          </p:cNvSpPr>
          <p:nvPr>
            <p:ph type="body" idx="1"/>
          </p:nvPr>
        </p:nvSpPr>
        <p:spPr>
          <a:xfrm>
            <a:off x="-8467" y="100477"/>
            <a:ext cx="9144000" cy="1600200"/>
          </a:xfrm>
        </p:spPr>
        <p:txBody>
          <a:bodyPr/>
          <a:lstStyle/>
          <a:p>
            <a:pPr marL="0" indent="0" algn="ctr" eaLnBrk="1" hangingPunct="1">
              <a:spcBef>
                <a:spcPts val="0"/>
              </a:spcBef>
              <a:buFontTx/>
              <a:buNone/>
            </a:pPr>
            <a:r>
              <a:rPr lang="en-US" altLang="en-US" b="1" dirty="0"/>
              <a:t>Read: Exodus 13:19</a:t>
            </a:r>
          </a:p>
        </p:txBody>
      </p:sp>
      <p:sp>
        <p:nvSpPr>
          <p:cNvPr id="7176" name="Rounded Rectangular Callout 20"/>
          <p:cNvSpPr>
            <a:spLocks noChangeArrowheads="1"/>
          </p:cNvSpPr>
          <p:nvPr/>
        </p:nvSpPr>
        <p:spPr bwMode="auto">
          <a:xfrm>
            <a:off x="1257300" y="5317796"/>
            <a:ext cx="6629400" cy="1637675"/>
          </a:xfrm>
          <a:prstGeom prst="wedgeRoundRectCallout">
            <a:avLst>
              <a:gd name="adj1" fmla="val 20011"/>
              <a:gd name="adj2" fmla="val 50463"/>
              <a:gd name="adj3" fmla="val 16667"/>
            </a:avLst>
          </a:prstGeom>
          <a:solidFill>
            <a:schemeClr val="accent1"/>
          </a:solidFill>
          <a:ln w="9525" algn="ctr">
            <a:solidFill>
              <a:schemeClr val="tx1"/>
            </a:solidFill>
            <a:round/>
            <a:headEnd/>
            <a:tailEnd/>
          </a:ln>
        </p:spPr>
        <p:txBody>
          <a:bodyPr/>
          <a:lstStyle/>
          <a:p>
            <a:pPr algn="ctr" eaLnBrk="1" hangingPunct="1"/>
            <a:endParaRPr lang="en-US"/>
          </a:p>
        </p:txBody>
      </p:sp>
      <p:sp>
        <p:nvSpPr>
          <p:cNvPr id="7177" name="Text Box 19"/>
          <p:cNvSpPr txBox="1">
            <a:spLocks noChangeArrowheads="1"/>
          </p:cNvSpPr>
          <p:nvPr/>
        </p:nvSpPr>
        <p:spPr bwMode="auto">
          <a:xfrm>
            <a:off x="1371402" y="5317797"/>
            <a:ext cx="6172200" cy="1446550"/>
          </a:xfrm>
          <a:prstGeom prst="rect">
            <a:avLst/>
          </a:prstGeom>
          <a:noFill/>
          <a:ln w="9525">
            <a:noFill/>
            <a:miter lim="800000"/>
            <a:headEnd/>
            <a:tailEnd/>
          </a:ln>
        </p:spPr>
        <p:txBody>
          <a:bodyPr>
            <a:spAutoFit/>
          </a:bodyPr>
          <a:lstStyle/>
          <a:p>
            <a:pPr algn="ctr" eaLnBrk="1" hangingPunct="1">
              <a:spcBef>
                <a:spcPct val="20000"/>
              </a:spcBef>
            </a:pPr>
            <a:r>
              <a:rPr lang="en-US" altLang="en-US" sz="2400" b="1" dirty="0">
                <a:solidFill>
                  <a:schemeClr val="accent2">
                    <a:lumMod val="50000"/>
                  </a:schemeClr>
                </a:solidFill>
              </a:rPr>
              <a:t>Take Note:</a:t>
            </a:r>
          </a:p>
          <a:p>
            <a:pPr algn="ctr" eaLnBrk="1" hangingPunct="1">
              <a:spcBef>
                <a:spcPct val="20000"/>
              </a:spcBef>
            </a:pPr>
            <a:r>
              <a:rPr lang="en-US" altLang="en-US" sz="2000" b="1" dirty="0">
                <a:solidFill>
                  <a:schemeClr val="accent2">
                    <a:lumMod val="50000"/>
                  </a:schemeClr>
                </a:solidFill>
              </a:rPr>
              <a:t>You may remember the memory verse Genesis 50:24b from last year. Take a moment to review that and then read verse 25. What do you notice?</a:t>
            </a:r>
          </a:p>
        </p:txBody>
      </p:sp>
      <p:pic>
        <p:nvPicPr>
          <p:cNvPr id="3" name="Picture 2">
            <a:extLst>
              <a:ext uri="{FF2B5EF4-FFF2-40B4-BE49-F238E27FC236}">
                <a16:creationId xmlns:a16="http://schemas.microsoft.com/office/drawing/2014/main" id="{E823D644-E556-7772-ED1E-75FD356435A3}"/>
              </a:ext>
            </a:extLst>
          </p:cNvPr>
          <p:cNvPicPr>
            <a:picLocks noChangeAspect="1"/>
          </p:cNvPicPr>
          <p:nvPr/>
        </p:nvPicPr>
        <p:blipFill>
          <a:blip r:embed="rId4"/>
          <a:stretch>
            <a:fillRect/>
          </a:stretch>
        </p:blipFill>
        <p:spPr>
          <a:xfrm>
            <a:off x="524121" y="679277"/>
            <a:ext cx="8146929" cy="44473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0">
          <a:gsLst>
            <a:gs pos="0">
              <a:srgbClr val="D6B19C"/>
            </a:gs>
            <a:gs pos="30000">
              <a:srgbClr val="D49E6C"/>
            </a:gs>
            <a:gs pos="70000">
              <a:srgbClr val="A65528"/>
            </a:gs>
            <a:gs pos="100000">
              <a:srgbClr val="CC6600"/>
            </a:gs>
          </a:gsLst>
          <a:lin ang="5400000"/>
        </a:gradFill>
        <a:effectLst/>
      </p:bgPr>
    </p:bg>
    <p:spTree>
      <p:nvGrpSpPr>
        <p:cNvPr id="1" name=""/>
        <p:cNvGrpSpPr/>
        <p:nvPr/>
      </p:nvGrpSpPr>
      <p:grpSpPr>
        <a:xfrm>
          <a:off x="0" y="0"/>
          <a:ext cx="0" cy="0"/>
          <a:chOff x="0" y="0"/>
          <a:chExt cx="0" cy="0"/>
        </a:xfrm>
      </p:grpSpPr>
      <p:pic>
        <p:nvPicPr>
          <p:cNvPr id="8195" name="Picture 10" descr="j0185189"/>
          <p:cNvPicPr>
            <a:picLocks noChangeAspect="1" noChangeArrowheads="1"/>
          </p:cNvPicPr>
          <p:nvPr/>
        </p:nvPicPr>
        <p:blipFill>
          <a:blip r:embed="rId2" cstate="print"/>
          <a:srcRect/>
          <a:stretch>
            <a:fillRect/>
          </a:stretch>
        </p:blipFill>
        <p:spPr bwMode="auto">
          <a:xfrm>
            <a:off x="0" y="0"/>
            <a:ext cx="2493963" cy="6858000"/>
          </a:xfrm>
          <a:prstGeom prst="rect">
            <a:avLst/>
          </a:prstGeom>
          <a:noFill/>
          <a:ln w="9525">
            <a:noFill/>
            <a:miter lim="800000"/>
            <a:headEnd/>
            <a:tailEnd/>
          </a:ln>
        </p:spPr>
      </p:pic>
      <p:sp>
        <p:nvSpPr>
          <p:cNvPr id="8196" name="Rectangle 2"/>
          <p:cNvSpPr>
            <a:spLocks noGrp="1" noChangeArrowheads="1"/>
          </p:cNvSpPr>
          <p:nvPr>
            <p:ph type="body" idx="1"/>
          </p:nvPr>
        </p:nvSpPr>
        <p:spPr>
          <a:xfrm>
            <a:off x="2831001" y="1060938"/>
            <a:ext cx="6172200" cy="2362200"/>
          </a:xfrm>
        </p:spPr>
        <p:txBody>
          <a:bodyPr/>
          <a:lstStyle/>
          <a:p>
            <a:pPr algn="ctr" eaLnBrk="1" hangingPunct="1">
              <a:lnSpc>
                <a:spcPct val="90000"/>
              </a:lnSpc>
              <a:buFontTx/>
              <a:buNone/>
            </a:pPr>
            <a:r>
              <a:rPr lang="en-US" altLang="en-US" dirty="0"/>
              <a:t>  </a:t>
            </a:r>
            <a:r>
              <a:rPr lang="en-US" altLang="en-US" sz="4000" b="1" dirty="0"/>
              <a:t>  Read: Exodus 13:20</a:t>
            </a:r>
          </a:p>
        </p:txBody>
      </p:sp>
      <p:pic>
        <p:nvPicPr>
          <p:cNvPr id="8197" name="Picture 5" descr="j023089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7706" y="2738132"/>
            <a:ext cx="3749675" cy="3421063"/>
          </a:xfrm>
          <a:prstGeom prst="rect">
            <a:avLst/>
          </a:prstGeom>
          <a:noFill/>
          <a:ln w="9525">
            <a:noFill/>
            <a:miter lim="800000"/>
            <a:headEnd/>
            <a:tailEnd/>
          </a:ln>
        </p:spPr>
      </p:pic>
      <p:sp>
        <p:nvSpPr>
          <p:cNvPr id="8198" name="WordArt 6" descr="White marble"/>
          <p:cNvSpPr>
            <a:spLocks noChangeArrowheads="1" noChangeShapeType="1" noTextEdit="1"/>
          </p:cNvSpPr>
          <p:nvPr/>
        </p:nvSpPr>
        <p:spPr bwMode="auto">
          <a:xfrm>
            <a:off x="6400800" y="5181600"/>
            <a:ext cx="2743200" cy="127635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en-US" sz="3600" kern="10">
                <a:ln w="9525">
                  <a:round/>
                  <a:headEnd/>
                  <a:tailEnd/>
                </a:ln>
                <a:blipFill dpi="0" rotWithShape="0">
                  <a:blip r:embed="rId4"/>
                  <a:srcRect/>
                  <a:tile tx="0" ty="0" sx="100000" sy="100000" flip="none" algn="tl"/>
                </a:blipFill>
                <a:latin typeface="Arial Black"/>
              </a:rPr>
              <a:t>Succoth</a:t>
            </a:r>
          </a:p>
        </p:txBody>
      </p:sp>
      <p:sp>
        <p:nvSpPr>
          <p:cNvPr id="8199" name="Line 7"/>
          <p:cNvSpPr>
            <a:spLocks noChangeShapeType="1"/>
          </p:cNvSpPr>
          <p:nvPr/>
        </p:nvSpPr>
        <p:spPr bwMode="auto">
          <a:xfrm flipH="1">
            <a:off x="5410200" y="4953000"/>
            <a:ext cx="3733800" cy="0"/>
          </a:xfrm>
          <a:prstGeom prst="line">
            <a:avLst/>
          </a:prstGeom>
          <a:noFill/>
          <a:ln w="73025">
            <a:solidFill>
              <a:schemeClr val="tx1"/>
            </a:solidFill>
            <a:round/>
            <a:headEnd/>
            <a:tailEnd type="triangle" w="med" len="med"/>
          </a:ln>
        </p:spPr>
        <p:txBody>
          <a:bodyPr/>
          <a:lstStyle/>
          <a:p>
            <a:endParaRPr lang="en-US"/>
          </a:p>
        </p:txBody>
      </p:sp>
      <p:pic>
        <p:nvPicPr>
          <p:cNvPr id="8200" name="Picture 4" descr="j021568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4870450"/>
            <a:ext cx="2179638" cy="1987550"/>
          </a:xfrm>
          <a:prstGeom prst="rect">
            <a:avLst/>
          </a:prstGeom>
          <a:noFill/>
          <a:ln w="9525">
            <a:noFill/>
            <a:miter lim="800000"/>
            <a:headEnd/>
            <a:tailEnd/>
          </a:ln>
        </p:spPr>
      </p:pic>
      <p:sp>
        <p:nvSpPr>
          <p:cNvPr id="8201" name="WordArt 9"/>
          <p:cNvSpPr>
            <a:spLocks noChangeArrowheads="1" noChangeShapeType="1" noTextEdit="1"/>
          </p:cNvSpPr>
          <p:nvPr/>
        </p:nvSpPr>
        <p:spPr bwMode="auto">
          <a:xfrm>
            <a:off x="304800" y="1752600"/>
            <a:ext cx="2590800" cy="10668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en-US" sz="3600" kern="10">
                <a:ln w="9525">
                  <a:round/>
                  <a:headEnd/>
                  <a:tailEnd/>
                </a:ln>
                <a:solidFill>
                  <a:schemeClr val="bg1">
                    <a:alpha val="50980"/>
                  </a:schemeClr>
                </a:solidFill>
                <a:latin typeface="Arial Black"/>
              </a:rPr>
              <a:t>Etham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9"/>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0" y="1358602"/>
            <a:ext cx="9144000" cy="4991695"/>
          </a:xfrm>
          <a:prstGeom prst="rect">
            <a:avLst/>
          </a:prstGeom>
          <a:noFill/>
          <a:ln w="9525">
            <a:noFill/>
            <a:miter lim="800000"/>
            <a:headEnd/>
            <a:tailEnd/>
          </a:ln>
        </p:spPr>
      </p:pic>
      <p:sp>
        <p:nvSpPr>
          <p:cNvPr id="9219" name="Rectangle 2"/>
          <p:cNvSpPr>
            <a:spLocks noGrp="1" noChangeArrowheads="1"/>
          </p:cNvSpPr>
          <p:nvPr>
            <p:ph type="body" idx="1"/>
          </p:nvPr>
        </p:nvSpPr>
        <p:spPr>
          <a:xfrm>
            <a:off x="0" y="152400"/>
            <a:ext cx="8915400" cy="1219200"/>
          </a:xfrm>
        </p:spPr>
        <p:txBody>
          <a:bodyPr/>
          <a:lstStyle/>
          <a:p>
            <a:pPr eaLnBrk="1" hangingPunct="1">
              <a:buFontTx/>
              <a:buNone/>
            </a:pPr>
            <a:r>
              <a:rPr lang="en-US" altLang="en-US" b="1" dirty="0"/>
              <a:t> Read: Exodus 13:21a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0"/>
          <p:cNvPicPr>
            <a:picLocks noChangeAspect="1" noChangeArrowheads="1" noCrop="1"/>
          </p:cNvPicPr>
          <p:nvPr/>
        </p:nvPicPr>
        <p:blipFill>
          <a:blip r:embed="rId3">
            <a:extLst>
              <a:ext uri="{28A0092B-C50C-407E-A947-70E740481C1C}">
                <a14:useLocalDpi xmlns:a14="http://schemas.microsoft.com/office/drawing/2010/main"/>
              </a:ext>
            </a:extLst>
          </a:blip>
          <a:srcRect/>
          <a:stretch/>
        </p:blipFill>
        <p:spPr bwMode="auto">
          <a:xfrm>
            <a:off x="0" y="1368921"/>
            <a:ext cx="9144000" cy="4991695"/>
          </a:xfrm>
          <a:prstGeom prst="rect">
            <a:avLst/>
          </a:prstGeom>
          <a:noFill/>
          <a:ln w="9525">
            <a:noFill/>
            <a:miter lim="800000"/>
            <a:headEnd/>
            <a:tailEnd/>
          </a:ln>
        </p:spPr>
      </p:pic>
      <p:sp>
        <p:nvSpPr>
          <p:cNvPr id="10243" name="Rectangle 3"/>
          <p:cNvSpPr>
            <a:spLocks noGrp="1" noChangeArrowheads="1"/>
          </p:cNvSpPr>
          <p:nvPr>
            <p:ph type="body" idx="1"/>
          </p:nvPr>
        </p:nvSpPr>
        <p:spPr>
          <a:xfrm>
            <a:off x="0" y="10886"/>
            <a:ext cx="9144000" cy="1828800"/>
          </a:xfrm>
        </p:spPr>
        <p:txBody>
          <a:bodyPr/>
          <a:lstStyle/>
          <a:p>
            <a:pPr eaLnBrk="1" hangingPunct="1">
              <a:buFontTx/>
              <a:buNone/>
            </a:pPr>
            <a:r>
              <a:rPr lang="en-US" altLang="en-US" b="1" dirty="0"/>
              <a:t>Read: Exodus 13:21b</a:t>
            </a:r>
            <a:r>
              <a:rPr lang="en-US" altLang="en-US" dirty="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11266" name="Rectangle 7"/>
          <p:cNvSpPr>
            <a:spLocks noGrp="1" noChangeArrowheads="1"/>
          </p:cNvSpPr>
          <p:nvPr>
            <p:ph type="title"/>
          </p:nvPr>
        </p:nvSpPr>
        <p:spPr>
          <a:xfrm>
            <a:off x="228600" y="0"/>
            <a:ext cx="8686800" cy="1828800"/>
          </a:xfrm>
          <a:solidFill>
            <a:schemeClr val="bg1"/>
          </a:solidFill>
        </p:spPr>
        <p:txBody>
          <a:bodyPr/>
          <a:lstStyle/>
          <a:p>
            <a:pPr eaLnBrk="1" hangingPunct="1"/>
            <a:r>
              <a:rPr lang="en-US" altLang="en-US" sz="3600" b="1" dirty="0"/>
              <a:t>Read: Exodus 13:22</a:t>
            </a:r>
          </a:p>
        </p:txBody>
      </p:sp>
      <p:sp>
        <p:nvSpPr>
          <p:cNvPr id="5" name="Content Placeholder 4">
            <a:extLst>
              <a:ext uri="{FF2B5EF4-FFF2-40B4-BE49-F238E27FC236}">
                <a16:creationId xmlns:a16="http://schemas.microsoft.com/office/drawing/2014/main" id="{A367F129-B914-C156-8B6F-AC06D3E5159F}"/>
              </a:ext>
            </a:extLst>
          </p:cNvPr>
          <p:cNvSpPr>
            <a:spLocks noGrp="1"/>
          </p:cNvSpPr>
          <p:nvPr>
            <p:ph sz="quarter" idx="3"/>
          </p:nvPr>
        </p:nvSpPr>
        <p:spPr/>
        <p:txBody>
          <a:bodyPr/>
          <a:lstStyle/>
          <a:p>
            <a:endParaRPr lang="en-US"/>
          </a:p>
        </p:txBody>
      </p:sp>
      <p:pic>
        <p:nvPicPr>
          <p:cNvPr id="7" name="Picture 6" descr="Both images depict a biblical scene where a crowd witnesses a miraculous fire or light from a religious story.&#10;&#10;AI-generated content may be incorrect.">
            <a:extLst>
              <a:ext uri="{FF2B5EF4-FFF2-40B4-BE49-F238E27FC236}">
                <a16:creationId xmlns:a16="http://schemas.microsoft.com/office/drawing/2014/main" id="{347C99DB-6591-A5FA-A18D-2EC1E61392B9}"/>
              </a:ext>
            </a:extLst>
          </p:cNvPr>
          <p:cNvPicPr>
            <a:picLocks noChangeAspect="1"/>
          </p:cNvPicPr>
          <p:nvPr/>
        </p:nvPicPr>
        <p:blipFill>
          <a:blip r:embed="rId3"/>
          <a:stretch>
            <a:fillRect/>
          </a:stretch>
        </p:blipFill>
        <p:spPr>
          <a:xfrm>
            <a:off x="0" y="1855419"/>
            <a:ext cx="9144000" cy="499169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6" descr="j0315767"/>
          <p:cNvPicPr>
            <a:picLocks noGrp="1" noChangeAspect="1" noChangeArrowheads="1" noCrop="1"/>
          </p:cNvPicPr>
          <p:nvPr>
            <p:ph sz="quarter" idx="2"/>
          </p:nvPr>
        </p:nvPicPr>
        <p:blipFill>
          <a:blip r:embed="rId2" cstate="print"/>
          <a:srcRect/>
          <a:stretch>
            <a:fillRect/>
          </a:stretch>
        </p:blipFill>
        <p:spPr>
          <a:xfrm>
            <a:off x="2590800" y="0"/>
            <a:ext cx="6553200" cy="6858000"/>
          </a:xfrm>
          <a:noFill/>
        </p:spPr>
      </p:pic>
      <p:sp>
        <p:nvSpPr>
          <p:cNvPr id="12291" name="Rectangle 12"/>
          <p:cNvSpPr>
            <a:spLocks noChangeArrowheads="1"/>
          </p:cNvSpPr>
          <p:nvPr/>
        </p:nvSpPr>
        <p:spPr bwMode="auto">
          <a:xfrm>
            <a:off x="5257800" y="0"/>
            <a:ext cx="3886200" cy="5334000"/>
          </a:xfrm>
          <a:prstGeom prst="rect">
            <a:avLst/>
          </a:prstGeom>
          <a:solidFill>
            <a:schemeClr val="accent2"/>
          </a:solidFill>
          <a:ln w="9525">
            <a:solidFill>
              <a:schemeClr val="tx1"/>
            </a:solidFill>
            <a:miter lim="800000"/>
            <a:headEnd/>
            <a:tailEnd/>
          </a:ln>
        </p:spPr>
        <p:txBody>
          <a:bodyPr wrap="none" anchor="ctr"/>
          <a:lstStyle/>
          <a:p>
            <a:pPr algn="ctr" eaLnBrk="1" hangingPunct="1"/>
            <a:endParaRPr lang="en-US" altLang="en-US"/>
          </a:p>
        </p:txBody>
      </p:sp>
      <p:sp>
        <p:nvSpPr>
          <p:cNvPr id="12292" name="Rectangle 2"/>
          <p:cNvSpPr>
            <a:spLocks noGrp="1" noChangeArrowheads="1"/>
          </p:cNvSpPr>
          <p:nvPr>
            <p:ph type="body" sz="half" idx="1"/>
          </p:nvPr>
        </p:nvSpPr>
        <p:spPr>
          <a:xfrm>
            <a:off x="5181600" y="1345223"/>
            <a:ext cx="4038600" cy="1828800"/>
          </a:xfrm>
        </p:spPr>
        <p:txBody>
          <a:bodyPr/>
          <a:lstStyle/>
          <a:p>
            <a:pPr algn="ctr" eaLnBrk="1" hangingPunct="1">
              <a:buFontTx/>
              <a:buNone/>
            </a:pPr>
            <a:r>
              <a:rPr lang="en-US" altLang="en-US" b="1" dirty="0">
                <a:solidFill>
                  <a:schemeClr val="bg1"/>
                </a:solidFill>
              </a:rPr>
              <a:t> Read:</a:t>
            </a:r>
          </a:p>
          <a:p>
            <a:pPr algn="ctr" eaLnBrk="1" hangingPunct="1">
              <a:buFontTx/>
              <a:buNone/>
            </a:pPr>
            <a:endParaRPr lang="en-US" altLang="en-US" b="1" dirty="0">
              <a:solidFill>
                <a:schemeClr val="bg1"/>
              </a:solidFill>
            </a:endParaRPr>
          </a:p>
          <a:p>
            <a:pPr algn="ctr" eaLnBrk="1" hangingPunct="1">
              <a:buFontTx/>
              <a:buNone/>
            </a:pPr>
            <a:r>
              <a:rPr lang="en-US" altLang="en-US" b="1" dirty="0">
                <a:solidFill>
                  <a:schemeClr val="bg1"/>
                </a:solidFill>
              </a:rPr>
              <a:t>Exodus 14:1-2</a:t>
            </a:r>
          </a:p>
        </p:txBody>
      </p:sp>
      <p:pic>
        <p:nvPicPr>
          <p:cNvPr id="12293" name="Picture 9" descr="j0283225"/>
          <p:cNvPicPr>
            <a:picLocks noGrp="1" noChangeAspect="1" noChangeArrowheads="1" noCrop="1"/>
          </p:cNvPicPr>
          <p:nvPr>
            <p:ph sz="quarter" idx="3"/>
          </p:nvPr>
        </p:nvPicPr>
        <p:blipFill>
          <a:blip r:embed="rId3" cstate="print"/>
          <a:srcRect/>
          <a:stretch>
            <a:fillRect/>
          </a:stretch>
        </p:blipFill>
        <p:spPr>
          <a:xfrm>
            <a:off x="-3733800" y="0"/>
            <a:ext cx="6477000" cy="6858000"/>
          </a:xfrm>
          <a:noFill/>
        </p:spPr>
      </p:pic>
      <p:sp>
        <p:nvSpPr>
          <p:cNvPr id="12294" name="WordArt 14"/>
          <p:cNvSpPr>
            <a:spLocks noChangeArrowheads="1" noChangeShapeType="1" noTextEdit="1"/>
          </p:cNvSpPr>
          <p:nvPr/>
        </p:nvSpPr>
        <p:spPr bwMode="auto">
          <a:xfrm>
            <a:off x="0" y="0"/>
            <a:ext cx="3505200" cy="1447800"/>
          </a:xfrm>
          <a:prstGeom prst="rect">
            <a:avLst/>
          </a:prstGeom>
        </p:spPr>
        <p:txBody>
          <a:bodyPr wrap="none" fromWordArt="1">
            <a:prstTxWarp prst="textFadeUp">
              <a:avLst>
                <a:gd name="adj" fmla="val 9991"/>
              </a:avLst>
            </a:prstTxWarp>
          </a:bodyPr>
          <a:lstStyle/>
          <a:p>
            <a:pPr algn="ctr"/>
            <a:r>
              <a:rPr lang="en-US" sz="3600" kern="10">
                <a:ln w="66675">
                  <a:solidFill>
                    <a:schemeClr val="tx1"/>
                  </a:solidFill>
                  <a:round/>
                  <a:headEnd/>
                  <a:tailEnd/>
                </a:ln>
                <a:solidFill>
                  <a:srgbClr val="3366FF"/>
                </a:solidFill>
                <a:effectLst>
                  <a:outerShdw dist="35921" dir="2700000" sy="50000" rotWithShape="0">
                    <a:srgbClr val="875B0D">
                      <a:alpha val="70000"/>
                    </a:srgbClr>
                  </a:outerShdw>
                </a:effectLst>
                <a:latin typeface="Arial Black"/>
              </a:rPr>
              <a:t>MIGDOL</a:t>
            </a:r>
          </a:p>
        </p:txBody>
      </p:sp>
      <p:sp>
        <p:nvSpPr>
          <p:cNvPr id="12295" name="WordArt 15"/>
          <p:cNvSpPr>
            <a:spLocks noChangeArrowheads="1" noChangeShapeType="1" noTextEdit="1"/>
          </p:cNvSpPr>
          <p:nvPr/>
        </p:nvSpPr>
        <p:spPr bwMode="auto">
          <a:xfrm>
            <a:off x="2895600" y="1371600"/>
            <a:ext cx="2057400" cy="1828800"/>
          </a:xfrm>
          <a:prstGeom prst="rect">
            <a:avLst/>
          </a:prstGeom>
        </p:spPr>
        <p:txBody>
          <a:bodyPr wrap="none" fromWordArt="1">
            <a:prstTxWarp prst="textPlain">
              <a:avLst>
                <a:gd name="adj" fmla="val 50000"/>
              </a:avLst>
            </a:prstTxWarp>
          </a:bodyPr>
          <a:lstStyle/>
          <a:p>
            <a:pPr algn="ctr"/>
            <a:r>
              <a:rPr lang="en-US" sz="3600" kern="10" dirty="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the sea</a:t>
            </a:r>
          </a:p>
        </p:txBody>
      </p:sp>
      <p:sp>
        <p:nvSpPr>
          <p:cNvPr id="12296" name="Line 17"/>
          <p:cNvSpPr>
            <a:spLocks noChangeShapeType="1"/>
          </p:cNvSpPr>
          <p:nvPr/>
        </p:nvSpPr>
        <p:spPr bwMode="auto">
          <a:xfrm flipH="1">
            <a:off x="2286000" y="3928533"/>
            <a:ext cx="2819400" cy="1066800"/>
          </a:xfrm>
          <a:prstGeom prst="line">
            <a:avLst/>
          </a:prstGeom>
          <a:noFill/>
          <a:ln w="92075">
            <a:solidFill>
              <a:schemeClr val="tx1"/>
            </a:solidFill>
            <a:round/>
            <a:headEnd/>
            <a:tailEnd type="triangle" w="med" len="med"/>
          </a:ln>
        </p:spPr>
        <p:txBody>
          <a:bodyPr/>
          <a:lstStyle/>
          <a:p>
            <a:endParaRPr lang="en-US"/>
          </a:p>
        </p:txBody>
      </p:sp>
      <p:sp>
        <p:nvSpPr>
          <p:cNvPr id="4114" name="AutoShape 18"/>
          <p:cNvSpPr>
            <a:spLocks noChangeArrowheads="1"/>
          </p:cNvSpPr>
          <p:nvPr/>
        </p:nvSpPr>
        <p:spPr bwMode="auto">
          <a:xfrm>
            <a:off x="2362200" y="4038600"/>
            <a:ext cx="609600" cy="685800"/>
          </a:xfrm>
          <a:prstGeom prst="star5">
            <a:avLst/>
          </a:prstGeom>
          <a:solidFill>
            <a:srgbClr val="FFFF00"/>
          </a:solidFill>
          <a:ln w="9525">
            <a:solidFill>
              <a:schemeClr val="tx1"/>
            </a:solidFill>
            <a:miter lim="800000"/>
            <a:headEnd/>
            <a:tailEnd/>
          </a:ln>
          <a:effectLst/>
        </p:spPr>
        <p:txBody>
          <a:bodyPr wrap="none" anchor="ctr"/>
          <a:lstStyle/>
          <a:p>
            <a:pPr algn="ctr" eaLnBrk="1" hangingPunct="1">
              <a:defRPr/>
            </a:pPr>
            <a:endParaRPr lang="en-US">
              <a:latin typeface="Arial" panose="020B0604020202020204" pitchFamily="34" charset="0"/>
            </a:endParaRPr>
          </a:p>
        </p:txBody>
      </p:sp>
      <p:sp>
        <p:nvSpPr>
          <p:cNvPr id="12298" name="WordArt 19"/>
          <p:cNvSpPr>
            <a:spLocks noChangeArrowheads="1" noChangeShapeType="1" noTextEdit="1"/>
          </p:cNvSpPr>
          <p:nvPr/>
        </p:nvSpPr>
        <p:spPr bwMode="auto">
          <a:xfrm>
            <a:off x="1524000" y="5486400"/>
            <a:ext cx="2286000" cy="5715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Baal Zephon</a:t>
            </a:r>
          </a:p>
        </p:txBody>
      </p:sp>
      <p:sp>
        <p:nvSpPr>
          <p:cNvPr id="12299" name="WordArt 20"/>
          <p:cNvSpPr>
            <a:spLocks noChangeArrowheads="1" noChangeShapeType="1" noTextEdit="1"/>
          </p:cNvSpPr>
          <p:nvPr/>
        </p:nvSpPr>
        <p:spPr bwMode="auto">
          <a:xfrm>
            <a:off x="0" y="3505200"/>
            <a:ext cx="2438400" cy="914400"/>
          </a:xfrm>
          <a:prstGeom prst="rect">
            <a:avLst/>
          </a:prstGeom>
          <a:noFill/>
          <a:ln w="41275">
            <a:noFill/>
          </a:ln>
        </p:spPr>
        <p:txBody>
          <a:bodyPr wrap="none" fromWordArt="1">
            <a:prstTxWarp prst="textPlain">
              <a:avLst>
                <a:gd name="adj" fmla="val 50000"/>
              </a:avLst>
            </a:prstTxWarp>
          </a:bodyPr>
          <a:lstStyle/>
          <a:p>
            <a:pPr algn="ctr"/>
            <a:r>
              <a:rPr lang="en-US" sz="3600" kern="10" dirty="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Pi Hahiroth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25">
          <a:fgClr>
            <a:srgbClr val="CC9900"/>
          </a:fgClr>
          <a:bgClr>
            <a:schemeClr val="bg1"/>
          </a:bgClr>
        </a:pattFill>
        <a:effectLst/>
      </p:bgPr>
    </p:bg>
    <p:spTree>
      <p:nvGrpSpPr>
        <p:cNvPr id="1" name=""/>
        <p:cNvGrpSpPr/>
        <p:nvPr/>
      </p:nvGrpSpPr>
      <p:grpSpPr>
        <a:xfrm>
          <a:off x="0" y="0"/>
          <a:ext cx="0" cy="0"/>
          <a:chOff x="0" y="0"/>
          <a:chExt cx="0" cy="0"/>
        </a:xfrm>
      </p:grpSpPr>
      <p:pic>
        <p:nvPicPr>
          <p:cNvPr id="13314" name="Picture 10"/>
          <p:cNvPicPr>
            <a:picLocks noChangeAspect="1" noChangeArrowheads="1"/>
          </p:cNvPicPr>
          <p:nvPr/>
        </p:nvPicPr>
        <p:blipFill>
          <a:blip r:embed="rId2">
            <a:extLst>
              <a:ext uri="{28A0092B-C50C-407E-A947-70E740481C1C}">
                <a14:useLocalDpi xmlns:a14="http://schemas.microsoft.com/office/drawing/2010/main"/>
              </a:ext>
            </a:extLst>
          </a:blip>
          <a:srcRect/>
          <a:stretch/>
        </p:blipFill>
        <p:spPr bwMode="auto">
          <a:xfrm>
            <a:off x="1" y="2864644"/>
            <a:ext cx="7315200" cy="3993356"/>
          </a:xfrm>
          <a:prstGeom prst="rect">
            <a:avLst/>
          </a:prstGeom>
          <a:noFill/>
          <a:ln w="9525">
            <a:noFill/>
            <a:miter lim="800000"/>
            <a:headEnd/>
            <a:tailEnd/>
          </a:ln>
        </p:spPr>
      </p:pic>
      <p:sp>
        <p:nvSpPr>
          <p:cNvPr id="13317" name="Cloud Callout 7"/>
          <p:cNvSpPr>
            <a:spLocks noChangeArrowheads="1"/>
          </p:cNvSpPr>
          <p:nvPr/>
        </p:nvSpPr>
        <p:spPr bwMode="auto">
          <a:xfrm>
            <a:off x="0" y="457200"/>
            <a:ext cx="8991600" cy="2209800"/>
          </a:xfrm>
          <a:prstGeom prst="cloudCallout">
            <a:avLst>
              <a:gd name="adj1" fmla="val 46519"/>
              <a:gd name="adj2" fmla="val 48079"/>
            </a:avLst>
          </a:prstGeom>
          <a:solidFill>
            <a:srgbClr val="CC9900"/>
          </a:solidFill>
          <a:ln w="9525" algn="ctr">
            <a:solidFill>
              <a:schemeClr val="tx1"/>
            </a:solidFill>
            <a:round/>
            <a:headEnd/>
            <a:tailEnd/>
          </a:ln>
        </p:spPr>
        <p:txBody>
          <a:bodyPr/>
          <a:lstStyle/>
          <a:p>
            <a:pPr algn="ctr" eaLnBrk="1" hangingPunct="1"/>
            <a:endParaRPr lang="en-US" altLang="en-US" sz="3200" b="1" dirty="0"/>
          </a:p>
          <a:p>
            <a:pPr algn="ctr" eaLnBrk="1" hangingPunct="1"/>
            <a:r>
              <a:rPr lang="en-US" altLang="en-US" sz="3200" b="1" dirty="0"/>
              <a:t>Read: Exodus 14:3</a:t>
            </a:r>
          </a:p>
        </p:txBody>
      </p:sp>
      <p:pic>
        <p:nvPicPr>
          <p:cNvPr id="13318" name="Picture 10" descr="C:\Users\New User\AppData\Local\Microsoft\Windows\Temporary Internet Files\Content.IE5\H5QBIJWB\MCj04366320000[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91475" y="2590801"/>
            <a:ext cx="1000125" cy="3048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7"/>
          <p:cNvSpPr>
            <a:spLocks noChangeArrowheads="1"/>
          </p:cNvSpPr>
          <p:nvPr/>
        </p:nvSpPr>
        <p:spPr bwMode="auto">
          <a:xfrm>
            <a:off x="0" y="0"/>
            <a:ext cx="9144000" cy="6858000"/>
          </a:xfrm>
          <a:prstGeom prst="rect">
            <a:avLst/>
          </a:prstGeom>
          <a:solidFill>
            <a:srgbClr val="FFCC99"/>
          </a:solidFill>
          <a:ln w="9525">
            <a:solidFill>
              <a:schemeClr val="tx1"/>
            </a:solidFill>
            <a:miter lim="800000"/>
            <a:headEnd/>
            <a:tailEnd/>
          </a:ln>
        </p:spPr>
        <p:txBody>
          <a:bodyPr wrap="none" anchor="ctr"/>
          <a:lstStyle/>
          <a:p>
            <a:pPr algn="ctr" eaLnBrk="1" hangingPunct="1"/>
            <a:endParaRPr lang="en-US" altLang="en-US"/>
          </a:p>
        </p:txBody>
      </p:sp>
      <p:pic>
        <p:nvPicPr>
          <p:cNvPr id="14339" name="Picture 8" descr="MCPE02917_0000[1]"/>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flipH="1">
            <a:off x="1049073" y="152400"/>
            <a:ext cx="6019800" cy="2713038"/>
          </a:xfrm>
          <a:noFill/>
        </p:spPr>
      </p:pic>
      <p:sp>
        <p:nvSpPr>
          <p:cNvPr id="14340" name="Rectangle 2"/>
          <p:cNvSpPr>
            <a:spLocks noGrp="1" noChangeArrowheads="1"/>
          </p:cNvSpPr>
          <p:nvPr>
            <p:ph type="body" sz="half" idx="1"/>
          </p:nvPr>
        </p:nvSpPr>
        <p:spPr>
          <a:xfrm>
            <a:off x="-703842" y="4095909"/>
            <a:ext cx="6096000" cy="941388"/>
          </a:xfrm>
        </p:spPr>
        <p:txBody>
          <a:bodyPr/>
          <a:lstStyle/>
          <a:p>
            <a:pPr algn="ctr" eaLnBrk="1" hangingPunct="1">
              <a:buFontTx/>
              <a:buNone/>
            </a:pPr>
            <a:r>
              <a:rPr lang="en-US" altLang="en-US" b="1" dirty="0"/>
              <a:t> Read: Exodus 14:4</a:t>
            </a:r>
            <a:r>
              <a:rPr lang="en-US" altLang="en-US" sz="2800" b="1" dirty="0"/>
              <a:t>   </a:t>
            </a:r>
          </a:p>
        </p:txBody>
      </p:sp>
      <p:pic>
        <p:nvPicPr>
          <p:cNvPr id="14341" name="Picture 6" descr="j007877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 y="533400"/>
            <a:ext cx="1150938" cy="941388"/>
          </a:xfrm>
          <a:prstGeom prst="rect">
            <a:avLst/>
          </a:prstGeom>
          <a:noFill/>
          <a:ln w="9525">
            <a:noFill/>
            <a:miter lim="800000"/>
            <a:headEnd/>
            <a:tailEnd/>
          </a:ln>
        </p:spPr>
      </p:pic>
      <p:pic>
        <p:nvPicPr>
          <p:cNvPr id="14343" name="Picture 5" descr="j0236214"/>
          <p:cNvPicPr>
            <a:picLocks noChangeAspect="1" noChangeArrowheads="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762000"/>
            <a:ext cx="584200" cy="442913"/>
          </a:xfrm>
          <a:prstGeom prst="rect">
            <a:avLst/>
          </a:prstGeom>
          <a:noFill/>
          <a:ln w="9525">
            <a:noFill/>
            <a:miter lim="800000"/>
            <a:headEnd/>
            <a:tailEnd/>
          </a:ln>
        </p:spPr>
      </p:pic>
      <p:pic>
        <p:nvPicPr>
          <p:cNvPr id="4" name="Picture 3" descr="The image depicts a vibrant, colorful scene from the Book of Genesis, illustrating the Israelites' journey through the wilderness, with a large ark carrying the Ten Commandments, led by Moses, surrounded by a diverse group of people, animals, and a backdrop of Egyptian pyramids under a sunny, open sky.&#10;&#10;AI-generated content may be incorrect.">
            <a:extLst>
              <a:ext uri="{FF2B5EF4-FFF2-40B4-BE49-F238E27FC236}">
                <a16:creationId xmlns:a16="http://schemas.microsoft.com/office/drawing/2014/main" id="{770F43A2-FC75-6E47-3A07-B38CEF58E704}"/>
              </a:ext>
            </a:extLst>
          </p:cNvPr>
          <p:cNvPicPr>
            <a:picLocks noChangeAspect="1"/>
          </p:cNvPicPr>
          <p:nvPr/>
        </p:nvPicPr>
        <p:blipFill>
          <a:blip r:embed="rId5" cstate="print">
            <a:extLst>
              <a:ext uri="{28A0092B-C50C-407E-A947-70E740481C1C}">
                <a14:useLocalDpi xmlns:a14="http://schemas.microsoft.com/office/drawing/2010/main"/>
              </a:ext>
            </a:extLst>
          </a:blip>
          <a:srcRect l="-5"/>
          <a:stretch>
            <a:fillRect/>
          </a:stretch>
        </p:blipFill>
        <p:spPr>
          <a:xfrm>
            <a:off x="4664869" y="2773521"/>
            <a:ext cx="2895600" cy="4053840"/>
          </a:xfrm>
          <a:prstGeom prst="rect">
            <a:avLst/>
          </a:prstGeom>
        </p:spPr>
      </p:pic>
      <p:grpSp>
        <p:nvGrpSpPr>
          <p:cNvPr id="2" name="Group 9"/>
          <p:cNvGrpSpPr>
            <a:grpSpLocks/>
          </p:cNvGrpSpPr>
          <p:nvPr/>
        </p:nvGrpSpPr>
        <p:grpSpPr bwMode="auto">
          <a:xfrm>
            <a:off x="7165446" y="1371600"/>
            <a:ext cx="1905000" cy="2514600"/>
            <a:chOff x="7239000" y="990600"/>
            <a:chExt cx="1905000" cy="2514600"/>
          </a:xfrm>
        </p:grpSpPr>
        <p:sp>
          <p:nvSpPr>
            <p:cNvPr id="14345" name="AutoShape 15"/>
            <p:cNvSpPr>
              <a:spLocks noChangeArrowheads="1"/>
            </p:cNvSpPr>
            <p:nvPr/>
          </p:nvSpPr>
          <p:spPr bwMode="auto">
            <a:xfrm>
              <a:off x="7239000" y="990600"/>
              <a:ext cx="1905000" cy="2514600"/>
            </a:xfrm>
            <a:prstGeom prst="cloudCallout">
              <a:avLst>
                <a:gd name="adj1" fmla="val -58500"/>
                <a:gd name="adj2" fmla="val 47727"/>
              </a:avLst>
            </a:prstGeom>
            <a:solidFill>
              <a:srgbClr val="FFFF00"/>
            </a:solidFill>
            <a:ln w="9525">
              <a:solidFill>
                <a:schemeClr val="tx1"/>
              </a:solidFill>
              <a:round/>
              <a:headEnd/>
              <a:tailEnd/>
            </a:ln>
          </p:spPr>
          <p:txBody>
            <a:bodyPr/>
            <a:lstStyle/>
            <a:p>
              <a:pPr algn="ctr" eaLnBrk="1" hangingPunct="1"/>
              <a:endParaRPr lang="en-US" altLang="en-US"/>
            </a:p>
          </p:txBody>
        </p:sp>
        <p:sp>
          <p:nvSpPr>
            <p:cNvPr id="14346" name="Text Box 16"/>
            <p:cNvSpPr txBox="1">
              <a:spLocks noChangeArrowheads="1"/>
            </p:cNvSpPr>
            <p:nvPr/>
          </p:nvSpPr>
          <p:spPr bwMode="auto">
            <a:xfrm>
              <a:off x="7605713" y="1676400"/>
              <a:ext cx="1200150" cy="1311275"/>
            </a:xfrm>
            <a:prstGeom prst="rect">
              <a:avLst/>
            </a:prstGeom>
            <a:noFill/>
            <a:ln w="9525">
              <a:noFill/>
              <a:miter lim="800000"/>
              <a:headEnd/>
              <a:tailEnd/>
            </a:ln>
          </p:spPr>
          <p:txBody>
            <a:bodyPr wrap="none">
              <a:spAutoFit/>
            </a:bodyPr>
            <a:lstStyle/>
            <a:p>
              <a:pPr algn="ctr" eaLnBrk="1" hangingPunct="1"/>
              <a:r>
                <a:rPr lang="en-US" altLang="en-US" sz="2000" b="1" dirty="0"/>
                <a:t>Glory</a:t>
              </a:r>
            </a:p>
            <a:p>
              <a:pPr algn="ctr" eaLnBrk="1" hangingPunct="1"/>
              <a:r>
                <a:rPr lang="en-US" altLang="en-US" sz="2000" b="1" dirty="0"/>
                <a:t>to God</a:t>
              </a:r>
            </a:p>
            <a:p>
              <a:pPr algn="ctr" eaLnBrk="1" hangingPunct="1"/>
              <a:r>
                <a:rPr lang="en-US" altLang="en-US" sz="2000" b="1" dirty="0"/>
                <a:t>in the </a:t>
              </a:r>
            </a:p>
            <a:p>
              <a:pPr algn="ctr" eaLnBrk="1" hangingPunct="1"/>
              <a:r>
                <a:rPr lang="en-US" altLang="en-US" sz="2000" b="1" dirty="0"/>
                <a:t>Highest!</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4"/>
          <p:cNvSpPr>
            <a:spLocks noChangeArrowheads="1"/>
          </p:cNvSpPr>
          <p:nvPr/>
        </p:nvSpPr>
        <p:spPr bwMode="auto">
          <a:xfrm>
            <a:off x="0" y="0"/>
            <a:ext cx="9144000" cy="6858000"/>
          </a:xfrm>
          <a:prstGeom prst="rect">
            <a:avLst/>
          </a:prstGeom>
          <a:solidFill>
            <a:srgbClr val="FFFF99"/>
          </a:solidFill>
          <a:ln w="9525">
            <a:solidFill>
              <a:schemeClr val="tx1"/>
            </a:solidFill>
            <a:miter lim="800000"/>
            <a:headEnd/>
            <a:tailEnd/>
          </a:ln>
        </p:spPr>
        <p:txBody>
          <a:bodyPr wrap="none" anchor="ctr"/>
          <a:lstStyle/>
          <a:p>
            <a:pPr algn="ctr" eaLnBrk="1" hangingPunct="1"/>
            <a:endParaRPr lang="en-US" altLang="en-US"/>
          </a:p>
        </p:txBody>
      </p:sp>
      <p:sp>
        <p:nvSpPr>
          <p:cNvPr id="15363" name="Rectangle 9"/>
          <p:cNvSpPr>
            <a:spLocks noGrp="1" noChangeArrowheads="1"/>
          </p:cNvSpPr>
          <p:nvPr>
            <p:ph type="title"/>
          </p:nvPr>
        </p:nvSpPr>
        <p:spPr>
          <a:xfrm>
            <a:off x="0" y="228600"/>
            <a:ext cx="9144000" cy="1858963"/>
          </a:xfrm>
        </p:spPr>
        <p:txBody>
          <a:bodyPr/>
          <a:lstStyle/>
          <a:p>
            <a:pPr eaLnBrk="1" hangingPunct="1"/>
            <a:endParaRPr lang="en-US" altLang="en-US" sz="3600" b="1" dirty="0"/>
          </a:p>
        </p:txBody>
      </p:sp>
      <p:pic>
        <p:nvPicPr>
          <p:cNvPr id="15364" name="Picture 8" descr="MCj04366580000[1]"/>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7543800" y="2209800"/>
            <a:ext cx="638175" cy="4267200"/>
          </a:xfrm>
          <a:noFill/>
        </p:spPr>
      </p:pic>
      <p:sp>
        <p:nvSpPr>
          <p:cNvPr id="15365" name="AutoShape 4"/>
          <p:cNvSpPr>
            <a:spLocks noChangeArrowheads="1"/>
          </p:cNvSpPr>
          <p:nvPr/>
        </p:nvSpPr>
        <p:spPr bwMode="auto">
          <a:xfrm>
            <a:off x="-457200" y="1905000"/>
            <a:ext cx="5486400" cy="4495800"/>
          </a:xfrm>
          <a:prstGeom prst="wedgeEllipseCallout">
            <a:avLst>
              <a:gd name="adj1" fmla="val 67935"/>
              <a:gd name="adj2" fmla="val -27227"/>
            </a:avLst>
          </a:prstGeom>
          <a:solidFill>
            <a:srgbClr val="FF9900"/>
          </a:solidFill>
          <a:ln w="9525">
            <a:solidFill>
              <a:schemeClr val="tx1"/>
            </a:solidFill>
            <a:miter lim="800000"/>
            <a:headEnd/>
            <a:tailEnd/>
          </a:ln>
        </p:spPr>
        <p:txBody>
          <a:bodyPr lIns="45720" tIns="27432" rIns="45720"/>
          <a:lstStyle/>
          <a:p>
            <a:pPr algn="ctr" eaLnBrk="1" hangingPunct="1"/>
            <a:r>
              <a:rPr lang="en-US" altLang="en-US" sz="3600" b="1" dirty="0"/>
              <a:t>Read: </a:t>
            </a:r>
          </a:p>
          <a:p>
            <a:pPr algn="ctr" eaLnBrk="1" hangingPunct="1"/>
            <a:endParaRPr lang="en-US" altLang="en-US" sz="3600" b="1" dirty="0"/>
          </a:p>
          <a:p>
            <a:pPr algn="ctr" eaLnBrk="1" hangingPunct="1"/>
            <a:r>
              <a:rPr lang="en-US" altLang="en-US" sz="3600" b="1" dirty="0"/>
              <a:t>Exodus 14:5</a:t>
            </a:r>
          </a:p>
        </p:txBody>
      </p:sp>
      <p:pic>
        <p:nvPicPr>
          <p:cNvPr id="15366" name="Picture 5" descr="MCj0436632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86400" y="1676400"/>
            <a:ext cx="1831975" cy="5181600"/>
          </a:xfrm>
          <a:prstGeom prst="rect">
            <a:avLst/>
          </a:prstGeom>
          <a:noFill/>
          <a:ln w="9525">
            <a:noFill/>
            <a:miter lim="800000"/>
            <a:headEnd/>
            <a:tailEnd/>
          </a:ln>
        </p:spPr>
      </p:pic>
      <p:pic>
        <p:nvPicPr>
          <p:cNvPr id="15367" name="Picture 12" descr="MCj04366580000[1]"/>
          <p:cNvPicPr>
            <a:picLocks noGrp="1" noChangeAspect="1" noChangeArrowheads="1"/>
          </p:cNvPicPr>
          <p:nvPr>
            <p:ph sz="half" idx="1"/>
          </p:nvPr>
        </p:nvPicPr>
        <p:blipFill>
          <a:blip r:embed="rId2" cstate="email">
            <a:extLst>
              <a:ext uri="{28A0092B-C50C-407E-A947-70E740481C1C}">
                <a14:useLocalDpi xmlns:a14="http://schemas.microsoft.com/office/drawing/2010/main"/>
              </a:ext>
            </a:extLst>
          </a:blip>
          <a:srcRect/>
          <a:stretch>
            <a:fillRect/>
          </a:stretch>
        </p:blipFill>
        <p:spPr>
          <a:xfrm>
            <a:off x="8229600" y="2057400"/>
            <a:ext cx="638175" cy="4495800"/>
          </a:xfrm>
          <a:noFill/>
        </p:spPr>
      </p:pic>
      <p:pic>
        <p:nvPicPr>
          <p:cNvPr id="3" name="Graphic 2" descr="Question Mark with solid fill">
            <a:extLst>
              <a:ext uri="{FF2B5EF4-FFF2-40B4-BE49-F238E27FC236}">
                <a16:creationId xmlns:a16="http://schemas.microsoft.com/office/drawing/2014/main" id="{BEBAFAEF-FED0-9F48-F800-27B464C42F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890483">
            <a:off x="5620367" y="2021737"/>
            <a:ext cx="640114" cy="640114"/>
          </a:xfrm>
          <a:prstGeom prst="rect">
            <a:avLst/>
          </a:prstGeom>
        </p:spPr>
      </p:pic>
      <p:pic>
        <p:nvPicPr>
          <p:cNvPr id="4" name="Graphic 3" descr="Question Mark with solid fill">
            <a:extLst>
              <a:ext uri="{FF2B5EF4-FFF2-40B4-BE49-F238E27FC236}">
                <a16:creationId xmlns:a16="http://schemas.microsoft.com/office/drawing/2014/main" id="{6EAD51DB-925B-C520-5D1E-C27B95B6A5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890483">
            <a:off x="8070299" y="1639857"/>
            <a:ext cx="640114" cy="640114"/>
          </a:xfrm>
          <a:prstGeom prst="rect">
            <a:avLst/>
          </a:prstGeom>
        </p:spPr>
      </p:pic>
      <p:pic>
        <p:nvPicPr>
          <p:cNvPr id="5" name="Graphic 4" descr="Question Mark with solid fill">
            <a:extLst>
              <a:ext uri="{FF2B5EF4-FFF2-40B4-BE49-F238E27FC236}">
                <a16:creationId xmlns:a16="http://schemas.microsoft.com/office/drawing/2014/main" id="{682F087D-D22A-7CC8-655B-6476BE897E2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890483">
            <a:off x="7406985" y="1677635"/>
            <a:ext cx="640114" cy="64011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8"/>
          <p:cNvSpPr>
            <a:spLocks noChangeArrowheads="1"/>
          </p:cNvSpPr>
          <p:nvPr/>
        </p:nvSpPr>
        <p:spPr bwMode="auto">
          <a:xfrm>
            <a:off x="0" y="0"/>
            <a:ext cx="9144000" cy="6858000"/>
          </a:xfrm>
          <a:prstGeom prst="rect">
            <a:avLst/>
          </a:prstGeom>
          <a:solidFill>
            <a:srgbClr val="CCFFCC"/>
          </a:solidFill>
          <a:ln w="9525">
            <a:solidFill>
              <a:schemeClr val="tx1"/>
            </a:solidFill>
            <a:miter lim="800000"/>
            <a:headEnd/>
            <a:tailEnd/>
          </a:ln>
        </p:spPr>
        <p:txBody>
          <a:bodyPr wrap="none" anchor="ctr"/>
          <a:lstStyle/>
          <a:p>
            <a:pPr algn="ctr" eaLnBrk="1" hangingPunct="1"/>
            <a:endParaRPr lang="en-US" altLang="en-US"/>
          </a:p>
        </p:txBody>
      </p:sp>
      <p:sp>
        <p:nvSpPr>
          <p:cNvPr id="16387" name="Rectangle 11"/>
          <p:cNvSpPr>
            <a:spLocks noGrp="1" noChangeArrowheads="1"/>
          </p:cNvSpPr>
          <p:nvPr>
            <p:ph type="title"/>
          </p:nvPr>
        </p:nvSpPr>
        <p:spPr>
          <a:xfrm>
            <a:off x="0" y="0"/>
            <a:ext cx="9144000" cy="1539875"/>
          </a:xfrm>
        </p:spPr>
        <p:txBody>
          <a:bodyPr anchor="t"/>
          <a:lstStyle/>
          <a:p>
            <a:pPr eaLnBrk="1" hangingPunct="1"/>
            <a:br>
              <a:rPr lang="en-US" altLang="en-US" sz="3200" b="1" dirty="0"/>
            </a:br>
            <a:r>
              <a:rPr lang="en-US" altLang="en-US" sz="3200" b="1" dirty="0"/>
              <a:t> Read: Exodus 14:6-7</a:t>
            </a:r>
            <a:endParaRPr lang="en-US" altLang="en-US" sz="2800" b="1" dirty="0"/>
          </a:p>
        </p:txBody>
      </p:sp>
      <p:pic>
        <p:nvPicPr>
          <p:cNvPr id="16388" name="Picture 10" descr="MCPE02917_0000[1]"/>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3886200" y="2133600"/>
            <a:ext cx="2362200" cy="1371600"/>
          </a:xfrm>
          <a:noFill/>
        </p:spPr>
      </p:pic>
      <p:pic>
        <p:nvPicPr>
          <p:cNvPr id="16389" name="Picture 5" descr="MCPE02917_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00800" y="4953000"/>
            <a:ext cx="2743200" cy="1592263"/>
          </a:xfrm>
          <a:prstGeom prst="rect">
            <a:avLst/>
          </a:prstGeom>
          <a:noFill/>
          <a:ln w="9525">
            <a:noFill/>
            <a:miter lim="800000"/>
            <a:headEnd/>
            <a:tailEnd/>
          </a:ln>
        </p:spPr>
      </p:pic>
      <p:pic>
        <p:nvPicPr>
          <p:cNvPr id="16390" name="Picture 6" descr="MCj0277340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609600" y="2479675"/>
            <a:ext cx="4648200" cy="4378325"/>
          </a:xfrm>
          <a:prstGeom prst="rect">
            <a:avLst/>
          </a:prstGeom>
          <a:noFill/>
          <a:ln w="9525">
            <a:noFill/>
            <a:miter lim="800000"/>
            <a:headEnd/>
            <a:tailEnd/>
          </a:ln>
        </p:spPr>
      </p:pic>
      <p:pic>
        <p:nvPicPr>
          <p:cNvPr id="16391" name="Picture 17" descr="MCPE02917_0000[1]"/>
          <p:cNvPicPr>
            <a:picLocks noGrp="1" noChangeAspect="1" noChangeArrowheads="1"/>
          </p:cNvPicPr>
          <p:nvPr>
            <p:ph sz="half" idx="1"/>
          </p:nvPr>
        </p:nvPicPr>
        <p:blipFill>
          <a:blip r:embed="rId2" cstate="email">
            <a:extLst>
              <a:ext uri="{28A0092B-C50C-407E-A947-70E740481C1C}">
                <a14:useLocalDpi xmlns:a14="http://schemas.microsoft.com/office/drawing/2010/main"/>
              </a:ext>
            </a:extLst>
          </a:blip>
          <a:srcRect/>
          <a:stretch>
            <a:fillRect/>
          </a:stretch>
        </p:blipFill>
        <p:spPr>
          <a:xfrm>
            <a:off x="3581400" y="5105400"/>
            <a:ext cx="2743200" cy="1592263"/>
          </a:xfrm>
          <a:noFill/>
        </p:spPr>
      </p:pic>
      <p:pic>
        <p:nvPicPr>
          <p:cNvPr id="16392" name="Picture 19" descr="MCPE02917_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62400" y="3581400"/>
            <a:ext cx="2362200" cy="1371600"/>
          </a:xfrm>
          <a:prstGeom prst="rect">
            <a:avLst/>
          </a:prstGeom>
          <a:noFill/>
          <a:ln w="9525">
            <a:noFill/>
            <a:miter lim="800000"/>
            <a:headEnd/>
            <a:tailEnd/>
          </a:ln>
        </p:spPr>
      </p:pic>
      <p:pic>
        <p:nvPicPr>
          <p:cNvPr id="16393" name="Picture 20" descr="MCPE02917_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81800" y="3581400"/>
            <a:ext cx="2362200" cy="1371600"/>
          </a:xfrm>
          <a:prstGeom prst="rect">
            <a:avLst/>
          </a:prstGeom>
          <a:noFill/>
          <a:ln w="9525">
            <a:noFill/>
            <a:miter lim="800000"/>
            <a:headEnd/>
            <a:tailEnd/>
          </a:ln>
        </p:spPr>
      </p:pic>
      <p:pic>
        <p:nvPicPr>
          <p:cNvPr id="16394" name="Picture 21" descr="MCPE02917_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81800" y="2057400"/>
            <a:ext cx="2362200" cy="1371600"/>
          </a:xfrm>
          <a:prstGeom prst="rect">
            <a:avLst/>
          </a:prstGeom>
          <a:noFill/>
          <a:ln w="9525">
            <a:noFill/>
            <a:miter lim="800000"/>
            <a:headEnd/>
            <a:tailEnd/>
          </a:ln>
        </p:spPr>
      </p:pic>
      <p:sp>
        <p:nvSpPr>
          <p:cNvPr id="16395" name="Text Box 22"/>
          <p:cNvSpPr txBox="1">
            <a:spLocks noChangeArrowheads="1"/>
          </p:cNvSpPr>
          <p:nvPr/>
        </p:nvSpPr>
        <p:spPr bwMode="auto">
          <a:xfrm>
            <a:off x="4183062" y="1736725"/>
            <a:ext cx="1455738" cy="1006475"/>
          </a:xfrm>
          <a:prstGeom prst="rect">
            <a:avLst/>
          </a:prstGeom>
          <a:noFill/>
          <a:ln w="9525">
            <a:noFill/>
            <a:miter lim="800000"/>
            <a:headEnd/>
            <a:tailEnd/>
          </a:ln>
        </p:spPr>
        <p:txBody>
          <a:bodyPr wrap="none">
            <a:spAutoFit/>
          </a:bodyPr>
          <a:lstStyle/>
          <a:p>
            <a:pPr algn="ctr" eaLnBrk="1" hangingPunct="1"/>
            <a:r>
              <a:rPr lang="en-US" altLang="en-US" sz="6000" b="1" dirty="0"/>
              <a:t>100</a:t>
            </a:r>
          </a:p>
        </p:txBody>
      </p:sp>
      <p:sp>
        <p:nvSpPr>
          <p:cNvPr id="16396" name="Text Box 23"/>
          <p:cNvSpPr txBox="1">
            <a:spLocks noChangeArrowheads="1"/>
          </p:cNvSpPr>
          <p:nvPr/>
        </p:nvSpPr>
        <p:spPr bwMode="auto">
          <a:xfrm>
            <a:off x="7315200" y="1736725"/>
            <a:ext cx="1455738" cy="1006475"/>
          </a:xfrm>
          <a:prstGeom prst="rect">
            <a:avLst/>
          </a:prstGeom>
          <a:noFill/>
          <a:ln w="9525">
            <a:noFill/>
            <a:miter lim="800000"/>
            <a:headEnd/>
            <a:tailEnd/>
          </a:ln>
        </p:spPr>
        <p:txBody>
          <a:bodyPr wrap="none">
            <a:spAutoFit/>
          </a:bodyPr>
          <a:lstStyle/>
          <a:p>
            <a:pPr algn="ctr" eaLnBrk="1" hangingPunct="1"/>
            <a:r>
              <a:rPr lang="en-US" altLang="en-US" sz="6000" b="1" dirty="0"/>
              <a:t>200</a:t>
            </a:r>
          </a:p>
        </p:txBody>
      </p:sp>
      <p:sp>
        <p:nvSpPr>
          <p:cNvPr id="16397" name="Text Box 24"/>
          <p:cNvSpPr txBox="1">
            <a:spLocks noChangeArrowheads="1"/>
          </p:cNvSpPr>
          <p:nvPr/>
        </p:nvSpPr>
        <p:spPr bwMode="auto">
          <a:xfrm>
            <a:off x="4343400" y="3200400"/>
            <a:ext cx="1455738" cy="1006475"/>
          </a:xfrm>
          <a:prstGeom prst="rect">
            <a:avLst/>
          </a:prstGeom>
          <a:noFill/>
          <a:ln w="9525">
            <a:noFill/>
            <a:miter lim="800000"/>
            <a:headEnd/>
            <a:tailEnd/>
          </a:ln>
        </p:spPr>
        <p:txBody>
          <a:bodyPr wrap="none">
            <a:spAutoFit/>
          </a:bodyPr>
          <a:lstStyle/>
          <a:p>
            <a:pPr algn="ctr" eaLnBrk="1" hangingPunct="1"/>
            <a:r>
              <a:rPr lang="en-US" altLang="en-US" sz="6000" b="1"/>
              <a:t>300</a:t>
            </a:r>
          </a:p>
        </p:txBody>
      </p:sp>
      <p:sp>
        <p:nvSpPr>
          <p:cNvPr id="16398" name="Text Box 25"/>
          <p:cNvSpPr txBox="1">
            <a:spLocks noChangeArrowheads="1"/>
          </p:cNvSpPr>
          <p:nvPr/>
        </p:nvSpPr>
        <p:spPr bwMode="auto">
          <a:xfrm>
            <a:off x="7239000" y="3184525"/>
            <a:ext cx="1455738" cy="1006475"/>
          </a:xfrm>
          <a:prstGeom prst="rect">
            <a:avLst/>
          </a:prstGeom>
          <a:noFill/>
          <a:ln w="9525">
            <a:noFill/>
            <a:miter lim="800000"/>
            <a:headEnd/>
            <a:tailEnd/>
          </a:ln>
        </p:spPr>
        <p:txBody>
          <a:bodyPr wrap="none">
            <a:spAutoFit/>
          </a:bodyPr>
          <a:lstStyle/>
          <a:p>
            <a:pPr algn="ctr" eaLnBrk="1" hangingPunct="1"/>
            <a:r>
              <a:rPr lang="en-US" altLang="en-US" sz="6000" b="1" dirty="0"/>
              <a:t>400</a:t>
            </a:r>
          </a:p>
        </p:txBody>
      </p:sp>
      <p:sp>
        <p:nvSpPr>
          <p:cNvPr id="16399" name="Text Box 26"/>
          <p:cNvSpPr txBox="1">
            <a:spLocks noChangeArrowheads="1"/>
          </p:cNvSpPr>
          <p:nvPr/>
        </p:nvSpPr>
        <p:spPr bwMode="auto">
          <a:xfrm>
            <a:off x="4191000" y="4724400"/>
            <a:ext cx="1455738" cy="1006475"/>
          </a:xfrm>
          <a:prstGeom prst="rect">
            <a:avLst/>
          </a:prstGeom>
          <a:noFill/>
          <a:ln w="9525">
            <a:noFill/>
            <a:miter lim="800000"/>
            <a:headEnd/>
            <a:tailEnd/>
          </a:ln>
        </p:spPr>
        <p:txBody>
          <a:bodyPr wrap="none">
            <a:spAutoFit/>
          </a:bodyPr>
          <a:lstStyle/>
          <a:p>
            <a:pPr algn="ctr" eaLnBrk="1" hangingPunct="1"/>
            <a:r>
              <a:rPr lang="en-US" altLang="en-US" sz="6000" b="1"/>
              <a:t>500</a:t>
            </a:r>
          </a:p>
        </p:txBody>
      </p:sp>
      <p:sp>
        <p:nvSpPr>
          <p:cNvPr id="16400" name="Text Box 27"/>
          <p:cNvSpPr txBox="1">
            <a:spLocks noChangeArrowheads="1"/>
          </p:cNvSpPr>
          <p:nvPr/>
        </p:nvSpPr>
        <p:spPr bwMode="auto">
          <a:xfrm>
            <a:off x="7010400" y="4648200"/>
            <a:ext cx="1455738" cy="1006475"/>
          </a:xfrm>
          <a:prstGeom prst="rect">
            <a:avLst/>
          </a:prstGeom>
          <a:noFill/>
          <a:ln w="9525">
            <a:noFill/>
            <a:miter lim="800000"/>
            <a:headEnd/>
            <a:tailEnd/>
          </a:ln>
        </p:spPr>
        <p:txBody>
          <a:bodyPr wrap="none">
            <a:spAutoFit/>
          </a:bodyPr>
          <a:lstStyle/>
          <a:p>
            <a:pPr algn="ctr" eaLnBrk="1" hangingPunct="1"/>
            <a:r>
              <a:rPr lang="en-US" altLang="en-US" sz="6000" b="1" dirty="0"/>
              <a:t>600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6FFCC"/>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304800" y="152400"/>
            <a:ext cx="6781800" cy="2590800"/>
          </a:xfrm>
        </p:spPr>
        <p:txBody>
          <a:bodyPr/>
          <a:lstStyle/>
          <a:p>
            <a:pPr algn="ctr" eaLnBrk="1" hangingPunct="1">
              <a:buFontTx/>
              <a:buNone/>
            </a:pPr>
            <a:r>
              <a:rPr lang="en-US" altLang="en-US" b="1" dirty="0"/>
              <a:t> Read: Exodus 14:8</a:t>
            </a:r>
            <a:endParaRPr lang="en-US" altLang="en-US" sz="3600" b="1" dirty="0"/>
          </a:p>
        </p:txBody>
      </p:sp>
      <p:pic>
        <p:nvPicPr>
          <p:cNvPr id="68612" name="Picture 4" descr="MCj0277340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1166813" y="2743200"/>
            <a:ext cx="7977187" cy="4114800"/>
          </a:xfrm>
          <a:prstGeom prst="rect">
            <a:avLst/>
          </a:prstGeom>
          <a:noFill/>
          <a:ln w="9525">
            <a:noFill/>
            <a:miter lim="800000"/>
            <a:headEnd/>
            <a:tailEnd/>
          </a:ln>
        </p:spPr>
      </p:pic>
      <p:pic>
        <p:nvPicPr>
          <p:cNvPr id="6" name="Picture 5" descr="The image depicts a red heart shape with a cracked and chiseled surface, symbolizing heartbreak or emotional damage.&#10;&#10;AI-generated content may be incorrect.">
            <a:extLst>
              <a:ext uri="{FF2B5EF4-FFF2-40B4-BE49-F238E27FC236}">
                <a16:creationId xmlns:a16="http://schemas.microsoft.com/office/drawing/2014/main" id="{B681D8A9-A9F2-5F72-9459-4B79607CF70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10400" y="4191001"/>
            <a:ext cx="746176" cy="609599"/>
          </a:xfrm>
          <a:prstGeom prst="rect">
            <a:avLst/>
          </a:prstGeom>
        </p:spPr>
      </p:pic>
      <p:sp>
        <p:nvSpPr>
          <p:cNvPr id="7" name="TextBox 6">
            <a:extLst>
              <a:ext uri="{FF2B5EF4-FFF2-40B4-BE49-F238E27FC236}">
                <a16:creationId xmlns:a16="http://schemas.microsoft.com/office/drawing/2014/main" id="{BBCA5A60-A7A4-F180-34C4-51197D770D82}"/>
              </a:ext>
            </a:extLst>
          </p:cNvPr>
          <p:cNvSpPr txBox="1"/>
          <p:nvPr/>
        </p:nvSpPr>
        <p:spPr>
          <a:xfrm>
            <a:off x="6858000" y="0"/>
            <a:ext cx="2286000" cy="3016210"/>
          </a:xfrm>
          <a:prstGeom prst="rect">
            <a:avLst/>
          </a:prstGeom>
          <a:noFill/>
          <a:ln>
            <a:solidFill>
              <a:schemeClr val="tx1"/>
            </a:solidFill>
          </a:ln>
        </p:spPr>
        <p:txBody>
          <a:bodyPr wrap="square" rtlCol="0">
            <a:spAutoFit/>
          </a:bodyPr>
          <a:lstStyle/>
          <a:p>
            <a:r>
              <a:rPr lang="en-US" b="1" dirty="0"/>
              <a:t>Take Note:</a:t>
            </a:r>
          </a:p>
          <a:p>
            <a:endParaRPr lang="en-US" sz="700" dirty="0"/>
          </a:p>
          <a:p>
            <a:r>
              <a:rPr lang="en-US" dirty="0"/>
              <a:t>A hard heart means Pharaoh was stubborn and would not listen to God. God only hardened Pharaoh's heart after Pharaoh had chosen to harden his own heart.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MPj0433273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8435" name="Rectangle 2"/>
          <p:cNvSpPr>
            <a:spLocks noGrp="1" noChangeArrowheads="1"/>
          </p:cNvSpPr>
          <p:nvPr>
            <p:ph type="body" idx="1"/>
          </p:nvPr>
        </p:nvSpPr>
        <p:spPr>
          <a:xfrm>
            <a:off x="3581400" y="228600"/>
            <a:ext cx="5562600" cy="4870450"/>
          </a:xfrm>
        </p:spPr>
        <p:txBody>
          <a:bodyPr/>
          <a:lstStyle/>
          <a:p>
            <a:pPr algn="ctr" eaLnBrk="1" hangingPunct="1">
              <a:buFontTx/>
              <a:buNone/>
            </a:pPr>
            <a:r>
              <a:rPr lang="en-US" altLang="en-US" b="1" dirty="0"/>
              <a:t> Read: Exodus 14:9</a:t>
            </a:r>
          </a:p>
        </p:txBody>
      </p:sp>
      <p:pic>
        <p:nvPicPr>
          <p:cNvPr id="124932" name="Picture 4" descr="MCj0277340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 y="2514600"/>
            <a:ext cx="4343400" cy="4665663"/>
          </a:xfrm>
          <a:prstGeom prst="rect">
            <a:avLst/>
          </a:prstGeom>
          <a:noFill/>
          <a:ln w="9525">
            <a:noFill/>
            <a:miter lim="800000"/>
            <a:headEnd/>
            <a:tailEnd/>
          </a:ln>
        </p:spPr>
      </p:pic>
      <p:pic>
        <p:nvPicPr>
          <p:cNvPr id="18437" name="Picture 6" descr="j021568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00600" y="4870450"/>
            <a:ext cx="2179638" cy="198755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Pj0433273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9459" name="Rectangle 3"/>
          <p:cNvSpPr>
            <a:spLocks noGrp="1" noChangeArrowheads="1"/>
          </p:cNvSpPr>
          <p:nvPr>
            <p:ph type="body" idx="1"/>
          </p:nvPr>
        </p:nvSpPr>
        <p:spPr>
          <a:xfrm>
            <a:off x="-32238" y="412891"/>
            <a:ext cx="8915400" cy="1022350"/>
          </a:xfrm>
        </p:spPr>
        <p:txBody>
          <a:bodyPr/>
          <a:lstStyle/>
          <a:p>
            <a:pPr algn="ctr" eaLnBrk="1" hangingPunct="1">
              <a:buFontTx/>
              <a:buNone/>
            </a:pPr>
            <a:r>
              <a:rPr lang="en-US" altLang="en-US" sz="2800" b="1" dirty="0"/>
              <a:t> </a:t>
            </a:r>
            <a:r>
              <a:rPr lang="en-US" altLang="en-US" b="1" dirty="0"/>
              <a:t>Read: Exodus 14:10</a:t>
            </a:r>
            <a:r>
              <a:rPr lang="en-US" altLang="en-US" dirty="0"/>
              <a:t>   </a:t>
            </a:r>
          </a:p>
        </p:txBody>
      </p:sp>
      <p:pic>
        <p:nvPicPr>
          <p:cNvPr id="19464" name="Picture 8" descr="MCj0277340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0" y="1981200"/>
            <a:ext cx="4953000" cy="5105400"/>
          </a:xfrm>
          <a:prstGeom prst="rect">
            <a:avLst/>
          </a:prstGeom>
          <a:noFill/>
          <a:ln w="9525">
            <a:noFill/>
            <a:miter lim="800000"/>
            <a:headEnd/>
            <a:tailEnd/>
          </a:ln>
        </p:spPr>
      </p:pic>
      <p:pic>
        <p:nvPicPr>
          <p:cNvPr id="6" name="Picture 5" descr="The image depicts a group of people gathered around a campfire on a beach, with a large, dramatic sunset and a stormy sea in the background.&#10;&#10;AI-generated content may be incorrect.">
            <a:extLst>
              <a:ext uri="{FF2B5EF4-FFF2-40B4-BE49-F238E27FC236}">
                <a16:creationId xmlns:a16="http://schemas.microsoft.com/office/drawing/2014/main" id="{FF6F9778-B970-62AB-F5B6-65B5D9C1C596}"/>
              </a:ext>
            </a:extLst>
          </p:cNvPr>
          <p:cNvPicPr>
            <a:picLocks noChangeAspect="1"/>
          </p:cNvPicPr>
          <p:nvPr/>
        </p:nvPicPr>
        <p:blipFill>
          <a:blip r:embed="rId5"/>
          <a:stretch>
            <a:fillRect/>
          </a:stretch>
        </p:blipFill>
        <p:spPr>
          <a:xfrm>
            <a:off x="4793013" y="4510172"/>
            <a:ext cx="4350987" cy="2375197"/>
          </a:xfrm>
          <a:prstGeom prst="rect">
            <a:avLst/>
          </a:prstGeom>
        </p:spPr>
      </p:pic>
      <p:grpSp>
        <p:nvGrpSpPr>
          <p:cNvPr id="2" name="Group 15"/>
          <p:cNvGrpSpPr>
            <a:grpSpLocks/>
          </p:cNvGrpSpPr>
          <p:nvPr/>
        </p:nvGrpSpPr>
        <p:grpSpPr bwMode="auto">
          <a:xfrm>
            <a:off x="3924300" y="3244850"/>
            <a:ext cx="2091267" cy="1219200"/>
            <a:chOff x="3924300" y="3244850"/>
            <a:chExt cx="2091267" cy="1219200"/>
          </a:xfrm>
        </p:grpSpPr>
        <p:sp>
          <p:nvSpPr>
            <p:cNvPr id="19472" name="AutoShape 9"/>
            <p:cNvSpPr>
              <a:spLocks noChangeArrowheads="1"/>
            </p:cNvSpPr>
            <p:nvPr/>
          </p:nvSpPr>
          <p:spPr bwMode="auto">
            <a:xfrm>
              <a:off x="3924300" y="3244850"/>
              <a:ext cx="2057400" cy="1219200"/>
            </a:xfrm>
            <a:prstGeom prst="wedgeEllipseCallout">
              <a:avLst>
                <a:gd name="adj1" fmla="val 58478"/>
                <a:gd name="adj2" fmla="val 73912"/>
              </a:avLst>
            </a:prstGeom>
            <a:solidFill>
              <a:srgbClr val="FFFF99"/>
            </a:solidFill>
            <a:ln w="9525">
              <a:solidFill>
                <a:schemeClr val="tx1"/>
              </a:solidFill>
              <a:miter lim="800000"/>
              <a:headEnd/>
              <a:tailEnd/>
            </a:ln>
          </p:spPr>
          <p:txBody>
            <a:bodyPr/>
            <a:lstStyle/>
            <a:p>
              <a:pPr algn="ctr" eaLnBrk="1" hangingPunct="1"/>
              <a:endParaRPr lang="en-US" altLang="en-US"/>
            </a:p>
          </p:txBody>
        </p:sp>
        <p:sp>
          <p:nvSpPr>
            <p:cNvPr id="19473" name="Text Box 10"/>
            <p:cNvSpPr txBox="1">
              <a:spLocks noChangeArrowheads="1"/>
            </p:cNvSpPr>
            <p:nvPr/>
          </p:nvSpPr>
          <p:spPr bwMode="auto">
            <a:xfrm>
              <a:off x="3958167" y="3258961"/>
              <a:ext cx="2057400" cy="946150"/>
            </a:xfrm>
            <a:prstGeom prst="rect">
              <a:avLst/>
            </a:prstGeom>
            <a:noFill/>
            <a:ln w="9525">
              <a:noFill/>
              <a:miter lim="800000"/>
              <a:headEnd/>
              <a:tailEnd/>
            </a:ln>
          </p:spPr>
          <p:txBody>
            <a:bodyPr>
              <a:spAutoFit/>
            </a:bodyPr>
            <a:lstStyle/>
            <a:p>
              <a:pPr algn="ctr" eaLnBrk="1" hangingPunct="1"/>
              <a:r>
                <a:rPr lang="en-US" altLang="en-US" sz="2800" b="1" dirty="0"/>
                <a:t>Lord, </a:t>
              </a:r>
            </a:p>
            <a:p>
              <a:pPr algn="ctr" eaLnBrk="1" hangingPunct="1"/>
              <a:r>
                <a:rPr lang="en-US" altLang="en-US" sz="2800" b="1" dirty="0"/>
                <a:t>help Us!!!!</a:t>
              </a:r>
            </a:p>
          </p:txBody>
        </p:sp>
      </p:grpSp>
      <p:grpSp>
        <p:nvGrpSpPr>
          <p:cNvPr id="3" name="Group 16"/>
          <p:cNvGrpSpPr>
            <a:grpSpLocks/>
          </p:cNvGrpSpPr>
          <p:nvPr/>
        </p:nvGrpSpPr>
        <p:grpSpPr bwMode="auto">
          <a:xfrm>
            <a:off x="6705600" y="2209800"/>
            <a:ext cx="2057400" cy="1219200"/>
            <a:chOff x="6705600" y="1828800"/>
            <a:chExt cx="2057400" cy="1219200"/>
          </a:xfrm>
        </p:grpSpPr>
        <p:sp>
          <p:nvSpPr>
            <p:cNvPr id="19470" name="AutoShape 12"/>
            <p:cNvSpPr>
              <a:spLocks noChangeArrowheads="1"/>
            </p:cNvSpPr>
            <p:nvPr/>
          </p:nvSpPr>
          <p:spPr bwMode="auto">
            <a:xfrm>
              <a:off x="6705600" y="1828800"/>
              <a:ext cx="2057400" cy="1219200"/>
            </a:xfrm>
            <a:prstGeom prst="wedgeEllipseCallout">
              <a:avLst>
                <a:gd name="adj1" fmla="val 3227"/>
                <a:gd name="adj2" fmla="val 154616"/>
              </a:avLst>
            </a:prstGeom>
            <a:solidFill>
              <a:srgbClr val="FFFF99"/>
            </a:solidFill>
            <a:ln w="9525">
              <a:solidFill>
                <a:schemeClr val="tx1"/>
              </a:solidFill>
              <a:miter lim="800000"/>
              <a:headEnd/>
              <a:tailEnd/>
            </a:ln>
          </p:spPr>
          <p:txBody>
            <a:bodyPr/>
            <a:lstStyle/>
            <a:p>
              <a:pPr algn="ctr" eaLnBrk="1" hangingPunct="1"/>
              <a:endParaRPr lang="en-US" altLang="en-US"/>
            </a:p>
          </p:txBody>
        </p:sp>
        <p:sp>
          <p:nvSpPr>
            <p:cNvPr id="19471" name="Text Box 13"/>
            <p:cNvSpPr txBox="1">
              <a:spLocks noChangeArrowheads="1"/>
            </p:cNvSpPr>
            <p:nvPr/>
          </p:nvSpPr>
          <p:spPr bwMode="auto">
            <a:xfrm>
              <a:off x="6705600" y="1905000"/>
              <a:ext cx="2057400" cy="946150"/>
            </a:xfrm>
            <a:prstGeom prst="rect">
              <a:avLst/>
            </a:prstGeom>
            <a:noFill/>
            <a:ln w="9525">
              <a:noFill/>
              <a:miter lim="800000"/>
              <a:headEnd/>
              <a:tailEnd/>
            </a:ln>
          </p:spPr>
          <p:txBody>
            <a:bodyPr>
              <a:spAutoFit/>
            </a:bodyPr>
            <a:lstStyle/>
            <a:p>
              <a:pPr algn="ctr" eaLnBrk="1" hangingPunct="1"/>
              <a:r>
                <a:rPr lang="en-US" altLang="en-US" sz="2800" b="1" dirty="0"/>
                <a:t>Lord, </a:t>
              </a:r>
            </a:p>
            <a:p>
              <a:pPr algn="ctr" eaLnBrk="1" hangingPunct="1"/>
              <a:r>
                <a:rPr lang="en-US" altLang="en-US" sz="2800" b="1" dirty="0"/>
                <a:t>help Us!!!!</a:t>
              </a:r>
            </a:p>
          </p:txBody>
        </p:sp>
      </p:grpSp>
      <p:grpSp>
        <p:nvGrpSpPr>
          <p:cNvPr id="4" name="Group 14"/>
          <p:cNvGrpSpPr>
            <a:grpSpLocks/>
          </p:cNvGrpSpPr>
          <p:nvPr/>
        </p:nvGrpSpPr>
        <p:grpSpPr bwMode="auto">
          <a:xfrm>
            <a:off x="2548907" y="4813300"/>
            <a:ext cx="2057400" cy="1219200"/>
            <a:chOff x="2362200" y="4572000"/>
            <a:chExt cx="2057400" cy="1219200"/>
          </a:xfrm>
        </p:grpSpPr>
        <p:sp>
          <p:nvSpPr>
            <p:cNvPr id="19468" name="AutoShape 14"/>
            <p:cNvSpPr>
              <a:spLocks noChangeArrowheads="1"/>
            </p:cNvSpPr>
            <p:nvPr/>
          </p:nvSpPr>
          <p:spPr bwMode="auto">
            <a:xfrm>
              <a:off x="2362200" y="4572000"/>
              <a:ext cx="2057400" cy="1219200"/>
            </a:xfrm>
            <a:prstGeom prst="wedgeEllipseCallout">
              <a:avLst>
                <a:gd name="adj1" fmla="val 74306"/>
                <a:gd name="adj2" fmla="val 52083"/>
              </a:avLst>
            </a:prstGeom>
            <a:solidFill>
              <a:srgbClr val="FFFF99"/>
            </a:solidFill>
            <a:ln w="9525">
              <a:solidFill>
                <a:schemeClr val="tx1"/>
              </a:solidFill>
              <a:miter lim="800000"/>
              <a:headEnd/>
              <a:tailEnd/>
            </a:ln>
          </p:spPr>
          <p:txBody>
            <a:bodyPr/>
            <a:lstStyle/>
            <a:p>
              <a:pPr algn="ctr" eaLnBrk="1" hangingPunct="1"/>
              <a:endParaRPr lang="en-US" altLang="en-US"/>
            </a:p>
          </p:txBody>
        </p:sp>
        <p:sp>
          <p:nvSpPr>
            <p:cNvPr id="19469" name="Text Box 15"/>
            <p:cNvSpPr txBox="1">
              <a:spLocks noChangeArrowheads="1"/>
            </p:cNvSpPr>
            <p:nvPr/>
          </p:nvSpPr>
          <p:spPr bwMode="auto">
            <a:xfrm>
              <a:off x="2362200" y="4648200"/>
              <a:ext cx="2057400" cy="946150"/>
            </a:xfrm>
            <a:prstGeom prst="rect">
              <a:avLst/>
            </a:prstGeom>
            <a:noFill/>
            <a:ln w="9525">
              <a:noFill/>
              <a:miter lim="800000"/>
              <a:headEnd/>
              <a:tailEnd/>
            </a:ln>
          </p:spPr>
          <p:txBody>
            <a:bodyPr>
              <a:spAutoFit/>
            </a:bodyPr>
            <a:lstStyle/>
            <a:p>
              <a:pPr algn="ctr" eaLnBrk="1" hangingPunct="1"/>
              <a:r>
                <a:rPr lang="en-US" altLang="en-US" sz="2800" b="1" dirty="0"/>
                <a:t>Lord, </a:t>
              </a:r>
            </a:p>
            <a:p>
              <a:pPr algn="ctr" eaLnBrk="1" hangingPunct="1"/>
              <a:r>
                <a:rPr lang="en-US" altLang="en-US" sz="2800" b="1" dirty="0"/>
                <a:t>help Us!!!!</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6"/>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0" y="2323505"/>
            <a:ext cx="9144000" cy="4991695"/>
          </a:xfrm>
          <a:prstGeom prst="rect">
            <a:avLst/>
          </a:prstGeom>
          <a:noFill/>
          <a:ln w="9525">
            <a:noFill/>
            <a:miter lim="800000"/>
            <a:headEnd/>
            <a:tailEnd/>
          </a:ln>
        </p:spPr>
      </p:pic>
      <p:sp>
        <p:nvSpPr>
          <p:cNvPr id="20483" name="Rectangle 2"/>
          <p:cNvSpPr>
            <a:spLocks noGrp="1" noChangeArrowheads="1"/>
          </p:cNvSpPr>
          <p:nvPr>
            <p:ph type="body" idx="1"/>
          </p:nvPr>
        </p:nvSpPr>
        <p:spPr>
          <a:xfrm>
            <a:off x="228600" y="533400"/>
            <a:ext cx="8763000" cy="1524000"/>
          </a:xfrm>
        </p:spPr>
        <p:txBody>
          <a:bodyPr/>
          <a:lstStyle/>
          <a:p>
            <a:pPr marL="0" indent="0" algn="ctr" eaLnBrk="1" hangingPunct="1">
              <a:buNone/>
            </a:pPr>
            <a:r>
              <a:rPr lang="en-US" altLang="en-US" b="1" dirty="0"/>
              <a:t>Read: Exodus 14:11-12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0" y="1873843"/>
            <a:ext cx="9144000" cy="4992624"/>
          </a:xfrm>
          <a:prstGeom prst="rect">
            <a:avLst/>
          </a:prstGeom>
          <a:noFill/>
          <a:ln w="9525">
            <a:noFill/>
            <a:miter lim="800000"/>
            <a:headEnd/>
            <a:tailEnd/>
          </a:ln>
        </p:spPr>
      </p:pic>
      <p:sp>
        <p:nvSpPr>
          <p:cNvPr id="23560" name="Text Box 9"/>
          <p:cNvSpPr txBox="1">
            <a:spLocks noChangeArrowheads="1"/>
          </p:cNvSpPr>
          <p:nvPr/>
        </p:nvSpPr>
        <p:spPr bwMode="auto">
          <a:xfrm>
            <a:off x="0" y="381000"/>
            <a:ext cx="9149644" cy="584775"/>
          </a:xfrm>
          <a:prstGeom prst="rect">
            <a:avLst/>
          </a:prstGeom>
          <a:noFill/>
          <a:ln w="9525">
            <a:noFill/>
            <a:miter lim="800000"/>
            <a:headEnd/>
            <a:tailEnd/>
          </a:ln>
        </p:spPr>
        <p:txBody>
          <a:bodyPr wrap="square">
            <a:spAutoFit/>
          </a:bodyPr>
          <a:lstStyle/>
          <a:p>
            <a:pPr algn="ctr" eaLnBrk="1" hangingPunct="1">
              <a:spcBef>
                <a:spcPct val="20000"/>
              </a:spcBef>
            </a:pPr>
            <a:r>
              <a:rPr lang="en-US" altLang="en-US" sz="3200" b="1" dirty="0"/>
              <a:t>Read: Exodus 14:13</a:t>
            </a:r>
          </a:p>
        </p:txBody>
      </p:sp>
      <p:sp>
        <p:nvSpPr>
          <p:cNvPr id="2" name="&quot;Not Allowed&quot; Symbol 1">
            <a:extLst>
              <a:ext uri="{FF2B5EF4-FFF2-40B4-BE49-F238E27FC236}">
                <a16:creationId xmlns:a16="http://schemas.microsoft.com/office/drawing/2014/main" id="{1EA05C08-EED0-6EA2-C86E-E63D98BB2BF1}"/>
              </a:ext>
            </a:extLst>
          </p:cNvPr>
          <p:cNvSpPr/>
          <p:nvPr/>
        </p:nvSpPr>
        <p:spPr bwMode="auto">
          <a:xfrm>
            <a:off x="5257800" y="1862554"/>
            <a:ext cx="1752600" cy="1570566"/>
          </a:xfrm>
          <a:prstGeom prst="noSmoking">
            <a:avLst/>
          </a:prstGeom>
          <a:solidFill>
            <a:srgbClr val="C00000"/>
          </a:solidFill>
          <a:ln w="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
        <p:nvSpPr>
          <p:cNvPr id="3" name="&quot;Not Allowed&quot; Symbol 2">
            <a:extLst>
              <a:ext uri="{FF2B5EF4-FFF2-40B4-BE49-F238E27FC236}">
                <a16:creationId xmlns:a16="http://schemas.microsoft.com/office/drawing/2014/main" id="{F36DAAF9-BB27-65DC-2124-F0D23C8970B6}"/>
              </a:ext>
            </a:extLst>
          </p:cNvPr>
          <p:cNvSpPr/>
          <p:nvPr/>
        </p:nvSpPr>
        <p:spPr bwMode="auto">
          <a:xfrm>
            <a:off x="2362200" y="2057400"/>
            <a:ext cx="1752600" cy="1570566"/>
          </a:xfrm>
          <a:prstGeom prst="noSmoking">
            <a:avLst/>
          </a:prstGeom>
          <a:solidFill>
            <a:srgbClr val="C00000"/>
          </a:solidFill>
          <a:ln w="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87545-AAA2-17A1-DBE5-3035C903D6D1}"/>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0EEB0B97-80E8-409E-3B23-4A25B9A865E0}"/>
              </a:ext>
            </a:extLst>
          </p:cNvPr>
          <p:cNvSpPr>
            <a:spLocks noChangeArrowheads="1"/>
          </p:cNvSpPr>
          <p:nvPr/>
        </p:nvSpPr>
        <p:spPr bwMode="auto">
          <a:xfrm>
            <a:off x="0" y="0"/>
            <a:ext cx="9144000" cy="6858000"/>
          </a:xfrm>
          <a:prstGeom prst="rect">
            <a:avLst/>
          </a:prstGeom>
          <a:solidFill>
            <a:srgbClr val="FFDCB9">
              <a:alpha val="43922"/>
            </a:srgbClr>
          </a:solidFill>
          <a:ln w="9525">
            <a:solidFill>
              <a:schemeClr val="tx1"/>
            </a:solidFill>
            <a:miter lim="800000"/>
            <a:headEnd/>
            <a:tailEnd/>
          </a:ln>
        </p:spPr>
        <p:txBody>
          <a:bodyPr wrap="none" anchor="ctr"/>
          <a:lstStyle/>
          <a:p>
            <a:pPr algn="ctr" eaLnBrk="1" hangingPunct="1"/>
            <a:endParaRPr lang="en-US" altLang="en-US"/>
          </a:p>
        </p:txBody>
      </p:sp>
      <p:sp>
        <p:nvSpPr>
          <p:cNvPr id="2051" name="Rectangle 3">
            <a:extLst>
              <a:ext uri="{FF2B5EF4-FFF2-40B4-BE49-F238E27FC236}">
                <a16:creationId xmlns:a16="http://schemas.microsoft.com/office/drawing/2014/main" id="{72B296F1-59E3-1C9A-5C57-5DA1AB2A3455}"/>
              </a:ext>
            </a:extLst>
          </p:cNvPr>
          <p:cNvSpPr>
            <a:spLocks noGrp="1" noChangeArrowheads="1"/>
          </p:cNvSpPr>
          <p:nvPr>
            <p:ph type="body" idx="1"/>
          </p:nvPr>
        </p:nvSpPr>
        <p:spPr>
          <a:xfrm>
            <a:off x="0" y="3048000"/>
            <a:ext cx="8991600" cy="4572000"/>
          </a:xfrm>
        </p:spPr>
        <p:txBody>
          <a:bodyPr/>
          <a:lstStyle/>
          <a:p>
            <a:pPr algn="ctr" eaLnBrk="1" hangingPunct="1">
              <a:buFontTx/>
              <a:buNone/>
            </a:pPr>
            <a:r>
              <a:rPr lang="en-US" altLang="en-US" sz="5400" b="1" dirty="0"/>
              <a:t>The Lord will fight for you;</a:t>
            </a:r>
          </a:p>
          <a:p>
            <a:pPr algn="ctr" eaLnBrk="1" hangingPunct="1">
              <a:buFontTx/>
              <a:buNone/>
            </a:pPr>
            <a:r>
              <a:rPr lang="en-US" altLang="en-US" sz="5400" b="1" dirty="0"/>
              <a:t>you need only to be still.</a:t>
            </a:r>
          </a:p>
          <a:p>
            <a:pPr algn="ctr" eaLnBrk="1" hangingPunct="1">
              <a:buFontTx/>
              <a:buNone/>
            </a:pPr>
            <a:r>
              <a:rPr lang="en-US" altLang="en-US" sz="5400" b="1" dirty="0"/>
              <a:t>Exodus 14:14</a:t>
            </a:r>
          </a:p>
        </p:txBody>
      </p:sp>
      <p:pic>
        <p:nvPicPr>
          <p:cNvPr id="3" name="Picture 2">
            <a:extLst>
              <a:ext uri="{FF2B5EF4-FFF2-40B4-BE49-F238E27FC236}">
                <a16:creationId xmlns:a16="http://schemas.microsoft.com/office/drawing/2014/main" id="{0E032039-EB2D-35E3-5CD8-443C4F0168F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895600" y="-146538"/>
            <a:ext cx="3352800" cy="3352800"/>
          </a:xfrm>
          <a:prstGeom prst="rect">
            <a:avLst/>
          </a:prstGeom>
        </p:spPr>
      </p:pic>
      <p:sp>
        <p:nvSpPr>
          <p:cNvPr id="4" name="TextBox 3">
            <a:extLst>
              <a:ext uri="{FF2B5EF4-FFF2-40B4-BE49-F238E27FC236}">
                <a16:creationId xmlns:a16="http://schemas.microsoft.com/office/drawing/2014/main" id="{E2C0CD26-3AA4-3B1F-0768-F48CE2F1ED7F}"/>
              </a:ext>
            </a:extLst>
          </p:cNvPr>
          <p:cNvSpPr txBox="1"/>
          <p:nvPr/>
        </p:nvSpPr>
        <p:spPr>
          <a:xfrm rot="20179467">
            <a:off x="128695" y="844014"/>
            <a:ext cx="3352800" cy="1200329"/>
          </a:xfrm>
          <a:prstGeom prst="rect">
            <a:avLst/>
          </a:prstGeom>
          <a:noFill/>
        </p:spPr>
        <p:txBody>
          <a:bodyPr wrap="square" rtlCol="0">
            <a:spAutoFit/>
          </a:bodyPr>
          <a:lstStyle/>
          <a:p>
            <a:r>
              <a:rPr lang="en-US" sz="7200" dirty="0">
                <a:latin typeface="Poor Richard" panose="02080502050505020702" pitchFamily="18" charset="0"/>
                <a:cs typeface="Cavolini" panose="020B0502040204020203" pitchFamily="66" charset="0"/>
              </a:rPr>
              <a:t>Memory</a:t>
            </a:r>
          </a:p>
        </p:txBody>
      </p:sp>
      <p:sp>
        <p:nvSpPr>
          <p:cNvPr id="5" name="TextBox 4">
            <a:extLst>
              <a:ext uri="{FF2B5EF4-FFF2-40B4-BE49-F238E27FC236}">
                <a16:creationId xmlns:a16="http://schemas.microsoft.com/office/drawing/2014/main" id="{4DD59F13-285B-65C1-88D2-4E671BD27FAE}"/>
              </a:ext>
            </a:extLst>
          </p:cNvPr>
          <p:cNvSpPr txBox="1"/>
          <p:nvPr/>
        </p:nvSpPr>
        <p:spPr>
          <a:xfrm rot="1375996">
            <a:off x="6093481" y="923837"/>
            <a:ext cx="2956966" cy="1200329"/>
          </a:xfrm>
          <a:prstGeom prst="rect">
            <a:avLst/>
          </a:prstGeom>
          <a:noFill/>
        </p:spPr>
        <p:txBody>
          <a:bodyPr wrap="square" rtlCol="0">
            <a:spAutoFit/>
          </a:bodyPr>
          <a:lstStyle/>
          <a:p>
            <a:r>
              <a:rPr lang="en-US" sz="7200" dirty="0">
                <a:latin typeface="Poor Richard" panose="02080502050505020702" pitchFamily="18" charset="0"/>
                <a:cs typeface="Cavolini" panose="020B0502040204020203" pitchFamily="66" charset="0"/>
              </a:rPr>
              <a:t>Verse</a:t>
            </a:r>
          </a:p>
        </p:txBody>
      </p:sp>
    </p:spTree>
    <p:extLst>
      <p:ext uri="{BB962C8B-B14F-4D97-AF65-F5344CB8AC3E}">
        <p14:creationId xmlns:p14="http://schemas.microsoft.com/office/powerpoint/2010/main" val="1634008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MCj0353639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76200"/>
            <a:ext cx="9220200" cy="7192963"/>
          </a:xfrm>
          <a:prstGeom prst="rect">
            <a:avLst/>
          </a:prstGeom>
          <a:noFill/>
          <a:ln w="9525">
            <a:noFill/>
            <a:miter lim="800000"/>
            <a:headEnd/>
            <a:tailEnd/>
          </a:ln>
        </p:spPr>
      </p:pic>
      <p:sp>
        <p:nvSpPr>
          <p:cNvPr id="26628" name="Rectangle 2"/>
          <p:cNvSpPr>
            <a:spLocks noGrp="1" noChangeArrowheads="1"/>
          </p:cNvSpPr>
          <p:nvPr>
            <p:ph type="body" idx="1"/>
          </p:nvPr>
        </p:nvSpPr>
        <p:spPr>
          <a:xfrm>
            <a:off x="5181600" y="5257801"/>
            <a:ext cx="3962400" cy="1858962"/>
          </a:xfrm>
          <a:solidFill>
            <a:schemeClr val="accent1">
              <a:lumMod val="75000"/>
            </a:schemeClr>
          </a:solidFill>
        </p:spPr>
        <p:txBody>
          <a:bodyPr/>
          <a:lstStyle/>
          <a:p>
            <a:pPr algn="ctr" eaLnBrk="1" hangingPunct="1">
              <a:buFontTx/>
              <a:buNone/>
            </a:pPr>
            <a:r>
              <a:rPr lang="en-US" altLang="en-US" dirty="0">
                <a:latin typeface="Arial Black" pitchFamily="34" charset="0"/>
              </a:rPr>
              <a:t> </a:t>
            </a:r>
            <a:r>
              <a:rPr lang="en-US" altLang="en-US" b="1" dirty="0"/>
              <a:t>Read: </a:t>
            </a:r>
          </a:p>
          <a:p>
            <a:pPr algn="ctr" eaLnBrk="1" hangingPunct="1">
              <a:buFontTx/>
              <a:buNone/>
            </a:pPr>
            <a:r>
              <a:rPr lang="en-US" altLang="en-US" b="1" dirty="0"/>
              <a:t>Exodus 14:15-18</a:t>
            </a:r>
            <a:endParaRPr lang="en-US" altLang="en-US" dirty="0">
              <a:latin typeface="Arial Black"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0" y="1905000"/>
            <a:ext cx="9144000" cy="4991695"/>
          </a:xfrm>
          <a:prstGeom prst="rect">
            <a:avLst/>
          </a:prstGeom>
          <a:noFill/>
          <a:ln w="9525">
            <a:noFill/>
            <a:miter lim="800000"/>
            <a:headEnd/>
            <a:tailEnd/>
          </a:ln>
        </p:spPr>
      </p:pic>
      <p:sp>
        <p:nvSpPr>
          <p:cNvPr id="29700" name="Rectangle 4"/>
          <p:cNvSpPr>
            <a:spLocks noGrp="1" noChangeArrowheads="1"/>
          </p:cNvSpPr>
          <p:nvPr>
            <p:ph type="body" idx="1"/>
          </p:nvPr>
        </p:nvSpPr>
        <p:spPr>
          <a:xfrm>
            <a:off x="-304800" y="304800"/>
            <a:ext cx="9753600" cy="1371600"/>
          </a:xfrm>
        </p:spPr>
        <p:txBody>
          <a:bodyPr/>
          <a:lstStyle/>
          <a:p>
            <a:pPr algn="ctr" eaLnBrk="1" hangingPunct="1">
              <a:buFontTx/>
              <a:buNone/>
            </a:pPr>
            <a:r>
              <a:rPr lang="en-US" altLang="en-US" sz="2900" dirty="0">
                <a:latin typeface="Arial Black" pitchFamily="34" charset="0"/>
              </a:rPr>
              <a:t>    </a:t>
            </a:r>
            <a:r>
              <a:rPr lang="en-US" altLang="en-US" b="1" dirty="0"/>
              <a:t>Read: Exodus 14:19-20</a:t>
            </a:r>
            <a:endParaRPr lang="en-US" altLang="en-US" sz="2500" b="1" dirty="0">
              <a:latin typeface="Arial Black"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Cj0353639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28600"/>
            <a:ext cx="9220200" cy="7192963"/>
          </a:xfrm>
          <a:prstGeom prst="rect">
            <a:avLst/>
          </a:prstGeom>
          <a:noFill/>
          <a:ln w="9525">
            <a:noFill/>
            <a:miter lim="800000"/>
            <a:headEnd/>
            <a:tailEnd/>
          </a:ln>
        </p:spPr>
      </p:pic>
      <p:sp>
        <p:nvSpPr>
          <p:cNvPr id="31747" name="Rectangle 3"/>
          <p:cNvSpPr>
            <a:spLocks noChangeArrowheads="1"/>
          </p:cNvSpPr>
          <p:nvPr/>
        </p:nvSpPr>
        <p:spPr bwMode="auto">
          <a:xfrm>
            <a:off x="5105400" y="5257799"/>
            <a:ext cx="4038600" cy="1676401"/>
          </a:xfrm>
          <a:prstGeom prst="rect">
            <a:avLst/>
          </a:prstGeom>
          <a:solidFill>
            <a:srgbClr val="33CCCC"/>
          </a:solidFill>
          <a:ln w="9525">
            <a:solidFill>
              <a:schemeClr val="tx1"/>
            </a:solidFill>
            <a:miter lim="800000"/>
            <a:headEnd/>
            <a:tailEnd/>
          </a:ln>
        </p:spPr>
        <p:txBody>
          <a:bodyPr wrap="none" anchor="ctr"/>
          <a:lstStyle/>
          <a:p>
            <a:pPr algn="ctr" eaLnBrk="1" hangingPunct="1"/>
            <a:endParaRPr lang="en-US" altLang="en-US"/>
          </a:p>
        </p:txBody>
      </p:sp>
      <p:sp>
        <p:nvSpPr>
          <p:cNvPr id="31748" name="Rectangle 4"/>
          <p:cNvSpPr>
            <a:spLocks noGrp="1" noChangeArrowheads="1"/>
          </p:cNvSpPr>
          <p:nvPr>
            <p:ph type="body" idx="1"/>
          </p:nvPr>
        </p:nvSpPr>
        <p:spPr>
          <a:xfrm>
            <a:off x="4758267" y="5486400"/>
            <a:ext cx="4419600" cy="1676400"/>
          </a:xfrm>
        </p:spPr>
        <p:txBody>
          <a:bodyPr/>
          <a:lstStyle/>
          <a:p>
            <a:pPr algn="ctr" eaLnBrk="1" hangingPunct="1">
              <a:buFontTx/>
              <a:buNone/>
            </a:pPr>
            <a:r>
              <a:rPr lang="en-US" altLang="en-US" dirty="0">
                <a:latin typeface="Arial Black" pitchFamily="34" charset="0"/>
              </a:rPr>
              <a:t> </a:t>
            </a:r>
            <a:r>
              <a:rPr lang="en-US" altLang="en-US" b="1" dirty="0"/>
              <a:t>Read: </a:t>
            </a:r>
          </a:p>
          <a:p>
            <a:pPr algn="ctr" eaLnBrk="1" hangingPunct="1">
              <a:buFontTx/>
              <a:buNone/>
            </a:pPr>
            <a:r>
              <a:rPr lang="en-US" altLang="en-US" b="1" dirty="0"/>
              <a:t>Exodus 14:21a</a:t>
            </a:r>
            <a:endParaRPr lang="en-US" altLang="en-US" dirty="0">
              <a:latin typeface="Arial Black" pitchFamily="34" charset="0"/>
            </a:endParaRPr>
          </a:p>
        </p:txBody>
      </p:sp>
      <p:pic>
        <p:nvPicPr>
          <p:cNvPr id="3" name="Picture 2" descr="The image depicts a dynamic, orange fox-like creature with a fluid, sweeping motion.&#10;&#10;AI-generated content may be incorrect.">
            <a:extLst>
              <a:ext uri="{FF2B5EF4-FFF2-40B4-BE49-F238E27FC236}">
                <a16:creationId xmlns:a16="http://schemas.microsoft.com/office/drawing/2014/main" id="{AD3A6210-E20A-582C-565B-E58B12F2788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61769" y="2438400"/>
            <a:ext cx="1447945" cy="144794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0" y="-61119"/>
            <a:ext cx="9144000" cy="6858000"/>
          </a:xfrm>
          <a:prstGeom prst="rect">
            <a:avLst/>
          </a:prstGeom>
          <a:noFill/>
          <a:ln w="9525">
            <a:noFill/>
            <a:miter lim="800000"/>
            <a:headEnd/>
            <a:tailEnd/>
          </a:ln>
        </p:spPr>
      </p:pic>
      <p:sp>
        <p:nvSpPr>
          <p:cNvPr id="32771" name="Rectangle 3"/>
          <p:cNvSpPr>
            <a:spLocks noChangeArrowheads="1"/>
          </p:cNvSpPr>
          <p:nvPr/>
        </p:nvSpPr>
        <p:spPr bwMode="auto">
          <a:xfrm>
            <a:off x="5105400" y="-82890"/>
            <a:ext cx="4038600" cy="2216490"/>
          </a:xfrm>
          <a:prstGeom prst="rect">
            <a:avLst/>
          </a:prstGeom>
          <a:solidFill>
            <a:srgbClr val="33CCCC"/>
          </a:solidFill>
          <a:ln w="9525">
            <a:solidFill>
              <a:schemeClr val="tx1"/>
            </a:solidFill>
            <a:miter lim="800000"/>
            <a:headEnd/>
            <a:tailEnd/>
          </a:ln>
        </p:spPr>
        <p:txBody>
          <a:bodyPr wrap="none" anchor="ctr"/>
          <a:lstStyle/>
          <a:p>
            <a:pPr algn="ctr" eaLnBrk="1" hangingPunct="1"/>
            <a:endParaRPr lang="en-US" altLang="en-US"/>
          </a:p>
        </p:txBody>
      </p:sp>
      <p:sp>
        <p:nvSpPr>
          <p:cNvPr id="32772" name="Rectangle 4"/>
          <p:cNvSpPr>
            <a:spLocks noGrp="1" noChangeArrowheads="1"/>
          </p:cNvSpPr>
          <p:nvPr>
            <p:ph type="body" idx="1"/>
          </p:nvPr>
        </p:nvSpPr>
        <p:spPr>
          <a:xfrm>
            <a:off x="4800600" y="-44790"/>
            <a:ext cx="4343400" cy="2254590"/>
          </a:xfrm>
        </p:spPr>
        <p:txBody>
          <a:bodyPr/>
          <a:lstStyle/>
          <a:p>
            <a:pPr algn="ctr" eaLnBrk="1" hangingPunct="1">
              <a:buFontTx/>
              <a:buNone/>
            </a:pPr>
            <a:r>
              <a:rPr lang="en-US" altLang="en-US" sz="2800" dirty="0">
                <a:latin typeface="Arial Black" pitchFamily="34" charset="0"/>
              </a:rPr>
              <a:t> </a:t>
            </a:r>
            <a:r>
              <a:rPr lang="en-US" altLang="en-US" b="1" dirty="0"/>
              <a:t>Read: </a:t>
            </a:r>
          </a:p>
          <a:p>
            <a:pPr algn="ctr" eaLnBrk="1" hangingPunct="1">
              <a:buFontTx/>
              <a:buNone/>
            </a:pPr>
            <a:endParaRPr lang="en-US" altLang="en-US" b="1" dirty="0"/>
          </a:p>
          <a:p>
            <a:pPr algn="ctr" eaLnBrk="1" hangingPunct="1">
              <a:buFontTx/>
              <a:buNone/>
            </a:pPr>
            <a:r>
              <a:rPr lang="en-US" altLang="en-US" b="1" dirty="0"/>
              <a:t>Exodus 14:21b-22</a:t>
            </a:r>
            <a:endParaRPr lang="en-US" altLang="en-US" sz="3600" dirty="0">
              <a:latin typeface="Arial Black"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0" y="-61119"/>
            <a:ext cx="9144000" cy="6858000"/>
          </a:xfrm>
          <a:prstGeom prst="rect">
            <a:avLst/>
          </a:prstGeom>
          <a:noFill/>
          <a:ln w="9525">
            <a:noFill/>
            <a:miter lim="800000"/>
            <a:headEnd/>
            <a:tailEnd/>
          </a:ln>
        </p:spPr>
      </p:pic>
      <p:sp>
        <p:nvSpPr>
          <p:cNvPr id="33795" name="Rectangle 3"/>
          <p:cNvSpPr>
            <a:spLocks noChangeArrowheads="1"/>
          </p:cNvSpPr>
          <p:nvPr/>
        </p:nvSpPr>
        <p:spPr bwMode="auto">
          <a:xfrm>
            <a:off x="3124200" y="-152400"/>
            <a:ext cx="6019800" cy="1066800"/>
          </a:xfrm>
          <a:prstGeom prst="rect">
            <a:avLst/>
          </a:prstGeom>
          <a:solidFill>
            <a:srgbClr val="33CCCC"/>
          </a:solidFill>
          <a:ln w="9525">
            <a:solidFill>
              <a:schemeClr val="tx1"/>
            </a:solidFill>
            <a:miter lim="800000"/>
            <a:headEnd/>
            <a:tailEnd/>
          </a:ln>
        </p:spPr>
        <p:txBody>
          <a:bodyPr wrap="none" anchor="ctr"/>
          <a:lstStyle/>
          <a:p>
            <a:pPr algn="ctr" eaLnBrk="1" hangingPunct="1"/>
            <a:endParaRPr lang="en-US" altLang="en-US"/>
          </a:p>
        </p:txBody>
      </p:sp>
      <p:sp>
        <p:nvSpPr>
          <p:cNvPr id="33796" name="Rectangle 4"/>
          <p:cNvSpPr>
            <a:spLocks noGrp="1" noChangeArrowheads="1"/>
          </p:cNvSpPr>
          <p:nvPr>
            <p:ph type="body" idx="1"/>
          </p:nvPr>
        </p:nvSpPr>
        <p:spPr>
          <a:xfrm>
            <a:off x="3048000" y="-99218"/>
            <a:ext cx="6096000" cy="1623218"/>
          </a:xfrm>
        </p:spPr>
        <p:txBody>
          <a:bodyPr/>
          <a:lstStyle/>
          <a:p>
            <a:pPr marL="230188" indent="-4763" algn="ctr" eaLnBrk="1" hangingPunct="1">
              <a:buFontTx/>
              <a:buNone/>
            </a:pPr>
            <a:r>
              <a:rPr lang="en-US" altLang="en-US" b="1" dirty="0"/>
              <a:t>Read: Exodus 14:23</a:t>
            </a:r>
            <a:endParaRPr lang="en-US" altLang="en-US" dirty="0">
              <a:latin typeface="Arial Black"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body" idx="1"/>
          </p:nvPr>
        </p:nvSpPr>
        <p:spPr>
          <a:xfrm>
            <a:off x="1457325" y="228600"/>
            <a:ext cx="6172200" cy="2133600"/>
          </a:xfrm>
        </p:spPr>
        <p:txBody>
          <a:bodyPr/>
          <a:lstStyle/>
          <a:p>
            <a:pPr algn="ctr" eaLnBrk="1" hangingPunct="1">
              <a:lnSpc>
                <a:spcPct val="90000"/>
              </a:lnSpc>
              <a:buFontTx/>
              <a:buNone/>
            </a:pPr>
            <a:r>
              <a:rPr lang="en-US" altLang="en-US" b="1" dirty="0"/>
              <a:t> Read: Exodus 14:24</a:t>
            </a:r>
          </a:p>
        </p:txBody>
      </p:sp>
      <p:pic>
        <p:nvPicPr>
          <p:cNvPr id="34821" name="Picture 3" descr="MCj0277340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2743200" y="2971800"/>
            <a:ext cx="3600450" cy="3733800"/>
          </a:xfrm>
          <a:prstGeom prst="rect">
            <a:avLst/>
          </a:prstGeom>
          <a:noFill/>
          <a:ln w="9525">
            <a:noFill/>
            <a:miter lim="800000"/>
            <a:headEnd/>
            <a:tailEnd/>
          </a:ln>
        </p:spPr>
      </p:pic>
      <p:pic>
        <p:nvPicPr>
          <p:cNvPr id="34822" name="Picture 6" descr="j0282747"/>
          <p:cNvPicPr>
            <a:picLocks noChangeAspect="1" noChangeArrowheads="1" noCrop="1"/>
          </p:cNvPicPr>
          <p:nvPr/>
        </p:nvPicPr>
        <p:blipFill>
          <a:blip r:embed="rId3" cstate="print"/>
          <a:srcRect/>
          <a:stretch>
            <a:fillRect/>
          </a:stretch>
        </p:blipFill>
        <p:spPr bwMode="auto">
          <a:xfrm>
            <a:off x="4876800" y="3352800"/>
            <a:ext cx="1219200" cy="1219200"/>
          </a:xfrm>
          <a:prstGeom prst="rect">
            <a:avLst/>
          </a:prstGeom>
          <a:noFill/>
          <a:ln w="9525">
            <a:noFill/>
            <a:miter lim="800000"/>
            <a:headEnd/>
            <a:tailEnd/>
          </a:ln>
        </p:spPr>
      </p:pic>
      <p:pic>
        <p:nvPicPr>
          <p:cNvPr id="81927" name="Picture 7" descr="MCPE02917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228600" y="2971800"/>
            <a:ext cx="2286000" cy="1371600"/>
          </a:xfrm>
          <a:prstGeom prst="rect">
            <a:avLst/>
          </a:prstGeom>
          <a:noFill/>
          <a:ln w="9525">
            <a:noFill/>
            <a:miter lim="800000"/>
            <a:headEnd/>
            <a:tailEnd/>
          </a:ln>
        </p:spPr>
      </p:pic>
      <p:pic>
        <p:nvPicPr>
          <p:cNvPr id="34824" name="Picture 8" descr="MCPE02917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00800" y="4114800"/>
            <a:ext cx="2743200" cy="1592263"/>
          </a:xfrm>
          <a:prstGeom prst="rect">
            <a:avLst/>
          </a:prstGeom>
          <a:noFill/>
          <a:ln w="9525">
            <a:noFill/>
            <a:miter lim="800000"/>
            <a:headEnd/>
            <a:tailEnd/>
          </a:ln>
        </p:spPr>
      </p:pic>
      <p:pic>
        <p:nvPicPr>
          <p:cNvPr id="81929" name="Picture 9" descr="MCPE02917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2057400" y="4953000"/>
            <a:ext cx="2362200" cy="1592263"/>
          </a:xfrm>
          <a:prstGeom prst="rect">
            <a:avLst/>
          </a:prstGeom>
          <a:noFill/>
          <a:ln w="9525">
            <a:noFill/>
            <a:miter lim="800000"/>
            <a:headEnd/>
            <a:tailEnd/>
          </a:ln>
        </p:spPr>
      </p:pic>
      <p:pic>
        <p:nvPicPr>
          <p:cNvPr id="81930" name="Picture 10" descr="MCPE02917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3352800" y="2209800"/>
            <a:ext cx="1981200" cy="1371600"/>
          </a:xfrm>
          <a:prstGeom prst="rect">
            <a:avLst/>
          </a:prstGeom>
          <a:noFill/>
          <a:ln w="9525">
            <a:noFill/>
            <a:miter lim="800000"/>
            <a:headEnd/>
            <a:tailEnd/>
          </a:ln>
        </p:spPr>
      </p:pic>
      <p:pic>
        <p:nvPicPr>
          <p:cNvPr id="81931" name="Picture 11" descr="MCPE02917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0" y="3962400"/>
            <a:ext cx="2362200" cy="1371600"/>
          </a:xfrm>
          <a:prstGeom prst="rect">
            <a:avLst/>
          </a:prstGeom>
          <a:noFill/>
          <a:ln w="9525">
            <a:noFill/>
            <a:miter lim="800000"/>
            <a:headEnd/>
            <a:tailEnd/>
          </a:ln>
        </p:spPr>
      </p:pic>
      <p:pic>
        <p:nvPicPr>
          <p:cNvPr id="81932" name="Picture 12" descr="MCPE02917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77000" y="2743200"/>
            <a:ext cx="2362200" cy="1371600"/>
          </a:xfrm>
          <a:prstGeom prst="rect">
            <a:avLst/>
          </a:prstGeom>
          <a:noFill/>
          <a:ln w="9525">
            <a:noFill/>
            <a:miter lim="800000"/>
            <a:headEnd/>
            <a:tailEnd/>
          </a:ln>
        </p:spPr>
      </p:pic>
      <p:pic>
        <p:nvPicPr>
          <p:cNvPr id="81933" name="Picture 13" descr="MCPE02917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2438400"/>
            <a:ext cx="2362200" cy="1295400"/>
          </a:xfrm>
          <a:prstGeom prst="rect">
            <a:avLst/>
          </a:prstGeom>
          <a:noFill/>
          <a:ln w="9525">
            <a:noFill/>
            <a:miter lim="800000"/>
            <a:headEnd/>
            <a:tailEnd/>
          </a:ln>
        </p:spPr>
      </p:pic>
      <p:pic>
        <p:nvPicPr>
          <p:cNvPr id="81934" name="Picture 14" descr="MCPE02917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5791200" y="4953000"/>
            <a:ext cx="2362200" cy="1592263"/>
          </a:xfrm>
          <a:prstGeom prst="rect">
            <a:avLst/>
          </a:prstGeom>
          <a:noFill/>
          <a:ln w="9525">
            <a:noFill/>
            <a:miter lim="800000"/>
            <a:headEnd/>
            <a:tailEnd/>
          </a:ln>
        </p:spPr>
      </p:pic>
      <p:pic>
        <p:nvPicPr>
          <p:cNvPr id="81935" name="Picture 15" descr="MCPE02917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10200" y="2209800"/>
            <a:ext cx="2362200" cy="13716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37000">
              <a:schemeClr val="accent2">
                <a:lumMod val="60000"/>
                <a:lumOff val="40000"/>
                <a:alpha val="92000"/>
              </a:schemeClr>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0" y="0"/>
            <a:ext cx="9144000" cy="1828800"/>
          </a:xfrm>
        </p:spPr>
        <p:txBody>
          <a:bodyPr/>
          <a:lstStyle/>
          <a:p>
            <a:pPr marL="4763" indent="-4763" algn="ctr" eaLnBrk="1" hangingPunct="1">
              <a:buFontTx/>
              <a:buNone/>
            </a:pPr>
            <a:endParaRPr lang="en-US" altLang="en-US" sz="3100" dirty="0">
              <a:latin typeface="Arial Black" pitchFamily="34" charset="0"/>
            </a:endParaRPr>
          </a:p>
        </p:txBody>
      </p:sp>
      <p:pic>
        <p:nvPicPr>
          <p:cNvPr id="35843" name="Picture 6" descr="MCPE02917_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304800" y="3429000"/>
            <a:ext cx="4800600" cy="2811463"/>
          </a:xfrm>
          <a:prstGeom prst="rect">
            <a:avLst/>
          </a:prstGeom>
          <a:noFill/>
          <a:ln w="9525">
            <a:noFill/>
            <a:miter lim="800000"/>
            <a:headEnd/>
            <a:tailEnd/>
          </a:ln>
        </p:spPr>
      </p:pic>
      <p:pic>
        <p:nvPicPr>
          <p:cNvPr id="82947" name="Picture 3" descr="j02127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029200"/>
            <a:ext cx="1795463" cy="1611313"/>
          </a:xfrm>
          <a:prstGeom prst="rect">
            <a:avLst/>
          </a:prstGeom>
          <a:noFill/>
          <a:ln w="9525">
            <a:noFill/>
            <a:miter lim="800000"/>
            <a:headEnd/>
            <a:tailEnd/>
          </a:ln>
        </p:spPr>
      </p:pic>
      <p:sp>
        <p:nvSpPr>
          <p:cNvPr id="35845" name="AutoShape 7"/>
          <p:cNvSpPr>
            <a:spLocks noChangeArrowheads="1"/>
          </p:cNvSpPr>
          <p:nvPr/>
        </p:nvSpPr>
        <p:spPr bwMode="auto">
          <a:xfrm>
            <a:off x="2125663" y="1744663"/>
            <a:ext cx="6858000" cy="1981200"/>
          </a:xfrm>
          <a:prstGeom prst="wedgeEllipseCallout">
            <a:avLst>
              <a:gd name="adj1" fmla="val -43750"/>
              <a:gd name="adj2" fmla="val 70000"/>
            </a:avLst>
          </a:prstGeom>
          <a:solidFill>
            <a:schemeClr val="tx1"/>
          </a:solidFill>
          <a:ln w="9525">
            <a:solidFill>
              <a:schemeClr val="tx1"/>
            </a:solidFill>
            <a:miter lim="800000"/>
            <a:headEnd/>
            <a:tailEnd/>
          </a:ln>
        </p:spPr>
        <p:txBody>
          <a:bodyPr/>
          <a:lstStyle/>
          <a:p>
            <a:pPr algn="ctr" eaLnBrk="1" hangingPunct="1"/>
            <a:endParaRPr lang="en-US" altLang="en-US"/>
          </a:p>
        </p:txBody>
      </p:sp>
      <p:sp>
        <p:nvSpPr>
          <p:cNvPr id="35846" name="Rectangle 8"/>
          <p:cNvSpPr>
            <a:spLocks noChangeArrowheads="1"/>
          </p:cNvSpPr>
          <p:nvPr/>
        </p:nvSpPr>
        <p:spPr bwMode="auto">
          <a:xfrm>
            <a:off x="2468563" y="2478088"/>
            <a:ext cx="6172200" cy="1447800"/>
          </a:xfrm>
          <a:prstGeom prst="rect">
            <a:avLst/>
          </a:prstGeom>
          <a:noFill/>
          <a:ln w="9525">
            <a:noFill/>
            <a:miter lim="800000"/>
            <a:headEnd/>
            <a:tailEnd/>
          </a:ln>
        </p:spPr>
        <p:txBody>
          <a:bodyPr/>
          <a:lstStyle/>
          <a:p>
            <a:pPr marL="342900" indent="-342900" algn="ctr" eaLnBrk="1" hangingPunct="1">
              <a:lnSpc>
                <a:spcPct val="80000"/>
              </a:lnSpc>
              <a:spcBef>
                <a:spcPct val="20000"/>
              </a:spcBef>
            </a:pPr>
            <a:r>
              <a:rPr lang="en-US" altLang="en-US" sz="3200" b="1" dirty="0">
                <a:solidFill>
                  <a:schemeClr val="bg1"/>
                </a:solidFill>
              </a:rPr>
              <a:t> </a:t>
            </a:r>
            <a:r>
              <a:rPr lang="en-US" altLang="en-US" sz="3600" b="1" dirty="0">
                <a:solidFill>
                  <a:schemeClr val="bg1"/>
                </a:solidFill>
              </a:rPr>
              <a:t>Read: Exodus 14:25   </a:t>
            </a:r>
            <a:r>
              <a:rPr lang="en-US" altLang="en-US" sz="3200" b="1" dirty="0"/>
              <a:t> </a:t>
            </a:r>
            <a:endParaRPr lang="en-US" altLang="en-US" sz="2800" b="1" dirty="0"/>
          </a:p>
        </p:txBody>
      </p:sp>
      <p:pic>
        <p:nvPicPr>
          <p:cNvPr id="82953" name="Picture 9" descr="j02127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 y="5246688"/>
            <a:ext cx="1795463" cy="1611312"/>
          </a:xfrm>
          <a:prstGeom prst="rect">
            <a:avLst/>
          </a:prstGeom>
          <a:noFill/>
          <a:ln w="9525">
            <a:noFill/>
            <a:miter lim="800000"/>
            <a:headEnd/>
            <a:tailEnd/>
          </a:ln>
        </p:spPr>
      </p:pic>
      <p:pic>
        <p:nvPicPr>
          <p:cNvPr id="82954" name="Picture 10" descr="j02127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5246688"/>
            <a:ext cx="1795463" cy="1611312"/>
          </a:xfrm>
          <a:prstGeom prst="rect">
            <a:avLst/>
          </a:prstGeom>
          <a:noFill/>
          <a:ln w="9525">
            <a:noFill/>
            <a:miter lim="800000"/>
            <a:headEnd/>
            <a:tailEnd/>
          </a:ln>
        </p:spPr>
      </p:pic>
      <p:pic>
        <p:nvPicPr>
          <p:cNvPr id="82955" name="Picture 11" descr="j02127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5246688"/>
            <a:ext cx="1795463" cy="1611312"/>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0" y="0"/>
            <a:ext cx="9144000" cy="6858000"/>
          </a:xfrm>
          <a:prstGeom prst="rect">
            <a:avLst/>
          </a:prstGeom>
          <a:noFill/>
          <a:ln w="9525">
            <a:noFill/>
            <a:miter lim="800000"/>
            <a:headEnd/>
            <a:tailEnd/>
          </a:ln>
        </p:spPr>
      </p:pic>
      <p:sp>
        <p:nvSpPr>
          <p:cNvPr id="36867" name="Rectangle 3"/>
          <p:cNvSpPr>
            <a:spLocks noChangeArrowheads="1"/>
          </p:cNvSpPr>
          <p:nvPr/>
        </p:nvSpPr>
        <p:spPr bwMode="auto">
          <a:xfrm>
            <a:off x="8792" y="5029200"/>
            <a:ext cx="4657532" cy="1828800"/>
          </a:xfrm>
          <a:prstGeom prst="rect">
            <a:avLst/>
          </a:prstGeom>
          <a:solidFill>
            <a:srgbClr val="33CCCC"/>
          </a:solidFill>
          <a:ln w="9525">
            <a:solidFill>
              <a:schemeClr val="tx1"/>
            </a:solidFill>
            <a:miter lim="800000"/>
            <a:headEnd/>
            <a:tailEnd/>
          </a:ln>
        </p:spPr>
        <p:txBody>
          <a:bodyPr wrap="none" anchor="ctr"/>
          <a:lstStyle/>
          <a:p>
            <a:pPr algn="ctr" eaLnBrk="1" hangingPunct="1"/>
            <a:endParaRPr lang="en-US" altLang="en-US" dirty="0"/>
          </a:p>
        </p:txBody>
      </p:sp>
      <p:sp>
        <p:nvSpPr>
          <p:cNvPr id="36868" name="Rectangle 4"/>
          <p:cNvSpPr>
            <a:spLocks noGrp="1" noChangeArrowheads="1"/>
          </p:cNvSpPr>
          <p:nvPr>
            <p:ph type="body" idx="1"/>
          </p:nvPr>
        </p:nvSpPr>
        <p:spPr>
          <a:xfrm>
            <a:off x="8792" y="5394721"/>
            <a:ext cx="4800600" cy="1097757"/>
          </a:xfrm>
        </p:spPr>
        <p:txBody>
          <a:bodyPr/>
          <a:lstStyle/>
          <a:p>
            <a:pPr algn="ctr" eaLnBrk="1" hangingPunct="1">
              <a:buFontTx/>
              <a:buNone/>
            </a:pPr>
            <a:r>
              <a:rPr lang="en-US" altLang="en-US" dirty="0">
                <a:latin typeface="Arial Black" pitchFamily="34" charset="0"/>
              </a:rPr>
              <a:t> </a:t>
            </a:r>
            <a:r>
              <a:rPr lang="en-US" altLang="en-US" b="1" dirty="0"/>
              <a:t>Read:</a:t>
            </a:r>
          </a:p>
          <a:p>
            <a:pPr algn="ctr" eaLnBrk="1" hangingPunct="1">
              <a:buFontTx/>
              <a:buNone/>
            </a:pPr>
            <a:r>
              <a:rPr lang="en-US" altLang="en-US" b="1" dirty="0"/>
              <a:t>Exodus 14:26-27</a:t>
            </a:r>
            <a:endParaRPr lang="en-US" altLang="en-US" dirty="0">
              <a:latin typeface="Arial Black"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0">
          <a:gsLst>
            <a:gs pos="0">
              <a:srgbClr val="8488C4"/>
            </a:gs>
            <a:gs pos="53000">
              <a:srgbClr val="D4DEFF"/>
            </a:gs>
            <a:gs pos="83000">
              <a:srgbClr val="D4DEFF"/>
            </a:gs>
            <a:gs pos="100000">
              <a:srgbClr val="96AB94"/>
            </a:gs>
          </a:gsLst>
          <a:lin ang="5400000"/>
        </a:gradFill>
        <a:effectLst/>
      </p:bgPr>
    </p:bg>
    <p:spTree>
      <p:nvGrpSpPr>
        <p:cNvPr id="1" name=""/>
        <p:cNvGrpSpPr/>
        <p:nvPr/>
      </p:nvGrpSpPr>
      <p:grpSpPr>
        <a:xfrm>
          <a:off x="0" y="0"/>
          <a:ext cx="0" cy="0"/>
          <a:chOff x="0" y="0"/>
          <a:chExt cx="0" cy="0"/>
        </a:xfrm>
      </p:grpSpPr>
      <p:pic>
        <p:nvPicPr>
          <p:cNvPr id="38914" name="Picture 3"/>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0" y="-76200"/>
            <a:ext cx="9372600" cy="7029450"/>
          </a:xfrm>
          <a:prstGeom prst="rect">
            <a:avLst/>
          </a:prstGeom>
          <a:noFill/>
          <a:ln w="9525">
            <a:noFill/>
            <a:miter lim="800000"/>
            <a:headEnd/>
            <a:tailEnd/>
          </a:ln>
        </p:spPr>
      </p:pic>
      <p:sp>
        <p:nvSpPr>
          <p:cNvPr id="38916" name="Rectangle 2"/>
          <p:cNvSpPr>
            <a:spLocks noGrp="1" noChangeArrowheads="1"/>
          </p:cNvSpPr>
          <p:nvPr>
            <p:ph type="body" idx="1"/>
          </p:nvPr>
        </p:nvSpPr>
        <p:spPr>
          <a:xfrm>
            <a:off x="228600" y="234950"/>
            <a:ext cx="8686800" cy="1441450"/>
          </a:xfrm>
        </p:spPr>
        <p:txBody>
          <a:bodyPr/>
          <a:lstStyle/>
          <a:p>
            <a:pPr marL="0" indent="0" algn="ctr" eaLnBrk="1" hangingPunct="1">
              <a:spcBef>
                <a:spcPts val="0"/>
              </a:spcBef>
              <a:buFontTx/>
              <a:buNone/>
            </a:pPr>
            <a:r>
              <a:rPr lang="en-US" altLang="en-US" b="1" dirty="0"/>
              <a:t> Read: Exodus 14:28</a:t>
            </a:r>
            <a:endParaRPr lang="en-US" altLang="en-US" sz="4000" b="1" i="1" dirty="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910E4-F9D0-B397-FC3F-80F459B14C06}"/>
            </a:ext>
          </a:extLst>
        </p:cNvPr>
        <p:cNvGrpSpPr/>
        <p:nvPr/>
      </p:nvGrpSpPr>
      <p:grpSpPr>
        <a:xfrm>
          <a:off x="0" y="0"/>
          <a:ext cx="0" cy="0"/>
          <a:chOff x="0" y="0"/>
          <a:chExt cx="0" cy="0"/>
        </a:xfrm>
      </p:grpSpPr>
      <p:pic>
        <p:nvPicPr>
          <p:cNvPr id="32770" name="Picture 2">
            <a:extLst>
              <a:ext uri="{FF2B5EF4-FFF2-40B4-BE49-F238E27FC236}">
                <a16:creationId xmlns:a16="http://schemas.microsoft.com/office/drawing/2014/main" id="{9DD1F3FB-1EE1-2574-AB94-7D18643CB6F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0" y="-61119"/>
            <a:ext cx="9144000" cy="6858000"/>
          </a:xfrm>
          <a:prstGeom prst="rect">
            <a:avLst/>
          </a:prstGeom>
          <a:noFill/>
          <a:ln w="9525">
            <a:noFill/>
            <a:miter lim="800000"/>
            <a:headEnd/>
            <a:tailEnd/>
          </a:ln>
        </p:spPr>
      </p:pic>
      <p:sp>
        <p:nvSpPr>
          <p:cNvPr id="32771" name="Rectangle 3">
            <a:extLst>
              <a:ext uri="{FF2B5EF4-FFF2-40B4-BE49-F238E27FC236}">
                <a16:creationId xmlns:a16="http://schemas.microsoft.com/office/drawing/2014/main" id="{BAE3E7EF-7A86-EF9C-50BA-165EFDAA5AC8}"/>
              </a:ext>
            </a:extLst>
          </p:cNvPr>
          <p:cNvSpPr>
            <a:spLocks noChangeArrowheads="1"/>
          </p:cNvSpPr>
          <p:nvPr/>
        </p:nvSpPr>
        <p:spPr bwMode="auto">
          <a:xfrm>
            <a:off x="5105400" y="-82890"/>
            <a:ext cx="4038600" cy="1378290"/>
          </a:xfrm>
          <a:prstGeom prst="rect">
            <a:avLst/>
          </a:prstGeom>
          <a:solidFill>
            <a:srgbClr val="33CCCC"/>
          </a:solidFill>
          <a:ln w="9525">
            <a:solidFill>
              <a:schemeClr val="tx1"/>
            </a:solidFill>
            <a:miter lim="800000"/>
            <a:headEnd/>
            <a:tailEnd/>
          </a:ln>
        </p:spPr>
        <p:txBody>
          <a:bodyPr wrap="none" anchor="ctr"/>
          <a:lstStyle/>
          <a:p>
            <a:pPr algn="ctr" eaLnBrk="1" hangingPunct="1"/>
            <a:endParaRPr lang="en-US" altLang="en-US"/>
          </a:p>
        </p:txBody>
      </p:sp>
      <p:sp>
        <p:nvSpPr>
          <p:cNvPr id="32772" name="Rectangle 4">
            <a:extLst>
              <a:ext uri="{FF2B5EF4-FFF2-40B4-BE49-F238E27FC236}">
                <a16:creationId xmlns:a16="http://schemas.microsoft.com/office/drawing/2014/main" id="{67FC6B05-17A3-11BE-994D-52BD38FCCB16}"/>
              </a:ext>
            </a:extLst>
          </p:cNvPr>
          <p:cNvSpPr>
            <a:spLocks noGrp="1" noChangeArrowheads="1"/>
          </p:cNvSpPr>
          <p:nvPr>
            <p:ph type="body" idx="1"/>
          </p:nvPr>
        </p:nvSpPr>
        <p:spPr>
          <a:xfrm>
            <a:off x="4800600" y="-44790"/>
            <a:ext cx="4343400" cy="1644990"/>
          </a:xfrm>
        </p:spPr>
        <p:txBody>
          <a:bodyPr/>
          <a:lstStyle/>
          <a:p>
            <a:pPr algn="ctr" eaLnBrk="1" hangingPunct="1">
              <a:buNone/>
            </a:pPr>
            <a:r>
              <a:rPr lang="en-US" altLang="en-US" sz="2800" dirty="0">
                <a:latin typeface="Arial Black" pitchFamily="34" charset="0"/>
              </a:rPr>
              <a:t> </a:t>
            </a:r>
            <a:r>
              <a:rPr lang="en-US" altLang="en-US" b="1" dirty="0"/>
              <a:t>Read: </a:t>
            </a:r>
          </a:p>
          <a:p>
            <a:pPr algn="ctr" eaLnBrk="1" hangingPunct="1">
              <a:buNone/>
            </a:pPr>
            <a:r>
              <a:rPr lang="en-US" altLang="en-US" b="1" dirty="0"/>
              <a:t>Exodus 14:29</a:t>
            </a:r>
            <a:endParaRPr lang="en-US" altLang="en-US" dirty="0">
              <a:latin typeface="Arial Black" pitchFamily="34" charset="0"/>
            </a:endParaRPr>
          </a:p>
          <a:p>
            <a:pPr eaLnBrk="1" hangingPunct="1">
              <a:buFontTx/>
              <a:buNone/>
            </a:pPr>
            <a:endParaRPr lang="en-US" altLang="en-US" dirty="0">
              <a:latin typeface="Arial Black" pitchFamily="34" charset="0"/>
            </a:endParaRPr>
          </a:p>
        </p:txBody>
      </p:sp>
    </p:spTree>
    <p:extLst>
      <p:ext uri="{BB962C8B-B14F-4D97-AF65-F5344CB8AC3E}">
        <p14:creationId xmlns:p14="http://schemas.microsoft.com/office/powerpoint/2010/main" val="3600941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5" descr="MPj04331880000[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0963" name="Rectangle 2"/>
          <p:cNvSpPr>
            <a:spLocks noGrp="1" noChangeArrowheads="1"/>
          </p:cNvSpPr>
          <p:nvPr>
            <p:ph type="body" idx="1"/>
          </p:nvPr>
        </p:nvSpPr>
        <p:spPr>
          <a:xfrm>
            <a:off x="457200" y="152400"/>
            <a:ext cx="8382000" cy="1831976"/>
          </a:xfrm>
        </p:spPr>
        <p:txBody>
          <a:bodyPr/>
          <a:lstStyle/>
          <a:p>
            <a:pPr marL="0" indent="0" algn="ctr" eaLnBrk="1" hangingPunct="1">
              <a:spcBef>
                <a:spcPts val="0"/>
              </a:spcBef>
              <a:buFontTx/>
              <a:buNone/>
            </a:pPr>
            <a:r>
              <a:rPr lang="en-US" altLang="en-US" b="1" dirty="0">
                <a:solidFill>
                  <a:schemeClr val="bg1"/>
                </a:solidFill>
              </a:rPr>
              <a:t>Read: Exodus 14:30-31</a:t>
            </a:r>
          </a:p>
        </p:txBody>
      </p:sp>
      <p:pic>
        <p:nvPicPr>
          <p:cNvPr id="40964" name="Picture 6" descr="MCPE02917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0800000" flipH="1">
            <a:off x="-228600" y="2667000"/>
            <a:ext cx="4800600" cy="2811463"/>
          </a:xfrm>
          <a:prstGeom prst="rect">
            <a:avLst/>
          </a:prstGeom>
          <a:noFill/>
          <a:ln w="9525">
            <a:noFill/>
            <a:miter lim="800000"/>
            <a:headEnd/>
            <a:tailEnd/>
          </a:ln>
        </p:spPr>
      </p:pic>
      <p:pic>
        <p:nvPicPr>
          <p:cNvPr id="40965" name="Picture 7" descr="MCj0436658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400000">
            <a:off x="6691312" y="3900488"/>
            <a:ext cx="638175" cy="4267200"/>
          </a:xfrm>
          <a:prstGeom prst="rect">
            <a:avLst/>
          </a:prstGeom>
          <a:noFill/>
          <a:ln w="9525">
            <a:noFill/>
            <a:miter lim="800000"/>
            <a:headEnd/>
            <a:tailEnd/>
          </a:ln>
        </p:spPr>
      </p:pic>
      <p:pic>
        <p:nvPicPr>
          <p:cNvPr id="40966" name="Picture 8" descr="MCj04366320000[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5400000">
            <a:off x="5332412" y="2135188"/>
            <a:ext cx="1831975" cy="5181600"/>
          </a:xfrm>
          <a:prstGeom prst="rect">
            <a:avLst/>
          </a:prstGeom>
          <a:noFill/>
          <a:ln w="9525">
            <a:noFill/>
            <a:miter lim="800000"/>
            <a:headEnd/>
            <a:tailEnd/>
          </a:ln>
        </p:spPr>
      </p:pic>
      <p:pic>
        <p:nvPicPr>
          <p:cNvPr id="40967" name="Picture 9" descr="MCj0436658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400000">
            <a:off x="1928812" y="4014788"/>
            <a:ext cx="638175" cy="44958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0">
          <a:gsLst>
            <a:gs pos="0">
              <a:srgbClr val="E6DCAC"/>
            </a:gs>
            <a:gs pos="12000">
              <a:srgbClr val="E6D78A"/>
            </a:gs>
            <a:gs pos="30000">
              <a:srgbClr val="C7AC4C"/>
            </a:gs>
            <a:gs pos="45000">
              <a:srgbClr val="E6D78A"/>
            </a:gs>
            <a:gs pos="77000">
              <a:srgbClr val="C7AC4C"/>
            </a:gs>
            <a:gs pos="100000">
              <a:srgbClr val="E6DCAC"/>
            </a:gs>
          </a:gsLst>
          <a:lin ang="5400000"/>
        </a:gradFill>
        <a:effectLst/>
      </p:bgPr>
    </p:bg>
    <p:spTree>
      <p:nvGrpSpPr>
        <p:cNvPr id="1" name="">
          <a:extLst>
            <a:ext uri="{FF2B5EF4-FFF2-40B4-BE49-F238E27FC236}">
              <a16:creationId xmlns:a16="http://schemas.microsoft.com/office/drawing/2014/main" id="{51FBD57E-4A57-D2D0-EC06-885B7DDB93F2}"/>
            </a:ext>
          </a:extLst>
        </p:cNvPr>
        <p:cNvGrpSpPr/>
        <p:nvPr/>
      </p:nvGrpSpPr>
      <p:grpSpPr>
        <a:xfrm>
          <a:off x="0" y="0"/>
          <a:ext cx="0" cy="0"/>
          <a:chOff x="0" y="0"/>
          <a:chExt cx="0" cy="0"/>
        </a:xfrm>
      </p:grpSpPr>
      <p:sp>
        <p:nvSpPr>
          <p:cNvPr id="41986" name="Rectangle 2">
            <a:extLst>
              <a:ext uri="{FF2B5EF4-FFF2-40B4-BE49-F238E27FC236}">
                <a16:creationId xmlns:a16="http://schemas.microsoft.com/office/drawing/2014/main" id="{6F440CD3-9A5C-E664-F867-2C6E369549C2}"/>
              </a:ext>
            </a:extLst>
          </p:cNvPr>
          <p:cNvSpPr>
            <a:spLocks noGrp="1" noChangeArrowheads="1"/>
          </p:cNvSpPr>
          <p:nvPr>
            <p:ph type="body" idx="1"/>
          </p:nvPr>
        </p:nvSpPr>
        <p:spPr>
          <a:xfrm>
            <a:off x="0" y="228600"/>
            <a:ext cx="9144000" cy="6629400"/>
          </a:xfrm>
        </p:spPr>
        <p:txBody>
          <a:bodyPr/>
          <a:lstStyle/>
          <a:p>
            <a:pPr algn="ctr" eaLnBrk="1" hangingPunct="1">
              <a:buFontTx/>
              <a:buNone/>
            </a:pPr>
            <a:r>
              <a:rPr lang="en-US" altLang="en-US" sz="4800" b="1" dirty="0">
                <a:latin typeface="Candara" pitchFamily="34" charset="0"/>
              </a:rPr>
              <a:t>  God is Faithful</a:t>
            </a:r>
          </a:p>
          <a:p>
            <a:pPr algn="ctr" eaLnBrk="1" hangingPunct="1">
              <a:buFontTx/>
              <a:buNone/>
            </a:pPr>
            <a:endParaRPr lang="en-US" altLang="en-US" sz="1800" b="1" dirty="0">
              <a:latin typeface="Candara" pitchFamily="34" charset="0"/>
            </a:endParaRPr>
          </a:p>
          <a:p>
            <a:pPr algn="ctr" eaLnBrk="1" hangingPunct="1">
              <a:buFontTx/>
              <a:buNone/>
            </a:pPr>
            <a:r>
              <a:rPr lang="en-US" altLang="en-US" b="1" dirty="0">
                <a:latin typeface="Candara" pitchFamily="34" charset="0"/>
              </a:rPr>
              <a:t>The Israelites saw God's power in Egypt. They knew He rescued them, and they experienced His leading them with the pillars of cloud and fire. However, they continued to struggle to trust God when life got tough, and this won't be the last time they complain and doubt God. </a:t>
            </a:r>
            <a:r>
              <a:rPr lang="en-US" altLang="en-US" b="1" u="sng" dirty="0">
                <a:latin typeface="Candara" pitchFamily="34" charset="0"/>
              </a:rPr>
              <a:t>God is always faithful to His promises! </a:t>
            </a:r>
            <a:r>
              <a:rPr lang="en-US" altLang="en-US" b="1" dirty="0">
                <a:latin typeface="Candara" pitchFamily="34" charset="0"/>
              </a:rPr>
              <a:t>He rescued the Israelites even though they doubted. Have you ever doubted God? Do you think God still rescues and helps people today?</a:t>
            </a:r>
          </a:p>
        </p:txBody>
      </p:sp>
    </p:spTree>
    <p:extLst>
      <p:ext uri="{BB962C8B-B14F-4D97-AF65-F5344CB8AC3E}">
        <p14:creationId xmlns:p14="http://schemas.microsoft.com/office/powerpoint/2010/main" val="2400893975"/>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2888</TotalTime>
  <Words>509</Words>
  <Application>Microsoft Office PowerPoint</Application>
  <PresentationFormat>On-screen Show (4:3)</PresentationFormat>
  <Paragraphs>117</Paragraphs>
  <Slides>33</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Aptos</vt:lpstr>
      <vt:lpstr>Arial</vt:lpstr>
      <vt:lpstr>Arial Black</vt:lpstr>
      <vt:lpstr>Candara</vt:lpstr>
      <vt:lpstr>Impact</vt:lpstr>
      <vt:lpstr>Poor Richard</vt:lpstr>
      <vt:lpstr>Default Design</vt:lpstr>
      <vt:lpstr>Lesson #11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 Exodus 13:22</vt:lpstr>
      <vt:lpstr>PowerPoint Presentation</vt:lpstr>
      <vt:lpstr>PowerPoint Presentation</vt:lpstr>
      <vt:lpstr>PowerPoint Presentation</vt:lpstr>
      <vt:lpstr>PowerPoint Presentation</vt:lpstr>
      <vt:lpstr>  Read: Exodus 14:6-7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Church of the Nazarene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Nicole Cork</dc:creator>
  <cp:lastModifiedBy>April Litman</cp:lastModifiedBy>
  <cp:revision>167</cp:revision>
  <dcterms:created xsi:type="dcterms:W3CDTF">2008-10-18T14:53:46Z</dcterms:created>
  <dcterms:modified xsi:type="dcterms:W3CDTF">2026-09-18T21:34:36Z</dcterms:modified>
</cp:coreProperties>
</file>