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7"/>
  </p:notesMasterIdLst>
  <p:sldIdLst>
    <p:sldId id="256" r:id="rId2"/>
    <p:sldId id="259" r:id="rId3"/>
    <p:sldId id="332" r:id="rId4"/>
    <p:sldId id="333" r:id="rId5"/>
    <p:sldId id="334" r:id="rId6"/>
    <p:sldId id="266" r:id="rId7"/>
    <p:sldId id="335" r:id="rId8"/>
    <p:sldId id="336" r:id="rId9"/>
    <p:sldId id="337" r:id="rId10"/>
    <p:sldId id="338" r:id="rId11"/>
    <p:sldId id="339" r:id="rId12"/>
    <p:sldId id="340" r:id="rId13"/>
    <p:sldId id="341" r:id="rId14"/>
    <p:sldId id="285" r:id="rId15"/>
    <p:sldId id="257" r:id="rId16"/>
    <p:sldId id="260" r:id="rId17"/>
    <p:sldId id="261" r:id="rId18"/>
    <p:sldId id="263" r:id="rId19"/>
    <p:sldId id="262" r:id="rId20"/>
    <p:sldId id="342" r:id="rId21"/>
    <p:sldId id="265" r:id="rId22"/>
    <p:sldId id="267" r:id="rId23"/>
    <p:sldId id="264" r:id="rId24"/>
    <p:sldId id="269" r:id="rId25"/>
    <p:sldId id="270" r:id="rId26"/>
    <p:sldId id="271" r:id="rId27"/>
    <p:sldId id="272" r:id="rId28"/>
    <p:sldId id="268" r:id="rId29"/>
    <p:sldId id="274" r:id="rId30"/>
    <p:sldId id="273" r:id="rId31"/>
    <p:sldId id="277" r:id="rId32"/>
    <p:sldId id="345" r:id="rId33"/>
    <p:sldId id="346" r:id="rId34"/>
    <p:sldId id="281" r:id="rId35"/>
    <p:sldId id="343" r:id="rId36"/>
    <p:sldId id="283" r:id="rId37"/>
    <p:sldId id="284" r:id="rId38"/>
    <p:sldId id="344" r:id="rId39"/>
    <p:sldId id="286" r:id="rId40"/>
    <p:sldId id="288" r:id="rId41"/>
    <p:sldId id="289" r:id="rId42"/>
    <p:sldId id="287" r:id="rId43"/>
    <p:sldId id="290" r:id="rId44"/>
    <p:sldId id="291" r:id="rId45"/>
    <p:sldId id="292"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7EA"/>
    <a:srgbClr val="5C7B59"/>
    <a:srgbClr val="3366CC"/>
    <a:srgbClr val="F89108"/>
    <a:srgbClr val="6699FF"/>
    <a:srgbClr val="00FF00"/>
    <a:srgbClr val="FFFF00"/>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DF43F8-E05A-4C18-BECF-05E74D57F75C}" v="6" dt="2026-09-18T21:31:55.4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432" y="6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mie Wagner" userId="8d22693258ae3289" providerId="LiveId" clId="{AEB3FFFC-BECB-49D1-93A3-A572370DCA3E}"/>
    <pc:docChg chg="undo redo custSel addSld delSld modSld sldOrd">
      <pc:chgData name="Tamie Wagner" userId="8d22693258ae3289" providerId="LiveId" clId="{AEB3FFFC-BECB-49D1-93A3-A572370DCA3E}" dt="2026-09-16T16:44:45.027" v="1579" actId="1076"/>
      <pc:docMkLst>
        <pc:docMk/>
      </pc:docMkLst>
      <pc:sldChg chg="addSp delSp modSp mod">
        <pc:chgData name="Tamie Wagner" userId="8d22693258ae3289" providerId="LiveId" clId="{AEB3FFFC-BECB-49D1-93A3-A572370DCA3E}" dt="2026-09-14T15:37:51.839" v="682" actId="1076"/>
        <pc:sldMkLst>
          <pc:docMk/>
          <pc:sldMk cId="0" sldId="257"/>
        </pc:sldMkLst>
        <pc:spChg chg="mod">
          <ac:chgData name="Tamie Wagner" userId="8d22693258ae3289" providerId="LiveId" clId="{AEB3FFFC-BECB-49D1-93A3-A572370DCA3E}" dt="2026-09-14T15:37:23.547" v="680" actId="14100"/>
          <ac:spMkLst>
            <pc:docMk/>
            <pc:sldMk cId="0" sldId="257"/>
            <ac:spMk id="8" creationId="{00000000-0000-0000-0000-000000000000}"/>
          </ac:spMkLst>
        </pc:spChg>
        <pc:spChg chg="mod">
          <ac:chgData name="Tamie Wagner" userId="8d22693258ae3289" providerId="LiveId" clId="{AEB3FFFC-BECB-49D1-93A3-A572370DCA3E}" dt="2026-09-14T15:35:51.584" v="654" actId="1076"/>
          <ac:spMkLst>
            <pc:docMk/>
            <pc:sldMk cId="0" sldId="257"/>
            <ac:spMk id="15" creationId="{00000000-0000-0000-0000-000000000000}"/>
          </ac:spMkLst>
        </pc:spChg>
        <pc:picChg chg="add mod">
          <ac:chgData name="Tamie Wagner" userId="8d22693258ae3289" providerId="LiveId" clId="{AEB3FFFC-BECB-49D1-93A3-A572370DCA3E}" dt="2026-09-14T15:37:15.121" v="678" actId="1076"/>
          <ac:picMkLst>
            <pc:docMk/>
            <pc:sldMk cId="0" sldId="257"/>
            <ac:picMk id="2" creationId="{87A44BB4-51A6-77E9-75AB-9D79CDD6533F}"/>
          </ac:picMkLst>
        </pc:picChg>
        <pc:picChg chg="add mod">
          <ac:chgData name="Tamie Wagner" userId="8d22693258ae3289" providerId="LiveId" clId="{AEB3FFFC-BECB-49D1-93A3-A572370DCA3E}" dt="2026-09-14T15:35:38.310" v="653" actId="14100"/>
          <ac:picMkLst>
            <pc:docMk/>
            <pc:sldMk cId="0" sldId="257"/>
            <ac:picMk id="3" creationId="{094C4E2D-6CED-12C0-2EFE-ECE202201CA9}"/>
          </ac:picMkLst>
        </pc:picChg>
        <pc:picChg chg="mod">
          <ac:chgData name="Tamie Wagner" userId="8d22693258ae3289" providerId="LiveId" clId="{AEB3FFFC-BECB-49D1-93A3-A572370DCA3E}" dt="2026-09-14T15:37:51.839" v="682" actId="1076"/>
          <ac:picMkLst>
            <pc:docMk/>
            <pc:sldMk cId="0" sldId="257"/>
            <ac:picMk id="12" creationId="{00000000-0000-0000-0000-000000000000}"/>
          </ac:picMkLst>
        </pc:picChg>
      </pc:sldChg>
      <pc:sldChg chg="addSp delSp modSp mod">
        <pc:chgData name="Tamie Wagner" userId="8d22693258ae3289" providerId="LiveId" clId="{AEB3FFFC-BECB-49D1-93A3-A572370DCA3E}" dt="2026-09-14T15:41:53.518" v="711" actId="14100"/>
        <pc:sldMkLst>
          <pc:docMk/>
          <pc:sldMk cId="0" sldId="260"/>
        </pc:sldMkLst>
        <pc:spChg chg="mod">
          <ac:chgData name="Tamie Wagner" userId="8d22693258ae3289" providerId="LiveId" clId="{AEB3FFFC-BECB-49D1-93A3-A572370DCA3E}" dt="2026-09-14T15:41:53.518" v="711" actId="14100"/>
          <ac:spMkLst>
            <pc:docMk/>
            <pc:sldMk cId="0" sldId="260"/>
            <ac:spMk id="8" creationId="{00000000-0000-0000-0000-000000000000}"/>
          </ac:spMkLst>
        </pc:spChg>
        <pc:picChg chg="add mod">
          <ac:chgData name="Tamie Wagner" userId="8d22693258ae3289" providerId="LiveId" clId="{AEB3FFFC-BECB-49D1-93A3-A572370DCA3E}" dt="2026-09-14T15:41:44.237" v="710" actId="167"/>
          <ac:picMkLst>
            <pc:docMk/>
            <pc:sldMk cId="0" sldId="260"/>
            <ac:picMk id="3" creationId="{93549FDF-8736-4CC4-75FE-134B0576438A}"/>
          </ac:picMkLst>
        </pc:picChg>
        <pc:picChg chg="add mod">
          <ac:chgData name="Tamie Wagner" userId="8d22693258ae3289" providerId="LiveId" clId="{AEB3FFFC-BECB-49D1-93A3-A572370DCA3E}" dt="2026-09-14T15:41:08.150" v="705" actId="167"/>
          <ac:picMkLst>
            <pc:docMk/>
            <pc:sldMk cId="0" sldId="260"/>
            <ac:picMk id="1028" creationId="{C9CA0153-1720-12CC-6B8C-D4A2B9E336CF}"/>
          </ac:picMkLst>
        </pc:picChg>
      </pc:sldChg>
      <pc:sldChg chg="addSp delSp modSp mod">
        <pc:chgData name="Tamie Wagner" userId="8d22693258ae3289" providerId="LiveId" clId="{AEB3FFFC-BECB-49D1-93A3-A572370DCA3E}" dt="2026-09-14T15:54:20.491" v="764" actId="1076"/>
        <pc:sldMkLst>
          <pc:docMk/>
          <pc:sldMk cId="0" sldId="261"/>
        </pc:sldMkLst>
        <pc:spChg chg="mod">
          <ac:chgData name="Tamie Wagner" userId="8d22693258ae3289" providerId="LiveId" clId="{AEB3FFFC-BECB-49D1-93A3-A572370DCA3E}" dt="2026-09-14T15:53:23.637" v="754" actId="14100"/>
          <ac:spMkLst>
            <pc:docMk/>
            <pc:sldMk cId="0" sldId="261"/>
            <ac:spMk id="11" creationId="{00000000-0000-0000-0000-000000000000}"/>
          </ac:spMkLst>
        </pc:spChg>
        <pc:picChg chg="mod ord">
          <ac:chgData name="Tamie Wagner" userId="8d22693258ae3289" providerId="LiveId" clId="{AEB3FFFC-BECB-49D1-93A3-A572370DCA3E}" dt="2026-09-14T15:53:55.909" v="761" actId="1076"/>
          <ac:picMkLst>
            <pc:docMk/>
            <pc:sldMk cId="0" sldId="261"/>
            <ac:picMk id="7" creationId="{00000000-0000-0000-0000-000000000000}"/>
          </ac:picMkLst>
        </pc:picChg>
        <pc:picChg chg="mod ord">
          <ac:chgData name="Tamie Wagner" userId="8d22693258ae3289" providerId="LiveId" clId="{AEB3FFFC-BECB-49D1-93A3-A572370DCA3E}" dt="2026-09-14T15:54:10.423" v="763" actId="1076"/>
          <ac:picMkLst>
            <pc:docMk/>
            <pc:sldMk cId="0" sldId="261"/>
            <ac:picMk id="9" creationId="{00000000-0000-0000-0000-000000000000}"/>
          </ac:picMkLst>
        </pc:picChg>
        <pc:picChg chg="add mod">
          <ac:chgData name="Tamie Wagner" userId="8d22693258ae3289" providerId="LiveId" clId="{AEB3FFFC-BECB-49D1-93A3-A572370DCA3E}" dt="2026-09-14T15:54:20.491" v="764" actId="1076"/>
          <ac:picMkLst>
            <pc:docMk/>
            <pc:sldMk cId="0" sldId="261"/>
            <ac:picMk id="2050" creationId="{AA349A13-8162-189E-706C-C425F72EDB47}"/>
          </ac:picMkLst>
        </pc:picChg>
        <pc:picChg chg="add mod">
          <ac:chgData name="Tamie Wagner" userId="8d22693258ae3289" providerId="LiveId" clId="{AEB3FFFC-BECB-49D1-93A3-A572370DCA3E}" dt="2026-09-14T15:54:00.646" v="762" actId="1076"/>
          <ac:picMkLst>
            <pc:docMk/>
            <pc:sldMk cId="0" sldId="261"/>
            <ac:picMk id="2054" creationId="{A01A883E-FB2F-A60D-CF08-2D0C9DAF6C42}"/>
          </ac:picMkLst>
        </pc:picChg>
      </pc:sldChg>
      <pc:sldChg chg="addSp modSp mod">
        <pc:chgData name="Tamie Wagner" userId="8d22693258ae3289" providerId="LiveId" clId="{AEB3FFFC-BECB-49D1-93A3-A572370DCA3E}" dt="2026-09-14T16:02:29.302" v="836" actId="14100"/>
        <pc:sldMkLst>
          <pc:docMk/>
          <pc:sldMk cId="0" sldId="262"/>
        </pc:sldMkLst>
        <pc:spChg chg="mod">
          <ac:chgData name="Tamie Wagner" userId="8d22693258ae3289" providerId="LiveId" clId="{AEB3FFFC-BECB-49D1-93A3-A572370DCA3E}" dt="2026-09-14T16:02:18.195" v="835" actId="1076"/>
          <ac:spMkLst>
            <pc:docMk/>
            <pc:sldMk cId="0" sldId="262"/>
            <ac:spMk id="5" creationId="{00000000-0000-0000-0000-000000000000}"/>
          </ac:spMkLst>
        </pc:spChg>
        <pc:spChg chg="mod">
          <ac:chgData name="Tamie Wagner" userId="8d22693258ae3289" providerId="LiveId" clId="{AEB3FFFC-BECB-49D1-93A3-A572370DCA3E}" dt="2026-09-14T16:02:06.225" v="833" actId="1076"/>
          <ac:spMkLst>
            <pc:docMk/>
            <pc:sldMk cId="0" sldId="262"/>
            <ac:spMk id="6" creationId="{00000000-0000-0000-0000-000000000000}"/>
          </ac:spMkLst>
        </pc:spChg>
        <pc:spChg chg="mod">
          <ac:chgData name="Tamie Wagner" userId="8d22693258ae3289" providerId="LiveId" clId="{AEB3FFFC-BECB-49D1-93A3-A572370DCA3E}" dt="2026-09-14T15:59:54.464" v="826" actId="14100"/>
          <ac:spMkLst>
            <pc:docMk/>
            <pc:sldMk cId="0" sldId="262"/>
            <ac:spMk id="12" creationId="{00000000-0000-0000-0000-000000000000}"/>
          </ac:spMkLst>
        </pc:spChg>
        <pc:picChg chg="mod">
          <ac:chgData name="Tamie Wagner" userId="8d22693258ae3289" providerId="LiveId" clId="{AEB3FFFC-BECB-49D1-93A3-A572370DCA3E}" dt="2026-09-14T16:02:11.327" v="834" actId="1076"/>
          <ac:picMkLst>
            <pc:docMk/>
            <pc:sldMk cId="0" sldId="262"/>
            <ac:picMk id="4" creationId="{00000000-0000-0000-0000-000000000000}"/>
          </ac:picMkLst>
        </pc:picChg>
        <pc:picChg chg="add mod">
          <ac:chgData name="Tamie Wagner" userId="8d22693258ae3289" providerId="LiveId" clId="{AEB3FFFC-BECB-49D1-93A3-A572370DCA3E}" dt="2026-09-14T16:01:43.756" v="831" actId="1076"/>
          <ac:picMkLst>
            <pc:docMk/>
            <pc:sldMk cId="0" sldId="262"/>
            <ac:picMk id="3074" creationId="{6EC52EF9-5DE7-F962-900A-2246D887F9C7}"/>
          </ac:picMkLst>
        </pc:picChg>
        <pc:picChg chg="mod">
          <ac:chgData name="Tamie Wagner" userId="8d22693258ae3289" providerId="LiveId" clId="{AEB3FFFC-BECB-49D1-93A3-A572370DCA3E}" dt="2026-09-14T16:00:07.136" v="828" actId="14100"/>
          <ac:picMkLst>
            <pc:docMk/>
            <pc:sldMk cId="0" sldId="262"/>
            <ac:picMk id="56322" creationId="{00000000-0000-0000-0000-000000000000}"/>
          </ac:picMkLst>
        </pc:picChg>
        <pc:cxnChg chg="mod">
          <ac:chgData name="Tamie Wagner" userId="8d22693258ae3289" providerId="LiveId" clId="{AEB3FFFC-BECB-49D1-93A3-A572370DCA3E}" dt="2026-09-14T16:02:29.302" v="836" actId="14100"/>
          <ac:cxnSpMkLst>
            <pc:docMk/>
            <pc:sldMk cId="0" sldId="262"/>
            <ac:cxnSpMk id="8" creationId="{00000000-0000-0000-0000-000000000000}"/>
          </ac:cxnSpMkLst>
        </pc:cxnChg>
      </pc:sldChg>
      <pc:sldChg chg="modSp mod">
        <pc:chgData name="Tamie Wagner" userId="8d22693258ae3289" providerId="LiveId" clId="{AEB3FFFC-BECB-49D1-93A3-A572370DCA3E}" dt="2026-09-14T15:55:23.574" v="780" actId="255"/>
        <pc:sldMkLst>
          <pc:docMk/>
          <pc:sldMk cId="0" sldId="263"/>
        </pc:sldMkLst>
        <pc:spChg chg="mod">
          <ac:chgData name="Tamie Wagner" userId="8d22693258ae3289" providerId="LiveId" clId="{AEB3FFFC-BECB-49D1-93A3-A572370DCA3E}" dt="2026-09-14T15:55:23.574" v="780" actId="255"/>
          <ac:spMkLst>
            <pc:docMk/>
            <pc:sldMk cId="0" sldId="263"/>
            <ac:spMk id="5" creationId="{00000000-0000-0000-0000-000000000000}"/>
          </ac:spMkLst>
        </pc:spChg>
      </pc:sldChg>
      <pc:sldChg chg="addSp delSp modSp mod setBg">
        <pc:chgData name="Tamie Wagner" userId="8d22693258ae3289" providerId="LiveId" clId="{AEB3FFFC-BECB-49D1-93A3-A572370DCA3E}" dt="2026-09-14T16:36:25.792" v="980"/>
        <pc:sldMkLst>
          <pc:docMk/>
          <pc:sldMk cId="0" sldId="264"/>
        </pc:sldMkLst>
        <pc:spChg chg="mod ord">
          <ac:chgData name="Tamie Wagner" userId="8d22693258ae3289" providerId="LiveId" clId="{AEB3FFFC-BECB-49D1-93A3-A572370DCA3E}" dt="2026-09-14T16:36:05.192" v="979" actId="1076"/>
          <ac:spMkLst>
            <pc:docMk/>
            <pc:sldMk cId="0" sldId="264"/>
            <ac:spMk id="4" creationId="{00000000-0000-0000-0000-000000000000}"/>
          </ac:spMkLst>
        </pc:spChg>
        <pc:picChg chg="add mod">
          <ac:chgData name="Tamie Wagner" userId="8d22693258ae3289" providerId="LiveId" clId="{AEB3FFFC-BECB-49D1-93A3-A572370DCA3E}" dt="2026-09-14T16:34:57.655" v="964" actId="1076"/>
          <ac:picMkLst>
            <pc:docMk/>
            <pc:sldMk cId="0" sldId="264"/>
            <ac:picMk id="5122" creationId="{442DF8F1-02CF-CAD7-6F5C-3D91868F14AF}"/>
          </ac:picMkLst>
        </pc:picChg>
      </pc:sldChg>
      <pc:sldChg chg="addSp modSp add del mod">
        <pc:chgData name="Tamie Wagner" userId="8d22693258ae3289" providerId="LiveId" clId="{AEB3FFFC-BECB-49D1-93A3-A572370DCA3E}" dt="2026-09-14T16:08:52.902" v="918" actId="20577"/>
        <pc:sldMkLst>
          <pc:docMk/>
          <pc:sldMk cId="0" sldId="265"/>
        </pc:sldMkLst>
        <pc:spChg chg="mod">
          <ac:chgData name="Tamie Wagner" userId="8d22693258ae3289" providerId="LiveId" clId="{AEB3FFFC-BECB-49D1-93A3-A572370DCA3E}" dt="2026-09-14T16:08:52.902" v="918" actId="20577"/>
          <ac:spMkLst>
            <pc:docMk/>
            <pc:sldMk cId="0" sldId="265"/>
            <ac:spMk id="6" creationId="{00000000-0000-0000-0000-000000000000}"/>
          </ac:spMkLst>
        </pc:spChg>
        <pc:picChg chg="add mod ord">
          <ac:chgData name="Tamie Wagner" userId="8d22693258ae3289" providerId="LiveId" clId="{AEB3FFFC-BECB-49D1-93A3-A572370DCA3E}" dt="2026-09-14T16:05:04.838" v="876" actId="167"/>
          <ac:picMkLst>
            <pc:docMk/>
            <pc:sldMk cId="0" sldId="265"/>
            <ac:picMk id="2" creationId="{09E7D524-3BE6-2722-B26D-7FB508BFB3E3}"/>
          </ac:picMkLst>
        </pc:picChg>
        <pc:picChg chg="mod">
          <ac:chgData name="Tamie Wagner" userId="8d22693258ae3289" providerId="LiveId" clId="{AEB3FFFC-BECB-49D1-93A3-A572370DCA3E}" dt="2026-09-14T16:06:40.659" v="892" actId="1076"/>
          <ac:picMkLst>
            <pc:docMk/>
            <pc:sldMk cId="0" sldId="265"/>
            <ac:picMk id="5" creationId="{00000000-0000-0000-0000-000000000000}"/>
          </ac:picMkLst>
        </pc:picChg>
      </pc:sldChg>
      <pc:sldChg chg="addSp modSp add mod modNotes">
        <pc:chgData name="Tamie Wagner" userId="8d22693258ae3289" providerId="LiveId" clId="{AEB3FFFC-BECB-49D1-93A3-A572370DCA3E}" dt="2026-09-14T15:18:05.779" v="503" actId="20577"/>
        <pc:sldMkLst>
          <pc:docMk/>
          <pc:sldMk cId="0" sldId="266"/>
        </pc:sldMkLst>
        <pc:spChg chg="add mod">
          <ac:chgData name="Tamie Wagner" userId="8d22693258ae3289" providerId="LiveId" clId="{AEB3FFFC-BECB-49D1-93A3-A572370DCA3E}" dt="2026-09-14T15:18:05.779" v="503" actId="20577"/>
          <ac:spMkLst>
            <pc:docMk/>
            <pc:sldMk cId="0" sldId="266"/>
            <ac:spMk id="3" creationId="{384A89DB-BDEF-E5B7-3B61-D22B26E1E2EF}"/>
          </ac:spMkLst>
        </pc:spChg>
        <pc:spChg chg="add mod">
          <ac:chgData name="Tamie Wagner" userId="8d22693258ae3289" providerId="LiveId" clId="{AEB3FFFC-BECB-49D1-93A3-A572370DCA3E}" dt="2026-09-14T15:17:55.407" v="484"/>
          <ac:spMkLst>
            <pc:docMk/>
            <pc:sldMk cId="0" sldId="266"/>
            <ac:spMk id="4" creationId="{96029803-62DE-5042-479A-4569A0C9BDED}"/>
          </ac:spMkLst>
        </pc:spChg>
      </pc:sldChg>
      <pc:sldChg chg="addSp delSp modSp mod">
        <pc:chgData name="Tamie Wagner" userId="8d22693258ae3289" providerId="LiveId" clId="{AEB3FFFC-BECB-49D1-93A3-A572370DCA3E}" dt="2026-09-14T16:13:50.053" v="960" actId="1076"/>
        <pc:sldMkLst>
          <pc:docMk/>
          <pc:sldMk cId="0" sldId="267"/>
        </pc:sldMkLst>
        <pc:spChg chg="mod">
          <ac:chgData name="Tamie Wagner" userId="8d22693258ae3289" providerId="LiveId" clId="{AEB3FFFC-BECB-49D1-93A3-A572370DCA3E}" dt="2026-09-14T16:13:30.820" v="955" actId="1076"/>
          <ac:spMkLst>
            <pc:docMk/>
            <pc:sldMk cId="0" sldId="267"/>
            <ac:spMk id="4" creationId="{00000000-0000-0000-0000-000000000000}"/>
          </ac:spMkLst>
        </pc:spChg>
        <pc:spChg chg="mod">
          <ac:chgData name="Tamie Wagner" userId="8d22693258ae3289" providerId="LiveId" clId="{AEB3FFFC-BECB-49D1-93A3-A572370DCA3E}" dt="2026-09-14T16:13:32.917" v="956" actId="1076"/>
          <ac:spMkLst>
            <pc:docMk/>
            <pc:sldMk cId="0" sldId="267"/>
            <ac:spMk id="6" creationId="{00000000-0000-0000-0000-000000000000}"/>
          </ac:spMkLst>
        </pc:spChg>
        <pc:spChg chg="mod">
          <ac:chgData name="Tamie Wagner" userId="8d22693258ae3289" providerId="LiveId" clId="{AEB3FFFC-BECB-49D1-93A3-A572370DCA3E}" dt="2026-09-14T16:13:50.053" v="960" actId="1076"/>
          <ac:spMkLst>
            <pc:docMk/>
            <pc:sldMk cId="0" sldId="267"/>
            <ac:spMk id="9" creationId="{00000000-0000-0000-0000-000000000000}"/>
          </ac:spMkLst>
        </pc:spChg>
        <pc:spChg chg="mod">
          <ac:chgData name="Tamie Wagner" userId="8d22693258ae3289" providerId="LiveId" clId="{AEB3FFFC-BECB-49D1-93A3-A572370DCA3E}" dt="2026-09-14T16:13:27.230" v="954" actId="1076"/>
          <ac:spMkLst>
            <pc:docMk/>
            <pc:sldMk cId="0" sldId="267"/>
            <ac:spMk id="11" creationId="{00000000-0000-0000-0000-000000000000}"/>
          </ac:spMkLst>
        </pc:spChg>
        <pc:spChg chg="mod">
          <ac:chgData name="Tamie Wagner" userId="8d22693258ae3289" providerId="LiveId" clId="{AEB3FFFC-BECB-49D1-93A3-A572370DCA3E}" dt="2026-09-14T16:13:21.290" v="953" actId="1076"/>
          <ac:spMkLst>
            <pc:docMk/>
            <pc:sldMk cId="0" sldId="267"/>
            <ac:spMk id="14" creationId="{00000000-0000-0000-0000-000000000000}"/>
          </ac:spMkLst>
        </pc:spChg>
        <pc:picChg chg="add mod">
          <ac:chgData name="Tamie Wagner" userId="8d22693258ae3289" providerId="LiveId" clId="{AEB3FFFC-BECB-49D1-93A3-A572370DCA3E}" dt="2026-09-14T16:13:14.663" v="952" actId="14100"/>
          <ac:picMkLst>
            <pc:docMk/>
            <pc:sldMk cId="0" sldId="267"/>
            <ac:picMk id="4098" creationId="{F21D8E21-F41E-5E37-82E8-D4E5111B1A37}"/>
          </ac:picMkLst>
        </pc:picChg>
      </pc:sldChg>
      <pc:sldChg chg="addSp delSp modSp mod">
        <pc:chgData name="Tamie Wagner" userId="8d22693258ae3289" providerId="LiveId" clId="{AEB3FFFC-BECB-49D1-93A3-A572370DCA3E}" dt="2026-09-14T16:56:15.221" v="1114" actId="167"/>
        <pc:sldMkLst>
          <pc:docMk/>
          <pc:sldMk cId="0" sldId="268"/>
        </pc:sldMkLst>
        <pc:spChg chg="mod">
          <ac:chgData name="Tamie Wagner" userId="8d22693258ae3289" providerId="LiveId" clId="{AEB3FFFC-BECB-49D1-93A3-A572370DCA3E}" dt="2026-09-14T16:56:07.509" v="1112" actId="14100"/>
          <ac:spMkLst>
            <pc:docMk/>
            <pc:sldMk cId="0" sldId="268"/>
            <ac:spMk id="5" creationId="{00000000-0000-0000-0000-000000000000}"/>
          </ac:spMkLst>
        </pc:spChg>
        <pc:picChg chg="add mod">
          <ac:chgData name="Tamie Wagner" userId="8d22693258ae3289" providerId="LiveId" clId="{AEB3FFFC-BECB-49D1-93A3-A572370DCA3E}" dt="2026-09-14T16:56:15.221" v="1114" actId="167"/>
          <ac:picMkLst>
            <pc:docMk/>
            <pc:sldMk cId="0" sldId="268"/>
            <ac:picMk id="7170" creationId="{C35E08FD-27D2-CAF3-2821-E3B465610040}"/>
          </ac:picMkLst>
        </pc:picChg>
      </pc:sldChg>
      <pc:sldChg chg="addSp delSp modSp mod">
        <pc:chgData name="Tamie Wagner" userId="8d22693258ae3289" providerId="LiveId" clId="{AEB3FFFC-BECB-49D1-93A3-A572370DCA3E}" dt="2026-09-14T16:38:16.116" v="1004" actId="167"/>
        <pc:sldMkLst>
          <pc:docMk/>
          <pc:sldMk cId="0" sldId="269"/>
        </pc:sldMkLst>
        <pc:spChg chg="mod">
          <ac:chgData name="Tamie Wagner" userId="8d22693258ae3289" providerId="LiveId" clId="{AEB3FFFC-BECB-49D1-93A3-A572370DCA3E}" dt="2026-09-14T16:37:37.989" v="1000" actId="1076"/>
          <ac:spMkLst>
            <pc:docMk/>
            <pc:sldMk cId="0" sldId="269"/>
            <ac:spMk id="5" creationId="{00000000-0000-0000-0000-000000000000}"/>
          </ac:spMkLst>
        </pc:spChg>
        <pc:picChg chg="add mod ord">
          <ac:chgData name="Tamie Wagner" userId="8d22693258ae3289" providerId="LiveId" clId="{AEB3FFFC-BECB-49D1-93A3-A572370DCA3E}" dt="2026-09-14T16:38:16.116" v="1004" actId="167"/>
          <ac:picMkLst>
            <pc:docMk/>
            <pc:sldMk cId="0" sldId="269"/>
            <ac:picMk id="2" creationId="{BCEE774F-1FD4-1905-6647-1B252D10343A}"/>
          </ac:picMkLst>
        </pc:picChg>
      </pc:sldChg>
      <pc:sldChg chg="addSp delSp modSp mod">
        <pc:chgData name="Tamie Wagner" userId="8d22693258ae3289" providerId="LiveId" clId="{AEB3FFFC-BECB-49D1-93A3-A572370DCA3E}" dt="2026-09-14T16:42:05.015" v="1029" actId="14100"/>
        <pc:sldMkLst>
          <pc:docMk/>
          <pc:sldMk cId="0" sldId="270"/>
        </pc:sldMkLst>
        <pc:spChg chg="mod">
          <ac:chgData name="Tamie Wagner" userId="8d22693258ae3289" providerId="LiveId" clId="{AEB3FFFC-BECB-49D1-93A3-A572370DCA3E}" dt="2026-09-14T16:42:05.015" v="1029" actId="14100"/>
          <ac:spMkLst>
            <pc:docMk/>
            <pc:sldMk cId="0" sldId="270"/>
            <ac:spMk id="4" creationId="{00000000-0000-0000-0000-000000000000}"/>
          </ac:spMkLst>
        </pc:spChg>
        <pc:picChg chg="add mod">
          <ac:chgData name="Tamie Wagner" userId="8d22693258ae3289" providerId="LiveId" clId="{AEB3FFFC-BECB-49D1-93A3-A572370DCA3E}" dt="2026-09-14T16:41:07.813" v="1012" actId="167"/>
          <ac:picMkLst>
            <pc:docMk/>
            <pc:sldMk cId="0" sldId="270"/>
            <ac:picMk id="6146" creationId="{A2D4E523-E646-FB1C-8518-BE291D96ADE3}"/>
          </ac:picMkLst>
        </pc:picChg>
      </pc:sldChg>
      <pc:sldChg chg="addSp delSp modSp mod">
        <pc:chgData name="Tamie Wagner" userId="8d22693258ae3289" providerId="LiveId" clId="{AEB3FFFC-BECB-49D1-93A3-A572370DCA3E}" dt="2026-09-14T16:46:20.579" v="1050" actId="167"/>
        <pc:sldMkLst>
          <pc:docMk/>
          <pc:sldMk cId="0" sldId="271"/>
        </pc:sldMkLst>
        <pc:spChg chg="mod">
          <ac:chgData name="Tamie Wagner" userId="8d22693258ae3289" providerId="LiveId" clId="{AEB3FFFC-BECB-49D1-93A3-A572370DCA3E}" dt="2026-09-14T16:45:53.094" v="1045" actId="14100"/>
          <ac:spMkLst>
            <pc:docMk/>
            <pc:sldMk cId="0" sldId="271"/>
            <ac:spMk id="8" creationId="{00000000-0000-0000-0000-000000000000}"/>
          </ac:spMkLst>
        </pc:spChg>
        <pc:picChg chg="add mod ord">
          <ac:chgData name="Tamie Wagner" userId="8d22693258ae3289" providerId="LiveId" clId="{AEB3FFFC-BECB-49D1-93A3-A572370DCA3E}" dt="2026-09-14T16:46:20.579" v="1050" actId="167"/>
          <ac:picMkLst>
            <pc:docMk/>
            <pc:sldMk cId="0" sldId="271"/>
            <ac:picMk id="2" creationId="{F9DD5C40-3075-7714-3F6E-1112431A741D}"/>
          </ac:picMkLst>
        </pc:picChg>
      </pc:sldChg>
      <pc:sldChg chg="addSp modSp mod">
        <pc:chgData name="Tamie Wagner" userId="8d22693258ae3289" providerId="LiveId" clId="{AEB3FFFC-BECB-49D1-93A3-A572370DCA3E}" dt="2026-09-14T16:56:31.986" v="1116" actId="20577"/>
        <pc:sldMkLst>
          <pc:docMk/>
          <pc:sldMk cId="0" sldId="272"/>
        </pc:sldMkLst>
        <pc:spChg chg="add mod">
          <ac:chgData name="Tamie Wagner" userId="8d22693258ae3289" providerId="LiveId" clId="{AEB3FFFC-BECB-49D1-93A3-A572370DCA3E}" dt="2026-09-14T16:48:42.486" v="1086" actId="20577"/>
          <ac:spMkLst>
            <pc:docMk/>
            <pc:sldMk cId="0" sldId="272"/>
            <ac:spMk id="3" creationId="{0B66961F-1482-CA52-7F8C-AD52858BD280}"/>
          </ac:spMkLst>
        </pc:spChg>
        <pc:spChg chg="mod">
          <ac:chgData name="Tamie Wagner" userId="8d22693258ae3289" providerId="LiveId" clId="{AEB3FFFC-BECB-49D1-93A3-A572370DCA3E}" dt="2026-09-14T16:48:20.420" v="1080" actId="20577"/>
          <ac:spMkLst>
            <pc:docMk/>
            <pc:sldMk cId="0" sldId="272"/>
            <ac:spMk id="6" creationId="{00000000-0000-0000-0000-000000000000}"/>
          </ac:spMkLst>
        </pc:spChg>
        <pc:spChg chg="mod ord">
          <ac:chgData name="Tamie Wagner" userId="8d22693258ae3289" providerId="LiveId" clId="{AEB3FFFC-BECB-49D1-93A3-A572370DCA3E}" dt="2026-09-14T16:56:31.986" v="1116" actId="20577"/>
          <ac:spMkLst>
            <pc:docMk/>
            <pc:sldMk cId="0" sldId="272"/>
            <ac:spMk id="7" creationId="{00000000-0000-0000-0000-000000000000}"/>
          </ac:spMkLst>
        </pc:spChg>
        <pc:spChg chg="mod">
          <ac:chgData name="Tamie Wagner" userId="8d22693258ae3289" providerId="LiveId" clId="{AEB3FFFC-BECB-49D1-93A3-A572370DCA3E}" dt="2026-09-14T16:48:58.750" v="1088" actId="1076"/>
          <ac:spMkLst>
            <pc:docMk/>
            <pc:sldMk cId="0" sldId="272"/>
            <ac:spMk id="8" creationId="{00000000-0000-0000-0000-000000000000}"/>
          </ac:spMkLst>
        </pc:spChg>
        <pc:spChg chg="mod">
          <ac:chgData name="Tamie Wagner" userId="8d22693258ae3289" providerId="LiveId" clId="{AEB3FFFC-BECB-49D1-93A3-A572370DCA3E}" dt="2026-09-14T16:48:58.750" v="1088" actId="1076"/>
          <ac:spMkLst>
            <pc:docMk/>
            <pc:sldMk cId="0" sldId="272"/>
            <ac:spMk id="9" creationId="{00000000-0000-0000-0000-000000000000}"/>
          </ac:spMkLst>
        </pc:spChg>
        <pc:picChg chg="add mod ord">
          <ac:chgData name="Tamie Wagner" userId="8d22693258ae3289" providerId="LiveId" clId="{AEB3FFFC-BECB-49D1-93A3-A572370DCA3E}" dt="2026-09-14T16:49:01.594" v="1089" actId="167"/>
          <ac:picMkLst>
            <pc:docMk/>
            <pc:sldMk cId="0" sldId="272"/>
            <ac:picMk id="2" creationId="{688D875A-60F0-2074-9A42-87F15CCCF799}"/>
          </ac:picMkLst>
        </pc:picChg>
        <pc:picChg chg="mod">
          <ac:chgData name="Tamie Wagner" userId="8d22693258ae3289" providerId="LiveId" clId="{AEB3FFFC-BECB-49D1-93A3-A572370DCA3E}" dt="2026-09-14T16:48:33.440" v="1083" actId="1076"/>
          <ac:picMkLst>
            <pc:docMk/>
            <pc:sldMk cId="0" sldId="272"/>
            <ac:picMk id="4" creationId="{00000000-0000-0000-0000-000000000000}"/>
          </ac:picMkLst>
        </pc:picChg>
      </pc:sldChg>
      <pc:sldChg chg="addSp delSp modSp mod modNotesTx">
        <pc:chgData name="Tamie Wagner" userId="8d22693258ae3289" providerId="LiveId" clId="{AEB3FFFC-BECB-49D1-93A3-A572370DCA3E}" dt="2026-09-14T17:06:29.784" v="1215" actId="20577"/>
        <pc:sldMkLst>
          <pc:docMk/>
          <pc:sldMk cId="0" sldId="273"/>
        </pc:sldMkLst>
        <pc:spChg chg="add mod">
          <ac:chgData name="Tamie Wagner" userId="8d22693258ae3289" providerId="LiveId" clId="{AEB3FFFC-BECB-49D1-93A3-A572370DCA3E}" dt="2026-09-14T17:06:29.784" v="1215" actId="20577"/>
          <ac:spMkLst>
            <pc:docMk/>
            <pc:sldMk cId="0" sldId="273"/>
            <ac:spMk id="6" creationId="{D9BBCE9F-63D0-1E22-84AC-A55B5FA6815C}"/>
          </ac:spMkLst>
        </pc:spChg>
        <pc:picChg chg="add mod">
          <ac:chgData name="Tamie Wagner" userId="8d22693258ae3289" providerId="LiveId" clId="{AEB3FFFC-BECB-49D1-93A3-A572370DCA3E}" dt="2026-09-14T17:05:35.687" v="1190" actId="14100"/>
          <ac:picMkLst>
            <pc:docMk/>
            <pc:sldMk cId="0" sldId="273"/>
            <ac:picMk id="8194" creationId="{A265E9EC-9578-8920-F4F2-91AE8A57695B}"/>
          </ac:picMkLst>
        </pc:picChg>
      </pc:sldChg>
      <pc:sldChg chg="addSp delSp modSp mod">
        <pc:chgData name="Tamie Wagner" userId="8d22693258ae3289" providerId="LiveId" clId="{AEB3FFFC-BECB-49D1-93A3-A572370DCA3E}" dt="2026-09-14T17:01:21.760" v="1181" actId="1076"/>
        <pc:sldMkLst>
          <pc:docMk/>
          <pc:sldMk cId="0" sldId="274"/>
        </pc:sldMkLst>
        <pc:spChg chg="mod">
          <ac:chgData name="Tamie Wagner" userId="8d22693258ae3289" providerId="LiveId" clId="{AEB3FFFC-BECB-49D1-93A3-A572370DCA3E}" dt="2026-09-14T16:58:17.256" v="1137" actId="1076"/>
          <ac:spMkLst>
            <pc:docMk/>
            <pc:sldMk cId="0" sldId="274"/>
            <ac:spMk id="6" creationId="{00000000-0000-0000-0000-000000000000}"/>
          </ac:spMkLst>
        </pc:spChg>
        <pc:spChg chg="mod">
          <ac:chgData name="Tamie Wagner" userId="8d22693258ae3289" providerId="LiveId" clId="{AEB3FFFC-BECB-49D1-93A3-A572370DCA3E}" dt="2026-09-14T16:58:17.256" v="1137" actId="1076"/>
          <ac:spMkLst>
            <pc:docMk/>
            <pc:sldMk cId="0" sldId="274"/>
            <ac:spMk id="7" creationId="{00000000-0000-0000-0000-000000000000}"/>
          </ac:spMkLst>
        </pc:spChg>
        <pc:spChg chg="mod">
          <ac:chgData name="Tamie Wagner" userId="8d22693258ae3289" providerId="LiveId" clId="{AEB3FFFC-BECB-49D1-93A3-A572370DCA3E}" dt="2026-09-14T16:58:17.256" v="1137" actId="1076"/>
          <ac:spMkLst>
            <pc:docMk/>
            <pc:sldMk cId="0" sldId="274"/>
            <ac:spMk id="8" creationId="{00000000-0000-0000-0000-000000000000}"/>
          </ac:spMkLst>
        </pc:spChg>
        <pc:spChg chg="mod">
          <ac:chgData name="Tamie Wagner" userId="8d22693258ae3289" providerId="LiveId" clId="{AEB3FFFC-BECB-49D1-93A3-A572370DCA3E}" dt="2026-09-14T16:58:17.256" v="1137" actId="1076"/>
          <ac:spMkLst>
            <pc:docMk/>
            <pc:sldMk cId="0" sldId="274"/>
            <ac:spMk id="9" creationId="{00000000-0000-0000-0000-000000000000}"/>
          </ac:spMkLst>
        </pc:spChg>
        <pc:spChg chg="mod">
          <ac:chgData name="Tamie Wagner" userId="8d22693258ae3289" providerId="LiveId" clId="{AEB3FFFC-BECB-49D1-93A3-A572370DCA3E}" dt="2026-09-14T16:58:17.256" v="1137" actId="1076"/>
          <ac:spMkLst>
            <pc:docMk/>
            <pc:sldMk cId="0" sldId="274"/>
            <ac:spMk id="10" creationId="{00000000-0000-0000-0000-000000000000}"/>
          </ac:spMkLst>
        </pc:spChg>
        <pc:spChg chg="mod">
          <ac:chgData name="Tamie Wagner" userId="8d22693258ae3289" providerId="LiveId" clId="{AEB3FFFC-BECB-49D1-93A3-A572370DCA3E}" dt="2026-09-14T16:58:17.256" v="1137" actId="1076"/>
          <ac:spMkLst>
            <pc:docMk/>
            <pc:sldMk cId="0" sldId="274"/>
            <ac:spMk id="11" creationId="{00000000-0000-0000-0000-000000000000}"/>
          </ac:spMkLst>
        </pc:spChg>
        <pc:spChg chg="mod">
          <ac:chgData name="Tamie Wagner" userId="8d22693258ae3289" providerId="LiveId" clId="{AEB3FFFC-BECB-49D1-93A3-A572370DCA3E}" dt="2026-09-14T16:58:17.256" v="1137" actId="1076"/>
          <ac:spMkLst>
            <pc:docMk/>
            <pc:sldMk cId="0" sldId="274"/>
            <ac:spMk id="12" creationId="{00000000-0000-0000-0000-000000000000}"/>
          </ac:spMkLst>
        </pc:spChg>
        <pc:spChg chg="mod">
          <ac:chgData name="Tamie Wagner" userId="8d22693258ae3289" providerId="LiveId" clId="{AEB3FFFC-BECB-49D1-93A3-A572370DCA3E}" dt="2026-09-14T16:58:17.256" v="1137" actId="1076"/>
          <ac:spMkLst>
            <pc:docMk/>
            <pc:sldMk cId="0" sldId="274"/>
            <ac:spMk id="13" creationId="{00000000-0000-0000-0000-000000000000}"/>
          </ac:spMkLst>
        </pc:spChg>
        <pc:spChg chg="mod">
          <ac:chgData name="Tamie Wagner" userId="8d22693258ae3289" providerId="LiveId" clId="{AEB3FFFC-BECB-49D1-93A3-A572370DCA3E}" dt="2026-09-14T16:58:26.980" v="1139" actId="14100"/>
          <ac:spMkLst>
            <pc:docMk/>
            <pc:sldMk cId="0" sldId="274"/>
            <ac:spMk id="14" creationId="{00000000-0000-0000-0000-000000000000}"/>
          </ac:spMkLst>
        </pc:spChg>
        <pc:picChg chg="mod ord">
          <ac:chgData name="Tamie Wagner" userId="8d22693258ae3289" providerId="LiveId" clId="{AEB3FFFC-BECB-49D1-93A3-A572370DCA3E}" dt="2026-09-14T17:01:21.760" v="1181" actId="1076"/>
          <ac:picMkLst>
            <pc:docMk/>
            <pc:sldMk cId="0" sldId="274"/>
            <ac:picMk id="4" creationId="{00000000-0000-0000-0000-000000000000}"/>
          </ac:picMkLst>
        </pc:picChg>
        <pc:picChg chg="add del mod">
          <ac:chgData name="Tamie Wagner" userId="8d22693258ae3289" providerId="LiveId" clId="{AEB3FFFC-BECB-49D1-93A3-A572370DCA3E}" dt="2026-09-14T17:00:45.519" v="1173"/>
          <ac:picMkLst>
            <pc:docMk/>
            <pc:sldMk cId="0" sldId="274"/>
            <ac:picMk id="5" creationId="{00000000-0000-0000-0000-000000000000}"/>
          </ac:picMkLst>
        </pc:picChg>
      </pc:sldChg>
      <pc:sldChg chg="addSp delSp modSp mod">
        <pc:chgData name="Tamie Wagner" userId="8d22693258ae3289" providerId="LiveId" clId="{AEB3FFFC-BECB-49D1-93A3-A572370DCA3E}" dt="2026-09-14T17:13:35.797" v="1247" actId="14100"/>
        <pc:sldMkLst>
          <pc:docMk/>
          <pc:sldMk cId="0" sldId="277"/>
        </pc:sldMkLst>
        <pc:spChg chg="add mod">
          <ac:chgData name="Tamie Wagner" userId="8d22693258ae3289" providerId="LiveId" clId="{AEB3FFFC-BECB-49D1-93A3-A572370DCA3E}" dt="2026-09-14T17:13:35.797" v="1247" actId="14100"/>
          <ac:spMkLst>
            <pc:docMk/>
            <pc:sldMk cId="0" sldId="277"/>
            <ac:spMk id="6" creationId="{CEEA9004-26C8-16EE-2C1A-85375B8BFBF1}"/>
          </ac:spMkLst>
        </pc:spChg>
        <pc:picChg chg="add mod">
          <ac:chgData name="Tamie Wagner" userId="8d22693258ae3289" providerId="LiveId" clId="{AEB3FFFC-BECB-49D1-93A3-A572370DCA3E}" dt="2026-09-14T17:07:21.917" v="1220" actId="1076"/>
          <ac:picMkLst>
            <pc:docMk/>
            <pc:sldMk cId="0" sldId="277"/>
            <ac:picMk id="2" creationId="{1FDEDD81-6C35-7393-4D0C-8A605A82ED9D}"/>
          </ac:picMkLst>
        </pc:picChg>
        <pc:picChg chg="add mod">
          <ac:chgData name="Tamie Wagner" userId="8d22693258ae3289" providerId="LiveId" clId="{AEB3FFFC-BECB-49D1-93A3-A572370DCA3E}" dt="2026-09-14T17:12:00.288" v="1233"/>
          <ac:picMkLst>
            <pc:docMk/>
            <pc:sldMk cId="0" sldId="277"/>
            <ac:picMk id="3" creationId="{7296444F-23E4-0A1A-A84D-9A6CB4A36FF6}"/>
          </ac:picMkLst>
        </pc:picChg>
        <pc:picChg chg="add mod">
          <ac:chgData name="Tamie Wagner" userId="8d22693258ae3289" providerId="LiveId" clId="{AEB3FFFC-BECB-49D1-93A3-A572370DCA3E}" dt="2026-09-14T17:12:37.076" v="1235" actId="1076"/>
          <ac:picMkLst>
            <pc:docMk/>
            <pc:sldMk cId="0" sldId="277"/>
            <ac:picMk id="4" creationId="{29E6D769-9F0A-BF06-28E4-ECCF61AA1407}"/>
          </ac:picMkLst>
        </pc:picChg>
        <pc:picChg chg="add mod">
          <ac:chgData name="Tamie Wagner" userId="8d22693258ae3289" providerId="LiveId" clId="{AEB3FFFC-BECB-49D1-93A3-A572370DCA3E}" dt="2026-09-14T17:11:09.576" v="1229" actId="1076"/>
          <ac:picMkLst>
            <pc:docMk/>
            <pc:sldMk cId="0" sldId="277"/>
            <ac:picMk id="10242" creationId="{42647E8A-1DA5-CFDE-D7B0-3003D8D009EC}"/>
          </ac:picMkLst>
        </pc:picChg>
      </pc:sldChg>
      <pc:sldChg chg="modSp mod">
        <pc:chgData name="Tamie Wagner" userId="8d22693258ae3289" providerId="LiveId" clId="{AEB3FFFC-BECB-49D1-93A3-A572370DCA3E}" dt="2026-09-14T17:19:47.738" v="1297" actId="14100"/>
        <pc:sldMkLst>
          <pc:docMk/>
          <pc:sldMk cId="0" sldId="281"/>
        </pc:sldMkLst>
        <pc:spChg chg="mod">
          <ac:chgData name="Tamie Wagner" userId="8d22693258ae3289" providerId="LiveId" clId="{AEB3FFFC-BECB-49D1-93A3-A572370DCA3E}" dt="2026-09-14T17:19:44.585" v="1296" actId="14100"/>
          <ac:spMkLst>
            <pc:docMk/>
            <pc:sldMk cId="0" sldId="281"/>
            <ac:spMk id="3" creationId="{00000000-0000-0000-0000-000000000000}"/>
          </ac:spMkLst>
        </pc:spChg>
        <pc:picChg chg="mod">
          <ac:chgData name="Tamie Wagner" userId="8d22693258ae3289" providerId="LiveId" clId="{AEB3FFFC-BECB-49D1-93A3-A572370DCA3E}" dt="2026-09-14T17:19:47.738" v="1297" actId="14100"/>
          <ac:picMkLst>
            <pc:docMk/>
            <pc:sldMk cId="0" sldId="281"/>
            <ac:picMk id="36866" creationId="{00000000-0000-0000-0000-000000000000}"/>
          </ac:picMkLst>
        </pc:picChg>
      </pc:sldChg>
      <pc:sldChg chg="addSp modSp mod">
        <pc:chgData name="Tamie Wagner" userId="8d22693258ae3289" providerId="LiveId" clId="{AEB3FFFC-BECB-49D1-93A3-A572370DCA3E}" dt="2026-09-15T17:57:58.738" v="1401" actId="255"/>
        <pc:sldMkLst>
          <pc:docMk/>
          <pc:sldMk cId="0" sldId="283"/>
        </pc:sldMkLst>
        <pc:spChg chg="mod">
          <ac:chgData name="Tamie Wagner" userId="8d22693258ae3289" providerId="LiveId" clId="{AEB3FFFC-BECB-49D1-93A3-A572370DCA3E}" dt="2026-09-15T17:57:58.738" v="1401" actId="255"/>
          <ac:spMkLst>
            <pc:docMk/>
            <pc:sldMk cId="0" sldId="283"/>
            <ac:spMk id="3" creationId="{00000000-0000-0000-0000-000000000000}"/>
          </ac:spMkLst>
        </pc:spChg>
        <pc:picChg chg="add mod">
          <ac:chgData name="Tamie Wagner" userId="8d22693258ae3289" providerId="LiveId" clId="{AEB3FFFC-BECB-49D1-93A3-A572370DCA3E}" dt="2026-09-14T17:31:34.704" v="1379" actId="1076"/>
          <ac:picMkLst>
            <pc:docMk/>
            <pc:sldMk cId="0" sldId="283"/>
            <ac:picMk id="2" creationId="{700D5827-6DCD-AC79-AC66-164B5415AEC8}"/>
          </ac:picMkLst>
        </pc:picChg>
        <pc:picChg chg="add mod">
          <ac:chgData name="Tamie Wagner" userId="8d22693258ae3289" providerId="LiveId" clId="{AEB3FFFC-BECB-49D1-93A3-A572370DCA3E}" dt="2026-09-14T17:31:26.583" v="1378" actId="1076"/>
          <ac:picMkLst>
            <pc:docMk/>
            <pc:sldMk cId="0" sldId="283"/>
            <ac:picMk id="4" creationId="{AC18E5F1-3FEC-E859-1685-A17EFDC1F0BE}"/>
          </ac:picMkLst>
        </pc:picChg>
        <pc:picChg chg="add mod">
          <ac:chgData name="Tamie Wagner" userId="8d22693258ae3289" providerId="LiveId" clId="{AEB3FFFC-BECB-49D1-93A3-A572370DCA3E}" dt="2026-09-14T17:31:20.724" v="1377" actId="1076"/>
          <ac:picMkLst>
            <pc:docMk/>
            <pc:sldMk cId="0" sldId="283"/>
            <ac:picMk id="5" creationId="{A79E5AD9-C5BA-51AC-13B3-DF5548688F52}"/>
          </ac:picMkLst>
        </pc:picChg>
        <pc:picChg chg="mod">
          <ac:chgData name="Tamie Wagner" userId="8d22693258ae3289" providerId="LiveId" clId="{AEB3FFFC-BECB-49D1-93A3-A572370DCA3E}" dt="2026-09-14T17:32:09.847" v="1384" actId="14100"/>
          <ac:picMkLst>
            <pc:docMk/>
            <pc:sldMk cId="0" sldId="283"/>
            <ac:picMk id="34818" creationId="{00000000-0000-0000-0000-000000000000}"/>
          </ac:picMkLst>
        </pc:picChg>
      </pc:sldChg>
      <pc:sldChg chg="ord">
        <pc:chgData name="Tamie Wagner" userId="8d22693258ae3289" providerId="LiveId" clId="{AEB3FFFC-BECB-49D1-93A3-A572370DCA3E}" dt="2026-09-14T15:05:02.797" v="1"/>
        <pc:sldMkLst>
          <pc:docMk/>
          <pc:sldMk cId="0" sldId="285"/>
        </pc:sldMkLst>
      </pc:sldChg>
      <pc:sldChg chg="addSp delSp modSp mod">
        <pc:chgData name="Tamie Wagner" userId="8d22693258ae3289" providerId="LiveId" clId="{AEB3FFFC-BECB-49D1-93A3-A572370DCA3E}" dt="2026-09-16T16:22:22.413" v="1439" actId="20577"/>
        <pc:sldMkLst>
          <pc:docMk/>
          <pc:sldMk cId="0" sldId="286"/>
        </pc:sldMkLst>
        <pc:spChg chg="add mod">
          <ac:chgData name="Tamie Wagner" userId="8d22693258ae3289" providerId="LiveId" clId="{AEB3FFFC-BECB-49D1-93A3-A572370DCA3E}" dt="2026-09-16T16:22:22.413" v="1439" actId="20577"/>
          <ac:spMkLst>
            <pc:docMk/>
            <pc:sldMk cId="0" sldId="286"/>
            <ac:spMk id="2" creationId="{311B7E5D-2FBF-798F-305E-25D991B3D451}"/>
          </ac:spMkLst>
        </pc:spChg>
        <pc:spChg chg="add mod ord">
          <ac:chgData name="Tamie Wagner" userId="8d22693258ae3289" providerId="LiveId" clId="{AEB3FFFC-BECB-49D1-93A3-A572370DCA3E}" dt="2026-09-15T18:01:04.976" v="1418" actId="167"/>
          <ac:spMkLst>
            <pc:docMk/>
            <pc:sldMk cId="0" sldId="286"/>
            <ac:spMk id="4" creationId="{37477412-C2FB-F5C7-8B04-78A8A3757D58}"/>
          </ac:spMkLst>
        </pc:spChg>
      </pc:sldChg>
      <pc:sldChg chg="modSp mod">
        <pc:chgData name="Tamie Wagner" userId="8d22693258ae3289" providerId="LiveId" clId="{AEB3FFFC-BECB-49D1-93A3-A572370DCA3E}" dt="2026-09-16T16:27:11.332" v="1494" actId="242"/>
        <pc:sldMkLst>
          <pc:docMk/>
          <pc:sldMk cId="0" sldId="287"/>
        </pc:sldMkLst>
        <pc:spChg chg="mod">
          <ac:chgData name="Tamie Wagner" userId="8d22693258ae3289" providerId="LiveId" clId="{AEB3FFFC-BECB-49D1-93A3-A572370DCA3E}" dt="2026-09-16T16:26:48.457" v="1480" actId="255"/>
          <ac:spMkLst>
            <pc:docMk/>
            <pc:sldMk cId="0" sldId="287"/>
            <ac:spMk id="3" creationId="{00000000-0000-0000-0000-000000000000}"/>
          </ac:spMkLst>
        </pc:spChg>
        <pc:spChg chg="mod">
          <ac:chgData name="Tamie Wagner" userId="8d22693258ae3289" providerId="LiveId" clId="{AEB3FFFC-BECB-49D1-93A3-A572370DCA3E}" dt="2026-09-16T16:27:11.332" v="1494" actId="242"/>
          <ac:spMkLst>
            <pc:docMk/>
            <pc:sldMk cId="0" sldId="287"/>
            <ac:spMk id="8" creationId="{00000000-0000-0000-0000-000000000000}"/>
          </ac:spMkLst>
        </pc:spChg>
      </pc:sldChg>
      <pc:sldChg chg="addSp delSp modSp mod">
        <pc:chgData name="Tamie Wagner" userId="8d22693258ae3289" providerId="LiveId" clId="{AEB3FFFC-BECB-49D1-93A3-A572370DCA3E}" dt="2026-09-16T16:22:31.167" v="1441" actId="20577"/>
        <pc:sldMkLst>
          <pc:docMk/>
          <pc:sldMk cId="0" sldId="288"/>
        </pc:sldMkLst>
        <pc:spChg chg="mod">
          <ac:chgData name="Tamie Wagner" userId="8d22693258ae3289" providerId="LiveId" clId="{AEB3FFFC-BECB-49D1-93A3-A572370DCA3E}" dt="2026-09-16T16:22:31.167" v="1441" actId="20577"/>
          <ac:spMkLst>
            <pc:docMk/>
            <pc:sldMk cId="0" sldId="288"/>
            <ac:spMk id="3" creationId="{00000000-0000-0000-0000-000000000000}"/>
          </ac:spMkLst>
        </pc:spChg>
        <pc:picChg chg="add mod">
          <ac:chgData name="Tamie Wagner" userId="8d22693258ae3289" providerId="LiveId" clId="{AEB3FFFC-BECB-49D1-93A3-A572370DCA3E}" dt="2026-09-15T18:40:21.403" v="1424" actId="14100"/>
          <ac:picMkLst>
            <pc:docMk/>
            <pc:sldMk cId="0" sldId="288"/>
            <ac:picMk id="1026" creationId="{05D4D1B0-4623-7BA3-DAFB-39B080E91C1A}"/>
          </ac:picMkLst>
        </pc:picChg>
      </pc:sldChg>
      <pc:sldChg chg="addSp modSp mod">
        <pc:chgData name="Tamie Wagner" userId="8d22693258ae3289" providerId="LiveId" clId="{AEB3FFFC-BECB-49D1-93A3-A572370DCA3E}" dt="2026-09-16T16:25:45.641" v="1463" actId="20577"/>
        <pc:sldMkLst>
          <pc:docMk/>
          <pc:sldMk cId="0" sldId="289"/>
        </pc:sldMkLst>
        <pc:spChg chg="mod">
          <ac:chgData name="Tamie Wagner" userId="8d22693258ae3289" providerId="LiveId" clId="{AEB3FFFC-BECB-49D1-93A3-A572370DCA3E}" dt="2026-09-16T16:25:45.641" v="1463" actId="20577"/>
          <ac:spMkLst>
            <pc:docMk/>
            <pc:sldMk cId="0" sldId="289"/>
            <ac:spMk id="3" creationId="{00000000-0000-0000-0000-000000000000}"/>
          </ac:spMkLst>
        </pc:spChg>
        <pc:picChg chg="add mod">
          <ac:chgData name="Tamie Wagner" userId="8d22693258ae3289" providerId="LiveId" clId="{AEB3FFFC-BECB-49D1-93A3-A572370DCA3E}" dt="2026-09-16T16:25:31.282" v="1458" actId="14100"/>
          <ac:picMkLst>
            <pc:docMk/>
            <pc:sldMk cId="0" sldId="289"/>
            <ac:picMk id="4" creationId="{A6D104CC-DDFB-71BF-C2D9-EA2D34002F49}"/>
          </ac:picMkLst>
        </pc:picChg>
      </pc:sldChg>
      <pc:sldChg chg="addSp delSp modSp mod">
        <pc:chgData name="Tamie Wagner" userId="8d22693258ae3289" providerId="LiveId" clId="{AEB3FFFC-BECB-49D1-93A3-A572370DCA3E}" dt="2026-09-16T16:31:06.184" v="1535" actId="1076"/>
        <pc:sldMkLst>
          <pc:docMk/>
          <pc:sldMk cId="0" sldId="290"/>
        </pc:sldMkLst>
        <pc:spChg chg="mod ord">
          <ac:chgData name="Tamie Wagner" userId="8d22693258ae3289" providerId="LiveId" clId="{AEB3FFFC-BECB-49D1-93A3-A572370DCA3E}" dt="2026-09-16T16:29:52.703" v="1518" actId="167"/>
          <ac:spMkLst>
            <pc:docMk/>
            <pc:sldMk cId="0" sldId="290"/>
            <ac:spMk id="3" creationId="{00000000-0000-0000-0000-000000000000}"/>
          </ac:spMkLst>
        </pc:spChg>
        <pc:spChg chg="add mod">
          <ac:chgData name="Tamie Wagner" userId="8d22693258ae3289" providerId="LiveId" clId="{AEB3FFFC-BECB-49D1-93A3-A572370DCA3E}" dt="2026-09-16T16:30:45.934" v="1534" actId="14100"/>
          <ac:spMkLst>
            <pc:docMk/>
            <pc:sldMk cId="0" sldId="290"/>
            <ac:spMk id="9" creationId="{125CBBFB-8746-BD6E-6687-C5E25AC0C0AC}"/>
          </ac:spMkLst>
        </pc:spChg>
        <pc:picChg chg="add mod">
          <ac:chgData name="Tamie Wagner" userId="8d22693258ae3289" providerId="LiveId" clId="{AEB3FFFC-BECB-49D1-93A3-A572370DCA3E}" dt="2026-09-16T16:29:59.165" v="1519" actId="14100"/>
          <ac:picMkLst>
            <pc:docMk/>
            <pc:sldMk cId="0" sldId="290"/>
            <ac:picMk id="1026" creationId="{B1C529E4-FD73-9204-F9D9-6C4E5E0FCA90}"/>
          </ac:picMkLst>
        </pc:picChg>
        <pc:picChg chg="mod">
          <ac:chgData name="Tamie Wagner" userId="8d22693258ae3289" providerId="LiveId" clId="{AEB3FFFC-BECB-49D1-93A3-A572370DCA3E}" dt="2026-09-16T16:31:06.184" v="1535" actId="1076"/>
          <ac:picMkLst>
            <pc:docMk/>
            <pc:sldMk cId="0" sldId="290"/>
            <ac:picMk id="27654" creationId="{00000000-0000-0000-0000-000000000000}"/>
          </ac:picMkLst>
        </pc:picChg>
      </pc:sldChg>
      <pc:sldChg chg="modSp mod">
        <pc:chgData name="Tamie Wagner" userId="8d22693258ae3289" providerId="LiveId" clId="{AEB3FFFC-BECB-49D1-93A3-A572370DCA3E}" dt="2026-09-16T16:44:45.027" v="1579" actId="1076"/>
        <pc:sldMkLst>
          <pc:docMk/>
          <pc:sldMk cId="0" sldId="291"/>
        </pc:sldMkLst>
        <pc:spChg chg="mod">
          <ac:chgData name="Tamie Wagner" userId="8d22693258ae3289" providerId="LiveId" clId="{AEB3FFFC-BECB-49D1-93A3-A572370DCA3E}" dt="2026-09-16T16:44:45.027" v="1579" actId="1076"/>
          <ac:spMkLst>
            <pc:docMk/>
            <pc:sldMk cId="0" sldId="291"/>
            <ac:spMk id="3" creationId="{00000000-0000-0000-0000-000000000000}"/>
          </ac:spMkLst>
        </pc:spChg>
        <pc:picChg chg="mod">
          <ac:chgData name="Tamie Wagner" userId="8d22693258ae3289" providerId="LiveId" clId="{AEB3FFFC-BECB-49D1-93A3-A572370DCA3E}" dt="2026-09-16T16:32:16.536" v="1552" actId="14100"/>
          <ac:picMkLst>
            <pc:docMk/>
            <pc:sldMk cId="0" sldId="291"/>
            <ac:picMk id="26626" creationId="{00000000-0000-0000-0000-000000000000}"/>
          </ac:picMkLst>
        </pc:picChg>
      </pc:sldChg>
      <pc:sldChg chg="delSp modSp mod">
        <pc:chgData name="Tamie Wagner" userId="8d22693258ae3289" providerId="LiveId" clId="{AEB3FFFC-BECB-49D1-93A3-A572370DCA3E}" dt="2026-09-16T16:34:28.469" v="1577" actId="14100"/>
        <pc:sldMkLst>
          <pc:docMk/>
          <pc:sldMk cId="0" sldId="292"/>
        </pc:sldMkLst>
        <pc:spChg chg="mod">
          <ac:chgData name="Tamie Wagner" userId="8d22693258ae3289" providerId="LiveId" clId="{AEB3FFFC-BECB-49D1-93A3-A572370DCA3E}" dt="2026-09-16T16:34:14.303" v="1576" actId="1076"/>
          <ac:spMkLst>
            <pc:docMk/>
            <pc:sldMk cId="0" sldId="292"/>
            <ac:spMk id="3" creationId="{00000000-0000-0000-0000-000000000000}"/>
          </ac:spMkLst>
        </pc:spChg>
        <pc:picChg chg="mod">
          <ac:chgData name="Tamie Wagner" userId="8d22693258ae3289" providerId="LiveId" clId="{AEB3FFFC-BECB-49D1-93A3-A572370DCA3E}" dt="2026-09-16T16:34:28.469" v="1577" actId="14100"/>
          <ac:picMkLst>
            <pc:docMk/>
            <pc:sldMk cId="0" sldId="292"/>
            <ac:picMk id="25602" creationId="{00000000-0000-0000-0000-000000000000}"/>
          </ac:picMkLst>
        </pc:picChg>
      </pc:sldChg>
      <pc:sldChg chg="addSp delSp modSp add mod">
        <pc:chgData name="Tamie Wagner" userId="8d22693258ae3289" providerId="LiveId" clId="{AEB3FFFC-BECB-49D1-93A3-A572370DCA3E}" dt="2026-09-14T15:14:30.576" v="428" actId="14100"/>
        <pc:sldMkLst>
          <pc:docMk/>
          <pc:sldMk cId="924457227" sldId="332"/>
        </pc:sldMkLst>
        <pc:spChg chg="mod">
          <ac:chgData name="Tamie Wagner" userId="8d22693258ae3289" providerId="LiveId" clId="{AEB3FFFC-BECB-49D1-93A3-A572370DCA3E}" dt="2026-09-14T15:14:12.506" v="425" actId="14100"/>
          <ac:spMkLst>
            <pc:docMk/>
            <pc:sldMk cId="924457227" sldId="332"/>
            <ac:spMk id="2" creationId="{995909B6-AAD0-9392-2217-DF5DA83DCE40}"/>
          </ac:spMkLst>
        </pc:spChg>
        <pc:spChg chg="mod">
          <ac:chgData name="Tamie Wagner" userId="8d22693258ae3289" providerId="LiveId" clId="{AEB3FFFC-BECB-49D1-93A3-A572370DCA3E}" dt="2026-09-14T15:14:30.576" v="428" actId="14100"/>
          <ac:spMkLst>
            <pc:docMk/>
            <pc:sldMk cId="924457227" sldId="332"/>
            <ac:spMk id="10" creationId="{340A7D19-BF4D-0DDA-CFBB-82E7F58B600B}"/>
          </ac:spMkLst>
        </pc:spChg>
        <pc:picChg chg="add mod">
          <ac:chgData name="Tamie Wagner" userId="8d22693258ae3289" providerId="LiveId" clId="{AEB3FFFC-BECB-49D1-93A3-A572370DCA3E}" dt="2026-09-14T15:13:47.560" v="419"/>
          <ac:picMkLst>
            <pc:docMk/>
            <pc:sldMk cId="924457227" sldId="332"/>
            <ac:picMk id="13" creationId="{480DDCCD-8824-8E49-CCE9-2D2628F21304}"/>
          </ac:picMkLst>
        </pc:picChg>
        <pc:picChg chg="add mod">
          <ac:chgData name="Tamie Wagner" userId="8d22693258ae3289" providerId="LiveId" clId="{AEB3FFFC-BECB-49D1-93A3-A572370DCA3E}" dt="2026-09-14T15:13:47.560" v="419"/>
          <ac:picMkLst>
            <pc:docMk/>
            <pc:sldMk cId="924457227" sldId="332"/>
            <ac:picMk id="15" creationId="{C430378B-65BC-EC91-9447-48699DF229ED}"/>
          </ac:picMkLst>
        </pc:picChg>
      </pc:sldChg>
      <pc:sldChg chg="addSp modSp add del mod modNotes">
        <pc:chgData name="Tamie Wagner" userId="8d22693258ae3289" providerId="LiveId" clId="{AEB3FFFC-BECB-49D1-93A3-A572370DCA3E}" dt="2026-09-14T15:17:33.519" v="465" actId="1076"/>
        <pc:sldMkLst>
          <pc:docMk/>
          <pc:sldMk cId="0" sldId="333"/>
        </pc:sldMkLst>
        <pc:spChg chg="add mod">
          <ac:chgData name="Tamie Wagner" userId="8d22693258ae3289" providerId="LiveId" clId="{AEB3FFFC-BECB-49D1-93A3-A572370DCA3E}" dt="2026-09-14T15:16:51.860" v="445" actId="14100"/>
          <ac:spMkLst>
            <pc:docMk/>
            <pc:sldMk cId="0" sldId="333"/>
            <ac:spMk id="3" creationId="{6291AD8A-8333-A8BB-2CC4-E1851126DE4D}"/>
          </ac:spMkLst>
        </pc:spChg>
        <pc:spChg chg="add mod">
          <ac:chgData name="Tamie Wagner" userId="8d22693258ae3289" providerId="LiveId" clId="{AEB3FFFC-BECB-49D1-93A3-A572370DCA3E}" dt="2026-09-14T15:17:33.519" v="465" actId="1076"/>
          <ac:spMkLst>
            <pc:docMk/>
            <pc:sldMk cId="0" sldId="333"/>
            <ac:spMk id="4" creationId="{20043119-973E-6C9F-1FAC-819D73D888CB}"/>
          </ac:spMkLst>
        </pc:spChg>
      </pc:sldChg>
      <pc:sldChg chg="addSp modSp add mod modNotes">
        <pc:chgData name="Tamie Wagner" userId="8d22693258ae3289" providerId="LiveId" clId="{AEB3FFFC-BECB-49D1-93A3-A572370DCA3E}" dt="2026-09-14T15:17:52.121" v="483" actId="20577"/>
        <pc:sldMkLst>
          <pc:docMk/>
          <pc:sldMk cId="0" sldId="334"/>
        </pc:sldMkLst>
        <pc:spChg chg="add mod">
          <ac:chgData name="Tamie Wagner" userId="8d22693258ae3289" providerId="LiveId" clId="{AEB3FFFC-BECB-49D1-93A3-A572370DCA3E}" dt="2026-09-14T15:17:52.121" v="483" actId="20577"/>
          <ac:spMkLst>
            <pc:docMk/>
            <pc:sldMk cId="0" sldId="334"/>
            <ac:spMk id="3" creationId="{93A3C5E4-F6BA-52E1-8496-D297A609C5E3}"/>
          </ac:spMkLst>
        </pc:spChg>
        <pc:spChg chg="add mod">
          <ac:chgData name="Tamie Wagner" userId="8d22693258ae3289" providerId="LiveId" clId="{AEB3FFFC-BECB-49D1-93A3-A572370DCA3E}" dt="2026-09-14T15:17:42.931" v="466"/>
          <ac:spMkLst>
            <pc:docMk/>
            <pc:sldMk cId="0" sldId="334"/>
            <ac:spMk id="4" creationId="{87841C9F-FC0D-1379-52D2-3A89D61C4DEA}"/>
          </ac:spMkLst>
        </pc:spChg>
      </pc:sldChg>
      <pc:sldChg chg="addSp modSp add mod modNotes">
        <pc:chgData name="Tamie Wagner" userId="8d22693258ae3289" providerId="LiveId" clId="{AEB3FFFC-BECB-49D1-93A3-A572370DCA3E}" dt="2026-09-14T15:18:21.717" v="518" actId="20577"/>
        <pc:sldMkLst>
          <pc:docMk/>
          <pc:sldMk cId="0" sldId="335"/>
        </pc:sldMkLst>
        <pc:spChg chg="add mod">
          <ac:chgData name="Tamie Wagner" userId="8d22693258ae3289" providerId="LiveId" clId="{AEB3FFFC-BECB-49D1-93A3-A572370DCA3E}" dt="2026-09-14T15:18:21.717" v="518" actId="20577"/>
          <ac:spMkLst>
            <pc:docMk/>
            <pc:sldMk cId="0" sldId="335"/>
            <ac:spMk id="3" creationId="{1A13E4E7-43B6-A26F-C3D1-A0341AE641EA}"/>
          </ac:spMkLst>
        </pc:spChg>
        <pc:spChg chg="add mod">
          <ac:chgData name="Tamie Wagner" userId="8d22693258ae3289" providerId="LiveId" clId="{AEB3FFFC-BECB-49D1-93A3-A572370DCA3E}" dt="2026-09-14T15:18:09.740" v="504"/>
          <ac:spMkLst>
            <pc:docMk/>
            <pc:sldMk cId="0" sldId="335"/>
            <ac:spMk id="4" creationId="{C6FA87A1-7725-5B3F-F1B5-612FBD840D14}"/>
          </ac:spMkLst>
        </pc:spChg>
      </pc:sldChg>
      <pc:sldChg chg="addSp modSp add mod modNotes">
        <pc:chgData name="Tamie Wagner" userId="8d22693258ae3289" providerId="LiveId" clId="{AEB3FFFC-BECB-49D1-93A3-A572370DCA3E}" dt="2026-09-14T15:18:48.862" v="538" actId="1076"/>
        <pc:sldMkLst>
          <pc:docMk/>
          <pc:sldMk cId="0" sldId="336"/>
        </pc:sldMkLst>
        <pc:spChg chg="add mod">
          <ac:chgData name="Tamie Wagner" userId="8d22693258ae3289" providerId="LiveId" clId="{AEB3FFFC-BECB-49D1-93A3-A572370DCA3E}" dt="2026-09-14T15:18:48.862" v="538" actId="1076"/>
          <ac:spMkLst>
            <pc:docMk/>
            <pc:sldMk cId="0" sldId="336"/>
            <ac:spMk id="3" creationId="{A2FB1E1D-45C5-E36B-A504-4E85893A1EF1}"/>
          </ac:spMkLst>
        </pc:spChg>
        <pc:spChg chg="add mod">
          <ac:chgData name="Tamie Wagner" userId="8d22693258ae3289" providerId="LiveId" clId="{AEB3FFFC-BECB-49D1-93A3-A572370DCA3E}" dt="2026-09-14T15:18:26.357" v="519"/>
          <ac:spMkLst>
            <pc:docMk/>
            <pc:sldMk cId="0" sldId="336"/>
            <ac:spMk id="4" creationId="{D77A9F37-C60A-E7B9-2368-6A7D100F4654}"/>
          </ac:spMkLst>
        </pc:spChg>
      </pc:sldChg>
      <pc:sldChg chg="addSp modSp add mod modNotes">
        <pc:chgData name="Tamie Wagner" userId="8d22693258ae3289" providerId="LiveId" clId="{AEB3FFFC-BECB-49D1-93A3-A572370DCA3E}" dt="2026-09-14T15:19:10.876" v="548" actId="20577"/>
        <pc:sldMkLst>
          <pc:docMk/>
          <pc:sldMk cId="0" sldId="337"/>
        </pc:sldMkLst>
        <pc:spChg chg="add mod">
          <ac:chgData name="Tamie Wagner" userId="8d22693258ae3289" providerId="LiveId" clId="{AEB3FFFC-BECB-49D1-93A3-A572370DCA3E}" dt="2026-09-14T15:19:10.876" v="548" actId="20577"/>
          <ac:spMkLst>
            <pc:docMk/>
            <pc:sldMk cId="0" sldId="337"/>
            <ac:spMk id="3" creationId="{55743E1F-00BB-4DCC-176D-2E76D36C9C73}"/>
          </ac:spMkLst>
        </pc:spChg>
        <pc:spChg chg="add mod">
          <ac:chgData name="Tamie Wagner" userId="8d22693258ae3289" providerId="LiveId" clId="{AEB3FFFC-BECB-49D1-93A3-A572370DCA3E}" dt="2026-09-14T15:18:56.157" v="539"/>
          <ac:spMkLst>
            <pc:docMk/>
            <pc:sldMk cId="0" sldId="337"/>
            <ac:spMk id="4" creationId="{87D3ADE6-3B49-9DA8-A1AF-E760A065402F}"/>
          </ac:spMkLst>
        </pc:spChg>
      </pc:sldChg>
      <pc:sldChg chg="addSp modSp add mod modNotes">
        <pc:chgData name="Tamie Wagner" userId="8d22693258ae3289" providerId="LiveId" clId="{AEB3FFFC-BECB-49D1-93A3-A572370DCA3E}" dt="2026-09-14T15:19:24.846" v="556" actId="20577"/>
        <pc:sldMkLst>
          <pc:docMk/>
          <pc:sldMk cId="0" sldId="338"/>
        </pc:sldMkLst>
        <pc:spChg chg="add mod">
          <ac:chgData name="Tamie Wagner" userId="8d22693258ae3289" providerId="LiveId" clId="{AEB3FFFC-BECB-49D1-93A3-A572370DCA3E}" dt="2026-09-14T15:19:24.846" v="556" actId="20577"/>
          <ac:spMkLst>
            <pc:docMk/>
            <pc:sldMk cId="0" sldId="338"/>
            <ac:spMk id="3" creationId="{3D5EAD23-6F2A-FCC1-A6E7-D7457DFFD475}"/>
          </ac:spMkLst>
        </pc:spChg>
        <pc:spChg chg="add mod">
          <ac:chgData name="Tamie Wagner" userId="8d22693258ae3289" providerId="LiveId" clId="{AEB3FFFC-BECB-49D1-93A3-A572370DCA3E}" dt="2026-09-14T15:19:17.592" v="549"/>
          <ac:spMkLst>
            <pc:docMk/>
            <pc:sldMk cId="0" sldId="338"/>
            <ac:spMk id="4" creationId="{00918091-A652-3143-734B-2658C4CEDECF}"/>
          </ac:spMkLst>
        </pc:spChg>
      </pc:sldChg>
      <pc:sldChg chg="addSp modSp add mod modNotes">
        <pc:chgData name="Tamie Wagner" userId="8d22693258ae3289" providerId="LiveId" clId="{AEB3FFFC-BECB-49D1-93A3-A572370DCA3E}" dt="2026-09-14T15:20:30.235" v="585" actId="1076"/>
        <pc:sldMkLst>
          <pc:docMk/>
          <pc:sldMk cId="0" sldId="339"/>
        </pc:sldMkLst>
        <pc:spChg chg="add mod">
          <ac:chgData name="Tamie Wagner" userId="8d22693258ae3289" providerId="LiveId" clId="{AEB3FFFC-BECB-49D1-93A3-A572370DCA3E}" dt="2026-09-14T15:20:30.235" v="585" actId="1076"/>
          <ac:spMkLst>
            <pc:docMk/>
            <pc:sldMk cId="0" sldId="339"/>
            <ac:spMk id="3" creationId="{B0A5EF61-4591-947A-AB3B-2B90DC342206}"/>
          </ac:spMkLst>
        </pc:spChg>
        <pc:spChg chg="add mod">
          <ac:chgData name="Tamie Wagner" userId="8d22693258ae3289" providerId="LiveId" clId="{AEB3FFFC-BECB-49D1-93A3-A572370DCA3E}" dt="2026-09-14T15:20:11.962" v="573"/>
          <ac:spMkLst>
            <pc:docMk/>
            <pc:sldMk cId="0" sldId="339"/>
            <ac:spMk id="4" creationId="{938A2587-7EAA-2597-2E6B-AEEB88569998}"/>
          </ac:spMkLst>
        </pc:spChg>
      </pc:sldChg>
      <pc:sldChg chg="addSp modSp add mod modNotes">
        <pc:chgData name="Tamie Wagner" userId="8d22693258ae3289" providerId="LiveId" clId="{AEB3FFFC-BECB-49D1-93A3-A572370DCA3E}" dt="2026-09-14T15:20:08.707" v="572" actId="207"/>
        <pc:sldMkLst>
          <pc:docMk/>
          <pc:sldMk cId="0" sldId="340"/>
        </pc:sldMkLst>
        <pc:spChg chg="add mod">
          <ac:chgData name="Tamie Wagner" userId="8d22693258ae3289" providerId="LiveId" clId="{AEB3FFFC-BECB-49D1-93A3-A572370DCA3E}" dt="2026-09-14T15:20:08.707" v="572" actId="207"/>
          <ac:spMkLst>
            <pc:docMk/>
            <pc:sldMk cId="0" sldId="340"/>
            <ac:spMk id="3" creationId="{FE251B33-5F05-543C-F4F9-29327213AF56}"/>
          </ac:spMkLst>
        </pc:spChg>
        <pc:spChg chg="add mod">
          <ac:chgData name="Tamie Wagner" userId="8d22693258ae3289" providerId="LiveId" clId="{AEB3FFFC-BECB-49D1-93A3-A572370DCA3E}" dt="2026-09-14T15:20:08.707" v="572" actId="207"/>
          <ac:spMkLst>
            <pc:docMk/>
            <pc:sldMk cId="0" sldId="340"/>
            <ac:spMk id="4" creationId="{69D16287-9994-45D3-CBC1-19B4B5B3342C}"/>
          </ac:spMkLst>
        </pc:spChg>
      </pc:sldChg>
      <pc:sldChg chg="addSp modSp add mod modNotes">
        <pc:chgData name="Tamie Wagner" userId="8d22693258ae3289" providerId="LiveId" clId="{AEB3FFFC-BECB-49D1-93A3-A572370DCA3E}" dt="2026-09-14T15:25:47.748" v="646" actId="255"/>
        <pc:sldMkLst>
          <pc:docMk/>
          <pc:sldMk cId="0" sldId="341"/>
        </pc:sldMkLst>
        <pc:spChg chg="add mod">
          <ac:chgData name="Tamie Wagner" userId="8d22693258ae3289" providerId="LiveId" clId="{AEB3FFFC-BECB-49D1-93A3-A572370DCA3E}" dt="2026-09-14T15:21:30.581" v="604" actId="6549"/>
          <ac:spMkLst>
            <pc:docMk/>
            <pc:sldMk cId="0" sldId="341"/>
            <ac:spMk id="3" creationId="{69342D33-C184-A840-896A-3D96C4931F64}"/>
          </ac:spMkLst>
        </pc:spChg>
        <pc:spChg chg="add mod">
          <ac:chgData name="Tamie Wagner" userId="8d22693258ae3289" providerId="LiveId" clId="{AEB3FFFC-BECB-49D1-93A3-A572370DCA3E}" dt="2026-09-14T15:21:20.285" v="587"/>
          <ac:spMkLst>
            <pc:docMk/>
            <pc:sldMk cId="0" sldId="341"/>
            <ac:spMk id="4" creationId="{BDF46416-2066-DD0B-9D40-4852A6A6157F}"/>
          </ac:spMkLst>
        </pc:spChg>
        <pc:spChg chg="add mod">
          <ac:chgData name="Tamie Wagner" userId="8d22693258ae3289" providerId="LiveId" clId="{AEB3FFFC-BECB-49D1-93A3-A572370DCA3E}" dt="2026-09-14T15:25:47.748" v="646" actId="255"/>
          <ac:spMkLst>
            <pc:docMk/>
            <pc:sldMk cId="0" sldId="341"/>
            <ac:spMk id="6" creationId="{2735C5CE-3775-F621-CB6E-C5296CB65AF8}"/>
          </ac:spMkLst>
        </pc:spChg>
        <pc:picChg chg="mod ord">
          <ac:chgData name="Tamie Wagner" userId="8d22693258ae3289" providerId="LiveId" clId="{AEB3FFFC-BECB-49D1-93A3-A572370DCA3E}" dt="2026-09-14T15:24:47.002" v="638" actId="167"/>
          <ac:picMkLst>
            <pc:docMk/>
            <pc:sldMk cId="0" sldId="341"/>
            <ac:picMk id="2" creationId="{00000000-0000-0000-0000-000000000000}"/>
          </ac:picMkLst>
        </pc:picChg>
        <pc:picChg chg="add mod ord modCrop">
          <ac:chgData name="Tamie Wagner" userId="8d22693258ae3289" providerId="LiveId" clId="{AEB3FFFC-BECB-49D1-93A3-A572370DCA3E}" dt="2026-09-14T15:24:56.655" v="640" actId="167"/>
          <ac:picMkLst>
            <pc:docMk/>
            <pc:sldMk cId="0" sldId="341"/>
            <ac:picMk id="5" creationId="{418263E7-B211-BB34-8A02-D617AF364BAB}"/>
          </ac:picMkLst>
        </pc:picChg>
      </pc:sldChg>
      <pc:sldChg chg="addSp delSp modSp add mod ord modNotes">
        <pc:chgData name="Tamie Wagner" userId="8d22693258ae3289" providerId="LiveId" clId="{AEB3FFFC-BECB-49D1-93A3-A572370DCA3E}" dt="2026-09-16T16:38:44.117" v="1578" actId="478"/>
        <pc:sldMkLst>
          <pc:docMk/>
          <pc:sldMk cId="0" sldId="342"/>
        </pc:sldMkLst>
        <pc:spChg chg="add mod">
          <ac:chgData name="Tamie Wagner" userId="8d22693258ae3289" providerId="LiveId" clId="{AEB3FFFC-BECB-49D1-93A3-A572370DCA3E}" dt="2026-09-14T16:07:48.719" v="896" actId="20577"/>
          <ac:spMkLst>
            <pc:docMk/>
            <pc:sldMk cId="0" sldId="342"/>
            <ac:spMk id="3" creationId="{90FE8205-F0B3-5109-A284-E050FAADD78F}"/>
          </ac:spMkLst>
        </pc:spChg>
      </pc:sldChg>
      <pc:sldChg chg="addSp modSp add mod modNotes">
        <pc:chgData name="Tamie Wagner" userId="8d22693258ae3289" providerId="LiveId" clId="{AEB3FFFC-BECB-49D1-93A3-A572370DCA3E}" dt="2026-09-14T17:30:17.680" v="1365" actId="1076"/>
        <pc:sldMkLst>
          <pc:docMk/>
          <pc:sldMk cId="1998402170" sldId="343"/>
        </pc:sldMkLst>
        <pc:spChg chg="add mod ord">
          <ac:chgData name="Tamie Wagner" userId="8d22693258ae3289" providerId="LiveId" clId="{AEB3FFFC-BECB-49D1-93A3-A572370DCA3E}" dt="2026-09-14T17:23:24.845" v="1318" actId="14100"/>
          <ac:spMkLst>
            <pc:docMk/>
            <pc:sldMk cId="1998402170" sldId="343"/>
            <ac:spMk id="4" creationId="{7A15396D-10A9-0BB4-76E1-119DA5F32B1B}"/>
          </ac:spMkLst>
        </pc:spChg>
        <pc:spChg chg="add mod">
          <ac:chgData name="Tamie Wagner" userId="8d22693258ae3289" providerId="LiveId" clId="{AEB3FFFC-BECB-49D1-93A3-A572370DCA3E}" dt="2026-09-14T17:29:27.065" v="1360" actId="14100"/>
          <ac:spMkLst>
            <pc:docMk/>
            <pc:sldMk cId="1998402170" sldId="343"/>
            <ac:spMk id="6" creationId="{8446A4FB-54A1-C34F-8728-8532A4E6D103}"/>
          </ac:spMkLst>
        </pc:spChg>
        <pc:picChg chg="ord">
          <ac:chgData name="Tamie Wagner" userId="8d22693258ae3289" providerId="LiveId" clId="{AEB3FFFC-BECB-49D1-93A3-A572370DCA3E}" dt="2026-09-14T17:23:05.234" v="1313" actId="167"/>
          <ac:picMkLst>
            <pc:docMk/>
            <pc:sldMk cId="1998402170" sldId="343"/>
            <ac:picMk id="2" creationId="{00000000-0000-0000-0000-000000000000}"/>
          </ac:picMkLst>
        </pc:picChg>
        <pc:picChg chg="add mod">
          <ac:chgData name="Tamie Wagner" userId="8d22693258ae3289" providerId="LiveId" clId="{AEB3FFFC-BECB-49D1-93A3-A572370DCA3E}" dt="2026-09-14T17:22:25.768" v="1306" actId="14100"/>
          <ac:picMkLst>
            <pc:docMk/>
            <pc:sldMk cId="1998402170" sldId="343"/>
            <ac:picMk id="3" creationId="{140C462D-B828-6EC8-D9A3-AFA93D04B41D}"/>
          </ac:picMkLst>
        </pc:picChg>
        <pc:picChg chg="add mod">
          <ac:chgData name="Tamie Wagner" userId="8d22693258ae3289" providerId="LiveId" clId="{AEB3FFFC-BECB-49D1-93A3-A572370DCA3E}" dt="2026-09-14T17:30:17.680" v="1365" actId="1076"/>
          <ac:picMkLst>
            <pc:docMk/>
            <pc:sldMk cId="1998402170" sldId="343"/>
            <ac:picMk id="5" creationId="{E342775F-2499-1999-506A-484BB8B4AC98}"/>
          </ac:picMkLst>
        </pc:picChg>
        <pc:picChg chg="add mod">
          <ac:chgData name="Tamie Wagner" userId="8d22693258ae3289" providerId="LiveId" clId="{AEB3FFFC-BECB-49D1-93A3-A572370DCA3E}" dt="2026-09-14T17:23:28.524" v="1319" actId="1076"/>
          <ac:picMkLst>
            <pc:docMk/>
            <pc:sldMk cId="1998402170" sldId="343"/>
            <ac:picMk id="13314" creationId="{25E66029-0435-9FC4-ECA1-B5EE299D5440}"/>
          </ac:picMkLst>
        </pc:picChg>
        <pc:picChg chg="add mod">
          <ac:chgData name="Tamie Wagner" userId="8d22693258ae3289" providerId="LiveId" clId="{AEB3FFFC-BECB-49D1-93A3-A572370DCA3E}" dt="2026-09-14T17:26:35.344" v="1331" actId="1076"/>
          <ac:picMkLst>
            <pc:docMk/>
            <pc:sldMk cId="1998402170" sldId="343"/>
            <ac:picMk id="13316" creationId="{8F0EA148-E9C4-D700-99F6-A5BB2F117B14}"/>
          </ac:picMkLst>
        </pc:picChg>
      </pc:sldChg>
      <pc:sldChg chg="addSp delSp modSp add mod ord modNotes">
        <pc:chgData name="Tamie Wagner" userId="8d22693258ae3289" providerId="LiveId" clId="{AEB3FFFC-BECB-49D1-93A3-A572370DCA3E}" dt="2026-09-15T17:59:53.944" v="1410" actId="207"/>
        <pc:sldMkLst>
          <pc:docMk/>
          <pc:sldMk cId="32943072" sldId="344"/>
        </pc:sldMkLst>
        <pc:spChg chg="add mod">
          <ac:chgData name="Tamie Wagner" userId="8d22693258ae3289" providerId="LiveId" clId="{AEB3FFFC-BECB-49D1-93A3-A572370DCA3E}" dt="2026-09-15T17:59:53.944" v="1410" actId="207"/>
          <ac:spMkLst>
            <pc:docMk/>
            <pc:sldMk cId="32943072" sldId="344"/>
            <ac:spMk id="3" creationId="{62C514CF-EA76-FAF8-332C-87076701CEBA}"/>
          </ac:spMkLst>
        </pc:spChg>
      </pc:sldChg>
      <pc:sldChg chg="modSp add mod setBg">
        <pc:chgData name="Tamie Wagner" userId="8d22693258ae3289" providerId="LiveId" clId="{AEB3FFFC-BECB-49D1-93A3-A572370DCA3E}" dt="2026-09-14T17:15:04.271" v="1254" actId="14100"/>
        <pc:sldMkLst>
          <pc:docMk/>
          <pc:sldMk cId="3602116200" sldId="345"/>
        </pc:sldMkLst>
        <pc:spChg chg="mod">
          <ac:chgData name="Tamie Wagner" userId="8d22693258ae3289" providerId="LiveId" clId="{AEB3FFFC-BECB-49D1-93A3-A572370DCA3E}" dt="2026-09-14T17:15:04.271" v="1254" actId="14100"/>
          <ac:spMkLst>
            <pc:docMk/>
            <pc:sldMk cId="3602116200" sldId="345"/>
            <ac:spMk id="4" creationId="{9A0C1A8C-CDBF-A605-9C9D-BAB60ABE4900}"/>
          </ac:spMkLst>
        </pc:spChg>
      </pc:sldChg>
      <pc:sldChg chg="addSp delSp modSp add mod">
        <pc:chgData name="Tamie Wagner" userId="8d22693258ae3289" providerId="LiveId" clId="{AEB3FFFC-BECB-49D1-93A3-A572370DCA3E}" dt="2026-09-14T17:18:01.640" v="1274" actId="14100"/>
        <pc:sldMkLst>
          <pc:docMk/>
          <pc:sldMk cId="2629689700" sldId="346"/>
        </pc:sldMkLst>
        <pc:spChg chg="mod">
          <ac:chgData name="Tamie Wagner" userId="8d22693258ae3289" providerId="LiveId" clId="{AEB3FFFC-BECB-49D1-93A3-A572370DCA3E}" dt="2026-09-14T17:18:01.640" v="1274" actId="14100"/>
          <ac:spMkLst>
            <pc:docMk/>
            <pc:sldMk cId="2629689700" sldId="346"/>
            <ac:spMk id="4" creationId="{B9F7FC6D-8B8E-DC39-22CC-F62B60DBCC21}"/>
          </ac:spMkLst>
        </pc:spChg>
        <pc:picChg chg="add mod">
          <ac:chgData name="Tamie Wagner" userId="8d22693258ae3289" providerId="LiveId" clId="{AEB3FFFC-BECB-49D1-93A3-A572370DCA3E}" dt="2026-09-14T17:17:17.381" v="1260" actId="167"/>
          <ac:picMkLst>
            <pc:docMk/>
            <pc:sldMk cId="2629689700" sldId="346"/>
            <ac:picMk id="11266" creationId="{6DC42164-96AE-CCA5-26BC-4DE6C4ECA624}"/>
          </ac:picMkLst>
        </pc:picChg>
      </pc:sldChg>
    </pc:docChg>
  </pc:docChgLst>
  <pc:docChgLst>
    <pc:chgData name="April Litman" userId="c83b8c5f662f391c" providerId="LiveId" clId="{E968C797-3260-4A98-984D-02F953CD095E}"/>
    <pc:docChg chg="modSld">
      <pc:chgData name="April Litman" userId="c83b8c5f662f391c" providerId="LiveId" clId="{E968C797-3260-4A98-984D-02F953CD095E}" dt="2026-09-18T21:32:14.832" v="0" actId="1076"/>
      <pc:docMkLst>
        <pc:docMk/>
      </pc:docMkLst>
      <pc:sldChg chg="modSp mod">
        <pc:chgData name="April Litman" userId="c83b8c5f662f391c" providerId="LiveId" clId="{E968C797-3260-4A98-984D-02F953CD095E}" dt="2026-09-18T21:32:14.832" v="0" actId="1076"/>
        <pc:sldMkLst>
          <pc:docMk/>
          <pc:sldMk cId="0" sldId="334"/>
        </pc:sldMkLst>
        <pc:spChg chg="mod">
          <ac:chgData name="April Litman" userId="c83b8c5f662f391c" providerId="LiveId" clId="{E968C797-3260-4A98-984D-02F953CD095E}" dt="2026-09-18T21:32:14.832" v="0" actId="1076"/>
          <ac:spMkLst>
            <pc:docMk/>
            <pc:sldMk cId="0" sldId="334"/>
            <ac:spMk id="3" creationId="{93A3C5E4-F6BA-52E1-8496-D297A609C5E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A454A5-D619-49D0-9FC7-A4EC23767FA6}" type="datetimeFigureOut">
              <a:rPr lang="en-US" smtClean="0"/>
              <a:t>9/18/2026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E12EB9-9A8F-4B9C-B577-B74D14ADBA61}" type="slidenum">
              <a:rPr lang="en-US" smtClean="0"/>
              <a:t>‹#›</a:t>
            </a:fld>
            <a:endParaRPr lang="en-US"/>
          </a:p>
        </p:txBody>
      </p:sp>
    </p:spTree>
    <p:extLst>
      <p:ext uri="{BB962C8B-B14F-4D97-AF65-F5344CB8AC3E}">
        <p14:creationId xmlns:p14="http://schemas.microsoft.com/office/powerpoint/2010/main" val="1060106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laceHolder 1"/>
          <p:cNvSpPr>
            <a:spLocks noGrp="1" noRot="1" noChangeAspect="1"/>
          </p:cNvSpPr>
          <p:nvPr>
            <p:ph type="sldImg"/>
          </p:nvPr>
        </p:nvSpPr>
        <p:spPr>
          <a:xfrm>
            <a:off x="1108075" y="812800"/>
            <a:ext cx="5343525" cy="4008438"/>
          </a:xfrm>
          <a:prstGeom prst="rect">
            <a:avLst/>
          </a:prstGeom>
          <a:noFill/>
          <a:ln w="0">
            <a:noFill/>
          </a:ln>
        </p:spPr>
        <p:txBody>
          <a:bodyPr lIns="0" tIns="0" rIns="0" bIns="0" anchor="ctr">
            <a:noAutofit/>
          </a:bodyPr>
          <a:lstStyle/>
          <a:p>
            <a:pPr algn="ctr"/>
            <a:r>
              <a:rPr lang="en-GB" sz="4400" b="0" strike="noStrike" spc="-1">
                <a:solidFill>
                  <a:srgbClr val="000000"/>
                </a:solidFill>
                <a:latin typeface="Arial"/>
              </a:rPr>
              <a:t>Click to move the slide</a:t>
            </a:r>
          </a:p>
        </p:txBody>
      </p:sp>
      <p:sp>
        <p:nvSpPr>
          <p:cNvPr id="4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en-US"/>
              <a:t>So God decided to send plagues on Egypt to show that He is the all powerful God. He told Aaron to hold his staff over the River Nile and all the water in the land became blood red. The fish died and the water stank. But Pharaoh refused to let the Hebrew slaves go.</a:t>
            </a:r>
            <a:endParaRPr lang="en-GB" sz="1400" b="0" strike="noStrike" spc="-1">
              <a:solidFill>
                <a:srgbClr val="000000"/>
              </a:solidFill>
              <a:latin typeface="Arial"/>
            </a:endParaRPr>
          </a:p>
        </p:txBody>
      </p:sp>
      <p:sp>
        <p:nvSpPr>
          <p:cNvPr id="43" name="PlaceHolder 3"/>
          <p:cNvSpPr>
            <a:spLocks noGrp="1"/>
          </p:cNvSpPr>
          <p:nvPr>
            <p:ph type="sldNum" idx="4"/>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strike="noStrike" spc="-1">
                <a:solidFill>
                  <a:srgbClr val="000000"/>
                </a:solidFill>
                <a:latin typeface="Times New Roman"/>
              </a:defRPr>
            </a:lvl1pPr>
          </a:lstStyle>
          <a:p>
            <a:pPr indent="0" algn="r">
              <a:buNone/>
            </a:pPr>
            <a:fld id="{2C9402AC-41F3-4094-9F49-0BE3ECAC73E3}" type="slidenum">
              <a:rPr lang="en-GB" sz="1400" b="0" strike="noStrike" spc="-1">
                <a:solidFill>
                  <a:srgbClr val="000000"/>
                </a:solidFill>
                <a:latin typeface="Times New Roman"/>
              </a:rPr>
              <a:t>4</a:t>
            </a:fld>
            <a:endParaRPr lang="en-GB" sz="14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laceHolder 1"/>
          <p:cNvSpPr>
            <a:spLocks noGrp="1" noRot="1" noChangeAspect="1"/>
          </p:cNvSpPr>
          <p:nvPr>
            <p:ph type="sldImg"/>
          </p:nvPr>
        </p:nvSpPr>
        <p:spPr>
          <a:xfrm>
            <a:off x="1108075" y="812800"/>
            <a:ext cx="5343525" cy="4008438"/>
          </a:xfrm>
          <a:prstGeom prst="rect">
            <a:avLst/>
          </a:prstGeom>
          <a:noFill/>
          <a:ln w="0">
            <a:noFill/>
          </a:ln>
        </p:spPr>
        <p:txBody>
          <a:bodyPr lIns="0" tIns="0" rIns="0" bIns="0" anchor="ctr">
            <a:noAutofit/>
          </a:bodyPr>
          <a:lstStyle/>
          <a:p>
            <a:pPr algn="ctr"/>
            <a:r>
              <a:rPr lang="en-GB" sz="4400" b="0" strike="noStrike" spc="-1">
                <a:solidFill>
                  <a:srgbClr val="000000"/>
                </a:solidFill>
                <a:latin typeface="Arial"/>
              </a:rPr>
              <a:t>Click to move the slide</a:t>
            </a:r>
          </a:p>
        </p:txBody>
      </p:sp>
      <p:sp>
        <p:nvSpPr>
          <p:cNvPr id="4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en-US"/>
              <a:t>So God sent a plague of frogs. There were frogs jumping around everywhere. But Pharaoh refused to let the Hebrew slaves go.</a:t>
            </a:r>
            <a:endParaRPr lang="en-GB" sz="1400" b="0" strike="noStrike" spc="-1">
              <a:solidFill>
                <a:srgbClr val="000000"/>
              </a:solidFill>
              <a:latin typeface="Arial"/>
            </a:endParaRPr>
          </a:p>
        </p:txBody>
      </p:sp>
      <p:sp>
        <p:nvSpPr>
          <p:cNvPr id="43" name="PlaceHolder 3"/>
          <p:cNvSpPr>
            <a:spLocks noGrp="1"/>
          </p:cNvSpPr>
          <p:nvPr>
            <p:ph type="sldNum" idx="4"/>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strike="noStrike" spc="-1">
                <a:solidFill>
                  <a:srgbClr val="000000"/>
                </a:solidFill>
                <a:latin typeface="Times New Roman"/>
              </a:defRPr>
            </a:lvl1pPr>
          </a:lstStyle>
          <a:p>
            <a:pPr indent="0" algn="r">
              <a:buNone/>
            </a:pPr>
            <a:fld id="{2C9402AC-41F3-4094-9F49-0BE3ECAC73E3}" type="slidenum">
              <a:rPr lang="en-GB" sz="1400" b="0" strike="noStrike" spc="-1">
                <a:solidFill>
                  <a:srgbClr val="000000"/>
                </a:solidFill>
                <a:latin typeface="Times New Roman"/>
              </a:rPr>
              <a:t>5</a:t>
            </a:fld>
            <a:endParaRPr lang="en-GB" sz="14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laceHolder 1"/>
          <p:cNvSpPr>
            <a:spLocks noGrp="1" noRot="1" noChangeAspect="1"/>
          </p:cNvSpPr>
          <p:nvPr>
            <p:ph type="sldImg"/>
          </p:nvPr>
        </p:nvSpPr>
        <p:spPr>
          <a:xfrm>
            <a:off x="1108075" y="812800"/>
            <a:ext cx="5343525" cy="4008438"/>
          </a:xfrm>
          <a:prstGeom prst="rect">
            <a:avLst/>
          </a:prstGeom>
          <a:noFill/>
          <a:ln w="0">
            <a:noFill/>
          </a:ln>
        </p:spPr>
        <p:txBody>
          <a:bodyPr lIns="0" tIns="0" rIns="0" bIns="0" anchor="ctr">
            <a:noAutofit/>
          </a:bodyPr>
          <a:lstStyle/>
          <a:p>
            <a:pPr algn="ctr"/>
            <a:r>
              <a:rPr lang="en-GB" sz="4400" b="0" strike="noStrike" spc="-1">
                <a:solidFill>
                  <a:srgbClr val="000000"/>
                </a:solidFill>
                <a:latin typeface="Arial"/>
              </a:rPr>
              <a:t>Click to move the slide</a:t>
            </a:r>
          </a:p>
        </p:txBody>
      </p:sp>
      <p:sp>
        <p:nvSpPr>
          <p:cNvPr id="4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en-US"/>
              <a:t>Next God sent lots of small insects called gnats to cover the land like dust. Even Pharaoh’s magicians knew only God had the power to do this. But Pharaoh still refused to let the Hebrew slaves go.</a:t>
            </a:r>
            <a:endParaRPr lang="en-GB" sz="1400" b="0" strike="noStrike" spc="-1">
              <a:solidFill>
                <a:srgbClr val="000000"/>
              </a:solidFill>
              <a:latin typeface="Arial"/>
            </a:endParaRPr>
          </a:p>
        </p:txBody>
      </p:sp>
      <p:sp>
        <p:nvSpPr>
          <p:cNvPr id="43" name="PlaceHolder 3"/>
          <p:cNvSpPr>
            <a:spLocks noGrp="1"/>
          </p:cNvSpPr>
          <p:nvPr>
            <p:ph type="sldNum" idx="4"/>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strike="noStrike" spc="-1">
                <a:solidFill>
                  <a:srgbClr val="000000"/>
                </a:solidFill>
                <a:latin typeface="Times New Roman"/>
              </a:defRPr>
            </a:lvl1pPr>
          </a:lstStyle>
          <a:p>
            <a:pPr indent="0" algn="r">
              <a:buNone/>
            </a:pPr>
            <a:fld id="{2C9402AC-41F3-4094-9F49-0BE3ECAC73E3}" type="slidenum">
              <a:rPr lang="en-GB" sz="1400" b="0" strike="noStrike" spc="-1">
                <a:solidFill>
                  <a:srgbClr val="000000"/>
                </a:solidFill>
                <a:latin typeface="Times New Roman"/>
              </a:rPr>
              <a:t>6</a:t>
            </a:fld>
            <a:endParaRPr lang="en-GB" sz="14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laceHolder 1"/>
          <p:cNvSpPr>
            <a:spLocks noGrp="1" noRot="1" noChangeAspect="1"/>
          </p:cNvSpPr>
          <p:nvPr>
            <p:ph type="sldImg"/>
          </p:nvPr>
        </p:nvSpPr>
        <p:spPr>
          <a:xfrm>
            <a:off x="1108075" y="812800"/>
            <a:ext cx="5343525" cy="4008438"/>
          </a:xfrm>
          <a:prstGeom prst="rect">
            <a:avLst/>
          </a:prstGeom>
          <a:noFill/>
          <a:ln w="0">
            <a:noFill/>
          </a:ln>
        </p:spPr>
        <p:txBody>
          <a:bodyPr lIns="0" tIns="0" rIns="0" bIns="0" anchor="ctr">
            <a:noAutofit/>
          </a:bodyPr>
          <a:lstStyle/>
          <a:p>
            <a:pPr algn="ctr"/>
            <a:r>
              <a:rPr lang="en-GB" sz="4400" b="0" strike="noStrike" spc="-1">
                <a:solidFill>
                  <a:srgbClr val="000000"/>
                </a:solidFill>
                <a:latin typeface="Arial"/>
              </a:rPr>
              <a:t>Click to move the slide</a:t>
            </a:r>
          </a:p>
        </p:txBody>
      </p:sp>
      <p:sp>
        <p:nvSpPr>
          <p:cNvPr id="4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en-US"/>
              <a:t>So God sent a fourth plague – flies! Flies swarmed around Pharaoh’s palace and the Egyptians but not around the Hebrew slaves. But would he let the Hebrew slaves go? No.</a:t>
            </a:r>
            <a:endParaRPr lang="en-GB" sz="1400" b="0" strike="noStrike" spc="-1">
              <a:solidFill>
                <a:srgbClr val="000000"/>
              </a:solidFill>
              <a:latin typeface="Arial"/>
            </a:endParaRPr>
          </a:p>
        </p:txBody>
      </p:sp>
      <p:sp>
        <p:nvSpPr>
          <p:cNvPr id="43" name="PlaceHolder 3"/>
          <p:cNvSpPr>
            <a:spLocks noGrp="1"/>
          </p:cNvSpPr>
          <p:nvPr>
            <p:ph type="sldNum" idx="4"/>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strike="noStrike" spc="-1">
                <a:solidFill>
                  <a:srgbClr val="000000"/>
                </a:solidFill>
                <a:latin typeface="Times New Roman"/>
              </a:defRPr>
            </a:lvl1pPr>
          </a:lstStyle>
          <a:p>
            <a:pPr indent="0" algn="r">
              <a:buNone/>
            </a:pPr>
            <a:fld id="{2C9402AC-41F3-4094-9F49-0BE3ECAC73E3}" type="slidenum">
              <a:rPr lang="en-GB" sz="1400" b="0" strike="noStrike" spc="-1">
                <a:solidFill>
                  <a:srgbClr val="000000"/>
                </a:solidFill>
                <a:latin typeface="Times New Roman"/>
              </a:rPr>
              <a:t>7</a:t>
            </a:fld>
            <a:endParaRPr lang="en-GB" sz="14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laceHolder 1"/>
          <p:cNvSpPr>
            <a:spLocks noGrp="1" noRot="1" noChangeAspect="1"/>
          </p:cNvSpPr>
          <p:nvPr>
            <p:ph type="sldImg"/>
          </p:nvPr>
        </p:nvSpPr>
        <p:spPr>
          <a:xfrm>
            <a:off x="1108075" y="812800"/>
            <a:ext cx="5343525" cy="4008438"/>
          </a:xfrm>
          <a:prstGeom prst="rect">
            <a:avLst/>
          </a:prstGeom>
          <a:noFill/>
          <a:ln w="0">
            <a:noFill/>
          </a:ln>
        </p:spPr>
        <p:txBody>
          <a:bodyPr lIns="0" tIns="0" rIns="0" bIns="0" anchor="ctr">
            <a:noAutofit/>
          </a:bodyPr>
          <a:lstStyle/>
          <a:p>
            <a:pPr algn="ctr"/>
            <a:r>
              <a:rPr lang="en-GB" sz="4400" b="0" strike="noStrike" spc="-1">
                <a:solidFill>
                  <a:srgbClr val="000000"/>
                </a:solidFill>
                <a:latin typeface="Arial"/>
              </a:rPr>
              <a:t>Click to move the slide</a:t>
            </a:r>
          </a:p>
        </p:txBody>
      </p:sp>
      <p:sp>
        <p:nvSpPr>
          <p:cNvPr id="4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en-US"/>
              <a:t>So God sent a plague on the horses, donkeys camels, cattle, sheep and goats belonging to the Egyptians. But the animals belonging to the Hebrew slaves were spared. But Pharaoh still refused to let the Hebrew slaves go.</a:t>
            </a:r>
            <a:endParaRPr lang="en-GB" sz="1400" b="0" strike="noStrike" spc="-1">
              <a:solidFill>
                <a:srgbClr val="000000"/>
              </a:solidFill>
              <a:latin typeface="Arial"/>
            </a:endParaRPr>
          </a:p>
        </p:txBody>
      </p:sp>
      <p:sp>
        <p:nvSpPr>
          <p:cNvPr id="43" name="PlaceHolder 3"/>
          <p:cNvSpPr>
            <a:spLocks noGrp="1"/>
          </p:cNvSpPr>
          <p:nvPr>
            <p:ph type="sldNum" idx="4"/>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strike="noStrike" spc="-1">
                <a:solidFill>
                  <a:srgbClr val="000000"/>
                </a:solidFill>
                <a:latin typeface="Times New Roman"/>
              </a:defRPr>
            </a:lvl1pPr>
          </a:lstStyle>
          <a:p>
            <a:pPr indent="0" algn="r">
              <a:buNone/>
            </a:pPr>
            <a:fld id="{2C9402AC-41F3-4094-9F49-0BE3ECAC73E3}" type="slidenum">
              <a:rPr lang="en-GB" sz="1400" b="0" strike="noStrike" spc="-1">
                <a:solidFill>
                  <a:srgbClr val="000000"/>
                </a:solidFill>
                <a:latin typeface="Times New Roman"/>
              </a:rPr>
              <a:t>8</a:t>
            </a:fld>
            <a:endParaRPr lang="en-GB" sz="14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laceHolder 1"/>
          <p:cNvSpPr>
            <a:spLocks noGrp="1" noRot="1" noChangeAspect="1"/>
          </p:cNvSpPr>
          <p:nvPr>
            <p:ph type="sldImg"/>
          </p:nvPr>
        </p:nvSpPr>
        <p:spPr>
          <a:xfrm>
            <a:off x="1108075" y="812800"/>
            <a:ext cx="5343525" cy="4008438"/>
          </a:xfrm>
          <a:prstGeom prst="rect">
            <a:avLst/>
          </a:prstGeom>
          <a:noFill/>
          <a:ln w="0">
            <a:noFill/>
          </a:ln>
        </p:spPr>
        <p:txBody>
          <a:bodyPr lIns="0" tIns="0" rIns="0" bIns="0" anchor="ctr">
            <a:noAutofit/>
          </a:bodyPr>
          <a:lstStyle/>
          <a:p>
            <a:pPr algn="ctr"/>
            <a:r>
              <a:rPr lang="en-GB" sz="4400" b="0" strike="noStrike" spc="-1">
                <a:solidFill>
                  <a:srgbClr val="000000"/>
                </a:solidFill>
                <a:latin typeface="Arial"/>
              </a:rPr>
              <a:t>Click to move the slide</a:t>
            </a:r>
          </a:p>
        </p:txBody>
      </p:sp>
      <p:sp>
        <p:nvSpPr>
          <p:cNvPr id="4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en-US"/>
              <a:t>Next God sent a plague of horrible, festering boils that broke out on the skin of people and animals. But Pharaoh still refused to let the Hebrew slaves go.</a:t>
            </a:r>
            <a:endParaRPr lang="en-GB" sz="1400" b="0" strike="noStrike" spc="-1">
              <a:solidFill>
                <a:srgbClr val="000000"/>
              </a:solidFill>
              <a:latin typeface="Arial"/>
            </a:endParaRPr>
          </a:p>
        </p:txBody>
      </p:sp>
      <p:sp>
        <p:nvSpPr>
          <p:cNvPr id="43" name="PlaceHolder 3"/>
          <p:cNvSpPr>
            <a:spLocks noGrp="1"/>
          </p:cNvSpPr>
          <p:nvPr>
            <p:ph type="sldNum" idx="4"/>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strike="noStrike" spc="-1">
                <a:solidFill>
                  <a:srgbClr val="000000"/>
                </a:solidFill>
                <a:latin typeface="Times New Roman"/>
              </a:defRPr>
            </a:lvl1pPr>
          </a:lstStyle>
          <a:p>
            <a:pPr indent="0" algn="r">
              <a:buNone/>
            </a:pPr>
            <a:fld id="{2C9402AC-41F3-4094-9F49-0BE3ECAC73E3}" type="slidenum">
              <a:rPr lang="en-GB" sz="1400" b="0" strike="noStrike" spc="-1">
                <a:solidFill>
                  <a:srgbClr val="000000"/>
                </a:solidFill>
                <a:latin typeface="Times New Roman"/>
              </a:rPr>
              <a:t>9</a:t>
            </a:fld>
            <a:endParaRPr lang="en-GB" sz="1400" b="0" strike="noStrike" spc="-1">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laceHolder 1"/>
          <p:cNvSpPr>
            <a:spLocks noGrp="1" noRot="1" noChangeAspect="1"/>
          </p:cNvSpPr>
          <p:nvPr>
            <p:ph type="sldImg"/>
          </p:nvPr>
        </p:nvSpPr>
        <p:spPr>
          <a:xfrm>
            <a:off x="1108075" y="812800"/>
            <a:ext cx="5343525" cy="4008438"/>
          </a:xfrm>
          <a:prstGeom prst="rect">
            <a:avLst/>
          </a:prstGeom>
          <a:noFill/>
          <a:ln w="0">
            <a:noFill/>
          </a:ln>
        </p:spPr>
        <p:txBody>
          <a:bodyPr lIns="0" tIns="0" rIns="0" bIns="0" anchor="ctr">
            <a:noAutofit/>
          </a:bodyPr>
          <a:lstStyle/>
          <a:p>
            <a:pPr algn="ctr"/>
            <a:r>
              <a:rPr lang="en-GB" sz="4400" b="0" strike="noStrike" spc="-1">
                <a:solidFill>
                  <a:srgbClr val="000000"/>
                </a:solidFill>
                <a:latin typeface="Arial"/>
              </a:rPr>
              <a:t>Click to move the slide</a:t>
            </a:r>
          </a:p>
        </p:txBody>
      </p:sp>
      <p:sp>
        <p:nvSpPr>
          <p:cNvPr id="4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en-US"/>
              <a:t>Even when God sent the worst thunder and hailstorm Egypt had ever seen, Pharaoh would not let the Hebrew slaves go.</a:t>
            </a:r>
            <a:endParaRPr lang="en-GB" sz="1400" b="0" strike="noStrike" spc="-1">
              <a:solidFill>
                <a:srgbClr val="000000"/>
              </a:solidFill>
              <a:latin typeface="Arial"/>
            </a:endParaRPr>
          </a:p>
        </p:txBody>
      </p:sp>
      <p:sp>
        <p:nvSpPr>
          <p:cNvPr id="43" name="PlaceHolder 3"/>
          <p:cNvSpPr>
            <a:spLocks noGrp="1"/>
          </p:cNvSpPr>
          <p:nvPr>
            <p:ph type="sldNum" idx="4"/>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strike="noStrike" spc="-1">
                <a:solidFill>
                  <a:srgbClr val="000000"/>
                </a:solidFill>
                <a:latin typeface="Times New Roman"/>
              </a:defRPr>
            </a:lvl1pPr>
          </a:lstStyle>
          <a:p>
            <a:pPr indent="0" algn="r">
              <a:buNone/>
            </a:pPr>
            <a:fld id="{2C9402AC-41F3-4094-9F49-0BE3ECAC73E3}" type="slidenum">
              <a:rPr lang="en-GB" sz="1400" b="0" strike="noStrike" spc="-1">
                <a:solidFill>
                  <a:srgbClr val="000000"/>
                </a:solidFill>
                <a:latin typeface="Times New Roman"/>
              </a:rPr>
              <a:t>10</a:t>
            </a:fld>
            <a:endParaRPr lang="en-GB" sz="1400" b="0" strike="noStrike" spc="-1">
              <a:solidFill>
                <a:srgbClr val="000000"/>
              </a:solidFill>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laceHolder 1"/>
          <p:cNvSpPr>
            <a:spLocks noGrp="1" noRot="1" noChangeAspect="1"/>
          </p:cNvSpPr>
          <p:nvPr>
            <p:ph type="sldImg"/>
          </p:nvPr>
        </p:nvSpPr>
        <p:spPr>
          <a:xfrm>
            <a:off x="1108075" y="812800"/>
            <a:ext cx="5343525" cy="4008438"/>
          </a:xfrm>
          <a:prstGeom prst="rect">
            <a:avLst/>
          </a:prstGeom>
          <a:noFill/>
          <a:ln w="0">
            <a:noFill/>
          </a:ln>
        </p:spPr>
        <p:txBody>
          <a:bodyPr lIns="0" tIns="0" rIns="0" bIns="0" anchor="ctr">
            <a:noAutofit/>
          </a:bodyPr>
          <a:lstStyle/>
          <a:p>
            <a:pPr algn="ctr"/>
            <a:r>
              <a:rPr lang="en-GB" sz="4400" b="0" strike="noStrike" spc="-1">
                <a:solidFill>
                  <a:srgbClr val="000000"/>
                </a:solidFill>
                <a:latin typeface="Arial"/>
              </a:rPr>
              <a:t>Click to move the slide</a:t>
            </a:r>
          </a:p>
        </p:txBody>
      </p:sp>
      <p:sp>
        <p:nvSpPr>
          <p:cNvPr id="4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en-US"/>
              <a:t>So God sent an east wind that brought in a plague of locusts that covered the ground and ate all the crops that were growing. </a:t>
            </a:r>
          </a:p>
          <a:p>
            <a:pPr marL="216000" indent="0">
              <a:buNone/>
            </a:pPr>
            <a:r>
              <a:rPr lang="en-US"/>
              <a:t>But rather than obey God Pharaoh hardened his heart and refused to let the Hebrew slaves go.</a:t>
            </a:r>
          </a:p>
        </p:txBody>
      </p:sp>
      <p:sp>
        <p:nvSpPr>
          <p:cNvPr id="43" name="PlaceHolder 3"/>
          <p:cNvSpPr>
            <a:spLocks noGrp="1"/>
          </p:cNvSpPr>
          <p:nvPr>
            <p:ph type="sldNum" idx="4"/>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strike="noStrike" spc="-1">
                <a:solidFill>
                  <a:srgbClr val="000000"/>
                </a:solidFill>
                <a:latin typeface="Times New Roman"/>
              </a:defRPr>
            </a:lvl1pPr>
          </a:lstStyle>
          <a:p>
            <a:pPr indent="0" algn="r">
              <a:buNone/>
            </a:pPr>
            <a:fld id="{2C9402AC-41F3-4094-9F49-0BE3ECAC73E3}" type="slidenum">
              <a:rPr lang="en-GB" sz="1400" b="0" strike="noStrike" spc="-1">
                <a:solidFill>
                  <a:srgbClr val="000000"/>
                </a:solidFill>
                <a:latin typeface="Times New Roman"/>
              </a:rPr>
              <a:t>11</a:t>
            </a:fld>
            <a:endParaRPr lang="en-GB" sz="1400" b="0" strike="noStrike" spc="-1">
              <a:solidFill>
                <a:srgbClr val="000000"/>
              </a:solidFill>
              <a:latin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laceHolder 1"/>
          <p:cNvSpPr>
            <a:spLocks noGrp="1" noRot="1" noChangeAspect="1"/>
          </p:cNvSpPr>
          <p:nvPr>
            <p:ph type="sldImg"/>
          </p:nvPr>
        </p:nvSpPr>
        <p:spPr>
          <a:xfrm>
            <a:off x="1108075" y="812800"/>
            <a:ext cx="5343525" cy="4008438"/>
          </a:xfrm>
          <a:prstGeom prst="rect">
            <a:avLst/>
          </a:prstGeom>
          <a:noFill/>
          <a:ln w="0">
            <a:noFill/>
          </a:ln>
        </p:spPr>
        <p:txBody>
          <a:bodyPr lIns="0" tIns="0" rIns="0" bIns="0" anchor="ctr">
            <a:noAutofit/>
          </a:bodyPr>
          <a:lstStyle/>
          <a:p>
            <a:pPr algn="ctr"/>
            <a:r>
              <a:rPr lang="en-GB" sz="4400" b="0" strike="noStrike" spc="-1">
                <a:solidFill>
                  <a:srgbClr val="000000"/>
                </a:solidFill>
                <a:latin typeface="Arial"/>
              </a:rPr>
              <a:t>Click to move the slide</a:t>
            </a:r>
          </a:p>
        </p:txBody>
      </p:sp>
      <p:sp>
        <p:nvSpPr>
          <p:cNvPr id="4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en-US"/>
              <a:t>Even when God put the Egyptians in darkness for three days while the Hebrew slaves had light, Pharaoh still refused to let the Hebrew slaves go.</a:t>
            </a:r>
            <a:endParaRPr lang="en-GB" sz="1400" b="0" strike="noStrike" spc="-1">
              <a:solidFill>
                <a:srgbClr val="000000"/>
              </a:solidFill>
              <a:latin typeface="Arial"/>
            </a:endParaRPr>
          </a:p>
        </p:txBody>
      </p:sp>
      <p:sp>
        <p:nvSpPr>
          <p:cNvPr id="43" name="PlaceHolder 3"/>
          <p:cNvSpPr>
            <a:spLocks noGrp="1"/>
          </p:cNvSpPr>
          <p:nvPr>
            <p:ph type="sldNum" idx="4"/>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strike="noStrike" spc="-1">
                <a:solidFill>
                  <a:srgbClr val="000000"/>
                </a:solidFill>
                <a:latin typeface="Times New Roman"/>
              </a:defRPr>
            </a:lvl1pPr>
          </a:lstStyle>
          <a:p>
            <a:pPr indent="0" algn="r">
              <a:buNone/>
            </a:pPr>
            <a:fld id="{2C9402AC-41F3-4094-9F49-0BE3ECAC73E3}" type="slidenum">
              <a:rPr lang="en-GB" sz="1400" b="0" strike="noStrike" spc="-1">
                <a:solidFill>
                  <a:srgbClr val="000000"/>
                </a:solidFill>
                <a:latin typeface="Times New Roman"/>
              </a:rPr>
              <a:t>12</a:t>
            </a:fld>
            <a:endParaRPr lang="en-GB" sz="1400" b="0" strike="noStrike" spc="-1">
              <a:solidFill>
                <a:srgbClr val="000000"/>
              </a:solidFill>
              <a:latin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laceHolder 1"/>
          <p:cNvSpPr>
            <a:spLocks noGrp="1" noRot="1" noChangeAspect="1"/>
          </p:cNvSpPr>
          <p:nvPr>
            <p:ph type="sldImg"/>
          </p:nvPr>
        </p:nvSpPr>
        <p:spPr>
          <a:xfrm>
            <a:off x="1108075" y="812800"/>
            <a:ext cx="5343525" cy="4008438"/>
          </a:xfrm>
          <a:prstGeom prst="rect">
            <a:avLst/>
          </a:prstGeom>
          <a:noFill/>
          <a:ln w="0">
            <a:noFill/>
          </a:ln>
        </p:spPr>
        <p:txBody>
          <a:bodyPr lIns="0" tIns="0" rIns="0" bIns="0" anchor="ctr">
            <a:noAutofit/>
          </a:bodyPr>
          <a:lstStyle/>
          <a:p>
            <a:pPr algn="ctr"/>
            <a:r>
              <a:rPr lang="en-GB" sz="4400" b="0" strike="noStrike" spc="-1">
                <a:solidFill>
                  <a:srgbClr val="000000"/>
                </a:solidFill>
                <a:latin typeface="Arial"/>
              </a:rPr>
              <a:t>Click to move the slide</a:t>
            </a:r>
          </a:p>
        </p:txBody>
      </p:sp>
      <p:sp>
        <p:nvSpPr>
          <p:cNvPr id="4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en-US"/>
              <a:t>That night the Angel carrying out God’s command passed over all the houses with the blood around the door. But there was weeping and wailing all over Egypt as the first born sons of all the Egyptians were found dead. </a:t>
            </a:r>
          </a:p>
          <a:p>
            <a:pPr marL="216000" indent="0">
              <a:buNone/>
            </a:pPr>
            <a:r>
              <a:rPr lang="en-US"/>
              <a:t>At last Pharaoh knew he did not have the power to keep saying no to God. He told Moses that the Hebrew slaves could be set free.</a:t>
            </a:r>
          </a:p>
        </p:txBody>
      </p:sp>
      <p:sp>
        <p:nvSpPr>
          <p:cNvPr id="43" name="PlaceHolder 3"/>
          <p:cNvSpPr>
            <a:spLocks noGrp="1"/>
          </p:cNvSpPr>
          <p:nvPr>
            <p:ph type="sldNum" idx="4"/>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strike="noStrike" spc="-1">
                <a:solidFill>
                  <a:srgbClr val="000000"/>
                </a:solidFill>
                <a:latin typeface="Times New Roman"/>
              </a:defRPr>
            </a:lvl1pPr>
          </a:lstStyle>
          <a:p>
            <a:pPr indent="0" algn="r">
              <a:buNone/>
            </a:pPr>
            <a:fld id="{2C9402AC-41F3-4094-9F49-0BE3ECAC73E3}" type="slidenum">
              <a:rPr lang="en-GB" sz="1400" b="0" strike="noStrike" spc="-1">
                <a:solidFill>
                  <a:srgbClr val="000000"/>
                </a:solidFill>
                <a:latin typeface="Times New Roman"/>
              </a:rPr>
              <a:t>13</a:t>
            </a:fld>
            <a:endParaRPr lang="en-GB" sz="1400" b="0" strike="noStrike" spc="-1">
              <a:solidFill>
                <a:srgbClr val="000000"/>
              </a:solidFill>
              <a:latin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laceHolder 1"/>
          <p:cNvSpPr>
            <a:spLocks noGrp="1" noRot="1" noChangeAspect="1"/>
          </p:cNvSpPr>
          <p:nvPr>
            <p:ph type="sldImg"/>
          </p:nvPr>
        </p:nvSpPr>
        <p:spPr>
          <a:xfrm>
            <a:off x="1108075" y="812800"/>
            <a:ext cx="5343525" cy="4008438"/>
          </a:xfrm>
          <a:prstGeom prst="rect">
            <a:avLst/>
          </a:prstGeom>
          <a:noFill/>
          <a:ln w="0">
            <a:noFill/>
          </a:ln>
        </p:spPr>
        <p:txBody>
          <a:bodyPr lIns="0" tIns="0" rIns="0" bIns="0" anchor="ctr">
            <a:noAutofit/>
          </a:bodyPr>
          <a:lstStyle/>
          <a:p>
            <a:pPr algn="ctr"/>
            <a:r>
              <a:rPr lang="en-GB" sz="4400" b="0" strike="noStrike" spc="-1">
                <a:solidFill>
                  <a:srgbClr val="000000"/>
                </a:solidFill>
                <a:latin typeface="Arial"/>
              </a:rPr>
              <a:t>Click to move the slide</a:t>
            </a:r>
          </a:p>
        </p:txBody>
      </p:sp>
      <p:sp>
        <p:nvSpPr>
          <p:cNvPr id="4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en-US"/>
              <a:t>So God decided to send a last and terrible plague. At midnight the first born son of every family would die. The same would happen to cattle. But God told the Hebrews to sacrifice a lamb and paint its blood around their doors. All those living in houses covered by the blood would live.</a:t>
            </a:r>
            <a:endParaRPr lang="en-GB" sz="1400" b="0" strike="noStrike" spc="-1">
              <a:solidFill>
                <a:srgbClr val="000000"/>
              </a:solidFill>
              <a:latin typeface="Arial"/>
            </a:endParaRPr>
          </a:p>
        </p:txBody>
      </p:sp>
      <p:sp>
        <p:nvSpPr>
          <p:cNvPr id="43" name="PlaceHolder 3"/>
          <p:cNvSpPr>
            <a:spLocks noGrp="1"/>
          </p:cNvSpPr>
          <p:nvPr>
            <p:ph type="sldNum" idx="4"/>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strike="noStrike" spc="-1">
                <a:solidFill>
                  <a:srgbClr val="000000"/>
                </a:solidFill>
                <a:latin typeface="Times New Roman"/>
              </a:defRPr>
            </a:lvl1pPr>
          </a:lstStyle>
          <a:p>
            <a:pPr indent="0" algn="r">
              <a:buNone/>
            </a:pPr>
            <a:fld id="{2C9402AC-41F3-4094-9F49-0BE3ECAC73E3}" type="slidenum">
              <a:rPr lang="en-GB" sz="1400" b="0" strike="noStrike" spc="-1">
                <a:solidFill>
                  <a:srgbClr val="000000"/>
                </a:solidFill>
                <a:latin typeface="Times New Roman"/>
              </a:rPr>
              <a:t>20</a:t>
            </a:fld>
            <a:endParaRPr lang="en-GB" sz="1400" b="0" strike="noStrike" spc="-1">
              <a:solidFill>
                <a:srgbClr val="000000"/>
              </a:solidFill>
              <a:latin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https://pursuingveritas.com/2015/07/22/did-god-command-genocide-part-iv/</a:t>
            </a:r>
          </a:p>
        </p:txBody>
      </p:sp>
      <p:sp>
        <p:nvSpPr>
          <p:cNvPr id="4" name="Slide Number Placeholder 3"/>
          <p:cNvSpPr>
            <a:spLocks noGrp="1"/>
          </p:cNvSpPr>
          <p:nvPr>
            <p:ph type="sldNum" sz="quarter" idx="5"/>
          </p:nvPr>
        </p:nvSpPr>
        <p:spPr/>
        <p:txBody>
          <a:bodyPr/>
          <a:lstStyle/>
          <a:p>
            <a:fld id="{58E12EB9-9A8F-4B9C-B577-B74D14ADBA61}" type="slidenum">
              <a:rPr lang="en-US" smtClean="0"/>
              <a:t>30</a:t>
            </a:fld>
            <a:endParaRPr lang="en-US"/>
          </a:p>
        </p:txBody>
      </p:sp>
    </p:spTree>
    <p:extLst>
      <p:ext uri="{BB962C8B-B14F-4D97-AF65-F5344CB8AC3E}">
        <p14:creationId xmlns:p14="http://schemas.microsoft.com/office/powerpoint/2010/main" val="890964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laceHolder 1"/>
          <p:cNvSpPr>
            <a:spLocks noGrp="1" noRot="1" noChangeAspect="1"/>
          </p:cNvSpPr>
          <p:nvPr>
            <p:ph type="sldImg"/>
          </p:nvPr>
        </p:nvSpPr>
        <p:spPr>
          <a:xfrm>
            <a:off x="1108075" y="812800"/>
            <a:ext cx="5343525" cy="4008438"/>
          </a:xfrm>
          <a:prstGeom prst="rect">
            <a:avLst/>
          </a:prstGeom>
          <a:noFill/>
          <a:ln w="0">
            <a:noFill/>
          </a:ln>
        </p:spPr>
        <p:txBody>
          <a:bodyPr lIns="0" tIns="0" rIns="0" bIns="0" anchor="ctr">
            <a:noAutofit/>
          </a:bodyPr>
          <a:lstStyle/>
          <a:p>
            <a:pPr algn="ctr"/>
            <a:r>
              <a:rPr lang="en-GB" sz="4400" b="0" strike="noStrike" spc="-1">
                <a:solidFill>
                  <a:srgbClr val="000000"/>
                </a:solidFill>
                <a:latin typeface="Arial"/>
              </a:rPr>
              <a:t>Click to move the slide</a:t>
            </a:r>
          </a:p>
        </p:txBody>
      </p:sp>
      <p:sp>
        <p:nvSpPr>
          <p:cNvPr id="4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en-US"/>
              <a:t>That night the Angel carrying out God’s command passed over all the houses with the blood around the door. But there was weeping and wailing all over Egypt as the first born sons of all the Egyptians were found dead. </a:t>
            </a:r>
          </a:p>
          <a:p>
            <a:pPr marL="216000" indent="0">
              <a:buNone/>
            </a:pPr>
            <a:r>
              <a:rPr lang="en-US"/>
              <a:t>At last Pharaoh knew he did not have the power to keep saying no to God. He told Moses that the Hebrew slaves could be set free.</a:t>
            </a:r>
          </a:p>
        </p:txBody>
      </p:sp>
      <p:sp>
        <p:nvSpPr>
          <p:cNvPr id="43" name="PlaceHolder 3"/>
          <p:cNvSpPr>
            <a:spLocks noGrp="1"/>
          </p:cNvSpPr>
          <p:nvPr>
            <p:ph type="sldNum" idx="4"/>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strike="noStrike" spc="-1">
                <a:solidFill>
                  <a:srgbClr val="000000"/>
                </a:solidFill>
                <a:latin typeface="Times New Roman"/>
              </a:defRPr>
            </a:lvl1pPr>
          </a:lstStyle>
          <a:p>
            <a:pPr indent="0" algn="r">
              <a:buNone/>
            </a:pPr>
            <a:fld id="{2C9402AC-41F3-4094-9F49-0BE3ECAC73E3}" type="slidenum">
              <a:rPr lang="en-GB" sz="1400" b="0" strike="noStrike" spc="-1">
                <a:solidFill>
                  <a:srgbClr val="000000"/>
                </a:solidFill>
                <a:latin typeface="Times New Roman"/>
              </a:rPr>
              <a:t>35</a:t>
            </a:fld>
            <a:endParaRPr lang="en-GB" sz="1400" b="0" strike="noStrike" spc="-1">
              <a:solidFill>
                <a:srgbClr val="000000"/>
              </a:solidFill>
              <a:latin typeface="Times New Roman"/>
            </a:endParaRPr>
          </a:p>
        </p:txBody>
      </p:sp>
    </p:spTree>
    <p:extLst>
      <p:ext uri="{BB962C8B-B14F-4D97-AF65-F5344CB8AC3E}">
        <p14:creationId xmlns:p14="http://schemas.microsoft.com/office/powerpoint/2010/main" val="26992382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laceHolder 1"/>
          <p:cNvSpPr>
            <a:spLocks noGrp="1" noRot="1" noChangeAspect="1"/>
          </p:cNvSpPr>
          <p:nvPr>
            <p:ph type="sldImg"/>
          </p:nvPr>
        </p:nvSpPr>
        <p:spPr>
          <a:xfrm>
            <a:off x="1108075" y="812800"/>
            <a:ext cx="5343525" cy="4008438"/>
          </a:xfrm>
          <a:prstGeom prst="rect">
            <a:avLst/>
          </a:prstGeom>
          <a:noFill/>
          <a:ln w="0">
            <a:noFill/>
          </a:ln>
        </p:spPr>
        <p:txBody>
          <a:bodyPr lIns="0" tIns="0" rIns="0" bIns="0" anchor="ctr">
            <a:noAutofit/>
          </a:bodyPr>
          <a:lstStyle/>
          <a:p>
            <a:pPr algn="ctr"/>
            <a:r>
              <a:rPr lang="en-GB" sz="4400" b="0" strike="noStrike" spc="-1">
                <a:solidFill>
                  <a:srgbClr val="000000"/>
                </a:solidFill>
                <a:latin typeface="Arial"/>
              </a:rPr>
              <a:t>Click to move the slide</a:t>
            </a:r>
          </a:p>
        </p:txBody>
      </p:sp>
      <p:sp>
        <p:nvSpPr>
          <p:cNvPr id="4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en-US"/>
              <a:t>The Hebrew slaves were ready and waiting to leave. The Egyptians even gave them gifts to send them on their way. So they headed off to the land God had promised to give them.</a:t>
            </a:r>
            <a:endParaRPr lang="en-GB" sz="1400" b="0" strike="noStrike" spc="-1">
              <a:solidFill>
                <a:srgbClr val="000000"/>
              </a:solidFill>
              <a:latin typeface="Arial"/>
            </a:endParaRPr>
          </a:p>
        </p:txBody>
      </p:sp>
      <p:sp>
        <p:nvSpPr>
          <p:cNvPr id="43" name="PlaceHolder 3"/>
          <p:cNvSpPr>
            <a:spLocks noGrp="1"/>
          </p:cNvSpPr>
          <p:nvPr>
            <p:ph type="sldNum" idx="4"/>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strike="noStrike" spc="-1">
                <a:solidFill>
                  <a:srgbClr val="000000"/>
                </a:solidFill>
                <a:latin typeface="Times New Roman"/>
              </a:defRPr>
            </a:lvl1pPr>
          </a:lstStyle>
          <a:p>
            <a:pPr indent="0" algn="r">
              <a:buNone/>
            </a:pPr>
            <a:fld id="{2C9402AC-41F3-4094-9F49-0BE3ECAC73E3}" type="slidenum">
              <a:rPr lang="en-GB" sz="1400" b="0" strike="noStrike" spc="-1">
                <a:solidFill>
                  <a:srgbClr val="000000"/>
                </a:solidFill>
                <a:latin typeface="Times New Roman"/>
              </a:rPr>
              <a:t>38</a:t>
            </a:fld>
            <a:endParaRPr lang="en-GB" sz="1400" b="0" strike="noStrike" spc="-1">
              <a:solidFill>
                <a:srgbClr val="000000"/>
              </a:solidFill>
              <a:latin typeface="Times New Roman"/>
            </a:endParaRPr>
          </a:p>
        </p:txBody>
      </p:sp>
    </p:spTree>
    <p:extLst>
      <p:ext uri="{BB962C8B-B14F-4D97-AF65-F5344CB8AC3E}">
        <p14:creationId xmlns:p14="http://schemas.microsoft.com/office/powerpoint/2010/main" val="2450608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D3BA88E8-3CD1-4C4E-A9BB-FBB9F9DD7477}" type="datetimeFigureOut">
              <a:rPr lang="en-US" smtClean="0"/>
              <a:t>9/18/2026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31109C5B-6945-4D5D-96A8-7D17F387FEC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3BA88E8-3CD1-4C4E-A9BB-FBB9F9DD7477}"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109C5B-6945-4D5D-96A8-7D17F387FEC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3BA88E8-3CD1-4C4E-A9BB-FBB9F9DD7477}"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109C5B-6945-4D5D-96A8-7D17F387FEC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3BA88E8-3CD1-4C4E-A9BB-FBB9F9DD7477}"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109C5B-6945-4D5D-96A8-7D17F387FEC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D3BA88E8-3CD1-4C4E-A9BB-FBB9F9DD7477}" type="datetimeFigureOut">
              <a:rPr lang="en-US" smtClean="0"/>
              <a:t>9/18/2026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109C5B-6945-4D5D-96A8-7D17F387FEC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3BA88E8-3CD1-4C4E-A9BB-FBB9F9DD7477}" type="datetimeFigureOut">
              <a:rPr lang="en-US" smtClean="0"/>
              <a:t>9/18/2026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109C5B-6945-4D5D-96A8-7D17F387FEC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BA88E8-3CD1-4C4E-A9BB-FBB9F9DD7477}" type="datetimeFigureOut">
              <a:rPr lang="en-US" smtClean="0"/>
              <a:t>9/18/2026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109C5B-6945-4D5D-96A8-7D17F387FEC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3BA88E8-3CD1-4C4E-A9BB-FBB9F9DD7477}"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109C5B-6945-4D5D-96A8-7D17F387FEC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3BA88E8-3CD1-4C4E-A9BB-FBB9F9DD7477}"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31109C5B-6945-4D5D-96A8-7D17F387FECF}"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3BA88E8-3CD1-4C4E-A9BB-FBB9F9DD7477}"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109C5B-6945-4D5D-96A8-7D17F387FEC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3BA88E8-3CD1-4C4E-A9BB-FBB9F9DD7477}"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109C5B-6945-4D5D-96A8-7D17F387FEC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3BA88E8-3CD1-4C4E-A9BB-FBB9F9DD7477}" type="datetimeFigureOut">
              <a:rPr lang="en-US" smtClean="0"/>
              <a:t>9/18/2026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1109C5B-6945-4D5D-96A8-7D17F387FECF}"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4.wdp"/></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gif"/><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6.jpeg"/><Relationship Id="rId4" Type="http://schemas.microsoft.com/office/2007/relationships/hdphoto" Target="../media/hdphoto5.wdp"/></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 Id="rId4" Type="http://schemas.microsoft.com/office/2007/relationships/hdphoto" Target="../media/hdphoto6.wdp"/></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microsoft.com/office/2007/relationships/hdphoto" Target="../media/hdphoto7.wdp"/></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7.jpeg"/><Relationship Id="rId1" Type="http://schemas.openxmlformats.org/officeDocument/2006/relationships/slideLayout" Target="../slideLayouts/slideLayout2.xml"/><Relationship Id="rId6" Type="http://schemas.microsoft.com/office/2007/relationships/hdphoto" Target="../media/hdphoto8.wdp"/><Relationship Id="rId5" Type="http://schemas.openxmlformats.org/officeDocument/2006/relationships/image" Target="../media/image39.png"/><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2.jpeg"/><Relationship Id="rId7" Type="http://schemas.microsoft.com/office/2007/relationships/hdphoto" Target="../media/hdphoto9.wdp"/><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microsoft.com/office/2007/relationships/hdphoto" Target="../media/hdphoto3.wdp"/></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4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0.gif"/><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4754" name="Picture 2" descr="http://drhurd.com/wp-content/uploads/2014/06/freedomfrankl.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43000" y="1237055"/>
            <a:ext cx="6629400" cy="5087546"/>
          </a:xfrm>
          <a:prstGeom prst="rect">
            <a:avLst/>
          </a:prstGeom>
          <a:noFill/>
        </p:spPr>
      </p:pic>
      <p:sp>
        <p:nvSpPr>
          <p:cNvPr id="2" name="Title 1"/>
          <p:cNvSpPr>
            <a:spLocks noGrp="1"/>
          </p:cNvSpPr>
          <p:nvPr>
            <p:ph type="ctrTitle"/>
          </p:nvPr>
        </p:nvSpPr>
        <p:spPr>
          <a:xfrm>
            <a:off x="0" y="228600"/>
            <a:ext cx="9144000" cy="752369"/>
          </a:xfrm>
        </p:spPr>
        <p:txBody>
          <a:bodyPr>
            <a:normAutofit fontScale="90000"/>
          </a:bodyPr>
          <a:lstStyle/>
          <a:p>
            <a:pPr algn="ctr"/>
            <a:r>
              <a:rPr lang="en-US" dirty="0">
                <a:solidFill>
                  <a:schemeClr val="accent5">
                    <a:lumMod val="40000"/>
                    <a:lumOff val="60000"/>
                  </a:schemeClr>
                </a:solidFill>
              </a:rPr>
              <a:t>Exodus 12:1 - 42          </a:t>
            </a:r>
            <a:r>
              <a:rPr lang="en-US" b="1" dirty="0">
                <a:solidFill>
                  <a:schemeClr val="accent5">
                    <a:lumMod val="40000"/>
                    <a:lumOff val="60000"/>
                  </a:schemeClr>
                </a:solidFill>
                <a:effectLst/>
              </a:rPr>
              <a:t>Dig Site 10</a:t>
            </a:r>
          </a:p>
        </p:txBody>
      </p:sp>
      <p:sp>
        <p:nvSpPr>
          <p:cNvPr id="4" name="Title 1"/>
          <p:cNvSpPr txBox="1">
            <a:spLocks/>
          </p:cNvSpPr>
          <p:nvPr/>
        </p:nvSpPr>
        <p:spPr>
          <a:xfrm rot="20390485">
            <a:off x="1475071" y="1505119"/>
            <a:ext cx="5486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accent2">
                    <a:lumMod val="75000"/>
                  </a:schemeClr>
                </a:solidFill>
                <a:effectLst>
                  <a:outerShdw blurRad="38100" dist="38100" dir="2700000" algn="tl">
                    <a:srgbClr val="000000">
                      <a:alpha val="43137"/>
                    </a:srgbClr>
                  </a:outerShdw>
                </a:effectLst>
                <a:uLnTx/>
                <a:uFillTx/>
                <a:latin typeface="Lucida Handwriting" pitchFamily="66" charset="0"/>
                <a:ea typeface="+mj-ea"/>
                <a:cs typeface="+mj-cs"/>
              </a:rPr>
              <a:t>Free at Last!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75000"/>
          </a:scheme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1221474"/>
            <a:ext cx="9144000" cy="5636525"/>
          </a:xfrm>
          <a:solidFill>
            <a:schemeClr val="accent3">
              <a:lumMod val="75000"/>
            </a:schemeClr>
          </a:solidFill>
        </p:spPr>
        <p:txBody>
          <a:bodyPr>
            <a:noAutofit/>
          </a:bodyPr>
          <a:lstStyle/>
          <a:p>
            <a:pPr algn="ctr"/>
            <a:r>
              <a:rPr lang="en-US" sz="3600" b="1" dirty="0">
                <a:solidFill>
                  <a:schemeClr val="bg2">
                    <a:lumMod val="10000"/>
                    <a:lumOff val="90000"/>
                  </a:schemeClr>
                </a:solidFill>
              </a:rPr>
              <a:t> The </a:t>
            </a:r>
            <a:r>
              <a:rPr lang="en-US" sz="3600" b="1" cap="small" dirty="0">
                <a:solidFill>
                  <a:schemeClr val="bg2">
                    <a:lumMod val="10000"/>
                    <a:lumOff val="90000"/>
                  </a:schemeClr>
                </a:solidFill>
              </a:rPr>
              <a:t>Lord</a:t>
            </a:r>
            <a:r>
              <a:rPr lang="en-US" sz="3600" b="1" dirty="0">
                <a:solidFill>
                  <a:schemeClr val="bg2">
                    <a:lumMod val="10000"/>
                    <a:lumOff val="90000"/>
                  </a:schemeClr>
                </a:solidFill>
              </a:rPr>
              <a:t> is my strength </a:t>
            </a:r>
          </a:p>
          <a:p>
            <a:pPr algn="ctr"/>
            <a:r>
              <a:rPr lang="en-US" sz="3600" b="1" dirty="0">
                <a:solidFill>
                  <a:schemeClr val="bg2">
                    <a:lumMod val="10000"/>
                    <a:lumOff val="90000"/>
                  </a:schemeClr>
                </a:solidFill>
              </a:rPr>
              <a:t>and my defense; </a:t>
            </a:r>
          </a:p>
          <a:p>
            <a:pPr algn="ctr"/>
            <a:r>
              <a:rPr lang="en-US" sz="3600" b="1" dirty="0">
                <a:solidFill>
                  <a:schemeClr val="bg2">
                    <a:lumMod val="10000"/>
                    <a:lumOff val="90000"/>
                  </a:schemeClr>
                </a:solidFill>
              </a:rPr>
              <a:t>he has become my salvation. </a:t>
            </a:r>
          </a:p>
          <a:p>
            <a:pPr algn="ctr"/>
            <a:r>
              <a:rPr lang="en-US" sz="3600" b="1" dirty="0">
                <a:solidFill>
                  <a:schemeClr val="bg2">
                    <a:lumMod val="10000"/>
                    <a:lumOff val="90000"/>
                  </a:schemeClr>
                </a:solidFill>
              </a:rPr>
              <a:t>He is my God, </a:t>
            </a:r>
          </a:p>
          <a:p>
            <a:pPr algn="ctr"/>
            <a:r>
              <a:rPr lang="en-US" sz="3600" b="1" dirty="0">
                <a:solidFill>
                  <a:schemeClr val="bg2">
                    <a:lumMod val="10000"/>
                    <a:lumOff val="90000"/>
                  </a:schemeClr>
                </a:solidFill>
              </a:rPr>
              <a:t>and I will praise him, </a:t>
            </a:r>
          </a:p>
          <a:p>
            <a:pPr algn="ctr"/>
            <a:r>
              <a:rPr lang="en-US" sz="3600" b="1" dirty="0">
                <a:solidFill>
                  <a:schemeClr val="bg2">
                    <a:lumMod val="10000"/>
                    <a:lumOff val="90000"/>
                  </a:schemeClr>
                </a:solidFill>
              </a:rPr>
              <a:t>my father’s God, </a:t>
            </a:r>
          </a:p>
          <a:p>
            <a:pPr algn="ctr"/>
            <a:r>
              <a:rPr lang="en-US" sz="3600" b="1" dirty="0">
                <a:solidFill>
                  <a:schemeClr val="bg2">
                    <a:lumMod val="10000"/>
                    <a:lumOff val="90000"/>
                  </a:schemeClr>
                </a:solidFill>
              </a:rPr>
              <a:t>and I will exalt</a:t>
            </a:r>
            <a:r>
              <a:rPr lang="en-US" sz="3600" b="1" baseline="30000" dirty="0">
                <a:solidFill>
                  <a:schemeClr val="bg2">
                    <a:lumMod val="10000"/>
                    <a:lumOff val="90000"/>
                  </a:schemeClr>
                </a:solidFill>
              </a:rPr>
              <a:t> </a:t>
            </a:r>
            <a:r>
              <a:rPr lang="en-US" sz="3600" b="1" dirty="0">
                <a:solidFill>
                  <a:schemeClr val="bg2">
                    <a:lumMod val="10000"/>
                    <a:lumOff val="90000"/>
                  </a:schemeClr>
                </a:solidFill>
              </a:rPr>
              <a:t>him. </a:t>
            </a:r>
          </a:p>
          <a:p>
            <a:pPr algn="ctr"/>
            <a:r>
              <a:rPr lang="en-US" sz="3600" b="1" dirty="0">
                <a:solidFill>
                  <a:schemeClr val="bg2">
                    <a:lumMod val="10000"/>
                    <a:lumOff val="90000"/>
                  </a:schemeClr>
                </a:solidFill>
              </a:rPr>
              <a:t>Exodus 15:2</a:t>
            </a:r>
          </a:p>
        </p:txBody>
      </p:sp>
      <p:sp>
        <p:nvSpPr>
          <p:cNvPr id="5" name="WordArt 4"/>
          <p:cNvSpPr>
            <a:spLocks noChangeArrowheads="1" noChangeShapeType="1" noTextEdit="1"/>
          </p:cNvSpPr>
          <p:nvPr/>
        </p:nvSpPr>
        <p:spPr bwMode="auto">
          <a:xfrm>
            <a:off x="1066800" y="304800"/>
            <a:ext cx="7315200" cy="914400"/>
          </a:xfrm>
          <a:prstGeom prst="rect">
            <a:avLst/>
          </a:prstGeom>
        </p:spPr>
        <p:txBody>
          <a:bodyPr wrap="none" fromWordArt="1">
            <a:prstTxWarp prst="textPlain">
              <a:avLst>
                <a:gd name="adj" fmla="val 50166"/>
              </a:avLst>
            </a:prstTxWarp>
          </a:bodyPr>
          <a:lstStyle/>
          <a:p>
            <a:r>
              <a:rPr lang="en-US" sz="2000"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Black" panose="020B0A04020102020204" pitchFamily="34" charset="0"/>
              </a:rPr>
              <a:t>Memory Verse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5909B6-AAD0-9392-2217-DF5DA83DCE40}"/>
              </a:ext>
            </a:extLst>
          </p:cNvPr>
          <p:cNvSpPr/>
          <p:nvPr/>
        </p:nvSpPr>
        <p:spPr>
          <a:xfrm>
            <a:off x="1632655" y="1620182"/>
            <a:ext cx="5530145" cy="50854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F6ABF76-B265-EF6D-9DF2-E3194A110071}"/>
              </a:ext>
            </a:extLst>
          </p:cNvPr>
          <p:cNvSpPr/>
          <p:nvPr/>
        </p:nvSpPr>
        <p:spPr>
          <a:xfrm>
            <a:off x="727550" y="289995"/>
            <a:ext cx="5292250" cy="757666"/>
          </a:xfrm>
          <a:prstGeom prst="rect">
            <a:avLst/>
          </a:prstGeom>
          <a:noFill/>
        </p:spPr>
        <p:txBody>
          <a:bodyPr wrap="none" lIns="91440" tIns="45720" rIns="91440" bIns="45720">
            <a:prstTxWarp prst="textWave1">
              <a:avLst/>
            </a:prstTxWarp>
            <a:spAutoFit/>
          </a:bodyPr>
          <a:lstStyle/>
          <a:p>
            <a:pPr algn="ctr"/>
            <a:r>
              <a:rPr lang="en-US" sz="48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Previously on</a:t>
            </a:r>
          </a:p>
        </p:txBody>
      </p:sp>
      <p:sp>
        <p:nvSpPr>
          <p:cNvPr id="5" name="Rectangle 4">
            <a:extLst>
              <a:ext uri="{FF2B5EF4-FFF2-40B4-BE49-F238E27FC236}">
                <a16:creationId xmlns:a16="http://schemas.microsoft.com/office/drawing/2014/main" id="{53421392-AD2A-9695-6675-159AD94DF228}"/>
              </a:ext>
            </a:extLst>
          </p:cNvPr>
          <p:cNvSpPr/>
          <p:nvPr/>
        </p:nvSpPr>
        <p:spPr>
          <a:xfrm>
            <a:off x="3810000" y="789186"/>
            <a:ext cx="4257576" cy="830997"/>
          </a:xfrm>
          <a:prstGeom prst="rect">
            <a:avLst/>
          </a:prstGeom>
          <a:noFill/>
        </p:spPr>
        <p:txBody>
          <a:bodyPr wrap="none" lIns="91440" tIns="45720" rIns="91440" bIns="45720">
            <a:spAutoFit/>
          </a:bodyPr>
          <a:lstStyle/>
          <a:p>
            <a:pPr algn="ctr"/>
            <a:r>
              <a:rPr lang="en-US" sz="48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The Ten Plagues</a:t>
            </a:r>
            <a:endParaRPr lang="en-US" sz="48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
        <p:nvSpPr>
          <p:cNvPr id="10" name="TextBox 9">
            <a:extLst>
              <a:ext uri="{FF2B5EF4-FFF2-40B4-BE49-F238E27FC236}">
                <a16:creationId xmlns:a16="http://schemas.microsoft.com/office/drawing/2014/main" id="{340A7D19-BF4D-0DDA-CFBB-82E7F58B600B}"/>
              </a:ext>
            </a:extLst>
          </p:cNvPr>
          <p:cNvSpPr txBox="1"/>
          <p:nvPr/>
        </p:nvSpPr>
        <p:spPr>
          <a:xfrm>
            <a:off x="1752600" y="1620183"/>
            <a:ext cx="5410200" cy="4893647"/>
          </a:xfrm>
          <a:prstGeom prst="rect">
            <a:avLst/>
          </a:prstGeom>
          <a:noFill/>
        </p:spPr>
        <p:txBody>
          <a:bodyPr wrap="square" rtlCol="0">
            <a:spAutoFit/>
          </a:bodyPr>
          <a:lstStyle/>
          <a:p>
            <a:r>
              <a:rPr lang="en-US" sz="2400" dirty="0"/>
              <a:t>God sent Moses to tell Pharoah to let God’s people go into the dessert for three days so they could worship him.  Pharoah hardened his heart against God and refused to listen.  So God sent 9 plagues to Egypt to get Pharoah to listen.  With each plague, Pharoah’s heart grew harder and harder.  He REFUSED to let God’s people God. So, God was going to bring one more terrible plague to break Pharoah’s hard heart. Will Pharoah finally listen and do what God said to do?</a:t>
            </a:r>
          </a:p>
        </p:txBody>
      </p:sp>
      <p:pic>
        <p:nvPicPr>
          <p:cNvPr id="13" name="Picture 2">
            <a:extLst>
              <a:ext uri="{FF2B5EF4-FFF2-40B4-BE49-F238E27FC236}">
                <a16:creationId xmlns:a16="http://schemas.microsoft.com/office/drawing/2014/main" id="{480DDCCD-8824-8E49-CCE9-2D2628F21304}"/>
              </a:ext>
            </a:extLst>
          </p:cNvPr>
          <p:cNvPicPr>
            <a:picLocks noChangeAspect="1"/>
          </p:cNvPicPr>
          <p:nvPr/>
        </p:nvPicPr>
        <p:blipFill>
          <a:blip r:embed="rId2">
            <a:clrChange>
              <a:clrFrom>
                <a:srgbClr val="000000">
                  <a:alpha val="0"/>
                </a:srgbClr>
              </a:clrFrom>
              <a:clrTo>
                <a:srgbClr val="000000">
                  <a:alpha val="0"/>
                </a:srgbClr>
              </a:clrTo>
            </a:clrChange>
            <a:extLst>
              <a:ext uri="{BEBA8EAE-BF5A-486C-A8C5-ECC9F3942E4B}">
                <a14:imgProps xmlns:a14="http://schemas.microsoft.com/office/drawing/2010/main">
                  <a14:imgLayer r:embed="rId3">
                    <a14:imgEffect>
                      <a14:backgroundRemoval t="9896" b="98047" l="9961" r="89844">
                        <a14:foregroundMark x1="44043" y1="90755" x2="43848" y2="96224"/>
                        <a14:foregroundMark x1="54199" y1="96354" x2="56836" y2="94271"/>
                        <a14:foregroundMark x1="65332" y1="98047" x2="62012" y2="93099"/>
                        <a14:foregroundMark x1="62012" y1="93099" x2="61914" y2="92708"/>
                        <a14:foregroundMark x1="64258" y1="76172" x2="66211" y2="71875"/>
                        <a14:foregroundMark x1="66211" y1="71875" x2="66797" y2="68099"/>
                        <a14:foregroundMark x1="43164" y1="66536" x2="47266" y2="66667"/>
                        <a14:foregroundMark x1="47266" y1="66667" x2="49316" y2="65755"/>
                        <a14:foregroundMark x1="49414" y1="36979" x2="50293" y2="49089"/>
                        <a14:foregroundMark x1="64160" y1="54036" x2="64160" y2="54036"/>
                        <a14:backgroundMark x1="37402" y1="48698" x2="40039" y2="69141"/>
                        <a14:backgroundMark x1="40039" y1="69141" x2="39844" y2="70573"/>
                        <a14:backgroundMark x1="11523" y1="45313" x2="33594" y2="75651"/>
                        <a14:backgroundMark x1="40625" y1="47917" x2="28711" y2="61458"/>
                        <a14:backgroundMark x1="28711" y1="61458" x2="28711" y2="61458"/>
                        <a14:backgroundMark x1="39063" y1="61198" x2="28809" y2="71354"/>
                        <a14:backgroundMark x1="41406" y1="49740" x2="29883" y2="45182"/>
                        <a14:backgroundMark x1="29883" y1="45182" x2="13770" y2="46615"/>
                        <a14:backgroundMark x1="13770" y1="46615" x2="5762" y2="57031"/>
                        <a14:backgroundMark x1="5762" y1="57031" x2="4980" y2="75391"/>
                        <a14:backgroundMark x1="4980" y1="75391" x2="13574" y2="82031"/>
                        <a14:backgroundMark x1="13574" y1="82031" x2="23047" y2="83594"/>
                        <a14:backgroundMark x1="23047" y1="83594" x2="37109" y2="80078"/>
                        <a14:backgroundMark x1="37109" y1="80078" x2="41406" y2="76953"/>
                        <a14:backgroundMark x1="41406" y1="76953" x2="39355" y2="70443"/>
                        <a14:backgroundMark x1="39355" y1="70443" x2="39453" y2="64063"/>
                        <a14:backgroundMark x1="39453" y1="64063" x2="40820" y2="59375"/>
                        <a14:backgroundMark x1="40820" y1="59375" x2="40918" y2="49479"/>
                        <a14:backgroundMark x1="47882" y1="44611" x2="47656" y2="51042"/>
                        <a14:backgroundMark x1="47656" y1="51042" x2="49609" y2="59766"/>
                        <a14:backgroundMark x1="49609" y1="59766" x2="50781" y2="61849"/>
                        <a14:backgroundMark x1="46094" y1="54036" x2="49609" y2="62240"/>
                        <a14:backgroundMark x1="47070" y1="71745" x2="52441" y2="70833"/>
                        <a14:backgroundMark x1="52441" y1="70833" x2="52637" y2="70703"/>
                        <a14:backgroundMark x1="54395" y1="65495" x2="48730" y2="75911"/>
                        <a14:backgroundMark x1="48730" y1="75911" x2="47363" y2="76953"/>
                        <a14:backgroundMark x1="64941" y1="69531" x2="66113" y2="68880"/>
                        <a14:backgroundMark x1="66106" y1="70861" x2="66016" y2="70443"/>
                        <a14:backgroundMark x1="65820" y1="69531" x2="66099" y2="70831"/>
                        <a14:backgroundMark x1="67090" y1="56250" x2="73145" y2="49349"/>
                        <a14:backgroundMark x1="66699" y1="54818" x2="64453" y2="59115"/>
                        <a14:backgroundMark x1="64453" y1="59115" x2="68848" y2="64323"/>
                        <a14:backgroundMark x1="68848" y1="64323" x2="67773" y2="75260"/>
                        <a14:backgroundMark x1="67773" y1="75260" x2="71973" y2="79297"/>
                        <a14:backgroundMark x1="71973" y1="79297" x2="78613" y2="78255"/>
                        <a14:backgroundMark x1="78613" y1="78255" x2="82520" y2="72656"/>
                        <a14:backgroundMark x1="82520" y1="72656" x2="81348" y2="64193"/>
                        <a14:backgroundMark x1="81348" y1="64193" x2="78613" y2="58984"/>
                        <a14:backgroundMark x1="78613" y1="58984" x2="75293" y2="55469"/>
                        <a14:backgroundMark x1="75293" y1="55469" x2="74805" y2="54167"/>
                        <a14:backgroundMark x1="49316" y1="45313" x2="49023" y2="41276"/>
                      </a14:backgroundRemoval>
                    </a14:imgEffect>
                  </a14:imgLayer>
                </a14:imgProps>
              </a:ext>
            </a:extLst>
          </a:blip>
          <a:srcRect l="40625" t="15625" r="26432"/>
          <a:stretch>
            <a:fillRect/>
          </a:stretch>
        </p:blipFill>
        <p:spPr>
          <a:xfrm flipH="1">
            <a:off x="-152400" y="3458255"/>
            <a:ext cx="1785055" cy="3429000"/>
          </a:xfrm>
          <a:prstGeom prst="rect">
            <a:avLst/>
          </a:prstGeom>
        </p:spPr>
      </p:pic>
      <p:pic>
        <p:nvPicPr>
          <p:cNvPr id="15" name="Picture 2">
            <a:extLst>
              <a:ext uri="{FF2B5EF4-FFF2-40B4-BE49-F238E27FC236}">
                <a16:creationId xmlns:a16="http://schemas.microsoft.com/office/drawing/2014/main" id="{C430378B-65BC-EC91-9447-48699DF229E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896" b="89974" l="4102" r="89941">
                        <a14:foregroundMark x1="13770" y1="40365" x2="12988" y2="88281"/>
                        <a14:foregroundMark x1="23242" y1="62370" x2="20117" y2="34766"/>
                        <a14:foregroundMark x1="20117" y1="34766" x2="16113" y2="28776"/>
                        <a14:foregroundMark x1="16113" y1="28776" x2="11328" y2="29557"/>
                        <a14:foregroundMark x1="11328" y1="29557" x2="7227" y2="34115"/>
                        <a14:foregroundMark x1="7227" y1="34115" x2="3320" y2="54948"/>
                        <a14:foregroundMark x1="3320" y1="54948" x2="4102" y2="63151"/>
                        <a14:foregroundMark x1="4102" y1="63151" x2="7617" y2="75000"/>
                        <a14:foregroundMark x1="5078" y1="38151" x2="6250" y2="32943"/>
                        <a14:foregroundMark x1="6250" y1="32943" x2="9863" y2="28516"/>
                        <a14:foregroundMark x1="9863" y1="28516" x2="14551" y2="27474"/>
                        <a14:foregroundMark x1="14551" y1="27474" x2="18945" y2="30469"/>
                        <a14:foregroundMark x1="18945" y1="30469" x2="21582" y2="35807"/>
                        <a14:foregroundMark x1="21582" y1="35807" x2="21973" y2="39453"/>
                        <a14:foregroundMark x1="7520" y1="41276" x2="9277" y2="42578"/>
                        <a14:backgroundMark x1="26074" y1="72526" x2="82129" y2="65104"/>
                        <a14:backgroundMark x1="82129" y1="65104" x2="84473" y2="59766"/>
                        <a14:backgroundMark x1="84473" y1="59766" x2="75488" y2="42188"/>
                        <a14:backgroundMark x1="75488" y1="42188" x2="64063" y2="31901"/>
                        <a14:backgroundMark x1="64063" y1="31901" x2="53027" y2="30208"/>
                        <a14:backgroundMark x1="53027" y1="30208" x2="41309" y2="40365"/>
                        <a14:backgroundMark x1="41309" y1="40365" x2="30859" y2="71354"/>
                        <a14:backgroundMark x1="30859" y1="71354" x2="30664" y2="71615"/>
                        <a14:backgroundMark x1="25195" y1="69922" x2="35449" y2="52604"/>
                      </a14:backgroundRemoval>
                    </a14:imgEffect>
                  </a14:imgLayer>
                </a14:imgProps>
              </a:ext>
            </a:extLst>
          </a:blip>
          <a:srcRect t="20062" r="73349"/>
          <a:stretch>
            <a:fillRect/>
          </a:stretch>
        </p:blipFill>
        <p:spPr>
          <a:xfrm>
            <a:off x="7574940" y="3315780"/>
            <a:ext cx="1772224" cy="3986806"/>
          </a:xfrm>
          <a:prstGeom prst="rect">
            <a:avLst/>
          </a:prstGeom>
        </p:spPr>
      </p:pic>
    </p:spTree>
    <p:extLst>
      <p:ext uri="{BB962C8B-B14F-4D97-AF65-F5344CB8AC3E}">
        <p14:creationId xmlns:p14="http://schemas.microsoft.com/office/powerpoint/2010/main" val="924457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TextBox 2">
            <a:extLst>
              <a:ext uri="{FF2B5EF4-FFF2-40B4-BE49-F238E27FC236}">
                <a16:creationId xmlns:a16="http://schemas.microsoft.com/office/drawing/2014/main" id="{6291AD8A-8333-A8BB-2CC4-E1851126DE4D}"/>
              </a:ext>
            </a:extLst>
          </p:cNvPr>
          <p:cNvSpPr txBox="1"/>
          <p:nvPr/>
        </p:nvSpPr>
        <p:spPr>
          <a:xfrm>
            <a:off x="5029200" y="1219200"/>
            <a:ext cx="3200400" cy="923330"/>
          </a:xfrm>
          <a:prstGeom prst="rect">
            <a:avLst/>
          </a:prstGeom>
          <a:noFill/>
        </p:spPr>
        <p:txBody>
          <a:bodyPr wrap="square" rtlCol="0">
            <a:spAutoFit/>
          </a:bodyPr>
          <a:lstStyle/>
          <a:p>
            <a:r>
              <a:rPr lang="en-US" sz="5400" dirty="0">
                <a:latin typeface="Jokerman" panose="04090605060D06020702" pitchFamily="82" charset="0"/>
              </a:rPr>
              <a:t>1.  Blood</a:t>
            </a:r>
          </a:p>
        </p:txBody>
      </p:sp>
      <p:sp>
        <p:nvSpPr>
          <p:cNvPr id="4" name="TextBox 3">
            <a:extLst>
              <a:ext uri="{FF2B5EF4-FFF2-40B4-BE49-F238E27FC236}">
                <a16:creationId xmlns:a16="http://schemas.microsoft.com/office/drawing/2014/main" id="{20043119-973E-6C9F-1FAC-819D73D888CB}"/>
              </a:ext>
            </a:extLst>
          </p:cNvPr>
          <p:cNvSpPr txBox="1"/>
          <p:nvPr/>
        </p:nvSpPr>
        <p:spPr>
          <a:xfrm>
            <a:off x="1676400" y="174439"/>
            <a:ext cx="5791200" cy="923330"/>
          </a:xfrm>
          <a:prstGeom prst="rect">
            <a:avLst/>
          </a:prstGeom>
          <a:noFill/>
        </p:spPr>
        <p:txBody>
          <a:bodyPr wrap="square" rtlCol="0">
            <a:spAutoFit/>
          </a:bodyPr>
          <a:lstStyle/>
          <a:p>
            <a:r>
              <a:rPr lang="en-US" sz="5400" dirty="0">
                <a:latin typeface="Jokerman" panose="04090605060D06020702" pitchFamily="82" charset="0"/>
              </a:rPr>
              <a:t>The Ten Plagues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TextBox 2">
            <a:extLst>
              <a:ext uri="{FF2B5EF4-FFF2-40B4-BE49-F238E27FC236}">
                <a16:creationId xmlns:a16="http://schemas.microsoft.com/office/drawing/2014/main" id="{93A3C5E4-F6BA-52E1-8496-D297A609C5E3}"/>
              </a:ext>
            </a:extLst>
          </p:cNvPr>
          <p:cNvSpPr txBox="1"/>
          <p:nvPr/>
        </p:nvSpPr>
        <p:spPr>
          <a:xfrm>
            <a:off x="6172200" y="1447800"/>
            <a:ext cx="3200400" cy="923330"/>
          </a:xfrm>
          <a:prstGeom prst="rect">
            <a:avLst/>
          </a:prstGeom>
          <a:noFill/>
        </p:spPr>
        <p:txBody>
          <a:bodyPr wrap="square" rtlCol="0">
            <a:spAutoFit/>
          </a:bodyPr>
          <a:lstStyle/>
          <a:p>
            <a:r>
              <a:rPr lang="en-US" sz="5400" dirty="0">
                <a:latin typeface="Jokerman" panose="04090605060D06020702" pitchFamily="82" charset="0"/>
              </a:rPr>
              <a:t>2. Frogs</a:t>
            </a:r>
          </a:p>
        </p:txBody>
      </p:sp>
      <p:sp>
        <p:nvSpPr>
          <p:cNvPr id="4" name="TextBox 3">
            <a:extLst>
              <a:ext uri="{FF2B5EF4-FFF2-40B4-BE49-F238E27FC236}">
                <a16:creationId xmlns:a16="http://schemas.microsoft.com/office/drawing/2014/main" id="{87841C9F-FC0D-1379-52D2-3A89D61C4DEA}"/>
              </a:ext>
            </a:extLst>
          </p:cNvPr>
          <p:cNvSpPr txBox="1"/>
          <p:nvPr/>
        </p:nvSpPr>
        <p:spPr>
          <a:xfrm>
            <a:off x="1676400" y="174439"/>
            <a:ext cx="5791200" cy="923330"/>
          </a:xfrm>
          <a:prstGeom prst="rect">
            <a:avLst/>
          </a:prstGeom>
          <a:noFill/>
        </p:spPr>
        <p:txBody>
          <a:bodyPr wrap="square" rtlCol="0">
            <a:spAutoFit/>
          </a:bodyPr>
          <a:lstStyle/>
          <a:p>
            <a:r>
              <a:rPr lang="en-US" sz="5400" dirty="0">
                <a:latin typeface="Jokerman" panose="04090605060D06020702" pitchFamily="82" charset="0"/>
              </a:rPr>
              <a:t>The Ten Plagues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0"/>
            <a:ext cx="9144000" cy="6858000"/>
          </a:xfrm>
          <a:prstGeom prst="rect">
            <a:avLst/>
          </a:prstGeom>
        </p:spPr>
      </p:pic>
      <p:sp>
        <p:nvSpPr>
          <p:cNvPr id="3" name="TextBox 2">
            <a:extLst>
              <a:ext uri="{FF2B5EF4-FFF2-40B4-BE49-F238E27FC236}">
                <a16:creationId xmlns:a16="http://schemas.microsoft.com/office/drawing/2014/main" id="{384A89DB-BDEF-E5B7-3B61-D22B26E1E2EF}"/>
              </a:ext>
            </a:extLst>
          </p:cNvPr>
          <p:cNvSpPr txBox="1"/>
          <p:nvPr/>
        </p:nvSpPr>
        <p:spPr>
          <a:xfrm>
            <a:off x="5029200" y="1219200"/>
            <a:ext cx="3200400" cy="923330"/>
          </a:xfrm>
          <a:prstGeom prst="rect">
            <a:avLst/>
          </a:prstGeom>
          <a:noFill/>
        </p:spPr>
        <p:txBody>
          <a:bodyPr wrap="square" rtlCol="0">
            <a:spAutoFit/>
          </a:bodyPr>
          <a:lstStyle/>
          <a:p>
            <a:r>
              <a:rPr lang="en-US" sz="5400" dirty="0">
                <a:latin typeface="Jokerman" panose="04090605060D06020702" pitchFamily="82" charset="0"/>
              </a:rPr>
              <a:t>3. Gnats</a:t>
            </a:r>
          </a:p>
        </p:txBody>
      </p:sp>
      <p:sp>
        <p:nvSpPr>
          <p:cNvPr id="4" name="TextBox 3">
            <a:extLst>
              <a:ext uri="{FF2B5EF4-FFF2-40B4-BE49-F238E27FC236}">
                <a16:creationId xmlns:a16="http://schemas.microsoft.com/office/drawing/2014/main" id="{96029803-62DE-5042-479A-4569A0C9BDED}"/>
              </a:ext>
            </a:extLst>
          </p:cNvPr>
          <p:cNvSpPr txBox="1"/>
          <p:nvPr/>
        </p:nvSpPr>
        <p:spPr>
          <a:xfrm>
            <a:off x="1676400" y="174439"/>
            <a:ext cx="5791200" cy="923330"/>
          </a:xfrm>
          <a:prstGeom prst="rect">
            <a:avLst/>
          </a:prstGeom>
          <a:noFill/>
        </p:spPr>
        <p:txBody>
          <a:bodyPr wrap="square" rtlCol="0">
            <a:spAutoFit/>
          </a:bodyPr>
          <a:lstStyle/>
          <a:p>
            <a:r>
              <a:rPr lang="en-US" sz="5400" dirty="0">
                <a:latin typeface="Jokerman" panose="04090605060D06020702" pitchFamily="82" charset="0"/>
              </a:rPr>
              <a:t>The Ten Plagues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0"/>
            <a:ext cx="9144000" cy="6858000"/>
          </a:xfrm>
          <a:prstGeom prst="rect">
            <a:avLst/>
          </a:prstGeom>
        </p:spPr>
      </p:pic>
      <p:sp>
        <p:nvSpPr>
          <p:cNvPr id="3" name="TextBox 2">
            <a:extLst>
              <a:ext uri="{FF2B5EF4-FFF2-40B4-BE49-F238E27FC236}">
                <a16:creationId xmlns:a16="http://schemas.microsoft.com/office/drawing/2014/main" id="{1A13E4E7-43B6-A26F-C3D1-A0341AE641EA}"/>
              </a:ext>
            </a:extLst>
          </p:cNvPr>
          <p:cNvSpPr txBox="1"/>
          <p:nvPr/>
        </p:nvSpPr>
        <p:spPr>
          <a:xfrm>
            <a:off x="5029200" y="1219200"/>
            <a:ext cx="3200400" cy="923330"/>
          </a:xfrm>
          <a:prstGeom prst="rect">
            <a:avLst/>
          </a:prstGeom>
          <a:noFill/>
        </p:spPr>
        <p:txBody>
          <a:bodyPr wrap="square" rtlCol="0">
            <a:spAutoFit/>
          </a:bodyPr>
          <a:lstStyle/>
          <a:p>
            <a:r>
              <a:rPr lang="en-US" sz="5400" dirty="0">
                <a:latin typeface="Jokerman" panose="04090605060D06020702" pitchFamily="82" charset="0"/>
              </a:rPr>
              <a:t>4.  Flies</a:t>
            </a:r>
          </a:p>
        </p:txBody>
      </p:sp>
      <p:sp>
        <p:nvSpPr>
          <p:cNvPr id="4" name="TextBox 3">
            <a:extLst>
              <a:ext uri="{FF2B5EF4-FFF2-40B4-BE49-F238E27FC236}">
                <a16:creationId xmlns:a16="http://schemas.microsoft.com/office/drawing/2014/main" id="{C6FA87A1-7725-5B3F-F1B5-612FBD840D14}"/>
              </a:ext>
            </a:extLst>
          </p:cNvPr>
          <p:cNvSpPr txBox="1"/>
          <p:nvPr/>
        </p:nvSpPr>
        <p:spPr>
          <a:xfrm>
            <a:off x="1676400" y="174439"/>
            <a:ext cx="5791200" cy="923330"/>
          </a:xfrm>
          <a:prstGeom prst="rect">
            <a:avLst/>
          </a:prstGeom>
          <a:noFill/>
        </p:spPr>
        <p:txBody>
          <a:bodyPr wrap="square" rtlCol="0">
            <a:spAutoFit/>
          </a:bodyPr>
          <a:lstStyle/>
          <a:p>
            <a:r>
              <a:rPr lang="en-US" sz="5400" dirty="0">
                <a:latin typeface="Jokerman" panose="04090605060D06020702" pitchFamily="82" charset="0"/>
              </a:rPr>
              <a:t>The Ten Plagues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0"/>
            <a:ext cx="9144000" cy="6858000"/>
          </a:xfrm>
          <a:prstGeom prst="rect">
            <a:avLst/>
          </a:prstGeom>
        </p:spPr>
      </p:pic>
      <p:sp>
        <p:nvSpPr>
          <p:cNvPr id="3" name="TextBox 2">
            <a:extLst>
              <a:ext uri="{FF2B5EF4-FFF2-40B4-BE49-F238E27FC236}">
                <a16:creationId xmlns:a16="http://schemas.microsoft.com/office/drawing/2014/main" id="{A2FB1E1D-45C5-E36B-A504-4E85893A1EF1}"/>
              </a:ext>
            </a:extLst>
          </p:cNvPr>
          <p:cNvSpPr txBox="1"/>
          <p:nvPr/>
        </p:nvSpPr>
        <p:spPr>
          <a:xfrm>
            <a:off x="5638800" y="1143000"/>
            <a:ext cx="4419600" cy="1754326"/>
          </a:xfrm>
          <a:prstGeom prst="rect">
            <a:avLst/>
          </a:prstGeom>
          <a:noFill/>
        </p:spPr>
        <p:txBody>
          <a:bodyPr wrap="square" rtlCol="0">
            <a:spAutoFit/>
          </a:bodyPr>
          <a:lstStyle/>
          <a:p>
            <a:r>
              <a:rPr lang="en-US" sz="5400" dirty="0">
                <a:latin typeface="Jokerman" panose="04090605060D06020702" pitchFamily="82" charset="0"/>
              </a:rPr>
              <a:t>5. Dead Livestock</a:t>
            </a:r>
          </a:p>
        </p:txBody>
      </p:sp>
      <p:sp>
        <p:nvSpPr>
          <p:cNvPr id="4" name="TextBox 3">
            <a:extLst>
              <a:ext uri="{FF2B5EF4-FFF2-40B4-BE49-F238E27FC236}">
                <a16:creationId xmlns:a16="http://schemas.microsoft.com/office/drawing/2014/main" id="{D77A9F37-C60A-E7B9-2368-6A7D100F4654}"/>
              </a:ext>
            </a:extLst>
          </p:cNvPr>
          <p:cNvSpPr txBox="1"/>
          <p:nvPr/>
        </p:nvSpPr>
        <p:spPr>
          <a:xfrm>
            <a:off x="1676400" y="174439"/>
            <a:ext cx="5791200" cy="923330"/>
          </a:xfrm>
          <a:prstGeom prst="rect">
            <a:avLst/>
          </a:prstGeom>
          <a:noFill/>
        </p:spPr>
        <p:txBody>
          <a:bodyPr wrap="square" rtlCol="0">
            <a:spAutoFit/>
          </a:bodyPr>
          <a:lstStyle/>
          <a:p>
            <a:r>
              <a:rPr lang="en-US" sz="5400" dirty="0">
                <a:latin typeface="Jokerman" panose="04090605060D06020702" pitchFamily="82" charset="0"/>
              </a:rPr>
              <a:t>The Ten Plagues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0"/>
            <a:ext cx="9144000" cy="6858000"/>
          </a:xfrm>
          <a:prstGeom prst="rect">
            <a:avLst/>
          </a:prstGeom>
        </p:spPr>
      </p:pic>
      <p:sp>
        <p:nvSpPr>
          <p:cNvPr id="3" name="TextBox 2">
            <a:extLst>
              <a:ext uri="{FF2B5EF4-FFF2-40B4-BE49-F238E27FC236}">
                <a16:creationId xmlns:a16="http://schemas.microsoft.com/office/drawing/2014/main" id="{55743E1F-00BB-4DCC-176D-2E76D36C9C73}"/>
              </a:ext>
            </a:extLst>
          </p:cNvPr>
          <p:cNvSpPr txBox="1"/>
          <p:nvPr/>
        </p:nvSpPr>
        <p:spPr>
          <a:xfrm>
            <a:off x="5638800" y="2209800"/>
            <a:ext cx="3200400" cy="923330"/>
          </a:xfrm>
          <a:prstGeom prst="rect">
            <a:avLst/>
          </a:prstGeom>
          <a:noFill/>
        </p:spPr>
        <p:txBody>
          <a:bodyPr wrap="square" rtlCol="0">
            <a:spAutoFit/>
          </a:bodyPr>
          <a:lstStyle/>
          <a:p>
            <a:r>
              <a:rPr lang="en-US" sz="5400" dirty="0">
                <a:latin typeface="Jokerman" panose="04090605060D06020702" pitchFamily="82" charset="0"/>
              </a:rPr>
              <a:t>6. Boils</a:t>
            </a:r>
          </a:p>
        </p:txBody>
      </p:sp>
      <p:sp>
        <p:nvSpPr>
          <p:cNvPr id="4" name="TextBox 3">
            <a:extLst>
              <a:ext uri="{FF2B5EF4-FFF2-40B4-BE49-F238E27FC236}">
                <a16:creationId xmlns:a16="http://schemas.microsoft.com/office/drawing/2014/main" id="{87D3ADE6-3B49-9DA8-A1AF-E760A065402F}"/>
              </a:ext>
            </a:extLst>
          </p:cNvPr>
          <p:cNvSpPr txBox="1"/>
          <p:nvPr/>
        </p:nvSpPr>
        <p:spPr>
          <a:xfrm>
            <a:off x="1676400" y="174439"/>
            <a:ext cx="5791200" cy="923330"/>
          </a:xfrm>
          <a:prstGeom prst="rect">
            <a:avLst/>
          </a:prstGeom>
          <a:noFill/>
        </p:spPr>
        <p:txBody>
          <a:bodyPr wrap="square" rtlCol="0">
            <a:spAutoFit/>
          </a:bodyPr>
          <a:lstStyle/>
          <a:p>
            <a:r>
              <a:rPr lang="en-US" sz="5400" dirty="0">
                <a:latin typeface="Jokerman" panose="04090605060D06020702" pitchFamily="82" charset="0"/>
              </a:rPr>
              <a:t>The Ten Plagues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0"/>
            <a:ext cx="9144000" cy="6858000"/>
          </a:xfrm>
          <a:prstGeom prst="rect">
            <a:avLst/>
          </a:prstGeom>
        </p:spPr>
      </p:pic>
      <p:sp>
        <p:nvSpPr>
          <p:cNvPr id="3" name="TextBox 2">
            <a:extLst>
              <a:ext uri="{FF2B5EF4-FFF2-40B4-BE49-F238E27FC236}">
                <a16:creationId xmlns:a16="http://schemas.microsoft.com/office/drawing/2014/main" id="{3D5EAD23-6F2A-FCC1-A6E7-D7457DFFD475}"/>
              </a:ext>
            </a:extLst>
          </p:cNvPr>
          <p:cNvSpPr txBox="1"/>
          <p:nvPr/>
        </p:nvSpPr>
        <p:spPr>
          <a:xfrm>
            <a:off x="5029200" y="1219200"/>
            <a:ext cx="3200400" cy="923330"/>
          </a:xfrm>
          <a:prstGeom prst="rect">
            <a:avLst/>
          </a:prstGeom>
          <a:noFill/>
        </p:spPr>
        <p:txBody>
          <a:bodyPr wrap="square" rtlCol="0">
            <a:spAutoFit/>
          </a:bodyPr>
          <a:lstStyle/>
          <a:p>
            <a:r>
              <a:rPr lang="en-US" sz="5400" dirty="0">
                <a:latin typeface="Jokerman" panose="04090605060D06020702" pitchFamily="82" charset="0"/>
              </a:rPr>
              <a:t>7. Hail</a:t>
            </a:r>
          </a:p>
        </p:txBody>
      </p:sp>
      <p:sp>
        <p:nvSpPr>
          <p:cNvPr id="4" name="TextBox 3">
            <a:extLst>
              <a:ext uri="{FF2B5EF4-FFF2-40B4-BE49-F238E27FC236}">
                <a16:creationId xmlns:a16="http://schemas.microsoft.com/office/drawing/2014/main" id="{00918091-A652-3143-734B-2658C4CEDECF}"/>
              </a:ext>
            </a:extLst>
          </p:cNvPr>
          <p:cNvSpPr txBox="1"/>
          <p:nvPr/>
        </p:nvSpPr>
        <p:spPr>
          <a:xfrm>
            <a:off x="1676400" y="174439"/>
            <a:ext cx="5791200" cy="923330"/>
          </a:xfrm>
          <a:prstGeom prst="rect">
            <a:avLst/>
          </a:prstGeom>
          <a:noFill/>
        </p:spPr>
        <p:txBody>
          <a:bodyPr wrap="square" rtlCol="0">
            <a:spAutoFit/>
          </a:bodyPr>
          <a:lstStyle/>
          <a:p>
            <a:r>
              <a:rPr lang="en-US" sz="5400" dirty="0">
                <a:latin typeface="Jokerman" panose="04090605060D06020702" pitchFamily="82" charset="0"/>
              </a:rPr>
              <a:t>The Ten Plagues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0"/>
            <a:ext cx="9144000" cy="6858000"/>
          </a:xfrm>
          <a:prstGeom prst="rect">
            <a:avLst/>
          </a:prstGeom>
        </p:spPr>
      </p:pic>
      <p:sp>
        <p:nvSpPr>
          <p:cNvPr id="3" name="TextBox 2">
            <a:extLst>
              <a:ext uri="{FF2B5EF4-FFF2-40B4-BE49-F238E27FC236}">
                <a16:creationId xmlns:a16="http://schemas.microsoft.com/office/drawing/2014/main" id="{B0A5EF61-4591-947A-AB3B-2B90DC342206}"/>
              </a:ext>
            </a:extLst>
          </p:cNvPr>
          <p:cNvSpPr txBox="1"/>
          <p:nvPr/>
        </p:nvSpPr>
        <p:spPr>
          <a:xfrm>
            <a:off x="4343400" y="1524000"/>
            <a:ext cx="3810000" cy="923330"/>
          </a:xfrm>
          <a:prstGeom prst="rect">
            <a:avLst/>
          </a:prstGeom>
          <a:noFill/>
        </p:spPr>
        <p:txBody>
          <a:bodyPr wrap="square" rtlCol="0">
            <a:spAutoFit/>
          </a:bodyPr>
          <a:lstStyle/>
          <a:p>
            <a:r>
              <a:rPr lang="en-US" sz="5400" dirty="0">
                <a:latin typeface="Jokerman" panose="04090605060D06020702" pitchFamily="82" charset="0"/>
              </a:rPr>
              <a:t>8. Locusts</a:t>
            </a:r>
          </a:p>
        </p:txBody>
      </p:sp>
      <p:sp>
        <p:nvSpPr>
          <p:cNvPr id="4" name="TextBox 3">
            <a:extLst>
              <a:ext uri="{FF2B5EF4-FFF2-40B4-BE49-F238E27FC236}">
                <a16:creationId xmlns:a16="http://schemas.microsoft.com/office/drawing/2014/main" id="{938A2587-7EAA-2597-2E6B-AEEB88569998}"/>
              </a:ext>
            </a:extLst>
          </p:cNvPr>
          <p:cNvSpPr txBox="1"/>
          <p:nvPr/>
        </p:nvSpPr>
        <p:spPr>
          <a:xfrm>
            <a:off x="1676400" y="174439"/>
            <a:ext cx="5791200" cy="923330"/>
          </a:xfrm>
          <a:prstGeom prst="rect">
            <a:avLst/>
          </a:prstGeom>
          <a:noFill/>
        </p:spPr>
        <p:txBody>
          <a:bodyPr wrap="square" rtlCol="0">
            <a:spAutoFit/>
          </a:bodyPr>
          <a:lstStyle/>
          <a:p>
            <a:r>
              <a:rPr lang="en-US" sz="5400" dirty="0">
                <a:latin typeface="Jokerman" panose="04090605060D06020702" pitchFamily="82" charset="0"/>
              </a:rPr>
              <a:t>The Ten Plagues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0"/>
            <a:ext cx="9144000" cy="6858000"/>
          </a:xfrm>
          <a:prstGeom prst="rect">
            <a:avLst/>
          </a:prstGeom>
        </p:spPr>
      </p:pic>
      <p:sp>
        <p:nvSpPr>
          <p:cNvPr id="3" name="TextBox 2">
            <a:extLst>
              <a:ext uri="{FF2B5EF4-FFF2-40B4-BE49-F238E27FC236}">
                <a16:creationId xmlns:a16="http://schemas.microsoft.com/office/drawing/2014/main" id="{FE251B33-5F05-543C-F4F9-29327213AF56}"/>
              </a:ext>
            </a:extLst>
          </p:cNvPr>
          <p:cNvSpPr txBox="1"/>
          <p:nvPr/>
        </p:nvSpPr>
        <p:spPr>
          <a:xfrm>
            <a:off x="4800600" y="1268895"/>
            <a:ext cx="4191000" cy="923330"/>
          </a:xfrm>
          <a:prstGeom prst="rect">
            <a:avLst/>
          </a:prstGeom>
          <a:noFill/>
        </p:spPr>
        <p:txBody>
          <a:bodyPr wrap="square" rtlCol="0">
            <a:spAutoFit/>
          </a:bodyPr>
          <a:lstStyle/>
          <a:p>
            <a:r>
              <a:rPr lang="en-US" sz="5400" dirty="0">
                <a:solidFill>
                  <a:schemeClr val="bg1">
                    <a:lumMod val="75000"/>
                  </a:schemeClr>
                </a:solidFill>
                <a:latin typeface="Jokerman" panose="04090605060D06020702" pitchFamily="82" charset="0"/>
              </a:rPr>
              <a:t>9. Darkness</a:t>
            </a:r>
          </a:p>
        </p:txBody>
      </p:sp>
      <p:sp>
        <p:nvSpPr>
          <p:cNvPr id="4" name="TextBox 3">
            <a:extLst>
              <a:ext uri="{FF2B5EF4-FFF2-40B4-BE49-F238E27FC236}">
                <a16:creationId xmlns:a16="http://schemas.microsoft.com/office/drawing/2014/main" id="{69D16287-9994-45D3-CBC1-19B4B5B3342C}"/>
              </a:ext>
            </a:extLst>
          </p:cNvPr>
          <p:cNvSpPr txBox="1"/>
          <p:nvPr/>
        </p:nvSpPr>
        <p:spPr>
          <a:xfrm>
            <a:off x="1676400" y="174439"/>
            <a:ext cx="5791200" cy="923330"/>
          </a:xfrm>
          <a:prstGeom prst="rect">
            <a:avLst/>
          </a:prstGeom>
          <a:noFill/>
        </p:spPr>
        <p:txBody>
          <a:bodyPr wrap="square" rtlCol="0">
            <a:spAutoFit/>
          </a:bodyPr>
          <a:lstStyle/>
          <a:p>
            <a:r>
              <a:rPr lang="en-US" sz="5400" dirty="0">
                <a:solidFill>
                  <a:schemeClr val="bg1">
                    <a:lumMod val="75000"/>
                  </a:schemeClr>
                </a:solidFill>
                <a:latin typeface="Jokerman" panose="04090605060D06020702" pitchFamily="82" charset="0"/>
              </a:rPr>
              <a:t>The Ten Plagues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418263E7-B211-BB34-8A02-D617AF364BA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21" b="99089" l="2246" r="99805">
                        <a14:foregroundMark x1="26563" y1="66536" x2="24023" y2="43099"/>
                        <a14:foregroundMark x1="24023" y1="43099" x2="15039" y2="27474"/>
                        <a14:foregroundMark x1="15039" y1="27474" x2="2539" y2="62370"/>
                        <a14:foregroundMark x1="2539" y1="62370" x2="10547" y2="86328"/>
                        <a14:foregroundMark x1="10547" y1="86328" x2="37012" y2="86849"/>
                        <a14:foregroundMark x1="37012" y1="86849" x2="66406" y2="86198"/>
                        <a14:foregroundMark x1="66406" y1="86198" x2="88281" y2="69271"/>
                        <a14:foregroundMark x1="88281" y1="69271" x2="98340" y2="31250"/>
                        <a14:foregroundMark x1="98340" y1="31250" x2="89844" y2="11849"/>
                        <a14:foregroundMark x1="89844" y1="11849" x2="74902" y2="8594"/>
                        <a14:foregroundMark x1="74902" y1="8594" x2="58398" y2="16667"/>
                        <a14:foregroundMark x1="58398" y1="16667" x2="18457" y2="11198"/>
                        <a14:foregroundMark x1="18457" y1="11198" x2="6934" y2="18359"/>
                        <a14:foregroundMark x1="6934" y1="18359" x2="3711" y2="38411"/>
                        <a14:foregroundMark x1="6055" y1="31510" x2="28613" y2="1042"/>
                        <a14:foregroundMark x1="28613" y1="1042" x2="28711" y2="781"/>
                        <a14:foregroundMark x1="3809" y1="6380" x2="69336" y2="18750"/>
                        <a14:foregroundMark x1="69336" y1="18750" x2="69043" y2="18750"/>
                        <a14:foregroundMark x1="42090" y1="2734" x2="87695" y2="11198"/>
                        <a14:foregroundMark x1="69238" y1="26693" x2="99609" y2="25781"/>
                        <a14:foregroundMark x1="99609" y1="25781" x2="99805" y2="25781"/>
                        <a14:foregroundMark x1="10352" y1="92839" x2="42676" y2="93490"/>
                        <a14:foregroundMark x1="42676" y1="93490" x2="90918" y2="93229"/>
                        <a14:foregroundMark x1="90918" y1="93229" x2="98438" y2="94010"/>
                        <a14:foregroundMark x1="26855" y1="80990" x2="96387" y2="78255"/>
                        <a14:foregroundMark x1="61914" y1="76823" x2="78906" y2="74219"/>
                        <a14:foregroundMark x1="78906" y1="74219" x2="79004" y2="74219"/>
                        <a14:foregroundMark x1="73438" y1="85677" x2="81250" y2="85156"/>
                        <a14:foregroundMark x1="81250" y1="85156" x2="84473" y2="85156"/>
                        <a14:foregroundMark x1="80957" y1="98568" x2="89551" y2="98958"/>
                        <a14:foregroundMark x1="79102" y1="88411" x2="88184" y2="88542"/>
                        <a14:foregroundMark x1="90332" y1="96484" x2="99707" y2="99089"/>
                        <a14:foregroundMark x1="43457" y1="96224" x2="54102" y2="96224"/>
                        <a14:foregroundMark x1="54102" y1="96224" x2="63477" y2="96484"/>
                        <a14:foregroundMark x1="25293" y1="95964" x2="41113" y2="96875"/>
                        <a14:foregroundMark x1="3027" y1="94401" x2="23730" y2="96354"/>
                        <a14:foregroundMark x1="4590" y1="87370" x2="18457" y2="91276"/>
                        <a14:foregroundMark x1="2734" y1="97005" x2="14258" y2="96615"/>
                        <a14:foregroundMark x1="14258" y1="96615" x2="25195" y2="96875"/>
                        <a14:foregroundMark x1="65527" y1="98568" x2="83008" y2="97266"/>
                        <a14:foregroundMark x1="90234" y1="72786" x2="94434" y2="70182"/>
                        <a14:foregroundMark x1="87598" y1="42057" x2="76855" y2="25781"/>
                        <a14:foregroundMark x1="76855" y1="25781" x2="47070" y2="13151"/>
                        <a14:foregroundMark x1="47070" y1="13151" x2="14258" y2="14714"/>
                        <a14:foregroundMark x1="14258" y1="14714" x2="1758" y2="21745"/>
                        <a14:foregroundMark x1="1758" y1="21745" x2="1172" y2="32292"/>
                        <a14:foregroundMark x1="1172" y1="32292" x2="2246" y2="39323"/>
                        <a14:foregroundMark x1="2246" y1="39323" x2="12988" y2="28516"/>
                        <a14:foregroundMark x1="12988" y1="28516" x2="16406" y2="21745"/>
                        <a14:foregroundMark x1="16406" y1="21745" x2="24023" y2="22526"/>
                        <a14:foregroundMark x1="24023" y1="22526" x2="46875" y2="15365"/>
                        <a14:foregroundMark x1="46875" y1="15365" x2="87793" y2="40755"/>
                        <a14:foregroundMark x1="87793" y1="40755" x2="90039" y2="37240"/>
                        <a14:foregroundMark x1="86719" y1="83464" x2="91016" y2="87630"/>
                      </a14:backgroundRemoval>
                    </a14:imgEffect>
                  </a14:imgLayer>
                </a14:imgProps>
              </a:ext>
            </a:extLst>
          </a:blip>
          <a:srcRect l="25000" t="12222" r="51667" b="57778"/>
          <a:stretch>
            <a:fillRect/>
          </a:stretch>
        </p:blipFill>
        <p:spPr>
          <a:xfrm>
            <a:off x="3733800" y="1094456"/>
            <a:ext cx="2133600" cy="2057400"/>
          </a:xfrm>
          <a:prstGeom prst="rect">
            <a:avLst/>
          </a:prstGeom>
        </p:spPr>
      </p:pic>
      <p:pic>
        <p:nvPicPr>
          <p:cNvPr id="2" name="Picture 2"/>
          <p:cNvPicPr>
            <a:picLocks noChangeAspect="1"/>
          </p:cNvPicPr>
          <p:nvPr/>
        </p:nvPicPr>
        <p:blipFill>
          <a:blip r:embed="rId3">
            <a:extLst>
              <a:ext uri="{BEBA8EAE-BF5A-486C-A8C5-ECC9F3942E4B}">
                <a14:imgProps xmlns:a14="http://schemas.microsoft.com/office/drawing/2010/main">
                  <a14:imgLayer r:embed="rId4">
                    <a14:imgEffect>
                      <a14:backgroundRemoval t="521" b="99089" l="2246" r="99805">
                        <a14:foregroundMark x1="26563" y1="66536" x2="24023" y2="43099"/>
                        <a14:foregroundMark x1="24023" y1="43099" x2="15039" y2="27474"/>
                        <a14:foregroundMark x1="15039" y1="27474" x2="2539" y2="62370"/>
                        <a14:foregroundMark x1="2539" y1="62370" x2="10547" y2="86328"/>
                        <a14:foregroundMark x1="10547" y1="86328" x2="37012" y2="86849"/>
                        <a14:foregroundMark x1="37012" y1="86849" x2="66406" y2="86198"/>
                        <a14:foregroundMark x1="66406" y1="86198" x2="88281" y2="69271"/>
                        <a14:foregroundMark x1="88281" y1="69271" x2="98340" y2="31250"/>
                        <a14:foregroundMark x1="98340" y1="31250" x2="89844" y2="11849"/>
                        <a14:foregroundMark x1="89844" y1="11849" x2="74902" y2="8594"/>
                        <a14:foregroundMark x1="74902" y1="8594" x2="58398" y2="16667"/>
                        <a14:foregroundMark x1="58398" y1="16667" x2="18457" y2="11198"/>
                        <a14:foregroundMark x1="18457" y1="11198" x2="6934" y2="18359"/>
                        <a14:foregroundMark x1="6934" y1="18359" x2="3711" y2="38411"/>
                        <a14:foregroundMark x1="6055" y1="31510" x2="28613" y2="1042"/>
                        <a14:foregroundMark x1="28613" y1="1042" x2="28711" y2="781"/>
                        <a14:foregroundMark x1="3809" y1="6380" x2="69336" y2="18750"/>
                        <a14:foregroundMark x1="69336" y1="18750" x2="69043" y2="18750"/>
                        <a14:foregroundMark x1="42090" y1="2734" x2="87695" y2="11198"/>
                        <a14:foregroundMark x1="69238" y1="26693" x2="99609" y2="25781"/>
                        <a14:foregroundMark x1="99609" y1="25781" x2="99805" y2="25781"/>
                        <a14:foregroundMark x1="10352" y1="92839" x2="42676" y2="93490"/>
                        <a14:foregroundMark x1="42676" y1="93490" x2="90918" y2="93229"/>
                        <a14:foregroundMark x1="90918" y1="93229" x2="98438" y2="94010"/>
                        <a14:foregroundMark x1="26855" y1="80990" x2="96387" y2="78255"/>
                        <a14:foregroundMark x1="61914" y1="76823" x2="78906" y2="74219"/>
                        <a14:foregroundMark x1="78906" y1="74219" x2="79004" y2="74219"/>
                        <a14:foregroundMark x1="73438" y1="85677" x2="81250" y2="85156"/>
                        <a14:foregroundMark x1="81250" y1="85156" x2="84473" y2="85156"/>
                        <a14:foregroundMark x1="80957" y1="98568" x2="89551" y2="98958"/>
                        <a14:foregroundMark x1="79102" y1="88411" x2="88184" y2="88542"/>
                        <a14:foregroundMark x1="90332" y1="96484" x2="99707" y2="99089"/>
                        <a14:foregroundMark x1="43457" y1="96224" x2="54102" y2="96224"/>
                        <a14:foregroundMark x1="54102" y1="96224" x2="63477" y2="96484"/>
                        <a14:foregroundMark x1="25293" y1="95964" x2="41113" y2="96875"/>
                        <a14:foregroundMark x1="3027" y1="94401" x2="23730" y2="96354"/>
                        <a14:foregroundMark x1="4590" y1="87370" x2="18457" y2="91276"/>
                        <a14:foregroundMark x1="2734" y1="97005" x2="14258" y2="96615"/>
                        <a14:foregroundMark x1="14258" y1="96615" x2="25195" y2="96875"/>
                        <a14:foregroundMark x1="65527" y1="98568" x2="83008" y2="97266"/>
                        <a14:foregroundMark x1="90234" y1="72786" x2="94434" y2="70182"/>
                        <a14:foregroundMark x1="87598" y1="42057" x2="76855" y2="25781"/>
                        <a14:foregroundMark x1="76855" y1="25781" x2="47070" y2="13151"/>
                        <a14:foregroundMark x1="47070" y1="13151" x2="14258" y2="14714"/>
                        <a14:foregroundMark x1="14258" y1="14714" x2="1758" y2="21745"/>
                        <a14:foregroundMark x1="1758" y1="21745" x2="1172" y2="32292"/>
                        <a14:foregroundMark x1="1172" y1="32292" x2="2246" y2="39323"/>
                        <a14:foregroundMark x1="2246" y1="39323" x2="12988" y2="28516"/>
                        <a14:foregroundMark x1="12988" y1="28516" x2="16406" y2="21745"/>
                        <a14:foregroundMark x1="16406" y1="21745" x2="24023" y2="22526"/>
                        <a14:foregroundMark x1="24023" y1="22526" x2="46875" y2="15365"/>
                        <a14:foregroundMark x1="46875" y1="15365" x2="87793" y2="40755"/>
                        <a14:foregroundMark x1="87793" y1="40755" x2="90039" y2="37240"/>
                        <a14:foregroundMark x1="86719" y1="83464" x2="91016" y2="87630"/>
                      </a14:backgroundRemoval>
                    </a14:imgEffect>
                  </a14:imgLayer>
                </a14:imgProps>
              </a:ext>
            </a:extLst>
          </a:blip>
          <a:stretch>
            <a:fillRect/>
          </a:stretch>
        </p:blipFill>
        <p:spPr>
          <a:xfrm>
            <a:off x="0" y="0"/>
            <a:ext cx="9144000" cy="6858000"/>
          </a:xfrm>
          <a:prstGeom prst="rect">
            <a:avLst/>
          </a:prstGeom>
        </p:spPr>
      </p:pic>
      <p:sp>
        <p:nvSpPr>
          <p:cNvPr id="3" name="TextBox 2">
            <a:extLst>
              <a:ext uri="{FF2B5EF4-FFF2-40B4-BE49-F238E27FC236}">
                <a16:creationId xmlns:a16="http://schemas.microsoft.com/office/drawing/2014/main" id="{69342D33-C184-A840-896A-3D96C4931F64}"/>
              </a:ext>
            </a:extLst>
          </p:cNvPr>
          <p:cNvSpPr txBox="1"/>
          <p:nvPr/>
        </p:nvSpPr>
        <p:spPr>
          <a:xfrm>
            <a:off x="4800600" y="1268895"/>
            <a:ext cx="4191000" cy="923330"/>
          </a:xfrm>
          <a:prstGeom prst="rect">
            <a:avLst/>
          </a:prstGeom>
          <a:noFill/>
        </p:spPr>
        <p:txBody>
          <a:bodyPr wrap="square" rtlCol="0">
            <a:spAutoFit/>
          </a:bodyPr>
          <a:lstStyle/>
          <a:p>
            <a:r>
              <a:rPr lang="en-US" sz="5400" dirty="0">
                <a:solidFill>
                  <a:schemeClr val="bg1">
                    <a:lumMod val="75000"/>
                  </a:schemeClr>
                </a:solidFill>
                <a:latin typeface="Jokerman" panose="04090605060D06020702" pitchFamily="82" charset="0"/>
              </a:rPr>
              <a:t>10.???</a:t>
            </a:r>
          </a:p>
        </p:txBody>
      </p:sp>
      <p:sp>
        <p:nvSpPr>
          <p:cNvPr id="4" name="TextBox 3">
            <a:extLst>
              <a:ext uri="{FF2B5EF4-FFF2-40B4-BE49-F238E27FC236}">
                <a16:creationId xmlns:a16="http://schemas.microsoft.com/office/drawing/2014/main" id="{BDF46416-2066-DD0B-9D40-4852A6A6157F}"/>
              </a:ext>
            </a:extLst>
          </p:cNvPr>
          <p:cNvSpPr txBox="1"/>
          <p:nvPr/>
        </p:nvSpPr>
        <p:spPr>
          <a:xfrm>
            <a:off x="1676400" y="174439"/>
            <a:ext cx="5791200" cy="923330"/>
          </a:xfrm>
          <a:prstGeom prst="rect">
            <a:avLst/>
          </a:prstGeom>
          <a:noFill/>
        </p:spPr>
        <p:txBody>
          <a:bodyPr wrap="square" rtlCol="0">
            <a:spAutoFit/>
          </a:bodyPr>
          <a:lstStyle/>
          <a:p>
            <a:r>
              <a:rPr lang="en-US" sz="5400" dirty="0">
                <a:solidFill>
                  <a:schemeClr val="bg1">
                    <a:lumMod val="75000"/>
                  </a:schemeClr>
                </a:solidFill>
                <a:latin typeface="Jokerman" panose="04090605060D06020702" pitchFamily="82" charset="0"/>
              </a:rPr>
              <a:t>The Ten Plagues</a:t>
            </a:r>
          </a:p>
        </p:txBody>
      </p:sp>
      <p:sp>
        <p:nvSpPr>
          <p:cNvPr id="6" name="Speech Bubble: Oval 5">
            <a:extLst>
              <a:ext uri="{FF2B5EF4-FFF2-40B4-BE49-F238E27FC236}">
                <a16:creationId xmlns:a16="http://schemas.microsoft.com/office/drawing/2014/main" id="{2735C5CE-3775-F621-CB6E-C5296CB65AF8}"/>
              </a:ext>
            </a:extLst>
          </p:cNvPr>
          <p:cNvSpPr/>
          <p:nvPr/>
        </p:nvSpPr>
        <p:spPr>
          <a:xfrm>
            <a:off x="2438400" y="1268895"/>
            <a:ext cx="1905001" cy="1093305"/>
          </a:xfrm>
          <a:prstGeom prst="wedgeEllipseCallout">
            <a:avLst>
              <a:gd name="adj1" fmla="val -30746"/>
              <a:gd name="adj2" fmla="val 87045"/>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600" dirty="0">
                <a:solidFill>
                  <a:schemeClr val="tx1"/>
                </a:solidFill>
              </a:rPr>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0"/>
            <a:ext cx="7772400" cy="4855464"/>
          </a:xfrm>
        </p:spPr>
        <p:txBody>
          <a:bodyPr/>
          <a:lstStyle/>
          <a:p>
            <a:pPr algn="ctr"/>
            <a:r>
              <a:rPr lang="en-US" sz="8000" dirty="0">
                <a:solidFill>
                  <a:schemeClr val="bg2">
                    <a:lumMod val="10000"/>
                    <a:lumOff val="90000"/>
                  </a:schemeClr>
                </a:solidFill>
                <a:effectLst/>
              </a:rPr>
              <a:t>The Passover </a:t>
            </a:r>
            <a:br>
              <a:rPr lang="en-US" sz="8000" dirty="0">
                <a:solidFill>
                  <a:schemeClr val="bg2">
                    <a:lumMod val="10000"/>
                    <a:lumOff val="90000"/>
                  </a:schemeClr>
                </a:solidFill>
                <a:effectLst/>
              </a:rPr>
            </a:br>
            <a:r>
              <a:rPr lang="en-US" sz="8000" dirty="0">
                <a:solidFill>
                  <a:schemeClr val="bg2">
                    <a:lumMod val="10000"/>
                    <a:lumOff val="90000"/>
                  </a:schemeClr>
                </a:solidFill>
                <a:effectLst/>
              </a:rPr>
              <a:t>and the </a:t>
            </a:r>
            <a:br>
              <a:rPr lang="en-US" sz="8000" dirty="0">
                <a:solidFill>
                  <a:schemeClr val="bg2">
                    <a:lumMod val="10000"/>
                    <a:lumOff val="90000"/>
                  </a:schemeClr>
                </a:solidFill>
                <a:effectLst/>
              </a:rPr>
            </a:br>
            <a:r>
              <a:rPr lang="en-US" sz="8000" dirty="0">
                <a:solidFill>
                  <a:schemeClr val="bg2">
                    <a:lumMod val="10000"/>
                    <a:lumOff val="90000"/>
                  </a:schemeClr>
                </a:solidFill>
                <a:effectLst/>
              </a:rPr>
              <a:t>Festival of Unleavened Bread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75000"/>
          </a:schemeClr>
        </a:solidFill>
        <a:effectLst/>
      </p:bgPr>
    </p:bg>
    <p:spTree>
      <p:nvGrpSpPr>
        <p:cNvPr id="1" name=""/>
        <p:cNvGrpSpPr/>
        <p:nvPr/>
      </p:nvGrpSpPr>
      <p:grpSpPr>
        <a:xfrm>
          <a:off x="0" y="0"/>
          <a:ext cx="0" cy="0"/>
          <a:chOff x="0" y="0"/>
          <a:chExt cx="0" cy="0"/>
        </a:xfrm>
      </p:grpSpPr>
      <p:sp>
        <p:nvSpPr>
          <p:cNvPr id="8" name="Rounded Rectangular Callout 7"/>
          <p:cNvSpPr/>
          <p:nvPr/>
        </p:nvSpPr>
        <p:spPr>
          <a:xfrm>
            <a:off x="2095500" y="54403"/>
            <a:ext cx="4953000" cy="1383884"/>
          </a:xfrm>
          <a:prstGeom prst="wedgeRoundRectCallout">
            <a:avLst>
              <a:gd name="adj1" fmla="val 94491"/>
              <a:gd name="adj2" fmla="val -53934"/>
              <a:gd name="adj3" fmla="val 1666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763" indent="-4763" algn="ctr">
              <a:buNone/>
            </a:pPr>
            <a:r>
              <a:rPr lang="en-US" sz="4000" b="1" dirty="0">
                <a:latin typeface="+mj-lt"/>
              </a:rPr>
              <a:t>Exodus 12:1-2</a:t>
            </a:r>
          </a:p>
        </p:txBody>
      </p:sp>
      <p:pic>
        <p:nvPicPr>
          <p:cNvPr id="12" name="Picture 1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03035" y="1905000"/>
            <a:ext cx="5197969" cy="3581090"/>
          </a:xfrm>
          <a:prstGeom prst="rect">
            <a:avLst/>
          </a:prstGeom>
        </p:spPr>
      </p:pic>
      <p:sp>
        <p:nvSpPr>
          <p:cNvPr id="15" name="Rounded Rectangular Callout 14"/>
          <p:cNvSpPr/>
          <p:nvPr/>
        </p:nvSpPr>
        <p:spPr>
          <a:xfrm>
            <a:off x="1943539" y="1535344"/>
            <a:ext cx="5237587" cy="1211097"/>
          </a:xfrm>
          <a:prstGeom prst="wedgeRoundRectCallout">
            <a:avLst>
              <a:gd name="adj1" fmla="val 15141"/>
              <a:gd name="adj2" fmla="val -46135"/>
              <a:gd name="adj3" fmla="val 1666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763" indent="-4763" algn="ctr">
              <a:buNone/>
            </a:pPr>
            <a:r>
              <a:rPr lang="en-US" sz="4000" b="1" dirty="0">
                <a:latin typeface="+mj-lt"/>
              </a:rPr>
              <a:t>1</a:t>
            </a:r>
            <a:r>
              <a:rPr lang="en-US" sz="4000" b="1" baseline="30000" dirty="0">
                <a:latin typeface="+mj-lt"/>
              </a:rPr>
              <a:t>st</a:t>
            </a:r>
            <a:r>
              <a:rPr lang="en-US" sz="4000" b="1" dirty="0">
                <a:latin typeface="+mj-lt"/>
              </a:rPr>
              <a:t> month, </a:t>
            </a:r>
          </a:p>
          <a:p>
            <a:pPr marL="4763" indent="-4763" algn="ctr">
              <a:buNone/>
            </a:pPr>
            <a:r>
              <a:rPr lang="en-US" sz="4000" b="1" dirty="0">
                <a:latin typeface="+mj-lt"/>
              </a:rPr>
              <a:t>1</a:t>
            </a:r>
            <a:r>
              <a:rPr lang="en-US" sz="4000" b="1" baseline="30000" dirty="0">
                <a:latin typeface="+mj-lt"/>
              </a:rPr>
              <a:t>st</a:t>
            </a:r>
            <a:r>
              <a:rPr lang="en-US" sz="4000" b="1" dirty="0">
                <a:latin typeface="+mj-lt"/>
              </a:rPr>
              <a:t> month of your year.</a:t>
            </a:r>
          </a:p>
        </p:txBody>
      </p:sp>
      <p:pic>
        <p:nvPicPr>
          <p:cNvPr id="2" name="Picture 2">
            <a:extLst>
              <a:ext uri="{FF2B5EF4-FFF2-40B4-BE49-F238E27FC236}">
                <a16:creationId xmlns:a16="http://schemas.microsoft.com/office/drawing/2014/main" id="{87A44BB4-51A6-77E9-75AB-9D79CDD6533F}"/>
              </a:ext>
            </a:extLst>
          </p:cNvPr>
          <p:cNvPicPr>
            <a:picLocks noChangeAspect="1"/>
          </p:cNvPicPr>
          <p:nvPr/>
        </p:nvPicPr>
        <p:blipFill>
          <a:blip r:embed="rId3">
            <a:clrChange>
              <a:clrFrom>
                <a:srgbClr val="000000">
                  <a:alpha val="0"/>
                </a:srgbClr>
              </a:clrFrom>
              <a:clrTo>
                <a:srgbClr val="000000">
                  <a:alpha val="0"/>
                </a:srgbClr>
              </a:clrTo>
            </a:clrChange>
            <a:extLst>
              <a:ext uri="{BEBA8EAE-BF5A-486C-A8C5-ECC9F3942E4B}">
                <a14:imgProps xmlns:a14="http://schemas.microsoft.com/office/drawing/2010/main">
                  <a14:imgLayer r:embed="rId4">
                    <a14:imgEffect>
                      <a14:backgroundRemoval t="9896" b="98828" l="9961" r="95898">
                        <a14:foregroundMark x1="92871" y1="24089" x2="82910" y2="38021"/>
                        <a14:foregroundMark x1="82910" y1="38021" x2="85059" y2="55208"/>
                        <a14:foregroundMark x1="85059" y1="55208" x2="91602" y2="37240"/>
                        <a14:foregroundMark x1="91602" y1="37240" x2="89844" y2="23698"/>
                        <a14:foregroundMark x1="89844" y1="23698" x2="88672" y2="23047"/>
                        <a14:foregroundMark x1="96582" y1="29557" x2="95020" y2="24089"/>
                        <a14:foregroundMark x1="95020" y1="24089" x2="89746" y2="16276"/>
                        <a14:foregroundMark x1="89746" y1="16276" x2="79297" y2="23177"/>
                        <a14:foregroundMark x1="79297" y1="23177" x2="76758" y2="41667"/>
                        <a14:foregroundMark x1="76758" y1="41667" x2="83398" y2="53516"/>
                        <a14:foregroundMark x1="83398" y1="53516" x2="92871" y2="41016"/>
                        <a14:foregroundMark x1="92871" y1="41016" x2="91895" y2="21484"/>
                        <a14:foregroundMark x1="90723" y1="18750" x2="96191" y2="25911"/>
                        <a14:foregroundMark x1="96191" y1="25911" x2="95996" y2="39714"/>
                        <a14:foregroundMark x1="95996" y1="39714" x2="89844" y2="52474"/>
                        <a14:foregroundMark x1="80566" y1="37630" x2="79492" y2="44792"/>
                        <a14:foregroundMark x1="79492" y1="44792" x2="80762" y2="57682"/>
                        <a14:foregroundMark x1="80762" y1="57682" x2="86230" y2="61328"/>
                        <a14:foregroundMark x1="86230" y1="61328" x2="90137" y2="45703"/>
                        <a14:foregroundMark x1="88965" y1="54818" x2="93555" y2="50000"/>
                        <a14:foregroundMark x1="93555" y1="50000" x2="95605" y2="45703"/>
                        <a14:foregroundMark x1="78906" y1="49349" x2="77051" y2="36198"/>
                        <a14:foregroundMark x1="77051" y1="36198" x2="77441" y2="34505"/>
                        <a14:foregroundMark x1="93848" y1="67188" x2="82283" y2="96233"/>
                        <a14:foregroundMark x1="89145" y1="88391" x2="88965" y2="87760"/>
                        <a14:foregroundMark x1="91309" y1="95964" x2="90398" y2="92777"/>
                        <a14:foregroundMark x1="88965" y1="87760" x2="87988" y2="79688"/>
                        <a14:foregroundMark x1="76953" y1="35286" x2="75684" y2="26953"/>
                        <a14:foregroundMark x1="75684" y1="26953" x2="77734" y2="22526"/>
                        <a14:foregroundMark x1="77734" y1="22526" x2="83301" y2="17448"/>
                        <a14:foregroundMark x1="83301" y1="17448" x2="87402" y2="16406"/>
                        <a14:foregroundMark x1="87402" y1="16406" x2="88965" y2="17057"/>
                        <a14:foregroundMark x1="79005" y1="69363" x2="79980" y2="73438"/>
                        <a14:foregroundMark x1="79980" y1="73438" x2="80859" y2="75000"/>
                        <a14:backgroundMark x1="77580" y1="72513" x2="77441" y2="74349"/>
                        <a14:backgroundMark x1="78418" y1="61458" x2="77956" y2="67548"/>
                        <a14:backgroundMark x1="77246" y1="61328" x2="59863" y2="51823"/>
                        <a14:backgroundMark x1="59863" y1="51823" x2="29688" y2="55729"/>
                        <a14:backgroundMark x1="29688" y1="55729" x2="8789" y2="66276"/>
                        <a14:backgroundMark x1="8789" y1="66276" x2="23145" y2="74479"/>
                        <a14:backgroundMark x1="23145" y1="74479" x2="10059" y2="38021"/>
                        <a14:backgroundMark x1="10059" y1="38021" x2="26074" y2="51823"/>
                        <a14:backgroundMark x1="26074" y1="51823" x2="29004" y2="35938"/>
                        <a14:backgroundMark x1="29004" y1="35938" x2="45898" y2="29948"/>
                        <a14:backgroundMark x1="45898" y1="29948" x2="67480" y2="38932"/>
                        <a14:backgroundMark x1="67480" y1="38932" x2="67773" y2="58984"/>
                        <a14:backgroundMark x1="67773" y1="58984" x2="53027" y2="72917"/>
                        <a14:backgroundMark x1="53027" y1="72917" x2="22949" y2="72917"/>
                        <a14:backgroundMark x1="79980" y1="98568" x2="82129" y2="98568"/>
                        <a14:backgroundMark x1="89746" y1="90234" x2="90527" y2="92708"/>
                        <a14:backgroundMark x1="89453" y1="88411" x2="89355" y2="91016"/>
                        <a14:backgroundMark x1="78223" y1="62630" x2="75391" y2="76563"/>
                        <a14:backgroundMark x1="75391" y1="76563" x2="75391" y2="76563"/>
                      </a14:backgroundRemoval>
                    </a14:imgEffect>
                  </a14:imgLayer>
                </a14:imgProps>
              </a:ext>
            </a:extLst>
          </a:blip>
          <a:srcRect l="72656" t="10764"/>
          <a:stretch>
            <a:fillRect/>
          </a:stretch>
        </p:blipFill>
        <p:spPr>
          <a:xfrm>
            <a:off x="6643687" y="738188"/>
            <a:ext cx="2500313" cy="6119812"/>
          </a:xfrm>
          <a:prstGeom prst="rect">
            <a:avLst/>
          </a:prstGeom>
        </p:spPr>
      </p:pic>
      <p:pic>
        <p:nvPicPr>
          <p:cNvPr id="3" name="Picture 2">
            <a:extLst>
              <a:ext uri="{FF2B5EF4-FFF2-40B4-BE49-F238E27FC236}">
                <a16:creationId xmlns:a16="http://schemas.microsoft.com/office/drawing/2014/main" id="{094C4E2D-6CED-12C0-2EFE-ECE202201CA9}"/>
              </a:ext>
            </a:extLst>
          </p:cNvPr>
          <p:cNvPicPr>
            <a:picLocks noChangeAspect="1"/>
          </p:cNvPicPr>
          <p:nvPr/>
        </p:nvPicPr>
        <p:blipFill>
          <a:blip r:embed="rId5">
            <a:clrChange>
              <a:clrFrom>
                <a:srgbClr val="000000">
                  <a:alpha val="0"/>
                </a:srgbClr>
              </a:clrFrom>
              <a:clrTo>
                <a:srgbClr val="000000">
                  <a:alpha val="0"/>
                </a:srgbClr>
              </a:clrTo>
            </a:clrChange>
            <a:extLst>
              <a:ext uri="{BEBA8EAE-BF5A-486C-A8C5-ECC9F3942E4B}">
                <a14:imgProps xmlns:a14="http://schemas.microsoft.com/office/drawing/2010/main">
                  <a14:imgLayer r:embed="rId6">
                    <a14:imgEffect>
                      <a14:backgroundRemoval t="9896" b="98047" l="9961" r="89844">
                        <a14:foregroundMark x1="44043" y1="90755" x2="43848" y2="96224"/>
                        <a14:foregroundMark x1="54199" y1="96354" x2="56836" y2="94271"/>
                        <a14:foregroundMark x1="65332" y1="98047" x2="62012" y2="93099"/>
                        <a14:foregroundMark x1="62012" y1="93099" x2="61914" y2="92708"/>
                        <a14:foregroundMark x1="64258" y1="76172" x2="66211" y2="71875"/>
                        <a14:foregroundMark x1="66211" y1="71875" x2="66797" y2="68099"/>
                        <a14:foregroundMark x1="43164" y1="66536" x2="47266" y2="66667"/>
                        <a14:foregroundMark x1="47266" y1="66667" x2="49316" y2="65755"/>
                        <a14:foregroundMark x1="49414" y1="36979" x2="50293" y2="49089"/>
                        <a14:foregroundMark x1="64160" y1="54036" x2="64160" y2="54036"/>
                        <a14:backgroundMark x1="37402" y1="48698" x2="40039" y2="69141"/>
                        <a14:backgroundMark x1="40039" y1="69141" x2="39844" y2="70573"/>
                        <a14:backgroundMark x1="11523" y1="45313" x2="33594" y2="75651"/>
                        <a14:backgroundMark x1="40625" y1="47917" x2="28711" y2="61458"/>
                        <a14:backgroundMark x1="28711" y1="61458" x2="28711" y2="61458"/>
                        <a14:backgroundMark x1="39063" y1="61198" x2="28809" y2="71354"/>
                        <a14:backgroundMark x1="41406" y1="49740" x2="29883" y2="45182"/>
                        <a14:backgroundMark x1="29883" y1="45182" x2="13770" y2="46615"/>
                        <a14:backgroundMark x1="13770" y1="46615" x2="5762" y2="57031"/>
                        <a14:backgroundMark x1="5762" y1="57031" x2="4980" y2="75391"/>
                        <a14:backgroundMark x1="4980" y1="75391" x2="13574" y2="82031"/>
                        <a14:backgroundMark x1="13574" y1="82031" x2="23047" y2="83594"/>
                        <a14:backgroundMark x1="23047" y1="83594" x2="37109" y2="80078"/>
                        <a14:backgroundMark x1="37109" y1="80078" x2="41406" y2="76953"/>
                        <a14:backgroundMark x1="41406" y1="76953" x2="39355" y2="70443"/>
                        <a14:backgroundMark x1="39355" y1="70443" x2="39453" y2="64063"/>
                        <a14:backgroundMark x1="39453" y1="64063" x2="40820" y2="59375"/>
                        <a14:backgroundMark x1="40820" y1="59375" x2="40918" y2="49479"/>
                        <a14:backgroundMark x1="47882" y1="44611" x2="47656" y2="51042"/>
                        <a14:backgroundMark x1="47656" y1="51042" x2="49609" y2="59766"/>
                        <a14:backgroundMark x1="49609" y1="59766" x2="50781" y2="61849"/>
                        <a14:backgroundMark x1="46094" y1="54036" x2="49609" y2="62240"/>
                        <a14:backgroundMark x1="47070" y1="71745" x2="52441" y2="70833"/>
                        <a14:backgroundMark x1="52441" y1="70833" x2="52637" y2="70703"/>
                        <a14:backgroundMark x1="54395" y1="65495" x2="48730" y2="75911"/>
                        <a14:backgroundMark x1="48730" y1="75911" x2="47363" y2="76953"/>
                        <a14:backgroundMark x1="64941" y1="69531" x2="66113" y2="68880"/>
                        <a14:backgroundMark x1="66106" y1="70861" x2="66016" y2="70443"/>
                        <a14:backgroundMark x1="65820" y1="69531" x2="66099" y2="70831"/>
                        <a14:backgroundMark x1="67090" y1="56250" x2="73145" y2="49349"/>
                        <a14:backgroundMark x1="66699" y1="54818" x2="64453" y2="59115"/>
                        <a14:backgroundMark x1="64453" y1="59115" x2="68848" y2="64323"/>
                        <a14:backgroundMark x1="68848" y1="64323" x2="67773" y2="75260"/>
                        <a14:backgroundMark x1="67773" y1="75260" x2="71973" y2="79297"/>
                        <a14:backgroundMark x1="71973" y1="79297" x2="78613" y2="78255"/>
                        <a14:backgroundMark x1="78613" y1="78255" x2="82520" y2="72656"/>
                        <a14:backgroundMark x1="82520" y1="72656" x2="81348" y2="64193"/>
                        <a14:backgroundMark x1="81348" y1="64193" x2="78613" y2="58984"/>
                        <a14:backgroundMark x1="78613" y1="58984" x2="75293" y2="55469"/>
                        <a14:backgroundMark x1="75293" y1="55469" x2="74805" y2="54167"/>
                        <a14:backgroundMark x1="49316" y1="45313" x2="49023" y2="41276"/>
                      </a14:backgroundRemoval>
                    </a14:imgEffect>
                  </a14:imgLayer>
                </a14:imgProps>
              </a:ext>
            </a:extLst>
          </a:blip>
          <a:srcRect l="40625" t="15625" r="26432"/>
          <a:stretch>
            <a:fillRect/>
          </a:stretch>
        </p:blipFill>
        <p:spPr>
          <a:xfrm flipH="1">
            <a:off x="-152401" y="1178578"/>
            <a:ext cx="2971800" cy="570867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4" descr="Sanhedrin preparing in hopes of sacrificing Passover lamb on Temple Mount  for first time in 2,000 years / OrthoChristian.Com">
            <a:extLst>
              <a:ext uri="{FF2B5EF4-FFF2-40B4-BE49-F238E27FC236}">
                <a16:creationId xmlns:a16="http://schemas.microsoft.com/office/drawing/2014/main" id="{93549FDF-8736-4CC4-75FE-134B057643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4615"/>
          <a:stretch>
            <a:fillRect/>
          </a:stretch>
        </p:blipFill>
        <p:spPr bwMode="auto">
          <a:xfrm>
            <a:off x="-9939" y="-76200"/>
            <a:ext cx="9144000" cy="2362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anhedrin preparing in hopes of sacrificing Passover lamb on Temple Mount  for first time in 2,000 years / OrthoChristian.Com">
            <a:extLst>
              <a:ext uri="{FF2B5EF4-FFF2-40B4-BE49-F238E27FC236}">
                <a16:creationId xmlns:a16="http://schemas.microsoft.com/office/drawing/2014/main" id="{C9CA0153-1720-12CC-6B8C-D4A2B9E336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00"/>
            <a:ext cx="9144000" cy="4953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36545" y="754129"/>
            <a:ext cx="3252832" cy="2241007"/>
          </a:xfrm>
          <a:prstGeom prst="rect">
            <a:avLst/>
          </a:prstGeom>
        </p:spPr>
      </p:pic>
      <p:sp>
        <p:nvSpPr>
          <p:cNvPr id="7" name="Rounded Rectangular Callout 6"/>
          <p:cNvSpPr/>
          <p:nvPr/>
        </p:nvSpPr>
        <p:spPr>
          <a:xfrm>
            <a:off x="139013" y="128916"/>
            <a:ext cx="4653116" cy="1211097"/>
          </a:xfrm>
          <a:prstGeom prst="wedgeRoundRectCallout">
            <a:avLst>
              <a:gd name="adj1" fmla="val 15141"/>
              <a:gd name="adj2" fmla="val -46135"/>
              <a:gd name="adj3" fmla="val 1666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763" indent="-4763" algn="ctr">
              <a:buNone/>
            </a:pPr>
            <a:r>
              <a:rPr lang="en-US" sz="3600" b="1" dirty="0">
                <a:latin typeface="+mj-lt"/>
              </a:rPr>
              <a:t>1</a:t>
            </a:r>
            <a:r>
              <a:rPr lang="en-US" sz="3600" b="1" baseline="30000" dirty="0">
                <a:latin typeface="+mj-lt"/>
              </a:rPr>
              <a:t>st</a:t>
            </a:r>
            <a:r>
              <a:rPr lang="en-US" sz="3600" b="1" dirty="0">
                <a:latin typeface="+mj-lt"/>
              </a:rPr>
              <a:t> month, </a:t>
            </a:r>
          </a:p>
          <a:p>
            <a:pPr marL="4763" indent="-4763" algn="ctr">
              <a:buNone/>
            </a:pPr>
            <a:r>
              <a:rPr lang="en-US" sz="3600" b="1" dirty="0">
                <a:latin typeface="+mj-lt"/>
              </a:rPr>
              <a:t>1</a:t>
            </a:r>
            <a:r>
              <a:rPr lang="en-US" sz="3600" b="1" baseline="30000" dirty="0">
                <a:latin typeface="+mj-lt"/>
              </a:rPr>
              <a:t>st</a:t>
            </a:r>
            <a:r>
              <a:rPr lang="en-US" sz="3600" b="1" dirty="0">
                <a:latin typeface="+mj-lt"/>
              </a:rPr>
              <a:t> month of your year.</a:t>
            </a:r>
          </a:p>
        </p:txBody>
      </p:sp>
      <p:sp>
        <p:nvSpPr>
          <p:cNvPr id="5" name="Oval 4"/>
          <p:cNvSpPr/>
          <p:nvPr/>
        </p:nvSpPr>
        <p:spPr>
          <a:xfrm>
            <a:off x="3385421" y="1533971"/>
            <a:ext cx="703555" cy="431255"/>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lumOff val="90000"/>
                </a:schemeClr>
              </a:solidFill>
            </a:endParaRPr>
          </a:p>
        </p:txBody>
      </p:sp>
      <p:sp>
        <p:nvSpPr>
          <p:cNvPr id="8" name="Rounded Rectangular Callout 7"/>
          <p:cNvSpPr/>
          <p:nvPr/>
        </p:nvSpPr>
        <p:spPr>
          <a:xfrm>
            <a:off x="4786909" y="550520"/>
            <a:ext cx="4357091" cy="1576710"/>
          </a:xfrm>
          <a:prstGeom prst="wedgeRoundRectCallout">
            <a:avLst>
              <a:gd name="adj1" fmla="val 51533"/>
              <a:gd name="adj2" fmla="val -93818"/>
              <a:gd name="adj3" fmla="val 1666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763" indent="-4763" algn="ctr">
              <a:buNone/>
            </a:pPr>
            <a:r>
              <a:rPr lang="en-US" sz="4000" b="1" dirty="0">
                <a:solidFill>
                  <a:schemeClr val="bg2">
                    <a:lumMod val="10000"/>
                    <a:lumOff val="90000"/>
                  </a:schemeClr>
                </a:solidFill>
                <a:latin typeface="+mj-lt"/>
              </a:rPr>
              <a:t>Exodus 12:3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4" name="Picture 6" descr="Free Houses Clipart | Free Images at Clker.com - vector clip art online, royalty free &amp; public domain">
            <a:extLst>
              <a:ext uri="{FF2B5EF4-FFF2-40B4-BE49-F238E27FC236}">
                <a16:creationId xmlns:a16="http://schemas.microsoft.com/office/drawing/2014/main" id="{A01A883E-FB2F-A60D-CF08-2D0C9DAF6C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381000"/>
            <a:ext cx="3558359" cy="355835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ouses clipart Images - Free Download on Magnific (formerly Freepik)">
            <a:extLst>
              <a:ext uri="{FF2B5EF4-FFF2-40B4-BE49-F238E27FC236}">
                <a16:creationId xmlns:a16="http://schemas.microsoft.com/office/drawing/2014/main" id="{AA349A13-8162-189E-706C-C425F72EDB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477" y="1143000"/>
            <a:ext cx="3558360" cy="3558360"/>
          </a:xfrm>
          <a:prstGeom prst="rect">
            <a:avLst/>
          </a:prstGeom>
          <a:noFill/>
          <a:extLst>
            <a:ext uri="{909E8E84-426E-40DD-AFC4-6F175D3DCCD1}">
              <a14:hiddenFill xmlns:a14="http://schemas.microsoft.com/office/drawing/2010/main">
                <a:solidFill>
                  <a:srgbClr val="FFFFFF"/>
                </a:solidFill>
              </a14:hiddenFill>
            </a:ext>
          </a:extLst>
        </p:spPr>
      </p:pic>
      <p:sp>
        <p:nvSpPr>
          <p:cNvPr id="11" name="Rounded Rectangular Callout 10"/>
          <p:cNvSpPr/>
          <p:nvPr/>
        </p:nvSpPr>
        <p:spPr>
          <a:xfrm>
            <a:off x="19833" y="5869742"/>
            <a:ext cx="9163665" cy="1143000"/>
          </a:xfrm>
          <a:prstGeom prst="wedgeRoundRectCallout">
            <a:avLst>
              <a:gd name="adj1" fmla="val 49477"/>
              <a:gd name="adj2" fmla="val -563839"/>
              <a:gd name="adj3" fmla="val 1666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763" indent="-4763" algn="ctr">
              <a:buNone/>
            </a:pPr>
            <a:r>
              <a:rPr lang="en-US" sz="5400" dirty="0">
                <a:solidFill>
                  <a:schemeClr val="accent6">
                    <a:lumMod val="20000"/>
                    <a:lumOff val="80000"/>
                  </a:schemeClr>
                </a:solidFill>
                <a:latin typeface="+mj-lt"/>
              </a:rPr>
              <a:t>Exodus 12:4</a:t>
            </a:r>
          </a:p>
        </p:txBody>
      </p:sp>
      <p:pic>
        <p:nvPicPr>
          <p:cNvPr id="9" name="Picture 2" descr="http://ap.lanexdev.com/user_images/Discovery/image/magazine/2013/11/lamb%20dreamstime_xl_2406607-small.pn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585293" y="1978701"/>
            <a:ext cx="3558359" cy="2044164"/>
          </a:xfrm>
          <a:prstGeom prst="rect">
            <a:avLst/>
          </a:prstGeom>
          <a:noFill/>
        </p:spPr>
      </p:pic>
      <p:pic>
        <p:nvPicPr>
          <p:cNvPr id="7" name="Picture 4" descr="http://www.clipsahoy.com/clipart3/as5935tn.gif"/>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r="-2857"/>
          <a:stretch/>
        </p:blipFill>
        <p:spPr bwMode="auto">
          <a:xfrm>
            <a:off x="4364473" y="2568426"/>
            <a:ext cx="5004094" cy="3301316"/>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00B050"/>
        </a:solidFill>
        <a:effectLst/>
      </p:bgPr>
    </p:bg>
    <p:spTree>
      <p:nvGrpSpPr>
        <p:cNvPr id="1" name=""/>
        <p:cNvGrpSpPr/>
        <p:nvPr/>
      </p:nvGrpSpPr>
      <p:grpSpPr>
        <a:xfrm>
          <a:off x="0" y="0"/>
          <a:ext cx="0" cy="0"/>
          <a:chOff x="0" y="0"/>
          <a:chExt cx="0" cy="0"/>
        </a:xfrm>
      </p:grpSpPr>
      <p:pic>
        <p:nvPicPr>
          <p:cNvPr id="55300" name="Picture 4" descr="http://www.freenaturepictures.com/assets/components/phpthumbof/cache/baby-goat-walking-1.0e0885a253dcd8d15b45b15224d7e3311758.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733800" y="2514600"/>
            <a:ext cx="5410200" cy="4343400"/>
          </a:xfrm>
          <a:prstGeom prst="rect">
            <a:avLst/>
          </a:prstGeom>
          <a:noFill/>
        </p:spPr>
      </p:pic>
      <p:pic>
        <p:nvPicPr>
          <p:cNvPr id="55298" name="Picture 2" descr="http://ap.lanexdev.com/user_images/Discovery/image/magazine/2013/11/lamb%20dreamstime_xl_2406607-small.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2514600"/>
            <a:ext cx="4503812" cy="4343400"/>
          </a:xfrm>
          <a:prstGeom prst="rect">
            <a:avLst/>
          </a:prstGeom>
          <a:noFill/>
        </p:spPr>
      </p:pic>
      <p:sp>
        <p:nvSpPr>
          <p:cNvPr id="5" name="Rounded Rectangular Callout 4"/>
          <p:cNvSpPr/>
          <p:nvPr/>
        </p:nvSpPr>
        <p:spPr>
          <a:xfrm>
            <a:off x="-1" y="1"/>
            <a:ext cx="8686801" cy="2514600"/>
          </a:xfrm>
          <a:prstGeom prst="wedgeRoundRectCallout">
            <a:avLst>
              <a:gd name="adj1" fmla="val 54951"/>
              <a:gd name="adj2" fmla="val -45445"/>
              <a:gd name="adj3" fmla="val 16667"/>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763" indent="-4763" algn="ctr">
              <a:buNone/>
            </a:pPr>
            <a:r>
              <a:rPr lang="en-US" sz="5400" b="1" dirty="0"/>
              <a:t>Exodus 12:5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75000"/>
          </a:schemeClr>
        </a:solidFill>
        <a:effectLst/>
      </p:bgPr>
    </p:bg>
    <p:spTree>
      <p:nvGrpSpPr>
        <p:cNvPr id="1" name=""/>
        <p:cNvGrpSpPr/>
        <p:nvPr/>
      </p:nvGrpSpPr>
      <p:grpSpPr>
        <a:xfrm>
          <a:off x="0" y="0"/>
          <a:ext cx="0" cy="0"/>
          <a:chOff x="0" y="0"/>
          <a:chExt cx="0" cy="0"/>
        </a:xfrm>
      </p:grpSpPr>
      <p:pic>
        <p:nvPicPr>
          <p:cNvPr id="56322" name="Picture 2" descr="http://bestfreewallpapers.info/HQ%20Wallpapres%20%283500%29/Twilight,%20Alpine%20Buttes%20Wildlife%20Sanctuary,%20Mojave%20Desert,%20California.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119149" y="1935934"/>
            <a:ext cx="6004395" cy="4922066"/>
          </a:xfrm>
          <a:prstGeom prst="rect">
            <a:avLst/>
          </a:prstGeom>
          <a:noFill/>
        </p:spPr>
      </p:pic>
      <p:pic>
        <p:nvPicPr>
          <p:cNvPr id="4" name="Picture 2" descr="http://www.theemailadmin.com/wp-content/uploads/2013/01/GFI264-Calendar.jpg"/>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2311" b="94118" l="1891" r="95798">
                        <a14:foregroundMark x1="9874" y1="12815" x2="69748" y2="31933"/>
                        <a14:foregroundMark x1="69748" y1="31933" x2="39706" y2="50210"/>
                        <a14:foregroundMark x1="39706" y1="50210" x2="27731" y2="52731"/>
                        <a14:foregroundMark x1="2941" y1="8193" x2="76050" y2="8824"/>
                        <a14:foregroundMark x1="57773" y1="3361" x2="76050" y2="2311"/>
                        <a14:foregroundMark x1="20168" y1="31513" x2="82000" y2="32444"/>
                        <a14:foregroundMark x1="58193" y1="13655" x2="77941" y2="61555"/>
                        <a14:foregroundMark x1="95672" y1="41188" x2="96218" y2="41807"/>
                        <a14:foregroundMark x1="77521" y1="20588" x2="81592" y2="25208"/>
                        <a14:foregroundMark x1="21639" y1="20588" x2="33824" y2="43908"/>
                        <a14:foregroundMark x1="33824" y1="43908" x2="55462" y2="65966"/>
                        <a14:foregroundMark x1="55462" y1="65966" x2="55882" y2="67017"/>
                        <a14:foregroundMark x1="22689" y1="81303" x2="70378" y2="70588"/>
                        <a14:foregroundMark x1="70378" y1="70588" x2="76471" y2="67437"/>
                        <a14:foregroundMark x1="33613" y1="88655" x2="14496" y2="88655"/>
                        <a14:foregroundMark x1="14496" y1="88655" x2="11345" y2="70378"/>
                        <a14:foregroundMark x1="13445" y1="94118" x2="27731" y2="88655"/>
                        <a14:foregroundMark x1="10294" y1="72059" x2="5882" y2="15126"/>
                        <a14:foregroundMark x1="6933" y1="45378" x2="1891" y2="11134"/>
                        <a14:backgroundMark x1="82983" y1="27521" x2="91807" y2="34874"/>
                        <a14:backgroundMark x1="91387" y1="34034" x2="91807" y2="35924"/>
                        <a14:backgroundMark x1="93908" y1="37395" x2="91387" y2="36975"/>
                        <a14:backgroundMark x1="81933" y1="25000" x2="83403" y2="27101"/>
                      </a14:backgroundRemoval>
                    </a14:imgEffect>
                  </a14:imgLayer>
                </a14:imgProps>
              </a:ext>
              <a:ext uri="{28A0092B-C50C-407E-A947-70E740481C1C}">
                <a14:useLocalDpi xmlns:a14="http://schemas.microsoft.com/office/drawing/2010/main"/>
              </a:ext>
            </a:extLst>
          </a:blip>
          <a:srcRect/>
          <a:stretch>
            <a:fillRect/>
          </a:stretch>
        </p:blipFill>
        <p:spPr bwMode="auto">
          <a:xfrm>
            <a:off x="4013727" y="2440848"/>
            <a:ext cx="2537176" cy="2537177"/>
          </a:xfrm>
          <a:prstGeom prst="rect">
            <a:avLst/>
          </a:prstGeom>
          <a:noFill/>
        </p:spPr>
      </p:pic>
      <p:sp>
        <p:nvSpPr>
          <p:cNvPr id="5" name="Oval 4"/>
          <p:cNvSpPr/>
          <p:nvPr/>
        </p:nvSpPr>
        <p:spPr>
          <a:xfrm>
            <a:off x="4879097" y="3064933"/>
            <a:ext cx="316660" cy="353273"/>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lumOff val="90000"/>
                </a:schemeClr>
              </a:solidFill>
            </a:endParaRPr>
          </a:p>
        </p:txBody>
      </p:sp>
      <p:sp>
        <p:nvSpPr>
          <p:cNvPr id="6" name="Oval 5"/>
          <p:cNvSpPr/>
          <p:nvPr/>
        </p:nvSpPr>
        <p:spPr>
          <a:xfrm>
            <a:off x="5715000" y="2895600"/>
            <a:ext cx="316660" cy="353273"/>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10000"/>
                  <a:lumOff val="90000"/>
                </a:schemeClr>
              </a:solidFill>
            </a:endParaRPr>
          </a:p>
        </p:txBody>
      </p:sp>
      <p:cxnSp>
        <p:nvCxnSpPr>
          <p:cNvPr id="8" name="Straight Arrow Connector 7"/>
          <p:cNvCxnSpPr>
            <a:cxnSpLocks/>
            <a:endCxn id="6" idx="2"/>
          </p:cNvCxnSpPr>
          <p:nvPr/>
        </p:nvCxnSpPr>
        <p:spPr>
          <a:xfrm flipV="1">
            <a:off x="5195757" y="3072237"/>
            <a:ext cx="519243" cy="159888"/>
          </a:xfrm>
          <a:prstGeom prst="straightConnector1">
            <a:avLst/>
          </a:prstGeom>
          <a:ln w="57150">
            <a:solidFill>
              <a:srgbClr val="FF0000"/>
            </a:solidFill>
            <a:tailEnd type="arrow"/>
          </a:ln>
        </p:spPr>
        <p:style>
          <a:lnRef idx="3">
            <a:schemeClr val="accent1"/>
          </a:lnRef>
          <a:fillRef idx="0">
            <a:schemeClr val="accent1"/>
          </a:fillRef>
          <a:effectRef idx="2">
            <a:schemeClr val="accent1"/>
          </a:effectRef>
          <a:fontRef idx="minor">
            <a:schemeClr val="tx1"/>
          </a:fontRef>
        </p:style>
      </p:cxnSp>
      <p:sp>
        <p:nvSpPr>
          <p:cNvPr id="12" name="Rounded Rectangular Callout 11"/>
          <p:cNvSpPr/>
          <p:nvPr/>
        </p:nvSpPr>
        <p:spPr>
          <a:xfrm>
            <a:off x="-24581" y="-1"/>
            <a:ext cx="6882581" cy="1935935"/>
          </a:xfrm>
          <a:prstGeom prst="wedgeRoundRectCallout">
            <a:avLst>
              <a:gd name="adj1" fmla="val 83425"/>
              <a:gd name="adj2" fmla="val -47041"/>
              <a:gd name="adj3" fmla="val 16667"/>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763" indent="-4763" algn="ctr">
              <a:buNone/>
            </a:pPr>
            <a:r>
              <a:rPr lang="en-US" sz="5400" dirty="0"/>
              <a:t>Exodus 12:6</a:t>
            </a:r>
          </a:p>
        </p:txBody>
      </p:sp>
      <p:pic>
        <p:nvPicPr>
          <p:cNvPr id="3074" name="Picture 2" descr="Free lamb for a good home near South of Sanity Farms">
            <a:extLst>
              <a:ext uri="{FF2B5EF4-FFF2-40B4-BE49-F238E27FC236}">
                <a16:creationId xmlns:a16="http://schemas.microsoft.com/office/drawing/2014/main" id="{6EC52EF9-5DE7-F962-900A-2246D887F9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456" y="1920276"/>
            <a:ext cx="3686175" cy="49149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0"/>
            <a:ext cx="9144000" cy="6858000"/>
          </a:xfrm>
          <a:prstGeom prst="rect">
            <a:avLst/>
          </a:prstGeom>
        </p:spPr>
      </p:pic>
      <p:sp>
        <p:nvSpPr>
          <p:cNvPr id="3" name="Rounded Rectangular Callout 4">
            <a:extLst>
              <a:ext uri="{FF2B5EF4-FFF2-40B4-BE49-F238E27FC236}">
                <a16:creationId xmlns:a16="http://schemas.microsoft.com/office/drawing/2014/main" id="{90FE8205-F0B3-5109-A284-E050FAADD78F}"/>
              </a:ext>
            </a:extLst>
          </p:cNvPr>
          <p:cNvSpPr/>
          <p:nvPr/>
        </p:nvSpPr>
        <p:spPr>
          <a:xfrm>
            <a:off x="2819400" y="-26096"/>
            <a:ext cx="4648200" cy="1321496"/>
          </a:xfrm>
          <a:prstGeom prst="wedgeRoundRectCallout">
            <a:avLst>
              <a:gd name="adj1" fmla="val 85434"/>
              <a:gd name="adj2" fmla="val -49151"/>
              <a:gd name="adj3" fmla="val 1666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763" indent="-4763" algn="ctr">
              <a:spcBef>
                <a:spcPts val="0"/>
              </a:spcBef>
              <a:buNone/>
            </a:pPr>
            <a:r>
              <a:rPr lang="en-US" sz="5400" dirty="0"/>
              <a:t>Exodus 12:7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09E7D524-3BE6-2722-B26D-7FB508BFB3E3}"/>
              </a:ext>
            </a:extLst>
          </p:cNvPr>
          <p:cNvPicPr>
            <a:picLocks noChangeAspect="1"/>
          </p:cNvPicPr>
          <p:nvPr/>
        </p:nvPicPr>
        <p:blipFill>
          <a:blip r:embed="rId2"/>
          <a:stretch>
            <a:fillRect/>
          </a:stretch>
        </p:blipFill>
        <p:spPr>
          <a:xfrm>
            <a:off x="0" y="0"/>
            <a:ext cx="9144000" cy="6858000"/>
          </a:xfrm>
          <a:prstGeom prst="rect">
            <a:avLst/>
          </a:prstGeom>
        </p:spPr>
      </p:pic>
      <p:pic>
        <p:nvPicPr>
          <p:cNvPr id="5" name="Picture 4" descr="http://images.inmagine.com/400nwm/aspireimages/drk005/drk005332.jpg"/>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backgroundRemoval t="9924" b="97710" l="4000" r="93000">
                        <a14:foregroundMark x1="8750" y1="17939" x2="14000" y2="32443"/>
                        <a14:foregroundMark x1="14000" y1="32443" x2="14500" y2="37023"/>
                        <a14:foregroundMark x1="27250" y1="35878" x2="26500" y2="49237"/>
                        <a14:foregroundMark x1="26500" y1="49237" x2="26000" y2="50763"/>
                        <a14:foregroundMark x1="13500" y1="61832" x2="14750" y2="95038"/>
                        <a14:foregroundMark x1="14750" y1="95038" x2="24250" y2="97710"/>
                        <a14:foregroundMark x1="10250" y1="76336" x2="4000" y2="95038"/>
                        <a14:foregroundMark x1="90250" y1="96947" x2="89500" y2="68702"/>
                        <a14:foregroundMark x1="92000" y1="62977" x2="93000" y2="49618"/>
                        <a14:foregroundMark x1="93000" y1="49618" x2="90250" y2="38550"/>
                        <a14:foregroundMark x1="90250" y1="38550" x2="88500" y2="36260"/>
                        <a14:foregroundMark x1="85500" y1="27099" x2="79000" y2="24046"/>
                        <a14:foregroundMark x1="79000" y1="22901" x2="86500" y2="26336"/>
                        <a14:foregroundMark x1="86500" y1="26336" x2="87000" y2="27481"/>
                        <a14:foregroundMark x1="87250" y1="25191" x2="77750" y2="23664"/>
                        <a14:foregroundMark x1="79250" y1="22519" x2="85000" y2="25954"/>
                        <a14:foregroundMark x1="56750" y1="41221" x2="57000" y2="56489"/>
                      </a14:backgroundRemoval>
                    </a14:imgEffect>
                  </a14:imgLayer>
                </a14:imgProps>
              </a:ext>
              <a:ext uri="{28A0092B-C50C-407E-A947-70E740481C1C}">
                <a14:useLocalDpi xmlns:a14="http://schemas.microsoft.com/office/drawing/2010/main"/>
              </a:ext>
            </a:extLst>
          </a:blip>
          <a:srcRect/>
          <a:stretch/>
        </p:blipFill>
        <p:spPr bwMode="auto">
          <a:xfrm>
            <a:off x="2743200" y="3400816"/>
            <a:ext cx="6553200" cy="3945449"/>
          </a:xfrm>
          <a:prstGeom prst="rect">
            <a:avLst/>
          </a:prstGeom>
          <a:noFill/>
        </p:spPr>
      </p:pic>
      <p:sp>
        <p:nvSpPr>
          <p:cNvPr id="6" name="Rounded Rectangular Callout 5"/>
          <p:cNvSpPr/>
          <p:nvPr/>
        </p:nvSpPr>
        <p:spPr>
          <a:xfrm>
            <a:off x="4572000" y="152400"/>
            <a:ext cx="3886200" cy="1447800"/>
          </a:xfrm>
          <a:prstGeom prst="wedgeRoundRectCallout">
            <a:avLst>
              <a:gd name="adj1" fmla="val 73528"/>
              <a:gd name="adj2" fmla="val -64909"/>
              <a:gd name="adj3" fmla="val 1666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763" indent="-4763" algn="ctr">
              <a:spcBef>
                <a:spcPts val="0"/>
              </a:spcBef>
              <a:buNone/>
            </a:pPr>
            <a:r>
              <a:rPr lang="en-US" sz="5400" b="1" baseline="30000" dirty="0">
                <a:solidFill>
                  <a:schemeClr val="bg1"/>
                </a:solidFill>
              </a:rPr>
              <a:t>Exodus 12:8-10</a:t>
            </a:r>
            <a:endParaRPr lang="en-US" sz="5400" b="1" dirty="0">
              <a:solidFill>
                <a:schemeClr val="bg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25000"/>
            <a:lumOff val="75000"/>
          </a:schemeClr>
        </a:solidFill>
        <a:effectLst/>
      </p:bgPr>
    </p:bg>
    <p:spTree>
      <p:nvGrpSpPr>
        <p:cNvPr id="1" name=""/>
        <p:cNvGrpSpPr/>
        <p:nvPr/>
      </p:nvGrpSpPr>
      <p:grpSpPr>
        <a:xfrm>
          <a:off x="0" y="0"/>
          <a:ext cx="0" cy="0"/>
          <a:chOff x="0" y="0"/>
          <a:chExt cx="0" cy="0"/>
        </a:xfrm>
      </p:grpSpPr>
      <p:pic>
        <p:nvPicPr>
          <p:cNvPr id="4098" name="Picture 2" descr="passover">
            <a:extLst>
              <a:ext uri="{FF2B5EF4-FFF2-40B4-BE49-F238E27FC236}">
                <a16:creationId xmlns:a16="http://schemas.microsoft.com/office/drawing/2014/main" id="{F21D8E21-F41E-5E37-82E8-D4E5111B1A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9395"/>
            <a:ext cx="6553202" cy="7145384"/>
          </a:xfrm>
          <a:prstGeom prst="rect">
            <a:avLst/>
          </a:prstGeom>
          <a:noFill/>
          <a:extLst>
            <a:ext uri="{909E8E84-426E-40DD-AFC4-6F175D3DCCD1}">
              <a14:hiddenFill xmlns:a14="http://schemas.microsoft.com/office/drawing/2010/main">
                <a:solidFill>
                  <a:srgbClr val="FFFFFF"/>
                </a:solidFill>
              </a14:hiddenFill>
            </a:ext>
          </a:extLst>
        </p:spPr>
      </p:pic>
      <p:sp>
        <p:nvSpPr>
          <p:cNvPr id="4" name="Down Arrow 3"/>
          <p:cNvSpPr/>
          <p:nvPr/>
        </p:nvSpPr>
        <p:spPr>
          <a:xfrm rot="17525919">
            <a:off x="533696" y="2060988"/>
            <a:ext cx="609600" cy="990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6" name="Down Arrow 5"/>
          <p:cNvSpPr/>
          <p:nvPr/>
        </p:nvSpPr>
        <p:spPr>
          <a:xfrm rot="13548826">
            <a:off x="1674890" y="4488086"/>
            <a:ext cx="609600" cy="990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9" name="Rounded Rectangular Callout 8"/>
          <p:cNvSpPr/>
          <p:nvPr/>
        </p:nvSpPr>
        <p:spPr>
          <a:xfrm rot="5400000">
            <a:off x="5726057" y="2230737"/>
            <a:ext cx="4324857" cy="1981198"/>
          </a:xfrm>
          <a:prstGeom prst="wedgeRoundRectCallout">
            <a:avLst>
              <a:gd name="adj1" fmla="val -70873"/>
              <a:gd name="adj2" fmla="val -64884"/>
              <a:gd name="adj3" fmla="val 16667"/>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763" indent="-4763" algn="ctr">
              <a:buNone/>
            </a:pPr>
            <a:r>
              <a:rPr lang="en-US" sz="4000" dirty="0">
                <a:solidFill>
                  <a:schemeClr val="bg1">
                    <a:lumMod val="95000"/>
                  </a:schemeClr>
                </a:solidFill>
                <a:latin typeface="+mj-lt"/>
              </a:rPr>
              <a:t>Exodus 12:11</a:t>
            </a:r>
          </a:p>
        </p:txBody>
      </p:sp>
      <p:sp>
        <p:nvSpPr>
          <p:cNvPr id="11" name="Down Arrow 10"/>
          <p:cNvSpPr/>
          <p:nvPr/>
        </p:nvSpPr>
        <p:spPr>
          <a:xfrm rot="15831754">
            <a:off x="4534006" y="6006693"/>
            <a:ext cx="609600" cy="990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14" name="Down Arrow 13"/>
          <p:cNvSpPr/>
          <p:nvPr/>
        </p:nvSpPr>
        <p:spPr>
          <a:xfrm rot="17525919">
            <a:off x="4534007" y="2726036"/>
            <a:ext cx="609600" cy="990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rgbClr val="5C7B59"/>
        </a:solidFill>
        <a:effectLst/>
      </p:bgPr>
    </p:bg>
    <p:spTree>
      <p:nvGrpSpPr>
        <p:cNvPr id="1" name=""/>
        <p:cNvGrpSpPr/>
        <p:nvPr/>
      </p:nvGrpSpPr>
      <p:grpSpPr>
        <a:xfrm>
          <a:off x="0" y="0"/>
          <a:ext cx="0" cy="0"/>
          <a:chOff x="0" y="0"/>
          <a:chExt cx="0" cy="0"/>
        </a:xfrm>
      </p:grpSpPr>
      <p:pic>
        <p:nvPicPr>
          <p:cNvPr id="5122" name="Picture 2" descr="Passed Over | Meditations from Zion">
            <a:extLst>
              <a:ext uri="{FF2B5EF4-FFF2-40B4-BE49-F238E27FC236}">
                <a16:creationId xmlns:a16="http://schemas.microsoft.com/office/drawing/2014/main" id="{442DF8F1-02CF-CAD7-6F5C-3D91868F14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519333" cy="7620000"/>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ular Callout 3"/>
          <p:cNvSpPr/>
          <p:nvPr/>
        </p:nvSpPr>
        <p:spPr>
          <a:xfrm>
            <a:off x="5257800" y="1066800"/>
            <a:ext cx="3982064" cy="3352800"/>
          </a:xfrm>
          <a:prstGeom prst="wedgeRoundRectCallout">
            <a:avLst>
              <a:gd name="adj1" fmla="val 48778"/>
              <a:gd name="adj2" fmla="val -83112"/>
              <a:gd name="adj3" fmla="val 1666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763" indent="-4763" algn="ctr">
              <a:buNone/>
            </a:pPr>
            <a:r>
              <a:rPr lang="en-US" sz="4400" dirty="0">
                <a:latin typeface="+mj-lt"/>
              </a:rPr>
              <a:t>Exodus 12:12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BCEE774F-1FD4-1905-6647-1B252D10343A}"/>
              </a:ext>
            </a:extLst>
          </p:cNvPr>
          <p:cNvPicPr>
            <a:picLocks noChangeAspect="1"/>
          </p:cNvPicPr>
          <p:nvPr/>
        </p:nvPicPr>
        <p:blipFill>
          <a:blip r:embed="rId2"/>
          <a:stretch>
            <a:fillRect/>
          </a:stretch>
        </p:blipFill>
        <p:spPr>
          <a:xfrm>
            <a:off x="0" y="0"/>
            <a:ext cx="9144000" cy="6858000"/>
          </a:xfrm>
          <a:prstGeom prst="rect">
            <a:avLst/>
          </a:prstGeom>
        </p:spPr>
      </p:pic>
      <p:sp>
        <p:nvSpPr>
          <p:cNvPr id="5" name="Rounded Rectangular Callout 4"/>
          <p:cNvSpPr/>
          <p:nvPr/>
        </p:nvSpPr>
        <p:spPr>
          <a:xfrm>
            <a:off x="5410200" y="512667"/>
            <a:ext cx="2895600" cy="2667000"/>
          </a:xfrm>
          <a:prstGeom prst="wedgeRoundRectCallout">
            <a:avLst>
              <a:gd name="adj1" fmla="val 88304"/>
              <a:gd name="adj2" fmla="val -49096"/>
              <a:gd name="adj3" fmla="val 1666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763" indent="-4763" algn="ctr">
              <a:buNone/>
            </a:pPr>
            <a:r>
              <a:rPr lang="en-US" sz="5400" dirty="0">
                <a:solidFill>
                  <a:schemeClr val="bg1"/>
                </a:solidFill>
              </a:rPr>
              <a:t>Exodus 12:13</a:t>
            </a:r>
          </a:p>
        </p:txBody>
      </p:sp>
      <p:sp>
        <p:nvSpPr>
          <p:cNvPr id="3" name="TextBox 2">
            <a:extLst>
              <a:ext uri="{FF2B5EF4-FFF2-40B4-BE49-F238E27FC236}">
                <a16:creationId xmlns:a16="http://schemas.microsoft.com/office/drawing/2014/main" id="{F0B70D29-78EB-5288-1FB1-69606AB2D816}"/>
              </a:ext>
            </a:extLst>
          </p:cNvPr>
          <p:cNvSpPr txBox="1"/>
          <p:nvPr/>
        </p:nvSpPr>
        <p:spPr>
          <a:xfrm>
            <a:off x="342900" y="81677"/>
            <a:ext cx="4991100" cy="2585323"/>
          </a:xfrm>
          <a:prstGeom prst="rect">
            <a:avLst/>
          </a:prstGeom>
          <a:noFill/>
        </p:spPr>
        <p:txBody>
          <a:bodyPr wrap="square" rtlCol="0">
            <a:spAutoFit/>
          </a:bodyPr>
          <a:lstStyle/>
          <a:p>
            <a:r>
              <a:rPr lang="en-US" b="1" dirty="0">
                <a:solidFill>
                  <a:schemeClr val="bg1"/>
                </a:solidFill>
              </a:rPr>
              <a:t>Did You Know?</a:t>
            </a:r>
          </a:p>
          <a:p>
            <a:endParaRPr lang="en-US" b="1" dirty="0">
              <a:solidFill>
                <a:schemeClr val="bg1"/>
              </a:solidFill>
            </a:endParaRPr>
          </a:p>
          <a:p>
            <a:r>
              <a:rPr lang="en-US" b="1" dirty="0">
                <a:solidFill>
                  <a:schemeClr val="bg1"/>
                </a:solidFill>
              </a:rPr>
              <a:t>This became known as Passover, because God passed over and spared the Israelites' sons who put the blood of the lamb on their doors. Many years later, Jesus died on the cross during the time of Passover. He is called the Lamb of God, and it is His blood on the cross that saves us from our sins.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75000"/>
          </a:schemeClr>
        </a:solidFill>
        <a:effectLst/>
      </p:bgPr>
    </p:bg>
    <p:spTree>
      <p:nvGrpSpPr>
        <p:cNvPr id="1" name=""/>
        <p:cNvGrpSpPr/>
        <p:nvPr/>
      </p:nvGrpSpPr>
      <p:grpSpPr>
        <a:xfrm>
          <a:off x="0" y="0"/>
          <a:ext cx="0" cy="0"/>
          <a:chOff x="0" y="0"/>
          <a:chExt cx="0" cy="0"/>
        </a:xfrm>
      </p:grpSpPr>
      <p:pic>
        <p:nvPicPr>
          <p:cNvPr id="6146" name="Picture 2" descr="Passover | Judaism, Seder, Holiday, Story, Meaning, &amp; Traditions | Britannica">
            <a:extLst>
              <a:ext uri="{FF2B5EF4-FFF2-40B4-BE49-F238E27FC236}">
                <a16:creationId xmlns:a16="http://schemas.microsoft.com/office/drawing/2014/main" id="{A2D4E523-E646-FB1C-8518-BE291D96AD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1" cy="6828064"/>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ular Callout 3"/>
          <p:cNvSpPr/>
          <p:nvPr/>
        </p:nvSpPr>
        <p:spPr>
          <a:xfrm>
            <a:off x="4953000" y="1"/>
            <a:ext cx="3962400" cy="838199"/>
          </a:xfrm>
          <a:prstGeom prst="wedgeRoundRectCallout">
            <a:avLst>
              <a:gd name="adj1" fmla="val 58760"/>
              <a:gd name="adj2" fmla="val -41116"/>
              <a:gd name="adj3" fmla="val 1666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763" indent="-4763" algn="ctr">
              <a:buNone/>
            </a:pPr>
            <a:r>
              <a:rPr lang="en-US" sz="5400" dirty="0">
                <a:solidFill>
                  <a:schemeClr val="bg1"/>
                </a:solidFill>
              </a:rPr>
              <a:t>Exodus 12:14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2" descr="http://sfodan.files.wordpress.com/2012/06/2851721-unleavened-bread-traditiona-isolated-on-white-background.jpg">
            <a:extLst>
              <a:ext uri="{FF2B5EF4-FFF2-40B4-BE49-F238E27FC236}">
                <a16:creationId xmlns:a16="http://schemas.microsoft.com/office/drawing/2014/main" id="{F9DD5C40-3075-7714-3F6E-1112431A741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657" y="762000"/>
            <a:ext cx="8318727" cy="6096000"/>
          </a:xfrm>
          <a:prstGeom prst="rect">
            <a:avLst/>
          </a:prstGeom>
          <a:noFill/>
        </p:spPr>
      </p:pic>
      <p:sp>
        <p:nvSpPr>
          <p:cNvPr id="8" name="Rounded Rectangular Callout 7"/>
          <p:cNvSpPr/>
          <p:nvPr/>
        </p:nvSpPr>
        <p:spPr>
          <a:xfrm>
            <a:off x="3886200" y="304801"/>
            <a:ext cx="5257800" cy="2057399"/>
          </a:xfrm>
          <a:prstGeom prst="wedgeRoundRectCallout">
            <a:avLst>
              <a:gd name="adj1" fmla="val 52920"/>
              <a:gd name="adj2" fmla="val -66010"/>
              <a:gd name="adj3" fmla="val 1666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763" indent="-4763" algn="ctr">
              <a:buNone/>
            </a:pPr>
            <a:r>
              <a:rPr lang="en-US" sz="5400" dirty="0">
                <a:solidFill>
                  <a:schemeClr val="bg1"/>
                </a:solidFill>
              </a:rPr>
              <a:t>Exodus 12:15</a:t>
            </a:r>
          </a:p>
        </p:txBody>
      </p:sp>
      <p:sp>
        <p:nvSpPr>
          <p:cNvPr id="6" name="Rectangle 5"/>
          <p:cNvSpPr/>
          <p:nvPr/>
        </p:nvSpPr>
        <p:spPr>
          <a:xfrm rot="19062868">
            <a:off x="303178" y="2819400"/>
            <a:ext cx="2416046" cy="923330"/>
          </a:xfrm>
          <a:prstGeom prst="rect">
            <a:avLst/>
          </a:prstGeom>
          <a:noFill/>
        </p:spPr>
        <p:txBody>
          <a:bodyPr wrap="none" lIns="91440" tIns="45720" rIns="91440" bIns="45720">
            <a:spAutoFit/>
          </a:bodyPr>
          <a:lstStyle/>
          <a:p>
            <a:pPr algn="ctr"/>
            <a:r>
              <a:rPr lang="en-US" sz="5400" b="1" dirty="0">
                <a:ln w="10541" cmpd="sng">
                  <a:solidFill>
                    <a:schemeClr val="accent1">
                      <a:shade val="88000"/>
                      <a:satMod val="110000"/>
                    </a:schemeClr>
                  </a:solidFill>
                  <a:prstDash val="solid"/>
                </a:ln>
                <a:latin typeface="Arial Black" pitchFamily="34" charset="0"/>
              </a:rPr>
              <a:t>7days</a:t>
            </a:r>
            <a:endParaRPr lang="en-US" sz="5400" b="1" cap="none" spc="0" dirty="0">
              <a:ln w="10541" cmpd="sng">
                <a:solidFill>
                  <a:schemeClr val="accent1">
                    <a:shade val="88000"/>
                    <a:satMod val="110000"/>
                  </a:schemeClr>
                </a:solidFill>
                <a:prstDash val="solid"/>
              </a:ln>
              <a:effectLst/>
              <a:latin typeface="Arial Black"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8D875A-60F0-2074-9A42-87F15CCCF79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079832" y="4229510"/>
            <a:ext cx="6159664" cy="2671661"/>
          </a:xfrm>
          <a:prstGeom prst="rect">
            <a:avLst/>
          </a:prstGeom>
        </p:spPr>
      </p:pic>
      <p:sp>
        <p:nvSpPr>
          <p:cNvPr id="8" name="Rectangle 7"/>
          <p:cNvSpPr/>
          <p:nvPr/>
        </p:nvSpPr>
        <p:spPr>
          <a:xfrm>
            <a:off x="920477" y="3263010"/>
            <a:ext cx="3103674"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a:t>
            </a:r>
            <a:r>
              <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ork</a:t>
            </a:r>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43170"/>
            <a:ext cx="6159664" cy="2671661"/>
          </a:xfrm>
          <a:prstGeom prst="rect">
            <a:avLst/>
          </a:prstGeom>
        </p:spPr>
      </p:pic>
      <p:sp>
        <p:nvSpPr>
          <p:cNvPr id="9" name="&quot;No&quot; Symbol 8"/>
          <p:cNvSpPr/>
          <p:nvPr/>
        </p:nvSpPr>
        <p:spPr>
          <a:xfrm>
            <a:off x="780758" y="2062842"/>
            <a:ext cx="3571424" cy="3281510"/>
          </a:xfrm>
          <a:prstGeom prst="noSmoking">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p:cNvSpPr/>
          <p:nvPr/>
        </p:nvSpPr>
        <p:spPr>
          <a:xfrm rot="20131837">
            <a:off x="471777" y="276534"/>
            <a:ext cx="1499513" cy="584775"/>
          </a:xfrm>
          <a:prstGeom prst="rect">
            <a:avLst/>
          </a:prstGeom>
          <a:noFill/>
        </p:spPr>
        <p:txBody>
          <a:bodyPr wrap="none" lIns="91440" tIns="45720" rIns="91440" bIns="45720">
            <a:spAutoFit/>
          </a:bodyPr>
          <a:lstStyle/>
          <a:p>
            <a:pPr algn="ctr"/>
            <a:r>
              <a:rPr lang="en-US" sz="3200" b="1" cap="all" spc="0" dirty="0">
                <a:ln w="9000" cmpd="sng">
                  <a:solidFill>
                    <a:schemeClr val="accent4">
                      <a:shade val="50000"/>
                      <a:satMod val="120000"/>
                    </a:schemeClr>
                  </a:solidFill>
                  <a:prstDash val="solid"/>
                </a:ln>
                <a:effectLst>
                  <a:reflection blurRad="12700" stA="28000" endPos="45000" dist="1000" dir="5400000" sy="-100000" algn="bl" rotWithShape="0"/>
                </a:effectLst>
                <a:latin typeface="Arial Black" pitchFamily="34" charset="0"/>
              </a:rPr>
              <a:t>Day </a:t>
            </a:r>
            <a:r>
              <a:rPr lang="en-US" sz="32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Arial Black" pitchFamily="34" charset="0"/>
              </a:rPr>
              <a:t>1</a:t>
            </a:r>
            <a:endParaRPr lang="en-US" sz="3200" b="1" cap="all" spc="0" dirty="0">
              <a:ln w="9000" cmpd="sng">
                <a:solidFill>
                  <a:schemeClr val="accent4">
                    <a:shade val="50000"/>
                    <a:satMod val="120000"/>
                  </a:schemeClr>
                </a:solidFill>
                <a:prstDash val="solid"/>
              </a:ln>
              <a:effectLst>
                <a:reflection blurRad="12700" stA="28000" endPos="45000" dist="1000" dir="5400000" sy="-100000" algn="bl" rotWithShape="0"/>
              </a:effectLst>
              <a:latin typeface="Arial Black" pitchFamily="34" charset="0"/>
            </a:endParaRPr>
          </a:p>
        </p:txBody>
      </p:sp>
      <p:sp>
        <p:nvSpPr>
          <p:cNvPr id="7" name="Rounded Rectangular Callout 6"/>
          <p:cNvSpPr/>
          <p:nvPr/>
        </p:nvSpPr>
        <p:spPr>
          <a:xfrm>
            <a:off x="5943600" y="0"/>
            <a:ext cx="2895600" cy="2671661"/>
          </a:xfrm>
          <a:prstGeom prst="wedgeRoundRectCallout">
            <a:avLst>
              <a:gd name="adj1" fmla="val 59738"/>
              <a:gd name="adj2" fmla="val -49918"/>
              <a:gd name="adj3" fmla="val 1666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763" indent="-4763" algn="ctr">
              <a:buNone/>
            </a:pPr>
            <a:r>
              <a:rPr lang="en-US" sz="5400" dirty="0"/>
              <a:t>Exodus 12:16</a:t>
            </a:r>
          </a:p>
        </p:txBody>
      </p:sp>
      <p:sp>
        <p:nvSpPr>
          <p:cNvPr id="3" name="Rectangle 2">
            <a:extLst>
              <a:ext uri="{FF2B5EF4-FFF2-40B4-BE49-F238E27FC236}">
                <a16:creationId xmlns:a16="http://schemas.microsoft.com/office/drawing/2014/main" id="{0B66961F-1482-CA52-7F8C-AD52858BD280}"/>
              </a:ext>
            </a:extLst>
          </p:cNvPr>
          <p:cNvSpPr/>
          <p:nvPr/>
        </p:nvSpPr>
        <p:spPr>
          <a:xfrm rot="20131837">
            <a:off x="7686215" y="5988933"/>
            <a:ext cx="1499514" cy="584775"/>
          </a:xfrm>
          <a:prstGeom prst="rect">
            <a:avLst/>
          </a:prstGeom>
          <a:noFill/>
        </p:spPr>
        <p:txBody>
          <a:bodyPr wrap="none" lIns="91440" tIns="45720" rIns="91440" bIns="45720">
            <a:spAutoFit/>
          </a:bodyPr>
          <a:lstStyle/>
          <a:p>
            <a:pPr algn="ctr"/>
            <a:r>
              <a:rPr lang="en-US" sz="3200" b="1" cap="all" spc="0" dirty="0">
                <a:ln w="9000" cmpd="sng">
                  <a:solidFill>
                    <a:schemeClr val="accent4">
                      <a:shade val="50000"/>
                      <a:satMod val="120000"/>
                    </a:schemeClr>
                  </a:solidFill>
                  <a:prstDash val="solid"/>
                </a:ln>
                <a:effectLst>
                  <a:reflection blurRad="12700" stA="28000" endPos="45000" dist="1000" dir="5400000" sy="-100000" algn="bl" rotWithShape="0"/>
                </a:effectLst>
                <a:latin typeface="Arial Black" pitchFamily="34" charset="0"/>
              </a:rPr>
              <a:t>Day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7170" name="Picture 2" descr="Exodus Begins">
            <a:extLst>
              <a:ext uri="{FF2B5EF4-FFF2-40B4-BE49-F238E27FC236}">
                <a16:creationId xmlns:a16="http://schemas.microsoft.com/office/drawing/2014/main" id="{C35E08FD-27D2-CAF3-2821-E3B4656100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ular Callout 4"/>
          <p:cNvSpPr/>
          <p:nvPr/>
        </p:nvSpPr>
        <p:spPr>
          <a:xfrm>
            <a:off x="1" y="1"/>
            <a:ext cx="6476999" cy="1295399"/>
          </a:xfrm>
          <a:prstGeom prst="wedgeRoundRectCallout">
            <a:avLst>
              <a:gd name="adj1" fmla="val 91836"/>
              <a:gd name="adj2" fmla="val -48610"/>
              <a:gd name="adj3" fmla="val 1666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763" indent="-4763" algn="ctr">
              <a:buNone/>
            </a:pPr>
            <a:r>
              <a:rPr lang="en-US" sz="5400" dirty="0">
                <a:solidFill>
                  <a:schemeClr val="bg1"/>
                </a:solidFill>
              </a:rPr>
              <a:t>Exodus12:17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2" descr="http://www.theemailadmin.com/wp-content/uploads/2013/01/GFI264-Calendar.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54537" y="1694106"/>
            <a:ext cx="4585595" cy="4585596"/>
          </a:xfrm>
          <a:prstGeom prst="rect">
            <a:avLst/>
          </a:prstGeom>
          <a:noFill/>
        </p:spPr>
      </p:pic>
      <p:sp>
        <p:nvSpPr>
          <p:cNvPr id="6" name="Oval 5"/>
          <p:cNvSpPr/>
          <p:nvPr/>
        </p:nvSpPr>
        <p:spPr>
          <a:xfrm>
            <a:off x="3478738" y="2608506"/>
            <a:ext cx="533400" cy="38100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631138" y="2913306"/>
            <a:ext cx="533400" cy="38100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192738" y="3294306"/>
            <a:ext cx="533400" cy="38100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573738" y="3218106"/>
            <a:ext cx="533400" cy="38100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2030938" y="3141906"/>
            <a:ext cx="533400" cy="38100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411938" y="3141906"/>
            <a:ext cx="533400" cy="38100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2869138" y="3065706"/>
            <a:ext cx="533400" cy="38100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173938" y="2913306"/>
            <a:ext cx="533400" cy="38100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ular Callout 13"/>
          <p:cNvSpPr/>
          <p:nvPr/>
        </p:nvSpPr>
        <p:spPr>
          <a:xfrm>
            <a:off x="230405" y="319818"/>
            <a:ext cx="6496665" cy="1398792"/>
          </a:xfrm>
          <a:prstGeom prst="wedgeRoundRectCallout">
            <a:avLst>
              <a:gd name="adj1" fmla="val 87142"/>
              <a:gd name="adj2" fmla="val -69848"/>
              <a:gd name="adj3" fmla="val 1666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763" indent="-4763" algn="ctr">
              <a:buNone/>
            </a:pPr>
            <a:r>
              <a:rPr lang="en-US" sz="5400" dirty="0">
                <a:solidFill>
                  <a:schemeClr val="bg1"/>
                </a:solidFill>
              </a:rPr>
              <a:t>Exodus 12:18-20</a:t>
            </a:r>
          </a:p>
        </p:txBody>
      </p:sp>
      <p:pic>
        <p:nvPicPr>
          <p:cNvPr id="4" name="Picture 2" descr="http://sfodan.files.wordpress.com/2012/06/2851721-unleavened-bread-traditiona-isolated-on-white-background.jpg"/>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5357" b="96429" l="7572" r="94778">
                        <a14:foregroundMark x1="9138" y1="23929" x2="9661" y2="30000"/>
                        <a14:foregroundMark x1="7572" y1="78214" x2="13838" y2="78214"/>
                        <a14:foregroundMark x1="75196" y1="96429" x2="68407" y2="78929"/>
                        <a14:foregroundMark x1="68407" y1="78929" x2="67885" y2="78929"/>
                        <a14:foregroundMark x1="95039" y1="33214" x2="78590" y2="52143"/>
                        <a14:foregroundMark x1="54569" y1="5357" x2="52480" y2="31429"/>
                      </a14:backgroundRemoval>
                    </a14:imgEffect>
                  </a14:imgLayer>
                </a14:imgProps>
              </a:ext>
              <a:ext uri="{28A0092B-C50C-407E-A947-70E740481C1C}">
                <a14:useLocalDpi xmlns:a14="http://schemas.microsoft.com/office/drawing/2010/main"/>
              </a:ext>
            </a:extLst>
          </a:blip>
          <a:srcRect/>
          <a:stretch>
            <a:fillRect/>
          </a:stretch>
        </p:blipFill>
        <p:spPr bwMode="auto">
          <a:xfrm>
            <a:off x="3637139" y="2608506"/>
            <a:ext cx="5123050" cy="3754194"/>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4" name="Picture 2" descr="Lego Moses">
            <a:extLst>
              <a:ext uri="{FF2B5EF4-FFF2-40B4-BE49-F238E27FC236}">
                <a16:creationId xmlns:a16="http://schemas.microsoft.com/office/drawing/2014/main" id="{A265E9EC-9578-8920-F4F2-91AE8A5769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56" y="0"/>
            <a:ext cx="9162143" cy="6871607"/>
          </a:xfrm>
          <a:prstGeom prst="rect">
            <a:avLst/>
          </a:prstGeom>
          <a:noFill/>
          <a:extLst>
            <a:ext uri="{909E8E84-426E-40DD-AFC4-6F175D3DCCD1}">
              <a14:hiddenFill xmlns:a14="http://schemas.microsoft.com/office/drawing/2010/main">
                <a:solidFill>
                  <a:srgbClr val="FFFFFF"/>
                </a:solidFill>
              </a14:hiddenFill>
            </a:ext>
          </a:extLst>
        </p:spPr>
      </p:pic>
      <p:sp>
        <p:nvSpPr>
          <p:cNvPr id="6" name="Speech Bubble: Rectangle with Corners Rounded 5">
            <a:extLst>
              <a:ext uri="{FF2B5EF4-FFF2-40B4-BE49-F238E27FC236}">
                <a16:creationId xmlns:a16="http://schemas.microsoft.com/office/drawing/2014/main" id="{D9BBCE9F-63D0-1E22-84AC-A55B5FA6815C}"/>
              </a:ext>
            </a:extLst>
          </p:cNvPr>
          <p:cNvSpPr/>
          <p:nvPr/>
        </p:nvSpPr>
        <p:spPr>
          <a:xfrm>
            <a:off x="4191000" y="228600"/>
            <a:ext cx="4724400" cy="1676400"/>
          </a:xfrm>
          <a:prstGeom prst="wedgeRoundRectCallout">
            <a:avLst>
              <a:gd name="adj1" fmla="val -61386"/>
              <a:gd name="adj2" fmla="val 4172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dirty="0"/>
              <a:t>Exodus 12:21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FDEDD81-6C35-7393-4D0C-8A605A82ED9D}"/>
              </a:ext>
            </a:extLst>
          </p:cNvPr>
          <p:cNvPicPr>
            <a:picLocks noChangeAspect="1"/>
          </p:cNvPicPr>
          <p:nvPr/>
        </p:nvPicPr>
        <p:blipFill>
          <a:blip r:embed="rId2"/>
          <a:stretch>
            <a:fillRect/>
          </a:stretch>
        </p:blipFill>
        <p:spPr>
          <a:xfrm>
            <a:off x="-32657" y="0"/>
            <a:ext cx="9144000" cy="6858000"/>
          </a:xfrm>
          <a:prstGeom prst="rect">
            <a:avLst/>
          </a:prstGeom>
        </p:spPr>
      </p:pic>
      <p:pic>
        <p:nvPicPr>
          <p:cNvPr id="3" name="Picture 2">
            <a:extLst>
              <a:ext uri="{FF2B5EF4-FFF2-40B4-BE49-F238E27FC236}">
                <a16:creationId xmlns:a16="http://schemas.microsoft.com/office/drawing/2014/main" id="{7296444F-23E4-0A1A-A84D-9A6CB4A36FF6}"/>
              </a:ext>
            </a:extLst>
          </p:cNvPr>
          <p:cNvPicPr>
            <a:picLocks noChangeAspect="1"/>
          </p:cNvPicPr>
          <p:nvPr/>
        </p:nvPicPr>
        <p:blipFill>
          <a:blip r:embed="rId3">
            <a:clrChange>
              <a:clrFrom>
                <a:srgbClr val="000000">
                  <a:alpha val="0"/>
                </a:srgbClr>
              </a:clrFrom>
              <a:clrTo>
                <a:srgbClr val="000000">
                  <a:alpha val="0"/>
                </a:srgbClr>
              </a:clrTo>
            </a:clrChange>
            <a:extLst>
              <a:ext uri="{BEBA8EAE-BF5A-486C-A8C5-ECC9F3942E4B}">
                <a14:imgProps xmlns:a14="http://schemas.microsoft.com/office/drawing/2010/main">
                  <a14:imgLayer r:embed="rId4">
                    <a14:imgEffect>
                      <a14:backgroundRemoval t="9896" b="98047" l="9961" r="89844">
                        <a14:foregroundMark x1="54199" y1="96354" x2="56836" y2="94271"/>
                        <a14:foregroundMark x1="65332" y1="98047" x2="62012" y2="93099"/>
                        <a14:foregroundMark x1="62012" y1="93099" x2="61914" y2="92708"/>
                        <a14:foregroundMark x1="64258" y1="76172" x2="66211" y2="71875"/>
                        <a14:foregroundMark x1="66211" y1="71875" x2="66797" y2="68099"/>
                        <a14:foregroundMark x1="43164" y1="66536" x2="47266" y2="66667"/>
                        <a14:foregroundMark x1="47266" y1="66667" x2="49316" y2="65755"/>
                        <a14:foregroundMark x1="49414" y1="36979" x2="50293" y2="49089"/>
                        <a14:foregroundMark x1="64160" y1="54036" x2="64160" y2="54036"/>
                        <a14:backgroundMark x1="37402" y1="48698" x2="40039" y2="69141"/>
                        <a14:backgroundMark x1="40039" y1="69141" x2="39844" y2="70573"/>
                        <a14:backgroundMark x1="11523" y1="45313" x2="33594" y2="75651"/>
                        <a14:backgroundMark x1="40625" y1="47917" x2="28711" y2="61458"/>
                        <a14:backgroundMark x1="28711" y1="61458" x2="28711" y2="61458"/>
                        <a14:backgroundMark x1="39063" y1="61198" x2="28809" y2="71354"/>
                        <a14:backgroundMark x1="41406" y1="49740" x2="29883" y2="45182"/>
                        <a14:backgroundMark x1="29883" y1="45182" x2="13770" y2="46615"/>
                        <a14:backgroundMark x1="13770" y1="46615" x2="5762" y2="57031"/>
                        <a14:backgroundMark x1="5762" y1="57031" x2="4980" y2="75391"/>
                        <a14:backgroundMark x1="4980" y1="75391" x2="13574" y2="82031"/>
                        <a14:backgroundMark x1="13574" y1="82031" x2="23047" y2="83594"/>
                        <a14:backgroundMark x1="23047" y1="83594" x2="37109" y2="80078"/>
                        <a14:backgroundMark x1="37109" y1="80078" x2="41406" y2="76953"/>
                        <a14:backgroundMark x1="41406" y1="76953" x2="39355" y2="70443"/>
                        <a14:backgroundMark x1="39355" y1="70443" x2="39453" y2="64063"/>
                        <a14:backgroundMark x1="39453" y1="64063" x2="40820" y2="59375"/>
                        <a14:backgroundMark x1="40820" y1="59375" x2="40918" y2="49479"/>
                        <a14:backgroundMark x1="47882" y1="44611" x2="47656" y2="51042"/>
                        <a14:backgroundMark x1="47656" y1="51042" x2="49609" y2="59766"/>
                        <a14:backgroundMark x1="49609" y1="59766" x2="50781" y2="61849"/>
                        <a14:backgroundMark x1="46094" y1="54036" x2="49609" y2="62240"/>
                        <a14:backgroundMark x1="47070" y1="71745" x2="52441" y2="70833"/>
                        <a14:backgroundMark x1="52441" y1="70833" x2="52637" y2="70703"/>
                        <a14:backgroundMark x1="54395" y1="65495" x2="48730" y2="75911"/>
                        <a14:backgroundMark x1="48730" y1="75911" x2="47363" y2="76953"/>
                        <a14:backgroundMark x1="64941" y1="69531" x2="66113" y2="68880"/>
                        <a14:backgroundMark x1="66106" y1="70861" x2="66016" y2="70443"/>
                        <a14:backgroundMark x1="65820" y1="69531" x2="66099" y2="70831"/>
                        <a14:backgroundMark x1="67090" y1="56250" x2="73145" y2="49349"/>
                        <a14:backgroundMark x1="66699" y1="54818" x2="64453" y2="59115"/>
                        <a14:backgroundMark x1="64453" y1="59115" x2="68848" y2="64323"/>
                        <a14:backgroundMark x1="68848" y1="64323" x2="67773" y2="75260"/>
                        <a14:backgroundMark x1="67773" y1="75260" x2="71973" y2="79297"/>
                        <a14:backgroundMark x1="71973" y1="79297" x2="78613" y2="78255"/>
                        <a14:backgroundMark x1="78613" y1="78255" x2="82520" y2="72656"/>
                        <a14:backgroundMark x1="82520" y1="72656" x2="81348" y2="64193"/>
                        <a14:backgroundMark x1="81348" y1="64193" x2="78613" y2="58984"/>
                        <a14:backgroundMark x1="78613" y1="58984" x2="75293" y2="55469"/>
                        <a14:backgroundMark x1="75293" y1="55469" x2="74805" y2="54167"/>
                        <a14:backgroundMark x1="49316" y1="45313" x2="49023" y2="41276"/>
                        <a14:backgroundMark x1="44043" y1="42839" x2="43359" y2="62760"/>
                        <a14:backgroundMark x1="44238" y1="70573" x2="44824" y2="95313"/>
                        <a14:backgroundMark x1="44238" y1="96094" x2="45215" y2="92839"/>
                        <a14:backgroundMark x1="43750" y1="95573" x2="44824" y2="93099"/>
                      </a14:backgroundRemoval>
                    </a14:imgEffect>
                  </a14:imgLayer>
                </a14:imgProps>
              </a:ext>
            </a:extLst>
          </a:blip>
          <a:srcRect l="40625" t="15625" r="26432"/>
          <a:stretch>
            <a:fillRect/>
          </a:stretch>
        </p:blipFill>
        <p:spPr>
          <a:xfrm>
            <a:off x="7315200" y="3360756"/>
            <a:ext cx="1796143" cy="3450299"/>
          </a:xfrm>
          <a:prstGeom prst="rect">
            <a:avLst/>
          </a:prstGeom>
        </p:spPr>
      </p:pic>
      <p:pic>
        <p:nvPicPr>
          <p:cNvPr id="10242" name="Picture 2" descr="Hyssop Fresh Herb in Flower | Pacific Botanicals">
            <a:extLst>
              <a:ext uri="{FF2B5EF4-FFF2-40B4-BE49-F238E27FC236}">
                <a16:creationId xmlns:a16="http://schemas.microsoft.com/office/drawing/2014/main" id="{42647E8A-1DA5-CFDE-D7B0-3003D8D009EC}"/>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248400" y="3429000"/>
            <a:ext cx="2514600" cy="25146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9E6D769-9F0A-BF06-28E4-ECCF61AA1407}"/>
              </a:ext>
            </a:extLst>
          </p:cNvPr>
          <p:cNvPicPr>
            <a:picLocks noChangeAspect="1"/>
          </p:cNvPicPr>
          <p:nvPr/>
        </p:nvPicPr>
        <p:blipFill>
          <a:blip r:embed="rId3">
            <a:clrChange>
              <a:clrFrom>
                <a:srgbClr val="000000">
                  <a:alpha val="0"/>
                </a:srgbClr>
              </a:clrFrom>
              <a:clrTo>
                <a:srgbClr val="000000">
                  <a:alpha val="0"/>
                </a:srgbClr>
              </a:clrTo>
            </a:clrChange>
            <a:extLst>
              <a:ext uri="{BEBA8EAE-BF5A-486C-A8C5-ECC9F3942E4B}">
                <a14:imgProps xmlns:a14="http://schemas.microsoft.com/office/drawing/2010/main">
                  <a14:imgLayer r:embed="rId4">
                    <a14:imgEffect>
                      <a14:backgroundRemoval t="9896" b="98047" l="9961" r="89844">
                        <a14:foregroundMark x1="54199" y1="96354" x2="56836" y2="94271"/>
                        <a14:foregroundMark x1="65332" y1="98047" x2="62012" y2="93099"/>
                        <a14:foregroundMark x1="62012" y1="93099" x2="61914" y2="92708"/>
                        <a14:foregroundMark x1="64258" y1="76172" x2="66211" y2="71875"/>
                        <a14:foregroundMark x1="66211" y1="71875" x2="66797" y2="68099"/>
                        <a14:foregroundMark x1="43164" y1="66536" x2="47266" y2="66667"/>
                        <a14:foregroundMark x1="47266" y1="66667" x2="49316" y2="65755"/>
                        <a14:foregroundMark x1="49414" y1="36979" x2="50293" y2="49089"/>
                        <a14:foregroundMark x1="64160" y1="54036" x2="64160" y2="54036"/>
                        <a14:backgroundMark x1="37402" y1="48698" x2="40039" y2="69141"/>
                        <a14:backgroundMark x1="40039" y1="69141" x2="39844" y2="70573"/>
                        <a14:backgroundMark x1="11523" y1="45313" x2="33594" y2="75651"/>
                        <a14:backgroundMark x1="40625" y1="47917" x2="28711" y2="61458"/>
                        <a14:backgroundMark x1="28711" y1="61458" x2="28711" y2="61458"/>
                        <a14:backgroundMark x1="39063" y1="61198" x2="28809" y2="71354"/>
                        <a14:backgroundMark x1="41406" y1="49740" x2="29883" y2="45182"/>
                        <a14:backgroundMark x1="29883" y1="45182" x2="13770" y2="46615"/>
                        <a14:backgroundMark x1="13770" y1="46615" x2="5762" y2="57031"/>
                        <a14:backgroundMark x1="5762" y1="57031" x2="4980" y2="75391"/>
                        <a14:backgroundMark x1="4980" y1="75391" x2="13574" y2="82031"/>
                        <a14:backgroundMark x1="13574" y1="82031" x2="23047" y2="83594"/>
                        <a14:backgroundMark x1="23047" y1="83594" x2="37109" y2="80078"/>
                        <a14:backgroundMark x1="37109" y1="80078" x2="41406" y2="76953"/>
                        <a14:backgroundMark x1="41406" y1="76953" x2="39355" y2="70443"/>
                        <a14:backgroundMark x1="39355" y1="70443" x2="39453" y2="64063"/>
                        <a14:backgroundMark x1="39453" y1="64063" x2="40820" y2="59375"/>
                        <a14:backgroundMark x1="40820" y1="59375" x2="40918" y2="49479"/>
                        <a14:backgroundMark x1="47882" y1="44611" x2="47656" y2="51042"/>
                        <a14:backgroundMark x1="47656" y1="51042" x2="49609" y2="59766"/>
                        <a14:backgroundMark x1="49609" y1="59766" x2="50781" y2="61849"/>
                        <a14:backgroundMark x1="46094" y1="54036" x2="49609" y2="62240"/>
                        <a14:backgroundMark x1="47070" y1="71745" x2="52441" y2="70833"/>
                        <a14:backgroundMark x1="52441" y1="70833" x2="52637" y2="70703"/>
                        <a14:backgroundMark x1="54395" y1="65495" x2="48730" y2="75911"/>
                        <a14:backgroundMark x1="48730" y1="75911" x2="47363" y2="76953"/>
                        <a14:backgroundMark x1="64941" y1="69531" x2="66113" y2="68880"/>
                        <a14:backgroundMark x1="66106" y1="70861" x2="66016" y2="70443"/>
                        <a14:backgroundMark x1="65820" y1="69531" x2="66099" y2="70831"/>
                        <a14:backgroundMark x1="67090" y1="56250" x2="73145" y2="49349"/>
                        <a14:backgroundMark x1="66699" y1="54818" x2="64453" y2="59115"/>
                        <a14:backgroundMark x1="64453" y1="59115" x2="68848" y2="64323"/>
                        <a14:backgroundMark x1="68848" y1="64323" x2="67773" y2="75260"/>
                        <a14:backgroundMark x1="67773" y1="75260" x2="71973" y2="79297"/>
                        <a14:backgroundMark x1="71973" y1="79297" x2="78613" y2="78255"/>
                        <a14:backgroundMark x1="78613" y1="78255" x2="82520" y2="72656"/>
                        <a14:backgroundMark x1="82520" y1="72656" x2="81348" y2="64193"/>
                        <a14:backgroundMark x1="81348" y1="64193" x2="78613" y2="58984"/>
                        <a14:backgroundMark x1="78613" y1="58984" x2="75293" y2="55469"/>
                        <a14:backgroundMark x1="75293" y1="55469" x2="74805" y2="54167"/>
                        <a14:backgroundMark x1="49316" y1="45313" x2="49023" y2="41276"/>
                        <a14:backgroundMark x1="44043" y1="42839" x2="43359" y2="62760"/>
                        <a14:backgroundMark x1="44238" y1="70573" x2="44824" y2="95313"/>
                        <a14:backgroundMark x1="44238" y1="96094" x2="45215" y2="92839"/>
                        <a14:backgroundMark x1="43750" y1="95573" x2="44824" y2="93099"/>
                      </a14:backgroundRemoval>
                    </a14:imgEffect>
                  </a14:imgLayer>
                </a14:imgProps>
              </a:ext>
            </a:extLst>
          </a:blip>
          <a:srcRect l="40625" t="15625" r="26432"/>
          <a:stretch>
            <a:fillRect/>
          </a:stretch>
        </p:blipFill>
        <p:spPr>
          <a:xfrm>
            <a:off x="7315200" y="3360756"/>
            <a:ext cx="1796143" cy="3450299"/>
          </a:xfrm>
          <a:prstGeom prst="rect">
            <a:avLst/>
          </a:prstGeom>
        </p:spPr>
      </p:pic>
      <p:sp>
        <p:nvSpPr>
          <p:cNvPr id="6" name="Speech Bubble: Rectangle with Corners Rounded 5">
            <a:extLst>
              <a:ext uri="{FF2B5EF4-FFF2-40B4-BE49-F238E27FC236}">
                <a16:creationId xmlns:a16="http://schemas.microsoft.com/office/drawing/2014/main" id="{CEEA9004-26C8-16EE-2C1A-85375B8BFBF1}"/>
              </a:ext>
            </a:extLst>
          </p:cNvPr>
          <p:cNvSpPr/>
          <p:nvPr/>
        </p:nvSpPr>
        <p:spPr>
          <a:xfrm>
            <a:off x="609600" y="304800"/>
            <a:ext cx="5105400" cy="1676400"/>
          </a:xfrm>
          <a:prstGeom prst="wedgeRoundRectCallout">
            <a:avLst>
              <a:gd name="adj1" fmla="val 84680"/>
              <a:gd name="adj2" fmla="val 14488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dirty="0"/>
              <a:t>Exodus 12:22-23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18045-1CA1-CFC4-792E-1A97DDA124AE}"/>
            </a:ext>
          </a:extLst>
        </p:cNvPr>
        <p:cNvGrpSpPr/>
        <p:nvPr/>
      </p:nvGrpSpPr>
      <p:grpSpPr>
        <a:xfrm>
          <a:off x="0" y="0"/>
          <a:ext cx="0" cy="0"/>
          <a:chOff x="0" y="0"/>
          <a:chExt cx="0" cy="0"/>
        </a:xfrm>
      </p:grpSpPr>
      <p:pic>
        <p:nvPicPr>
          <p:cNvPr id="6146" name="Picture 2" descr="Passover | Judaism, Seder, Holiday, Story, Meaning, &amp; Traditions | Britannica">
            <a:extLst>
              <a:ext uri="{FF2B5EF4-FFF2-40B4-BE49-F238E27FC236}">
                <a16:creationId xmlns:a16="http://schemas.microsoft.com/office/drawing/2014/main" id="{C3C1F203-0F15-B4FB-2073-032C8BA0A1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1" cy="6828064"/>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ular Callout 3">
            <a:extLst>
              <a:ext uri="{FF2B5EF4-FFF2-40B4-BE49-F238E27FC236}">
                <a16:creationId xmlns:a16="http://schemas.microsoft.com/office/drawing/2014/main" id="{9A0C1A8C-CDBF-A605-9C9D-BAB60ABE4900}"/>
              </a:ext>
            </a:extLst>
          </p:cNvPr>
          <p:cNvSpPr/>
          <p:nvPr/>
        </p:nvSpPr>
        <p:spPr>
          <a:xfrm>
            <a:off x="4800600" y="1"/>
            <a:ext cx="4114800" cy="838199"/>
          </a:xfrm>
          <a:prstGeom prst="wedgeRoundRectCallout">
            <a:avLst>
              <a:gd name="adj1" fmla="val 58760"/>
              <a:gd name="adj2" fmla="val -41116"/>
              <a:gd name="adj3" fmla="val 1666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763" indent="-4763" algn="ctr">
              <a:buNone/>
            </a:pPr>
            <a:r>
              <a:rPr lang="en-US" sz="5400" dirty="0">
                <a:solidFill>
                  <a:schemeClr val="bg1"/>
                </a:solidFill>
              </a:rPr>
              <a:t>Exodus 12:24</a:t>
            </a:r>
          </a:p>
        </p:txBody>
      </p:sp>
    </p:spTree>
    <p:extLst>
      <p:ext uri="{BB962C8B-B14F-4D97-AF65-F5344CB8AC3E}">
        <p14:creationId xmlns:p14="http://schemas.microsoft.com/office/powerpoint/2010/main" val="36021162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DD309-5535-23DF-BD15-2D33987B3DA6}"/>
            </a:ext>
          </a:extLst>
        </p:cNvPr>
        <p:cNvGrpSpPr/>
        <p:nvPr/>
      </p:nvGrpSpPr>
      <p:grpSpPr>
        <a:xfrm>
          <a:off x="0" y="0"/>
          <a:ext cx="0" cy="0"/>
          <a:chOff x="0" y="0"/>
          <a:chExt cx="0" cy="0"/>
        </a:xfrm>
      </p:grpSpPr>
      <p:pic>
        <p:nvPicPr>
          <p:cNvPr id="11266" name="Picture 2" descr="Passover Seder | Brotmanblog: A Family Journey">
            <a:extLst>
              <a:ext uri="{FF2B5EF4-FFF2-40B4-BE49-F238E27FC236}">
                <a16:creationId xmlns:a16="http://schemas.microsoft.com/office/drawing/2014/main" id="{6DC42164-96AE-CCA5-26BC-4DE6C4ECA6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749"/>
            <a:ext cx="9143999" cy="6879497"/>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ular Callout 3">
            <a:extLst>
              <a:ext uri="{FF2B5EF4-FFF2-40B4-BE49-F238E27FC236}">
                <a16:creationId xmlns:a16="http://schemas.microsoft.com/office/drawing/2014/main" id="{B9F7FC6D-8B8E-DC39-22CC-F62B60DBCC21}"/>
              </a:ext>
            </a:extLst>
          </p:cNvPr>
          <p:cNvSpPr/>
          <p:nvPr/>
        </p:nvSpPr>
        <p:spPr>
          <a:xfrm>
            <a:off x="5562600" y="1"/>
            <a:ext cx="3352800" cy="1752599"/>
          </a:xfrm>
          <a:prstGeom prst="wedgeRoundRectCallout">
            <a:avLst>
              <a:gd name="adj1" fmla="val 58760"/>
              <a:gd name="adj2" fmla="val -41116"/>
              <a:gd name="adj3" fmla="val 1666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763" indent="-4763" algn="ctr">
              <a:buNone/>
            </a:pPr>
            <a:r>
              <a:rPr lang="en-US" sz="5400" dirty="0">
                <a:solidFill>
                  <a:schemeClr val="bg1"/>
                </a:solidFill>
              </a:rPr>
              <a:t>Exodus </a:t>
            </a:r>
          </a:p>
          <a:p>
            <a:pPr marL="4763" indent="-4763" algn="ctr">
              <a:buNone/>
            </a:pPr>
            <a:r>
              <a:rPr lang="en-US" sz="5400" dirty="0">
                <a:solidFill>
                  <a:schemeClr val="bg1"/>
                </a:solidFill>
              </a:rPr>
              <a:t>12:25-27a</a:t>
            </a:r>
          </a:p>
        </p:txBody>
      </p:sp>
    </p:spTree>
    <p:extLst>
      <p:ext uri="{BB962C8B-B14F-4D97-AF65-F5344CB8AC3E}">
        <p14:creationId xmlns:p14="http://schemas.microsoft.com/office/powerpoint/2010/main" val="26296897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638800"/>
            <a:ext cx="9144000" cy="1219200"/>
          </a:xfrm>
          <a:solidFill>
            <a:schemeClr val="accent3">
              <a:lumMod val="60000"/>
              <a:lumOff val="40000"/>
            </a:schemeClr>
          </a:solidFill>
        </p:spPr>
        <p:txBody>
          <a:bodyPr anchor="ctr">
            <a:noAutofit/>
          </a:bodyPr>
          <a:lstStyle/>
          <a:p>
            <a:pPr marL="4763" indent="-4763" algn="ctr">
              <a:buNone/>
            </a:pPr>
            <a:r>
              <a:rPr lang="en-US" sz="5400" b="1" dirty="0">
                <a:solidFill>
                  <a:srgbClr val="002060"/>
                </a:solidFill>
              </a:rPr>
              <a:t>Exodus 12:27b-28</a:t>
            </a:r>
          </a:p>
        </p:txBody>
      </p:sp>
      <p:pic>
        <p:nvPicPr>
          <p:cNvPr id="36866" name="Picture 2" descr="http://i291.photobucket.com/albums/ll285/animallover_017/13_BowingDown.jpg"/>
          <p:cNvPicPr>
            <a:picLocks noChangeAspect="1" noChangeArrowheads="1"/>
          </p:cNvPicPr>
          <p:nvPr/>
        </p:nvPicPr>
        <p:blipFill>
          <a:blip r:embed="rId2" cstate="print"/>
          <a:srcRect/>
          <a:stretch>
            <a:fillRect/>
          </a:stretch>
        </p:blipFill>
        <p:spPr bwMode="auto">
          <a:xfrm>
            <a:off x="0" y="0"/>
            <a:ext cx="9144000" cy="57150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0"/>
            <a:ext cx="9144000" cy="6858000"/>
          </a:xfrm>
          <a:prstGeom prst="rect">
            <a:avLst/>
          </a:prstGeom>
        </p:spPr>
      </p:pic>
      <p:sp>
        <p:nvSpPr>
          <p:cNvPr id="4" name="Speech Bubble: Oval 3">
            <a:extLst>
              <a:ext uri="{FF2B5EF4-FFF2-40B4-BE49-F238E27FC236}">
                <a16:creationId xmlns:a16="http://schemas.microsoft.com/office/drawing/2014/main" id="{7A15396D-10A9-0BB4-76E1-119DA5F32B1B}"/>
              </a:ext>
            </a:extLst>
          </p:cNvPr>
          <p:cNvSpPr/>
          <p:nvPr/>
        </p:nvSpPr>
        <p:spPr>
          <a:xfrm rot="722009">
            <a:off x="2443194" y="280047"/>
            <a:ext cx="3115464" cy="2549620"/>
          </a:xfrm>
          <a:prstGeom prst="wedgeEllipseCallout">
            <a:avLst>
              <a:gd name="adj1" fmla="val -31670"/>
              <a:gd name="adj2" fmla="val 59295"/>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http://sweetclipart.com/multisite/sweetclipart/files/wall_clock_twelve.png">
            <a:extLst>
              <a:ext uri="{FF2B5EF4-FFF2-40B4-BE49-F238E27FC236}">
                <a16:creationId xmlns:a16="http://schemas.microsoft.com/office/drawing/2014/main" id="{140C462D-B828-6EC8-D9A3-AFA93D04B41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07730" y="-16701"/>
            <a:ext cx="2071608" cy="2035198"/>
          </a:xfrm>
          <a:prstGeom prst="rect">
            <a:avLst/>
          </a:prstGeom>
          <a:noFill/>
          <a:ln w="9525">
            <a:noFill/>
            <a:miter lim="800000"/>
            <a:headEnd/>
            <a:tailEnd/>
          </a:ln>
        </p:spPr>
      </p:pic>
      <p:pic>
        <p:nvPicPr>
          <p:cNvPr id="13314" name="Picture 2" descr="Download Crying, Emoji, Face. Royalty-Free Vector Graphic - Pixabay">
            <a:extLst>
              <a:ext uri="{FF2B5EF4-FFF2-40B4-BE49-F238E27FC236}">
                <a16:creationId xmlns:a16="http://schemas.microsoft.com/office/drawing/2014/main" id="{25E66029-0435-9FC4-ECA1-B5EE299D544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714132">
            <a:off x="3001489" y="431263"/>
            <a:ext cx="1998873" cy="2018497"/>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Rip Gravestone - Grave Cartoon - Free Transparent PNG Clipart Images  Download">
            <a:extLst>
              <a:ext uri="{FF2B5EF4-FFF2-40B4-BE49-F238E27FC236}">
                <a16:creationId xmlns:a16="http://schemas.microsoft.com/office/drawing/2014/main" id="{8F0EA148-E9C4-D700-99F6-A5BB2F117B14}"/>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foregroundMark x1="45000" y1="53548" x2="47262" y2="61720"/>
                        <a14:foregroundMark x1="43452" y1="51398" x2="43929" y2="65376"/>
                        <a14:foregroundMark x1="40476" y1="51828" x2="46429" y2="63011"/>
                        <a14:foregroundMark x1="40476" y1="55914" x2="45952" y2="58065"/>
                        <a14:foregroundMark x1="83571" y1="87097" x2="87381" y2="89892"/>
                        <a14:foregroundMark x1="13095" y1="89032" x2="20595" y2="89892"/>
                      </a14:backgroundRemoval>
                    </a14:imgEffect>
                  </a14:imgLayer>
                </a14:imgProps>
              </a:ext>
              <a:ext uri="{28A0092B-C50C-407E-A947-70E740481C1C}">
                <a14:useLocalDpi xmlns:a14="http://schemas.microsoft.com/office/drawing/2010/main" val="0"/>
              </a:ext>
            </a:extLst>
          </a:blip>
          <a:srcRect/>
          <a:stretch>
            <a:fillRect/>
          </a:stretch>
        </p:blipFill>
        <p:spPr bwMode="auto">
          <a:xfrm>
            <a:off x="2076450" y="3731585"/>
            <a:ext cx="4991100" cy="276293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E342775F-2499-1999-506A-484BB8B4AC98}"/>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9896" b="94792" l="9961" r="89941">
                        <a14:foregroundMark x1="29199" y1="88411" x2="30273" y2="89714"/>
                        <a14:foregroundMark x1="28613" y1="88151" x2="30957" y2="89063"/>
                        <a14:foregroundMark x1="30762" y1="94792" x2="37793" y2="88151"/>
                        <a14:foregroundMark x1="55859" y1="78516" x2="57813" y2="83464"/>
                        <a14:backgroundMark x1="17480" y1="41406" x2="13574" y2="90885"/>
                        <a14:backgroundMark x1="17480" y1="72786" x2="41406" y2="66406"/>
                        <a14:backgroundMark x1="41406" y1="66406" x2="42578" y2="66406"/>
                        <a14:backgroundMark x1="50488" y1="29557" x2="42090" y2="16797"/>
                        <a14:backgroundMark x1="42090" y1="16797" x2="29004" y2="34505"/>
                        <a14:backgroundMark x1="29004" y1="34505" x2="46973" y2="62760"/>
                        <a14:backgroundMark x1="46973" y1="62760" x2="62012" y2="63932"/>
                        <a14:backgroundMark x1="36426" y1="31510" x2="73926" y2="67969"/>
                        <a14:backgroundMark x1="29395" y1="72526" x2="44727" y2="67839"/>
                        <a14:backgroundMark x1="44727" y1="67839" x2="53613" y2="71745"/>
                        <a14:backgroundMark x1="53613" y1="71745" x2="78223" y2="68880"/>
                        <a14:backgroundMark x1="78223" y1="68880" x2="85840" y2="62891"/>
                        <a14:backgroundMark x1="85840" y1="62891" x2="88086" y2="56120"/>
                        <a14:backgroundMark x1="88086" y1="56120" x2="88379" y2="51172"/>
                        <a14:backgroundMark x1="28711" y1="56641" x2="86719" y2="87760"/>
                        <a14:backgroundMark x1="86719" y1="87760" x2="87500" y2="88542"/>
                        <a14:backgroundMark x1="56250" y1="30339" x2="46777" y2="18880"/>
                        <a14:backgroundMark x1="46777" y1="18880" x2="24023" y2="32943"/>
                        <a14:backgroundMark x1="24023" y1="32943" x2="56353" y2="78197"/>
                        <a14:backgroundMark x1="58234" y1="78592" x2="73047" y2="62891"/>
                        <a14:backgroundMark x1="73047" y1="62891" x2="53906" y2="20833"/>
                        <a14:backgroundMark x1="53906" y1="20833" x2="35742" y2="13151"/>
                        <a14:backgroundMark x1="35742" y1="13151" x2="33008" y2="15365"/>
                        <a14:backgroundMark x1="58887" y1="25000" x2="42676" y2="18880"/>
                        <a14:backgroundMark x1="42676" y1="18880" x2="52344" y2="56250"/>
                        <a14:backgroundMark x1="52344" y1="56250" x2="67773" y2="37891"/>
                        <a14:backgroundMark x1="67773" y1="37891" x2="38672" y2="15104"/>
                        <a14:backgroundMark x1="38672" y1="15104" x2="33496" y2="17448"/>
                        <a14:backgroundMark x1="47266" y1="25911" x2="35254" y2="21354"/>
                        <a14:backgroundMark x1="35254" y1="21354" x2="39355" y2="41146"/>
                        <a14:backgroundMark x1="39355" y1="41146" x2="45215" y2="20182"/>
                        <a14:backgroundMark x1="45215" y1="20182" x2="31055" y2="22656"/>
                        <a14:backgroundMark x1="31055" y1="22656" x2="30762" y2="23047"/>
                        <a14:backgroundMark x1="60840" y1="42318" x2="43164" y2="32943"/>
                        <a14:backgroundMark x1="43164" y1="32943" x2="51465" y2="59375"/>
                        <a14:backgroundMark x1="51465" y1="59375" x2="55469" y2="32943"/>
                        <a14:backgroundMark x1="55469" y1="32943" x2="44336" y2="30208"/>
                        <a14:backgroundMark x1="44336" y1="30208" x2="43555" y2="31771"/>
                        <a14:backgroundMark x1="45605" y1="33073" x2="30664" y2="41276"/>
                        <a14:backgroundMark x1="30664" y1="41276" x2="40234" y2="59245"/>
                        <a14:backgroundMark x1="40234" y1="59245" x2="46094" y2="35547"/>
                        <a14:backgroundMark x1="46094" y1="35547" x2="32031" y2="35677"/>
                        <a14:backgroundMark x1="32031" y1="35677" x2="30566" y2="39453"/>
                        <a14:backgroundMark x1="21582" y1="28255" x2="8105" y2="38672"/>
                        <a14:backgroundMark x1="8105" y1="38672" x2="22266" y2="61328"/>
                        <a14:backgroundMark x1="22266" y1="61328" x2="19336" y2="24349"/>
                        <a14:backgroundMark x1="19336" y1="24349" x2="7031" y2="28646"/>
                        <a14:backgroundMark x1="7031" y1="28646" x2="6934" y2="29167"/>
                        <a14:backgroundMark x1="44727" y1="52734" x2="62012" y2="62891"/>
                        <a14:backgroundMark x1="62012" y1="62891" x2="65039" y2="65885"/>
                        <a14:backgroundMark x1="26270" y1="73438" x2="41797" y2="71615"/>
                        <a14:backgroundMark x1="41797" y1="71615" x2="46680" y2="68099"/>
                        <a14:backgroundMark x1="46680" y1="68099" x2="46973" y2="67578"/>
                      </a14:backgroundRemoval>
                    </a14:imgEffect>
                  </a14:imgLayer>
                </a14:imgProps>
              </a:ext>
            </a:extLst>
          </a:blip>
          <a:stretch>
            <a:fillRect/>
          </a:stretch>
        </p:blipFill>
        <p:spPr>
          <a:xfrm>
            <a:off x="0" y="16701"/>
            <a:ext cx="9144000" cy="6858000"/>
          </a:xfrm>
          <a:prstGeom prst="rect">
            <a:avLst/>
          </a:prstGeom>
        </p:spPr>
      </p:pic>
      <p:sp>
        <p:nvSpPr>
          <p:cNvPr id="6" name="Content Placeholder 2">
            <a:extLst>
              <a:ext uri="{FF2B5EF4-FFF2-40B4-BE49-F238E27FC236}">
                <a16:creationId xmlns:a16="http://schemas.microsoft.com/office/drawing/2014/main" id="{8446A4FB-54A1-C34F-8728-8532A4E6D103}"/>
              </a:ext>
            </a:extLst>
          </p:cNvPr>
          <p:cNvSpPr txBox="1">
            <a:spLocks/>
          </p:cNvSpPr>
          <p:nvPr/>
        </p:nvSpPr>
        <p:spPr>
          <a:xfrm>
            <a:off x="4876800" y="6096000"/>
            <a:ext cx="4267200" cy="762000"/>
          </a:xfrm>
          <a:prstGeom prst="rect">
            <a:avLst/>
          </a:prstGeom>
          <a:solidFill>
            <a:schemeClr val="accent3">
              <a:lumMod val="60000"/>
              <a:lumOff val="40000"/>
            </a:schemeClr>
          </a:solidFill>
        </p:spPr>
        <p:txBody>
          <a:bodyPr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4763" indent="-4763" algn="ctr">
              <a:buFont typeface="Wingdings 2"/>
              <a:buNone/>
            </a:pPr>
            <a:r>
              <a:rPr lang="en-US" sz="5400" b="1" dirty="0">
                <a:solidFill>
                  <a:srgbClr val="002060"/>
                </a:solidFill>
              </a:rPr>
              <a:t>Exodus 12:29</a:t>
            </a:r>
          </a:p>
        </p:txBody>
      </p:sp>
    </p:spTree>
    <p:extLst>
      <p:ext uri="{BB962C8B-B14F-4D97-AF65-F5344CB8AC3E}">
        <p14:creationId xmlns:p14="http://schemas.microsoft.com/office/powerpoint/2010/main" val="19984021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34818" name="Picture 2" descr="http://www.biblecartoons.co.uk/images/336.jpg"/>
          <p:cNvPicPr>
            <a:picLocks noChangeAspect="1" noChangeArrowheads="1"/>
          </p:cNvPicPr>
          <p:nvPr/>
        </p:nvPicPr>
        <p:blipFill>
          <a:blip r:embed="rId2" cstate="print"/>
          <a:srcRect/>
          <a:stretch>
            <a:fillRect/>
          </a:stretch>
        </p:blipFill>
        <p:spPr bwMode="auto">
          <a:xfrm>
            <a:off x="0" y="25175"/>
            <a:ext cx="5181600" cy="5252581"/>
          </a:xfrm>
          <a:prstGeom prst="rect">
            <a:avLst/>
          </a:prstGeom>
          <a:noFill/>
        </p:spPr>
      </p:pic>
      <p:sp>
        <p:nvSpPr>
          <p:cNvPr id="3" name="Content Placeholder 2"/>
          <p:cNvSpPr>
            <a:spLocks noGrp="1"/>
          </p:cNvSpPr>
          <p:nvPr>
            <p:ph idx="1"/>
          </p:nvPr>
        </p:nvSpPr>
        <p:spPr>
          <a:xfrm>
            <a:off x="5201478" y="2842846"/>
            <a:ext cx="3962400" cy="1172307"/>
          </a:xfrm>
          <a:noFill/>
        </p:spPr>
        <p:txBody>
          <a:bodyPr>
            <a:noAutofit/>
          </a:bodyPr>
          <a:lstStyle/>
          <a:p>
            <a:pPr marL="4763" indent="-4763" algn="ctr">
              <a:buNone/>
            </a:pPr>
            <a:r>
              <a:rPr lang="en-US" sz="5400" dirty="0"/>
              <a:t>Exodus 12:30</a:t>
            </a:r>
          </a:p>
        </p:txBody>
      </p:sp>
      <p:pic>
        <p:nvPicPr>
          <p:cNvPr id="2" name="Picture 2" descr="Download Crying, Emoji, Face. Royalty-Free Vector Graphic - Pixabay">
            <a:extLst>
              <a:ext uri="{FF2B5EF4-FFF2-40B4-BE49-F238E27FC236}">
                <a16:creationId xmlns:a16="http://schemas.microsoft.com/office/drawing/2014/main" id="{700D5827-6DCD-AC79-AC66-164B5415AEC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90223" y="5103638"/>
            <a:ext cx="1737306" cy="17543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Download Crying, Emoji, Face. Royalty-Free Vector Graphic - Pixabay">
            <a:extLst>
              <a:ext uri="{FF2B5EF4-FFF2-40B4-BE49-F238E27FC236}">
                <a16:creationId xmlns:a16="http://schemas.microsoft.com/office/drawing/2014/main" id="{AC18E5F1-3FEC-E859-1685-A17EFDC1F0B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9665" y="5098419"/>
            <a:ext cx="1737306" cy="175436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Download Crying, Emoji, Face. Royalty-Free Vector Graphic - Pixabay">
            <a:extLst>
              <a:ext uri="{FF2B5EF4-FFF2-40B4-BE49-F238E27FC236}">
                <a16:creationId xmlns:a16="http://schemas.microsoft.com/office/drawing/2014/main" id="{A79E5AD9-C5BA-51AC-13B3-DF5548688F5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098419"/>
            <a:ext cx="1737306" cy="17543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Exodus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0"/>
            <a:ext cx="9144000" cy="6858000"/>
          </a:xfrm>
          <a:prstGeom prst="rect">
            <a:avLst/>
          </a:prstGeom>
        </p:spPr>
      </p:pic>
      <p:sp>
        <p:nvSpPr>
          <p:cNvPr id="3" name="Content Placeholder 2">
            <a:extLst>
              <a:ext uri="{FF2B5EF4-FFF2-40B4-BE49-F238E27FC236}">
                <a16:creationId xmlns:a16="http://schemas.microsoft.com/office/drawing/2014/main" id="{62C514CF-EA76-FAF8-332C-87076701CEBA}"/>
              </a:ext>
            </a:extLst>
          </p:cNvPr>
          <p:cNvSpPr txBox="1">
            <a:spLocks/>
          </p:cNvSpPr>
          <p:nvPr/>
        </p:nvSpPr>
        <p:spPr>
          <a:xfrm>
            <a:off x="152400" y="152400"/>
            <a:ext cx="4800600" cy="1172307"/>
          </a:xfrm>
          <a:prstGeom prst="rect">
            <a:avLst/>
          </a:prstGeom>
          <a:noFill/>
        </p:spPr>
        <p:txBody>
          <a:bodyP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4763" indent="-4763" algn="ctr">
              <a:buFont typeface="Wingdings 2"/>
              <a:buNone/>
            </a:pPr>
            <a:r>
              <a:rPr lang="en-US" sz="5400" dirty="0">
                <a:solidFill>
                  <a:schemeClr val="accent5">
                    <a:lumMod val="60000"/>
                    <a:lumOff val="40000"/>
                  </a:schemeClr>
                </a:solidFill>
              </a:rPr>
              <a:t>Exodus 12:31-32</a:t>
            </a:r>
          </a:p>
        </p:txBody>
      </p:sp>
    </p:spTree>
    <p:extLst>
      <p:ext uri="{BB962C8B-B14F-4D97-AF65-F5344CB8AC3E}">
        <p14:creationId xmlns:p14="http://schemas.microsoft.com/office/powerpoint/2010/main" val="329430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477412-C2FB-F5C7-8B04-78A8A3757D58}"/>
              </a:ext>
            </a:extLst>
          </p:cNvPr>
          <p:cNvSpPr/>
          <p:nvPr/>
        </p:nvSpPr>
        <p:spPr>
          <a:xfrm>
            <a:off x="0" y="5029200"/>
            <a:ext cx="9144000" cy="1905000"/>
          </a:xfrm>
          <a:prstGeom prst="rect">
            <a:avLst/>
          </a:prstGeom>
          <a:solidFill>
            <a:srgbClr val="CAE7E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1746" name="Picture 2" descr="http://distantshores.org/images/obs/OBS-12-01.jpg"/>
          <p:cNvPicPr>
            <a:picLocks noChangeAspect="1" noChangeArrowheads="1"/>
          </p:cNvPicPr>
          <p:nvPr/>
        </p:nvPicPr>
        <p:blipFill>
          <a:blip r:embed="rId2" cstate="print"/>
          <a:srcRect/>
          <a:stretch>
            <a:fillRect/>
          </a:stretch>
        </p:blipFill>
        <p:spPr bwMode="auto">
          <a:xfrm>
            <a:off x="0" y="5643"/>
            <a:ext cx="9144000" cy="5143502"/>
          </a:xfrm>
          <a:prstGeom prst="rect">
            <a:avLst/>
          </a:prstGeom>
          <a:noFill/>
        </p:spPr>
      </p:pic>
      <p:sp>
        <p:nvSpPr>
          <p:cNvPr id="2" name="Content Placeholder 2">
            <a:extLst>
              <a:ext uri="{FF2B5EF4-FFF2-40B4-BE49-F238E27FC236}">
                <a16:creationId xmlns:a16="http://schemas.microsoft.com/office/drawing/2014/main" id="{311B7E5D-2FBF-798F-305E-25D991B3D451}"/>
              </a:ext>
            </a:extLst>
          </p:cNvPr>
          <p:cNvSpPr txBox="1">
            <a:spLocks/>
          </p:cNvSpPr>
          <p:nvPr/>
        </p:nvSpPr>
        <p:spPr>
          <a:xfrm>
            <a:off x="2438400" y="5424045"/>
            <a:ext cx="3962400" cy="1172307"/>
          </a:xfrm>
          <a:prstGeom prst="rect">
            <a:avLst/>
          </a:prstGeom>
          <a:noFill/>
        </p:spPr>
        <p:txBody>
          <a:bodyPr vert="horz">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4763" indent="-4763" algn="ctr">
              <a:buFont typeface="Wingdings 2"/>
              <a:buNone/>
            </a:pPr>
            <a:r>
              <a:rPr lang="en-US" sz="5400" dirty="0"/>
              <a:t>Exodus 12:33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04800"/>
            <a:ext cx="5715000" cy="762000"/>
          </a:xfrm>
          <a:solidFill>
            <a:schemeClr val="tx2">
              <a:lumMod val="25000"/>
              <a:lumOff val="75000"/>
            </a:schemeClr>
          </a:solidFill>
        </p:spPr>
        <p:txBody>
          <a:bodyPr>
            <a:noAutofit/>
          </a:bodyPr>
          <a:lstStyle/>
          <a:p>
            <a:pPr marL="4763" indent="-4763" algn="ctr">
              <a:buNone/>
            </a:pPr>
            <a:r>
              <a:rPr lang="en-US" sz="4400" b="1" dirty="0"/>
              <a:t>Exodus 12:34</a:t>
            </a:r>
          </a:p>
          <a:p>
            <a:pPr marL="4763" indent="-4763" algn="ctr">
              <a:buNone/>
            </a:pPr>
            <a:r>
              <a:rPr lang="en-US" sz="4400" b="1" dirty="0"/>
              <a:t>their dough before </a:t>
            </a:r>
          </a:p>
          <a:p>
            <a:pPr marL="4763" indent="-4763" algn="ctr">
              <a:buNone/>
            </a:pPr>
            <a:r>
              <a:rPr lang="en-US" sz="4400" b="1" dirty="0"/>
              <a:t>the yeast was added, </a:t>
            </a:r>
          </a:p>
          <a:p>
            <a:pPr marL="4763" indent="-4763" algn="ctr">
              <a:buNone/>
            </a:pPr>
            <a:r>
              <a:rPr lang="en-US" sz="4400" b="1" dirty="0"/>
              <a:t>and </a:t>
            </a:r>
            <a:r>
              <a:rPr lang="en-US" sz="4400" b="1" dirty="0" err="1"/>
              <a:t>carred</a:t>
            </a:r>
            <a:r>
              <a:rPr lang="en-US" sz="4400" b="1" dirty="0"/>
              <a:t> it on </a:t>
            </a:r>
          </a:p>
          <a:p>
            <a:pPr marL="4763" indent="-4763" algn="ctr">
              <a:buNone/>
            </a:pPr>
            <a:r>
              <a:rPr lang="en-US" sz="4400" b="1" dirty="0"/>
              <a:t>their shoulders</a:t>
            </a:r>
          </a:p>
          <a:p>
            <a:pPr marL="4763" indent="-4763" algn="ctr">
              <a:buNone/>
            </a:pPr>
            <a:r>
              <a:rPr lang="en-US" sz="4400" b="1" dirty="0"/>
              <a:t> in kneading troughs </a:t>
            </a:r>
          </a:p>
          <a:p>
            <a:pPr marL="4763" indent="-4763" algn="ctr">
              <a:buNone/>
            </a:pPr>
            <a:r>
              <a:rPr lang="en-US" sz="4400" b="1" dirty="0"/>
              <a:t>wrapped in clothing.</a:t>
            </a:r>
          </a:p>
        </p:txBody>
      </p:sp>
      <p:pic>
        <p:nvPicPr>
          <p:cNvPr id="1026" name="Picture 2" descr="Biblical Bread - Significance and Role in Ancient Hebrew Life">
            <a:extLst>
              <a:ext uri="{FF2B5EF4-FFF2-40B4-BE49-F238E27FC236}">
                <a16:creationId xmlns:a16="http://schemas.microsoft.com/office/drawing/2014/main" id="{05D4D1B0-4623-7BA3-DAFB-39B080E91C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39" y="1066800"/>
            <a:ext cx="9144000" cy="5791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0"/>
            <a:ext cx="2867025" cy="3667125"/>
          </a:xfrm>
          <a:solidFill>
            <a:schemeClr val="accent2">
              <a:lumMod val="40000"/>
              <a:lumOff val="60000"/>
            </a:schemeClr>
          </a:solidFill>
        </p:spPr>
        <p:txBody>
          <a:bodyPr anchor="ctr">
            <a:noAutofit/>
          </a:bodyPr>
          <a:lstStyle/>
          <a:p>
            <a:pPr marL="4763" indent="-4763" algn="ctr">
              <a:buNone/>
            </a:pPr>
            <a:endParaRPr lang="en-US" sz="1050" b="1" dirty="0"/>
          </a:p>
          <a:p>
            <a:pPr marL="4763" indent="-4763" algn="ctr">
              <a:buNone/>
            </a:pPr>
            <a:r>
              <a:rPr lang="en-US" sz="4000" b="1" dirty="0"/>
              <a:t>Exodus 12:35-36</a:t>
            </a:r>
          </a:p>
        </p:txBody>
      </p:sp>
      <p:pic>
        <p:nvPicPr>
          <p:cNvPr id="28678" name="Picture 6" descr="http://www.touregypt.net/images/touregypt/SILVER1.JPG"/>
          <p:cNvPicPr>
            <a:picLocks noChangeAspect="1" noChangeArrowheads="1"/>
          </p:cNvPicPr>
          <p:nvPr/>
        </p:nvPicPr>
        <p:blipFill>
          <a:blip r:embed="rId2" cstate="print"/>
          <a:srcRect/>
          <a:stretch>
            <a:fillRect/>
          </a:stretch>
        </p:blipFill>
        <p:spPr bwMode="auto">
          <a:xfrm>
            <a:off x="6067425" y="0"/>
            <a:ext cx="3076575" cy="3667126"/>
          </a:xfrm>
          <a:prstGeom prst="rect">
            <a:avLst/>
          </a:prstGeom>
          <a:noFill/>
        </p:spPr>
      </p:pic>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133600" y="3986981"/>
            <a:ext cx="4953000" cy="2380243"/>
          </a:xfrm>
          <a:prstGeom prst="rect">
            <a:avLst/>
          </a:prstGeom>
        </p:spPr>
      </p:pic>
      <p:pic>
        <p:nvPicPr>
          <p:cNvPr id="10" name="Picture 9" descr="http://images.inmagine.com/400nwm/aspireimages/drk005/drk005332.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7391400" y="4005023"/>
            <a:ext cx="1283566" cy="2362201"/>
          </a:xfrm>
          <a:prstGeom prst="rect">
            <a:avLst/>
          </a:prstGeom>
          <a:noFill/>
        </p:spPr>
      </p:pic>
      <p:pic>
        <p:nvPicPr>
          <p:cNvPr id="11" name="Picture 10" descr="http://images.inmagine.com/400nwm/aspireimages/drk005/drk005332.jpg"/>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297425" y="3926741"/>
            <a:ext cx="1531375" cy="2399531"/>
          </a:xfrm>
          <a:prstGeom prst="rect">
            <a:avLst/>
          </a:prstGeom>
          <a:noFill/>
        </p:spPr>
      </p:pic>
      <p:pic>
        <p:nvPicPr>
          <p:cNvPr id="4" name="Picture 4" descr="https://encrypted-tbn0.gstatic.com/images?q=tbn:ANd9GcRoft_Ne_pBPRglLJrgb92AOjXf9FFUdQrxSa1cNGYVn-ZnfGOm">
            <a:extLst>
              <a:ext uri="{FF2B5EF4-FFF2-40B4-BE49-F238E27FC236}">
                <a16:creationId xmlns:a16="http://schemas.microsoft.com/office/drawing/2014/main" id="{A6D104CC-DDFB-71BF-C2D9-EA2D34002F49}"/>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0" y="2"/>
            <a:ext cx="3200400" cy="3667123"/>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chemeClr val="accent2"/>
        </a:solidFill>
        <a:effectLst/>
      </p:bgPr>
    </p:bg>
    <p:spTree>
      <p:nvGrpSpPr>
        <p:cNvPr id="1" name=""/>
        <p:cNvGrpSpPr/>
        <p:nvPr/>
      </p:nvGrpSpPr>
      <p:grpSpPr>
        <a:xfrm>
          <a:off x="0" y="0"/>
          <a:ext cx="0" cy="0"/>
          <a:chOff x="0" y="0"/>
          <a:chExt cx="0" cy="0"/>
        </a:xfrm>
      </p:grpSpPr>
      <p:pic>
        <p:nvPicPr>
          <p:cNvPr id="30722" name="Picture 2" descr="http://godsrhema.com/Ex/img/02aMap.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7374" y="1524000"/>
            <a:ext cx="4655574" cy="3733800"/>
          </a:xfrm>
          <a:prstGeom prst="rect">
            <a:avLst/>
          </a:prstGeom>
          <a:noFill/>
        </p:spPr>
      </p:pic>
      <p:sp>
        <p:nvSpPr>
          <p:cNvPr id="3" name="Content Placeholder 2"/>
          <p:cNvSpPr>
            <a:spLocks noGrp="1"/>
          </p:cNvSpPr>
          <p:nvPr>
            <p:ph idx="1"/>
          </p:nvPr>
        </p:nvSpPr>
        <p:spPr>
          <a:xfrm>
            <a:off x="-7374" y="9832"/>
            <a:ext cx="9151374" cy="1971367"/>
          </a:xfrm>
          <a:solidFill>
            <a:schemeClr val="accent3">
              <a:lumMod val="75000"/>
            </a:schemeClr>
          </a:solidFill>
        </p:spPr>
        <p:txBody>
          <a:bodyPr anchor="ctr">
            <a:noAutofit/>
          </a:bodyPr>
          <a:lstStyle/>
          <a:p>
            <a:pPr marL="4763" indent="-4763" algn="ctr">
              <a:buNone/>
            </a:pPr>
            <a:r>
              <a:rPr lang="en-US" sz="5400" b="1" dirty="0">
                <a:solidFill>
                  <a:schemeClr val="accent3">
                    <a:lumMod val="20000"/>
                    <a:lumOff val="80000"/>
                  </a:schemeClr>
                </a:solidFill>
                <a:latin typeface="+mj-lt"/>
              </a:rPr>
              <a:t>Exodus 12:37</a:t>
            </a:r>
          </a:p>
        </p:txBody>
      </p:sp>
      <p:cxnSp>
        <p:nvCxnSpPr>
          <p:cNvPr id="4" name="Straight Arrow Connector 3"/>
          <p:cNvCxnSpPr/>
          <p:nvPr/>
        </p:nvCxnSpPr>
        <p:spPr>
          <a:xfrm>
            <a:off x="1676400" y="3533467"/>
            <a:ext cx="990600" cy="276533"/>
          </a:xfrm>
          <a:prstGeom prst="straightConnector1">
            <a:avLst/>
          </a:prstGeom>
          <a:ln w="571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2" descr="http://distantshores.org/images/obs/OBS-12-01.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b="-5075"/>
          <a:stretch/>
        </p:blipFill>
        <p:spPr bwMode="auto">
          <a:xfrm>
            <a:off x="4644513" y="1934496"/>
            <a:ext cx="4499487" cy="3475704"/>
          </a:xfrm>
          <a:prstGeom prst="rect">
            <a:avLst/>
          </a:prstGeom>
          <a:noFill/>
        </p:spPr>
      </p:pic>
      <p:sp>
        <p:nvSpPr>
          <p:cNvPr id="8" name="Content Placeholder 2"/>
          <p:cNvSpPr txBox="1">
            <a:spLocks/>
          </p:cNvSpPr>
          <p:nvPr/>
        </p:nvSpPr>
        <p:spPr>
          <a:xfrm>
            <a:off x="28266" y="4876800"/>
            <a:ext cx="9115733" cy="1991032"/>
          </a:xfrm>
          <a:prstGeom prst="rect">
            <a:avLst/>
          </a:prstGeom>
          <a:solidFill>
            <a:schemeClr val="accent2">
              <a:lumMod val="50000"/>
            </a:schemeClr>
          </a:solidFill>
        </p:spPr>
        <p:txBody>
          <a:bodyPr vert="horz" anchor="ctr">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4763" indent="-4763" algn="ctr">
              <a:buFont typeface="Wingdings 2"/>
              <a:buNone/>
            </a:pPr>
            <a:r>
              <a:rPr lang="en-US" sz="5400" dirty="0">
                <a:solidFill>
                  <a:schemeClr val="bg1">
                    <a:lumMod val="95000"/>
                  </a:schemeClr>
                </a:solidFill>
                <a:latin typeface="+mj-lt"/>
              </a:rPr>
              <a:t>Exodus 12:38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8" y="0"/>
            <a:ext cx="9144000" cy="6858000"/>
          </a:xfrm>
          <a:solidFill>
            <a:srgbClr val="3366CC"/>
          </a:solidFill>
        </p:spPr>
        <p:txBody>
          <a:bodyPr>
            <a:noAutofit/>
          </a:bodyPr>
          <a:lstStyle/>
          <a:p>
            <a:pPr marL="4763" indent="-4763" algn="ctr">
              <a:buNone/>
            </a:pPr>
            <a:endParaRPr lang="en-US" sz="4000" b="1" dirty="0">
              <a:latin typeface="+mj-lt"/>
            </a:endParaRPr>
          </a:p>
          <a:p>
            <a:pPr marL="4763" indent="-4763" algn="ctr">
              <a:buNone/>
            </a:pPr>
            <a:endParaRPr lang="en-US" sz="4000" b="1" dirty="0">
              <a:latin typeface="+mj-lt"/>
            </a:endParaRPr>
          </a:p>
        </p:txBody>
      </p:sp>
      <p:pic>
        <p:nvPicPr>
          <p:cNvPr id="1026" name="Picture 2" descr="Unleavened Bread Recipe Made With Just 3 Simple Ingredients">
            <a:extLst>
              <a:ext uri="{FF2B5EF4-FFF2-40B4-BE49-F238E27FC236}">
                <a16:creationId xmlns:a16="http://schemas.microsoft.com/office/drawing/2014/main" id="{B1C529E4-FD73-9204-F9D9-6C4E5E0FCA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0"/>
            <a:ext cx="5953802" cy="6792238"/>
          </a:xfrm>
          <a:prstGeom prst="rect">
            <a:avLst/>
          </a:prstGeom>
          <a:noFill/>
          <a:extLst>
            <a:ext uri="{909E8E84-426E-40DD-AFC4-6F175D3DCCD1}">
              <a14:hiddenFill xmlns:a14="http://schemas.microsoft.com/office/drawing/2010/main">
                <a:solidFill>
                  <a:srgbClr val="FFFFFF"/>
                </a:solidFill>
              </a14:hiddenFill>
            </a:ext>
          </a:extLst>
        </p:spPr>
      </p:pic>
      <p:pic>
        <p:nvPicPr>
          <p:cNvPr id="27654" name="Picture 6" descr="http://www.clipsahoy.com/clipart3/as5934.gif"/>
          <p:cNvPicPr>
            <a:picLocks noChangeAspect="1" noChangeArrowheads="1"/>
          </p:cNvPicPr>
          <p:nvPr/>
        </p:nvPicPr>
        <p:blipFill>
          <a:blip r:embed="rId3" cstate="print"/>
          <a:srcRect/>
          <a:stretch>
            <a:fillRect/>
          </a:stretch>
        </p:blipFill>
        <p:spPr bwMode="auto">
          <a:xfrm>
            <a:off x="306888" y="2057400"/>
            <a:ext cx="3429000" cy="3511296"/>
          </a:xfrm>
          <a:prstGeom prst="rect">
            <a:avLst/>
          </a:prstGeom>
          <a:noFill/>
        </p:spPr>
      </p:pic>
      <p:sp>
        <p:nvSpPr>
          <p:cNvPr id="9" name="TextBox 8">
            <a:extLst>
              <a:ext uri="{FF2B5EF4-FFF2-40B4-BE49-F238E27FC236}">
                <a16:creationId xmlns:a16="http://schemas.microsoft.com/office/drawing/2014/main" id="{125CBBFB-8746-BD6E-6687-C5E25AC0C0AC}"/>
              </a:ext>
            </a:extLst>
          </p:cNvPr>
          <p:cNvSpPr txBox="1"/>
          <p:nvPr/>
        </p:nvSpPr>
        <p:spPr>
          <a:xfrm>
            <a:off x="304800" y="685800"/>
            <a:ext cx="4267200" cy="923330"/>
          </a:xfrm>
          <a:prstGeom prst="rect">
            <a:avLst/>
          </a:prstGeom>
          <a:noFill/>
        </p:spPr>
        <p:txBody>
          <a:bodyPr wrap="square" rtlCol="0">
            <a:spAutoFit/>
          </a:bodyPr>
          <a:lstStyle/>
          <a:p>
            <a:r>
              <a:rPr lang="en-US" sz="5400" dirty="0"/>
              <a:t>Exodus 12:39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626" name="Picture 2" descr="http://www.freebibleimages.org/storydata/illustrations/FB_Moses_Red_Sea/overview_images/002-moses-red-sea.jpg?1344249837"/>
          <p:cNvPicPr>
            <a:picLocks noChangeAspect="1" noChangeArrowheads="1"/>
          </p:cNvPicPr>
          <p:nvPr/>
        </p:nvPicPr>
        <p:blipFill>
          <a:blip r:embed="rId2" cstate="print"/>
          <a:srcRect/>
          <a:stretch>
            <a:fillRect/>
          </a:stretch>
        </p:blipFill>
        <p:spPr bwMode="auto">
          <a:xfrm>
            <a:off x="0" y="1"/>
            <a:ext cx="9144000" cy="6858000"/>
          </a:xfrm>
          <a:prstGeom prst="rect">
            <a:avLst/>
          </a:prstGeom>
          <a:solidFill>
            <a:schemeClr val="accent6">
              <a:lumMod val="20000"/>
              <a:lumOff val="80000"/>
            </a:schemeClr>
          </a:solidFill>
        </p:spPr>
      </p:pic>
      <p:sp>
        <p:nvSpPr>
          <p:cNvPr id="3" name="Content Placeholder 2"/>
          <p:cNvSpPr>
            <a:spLocks noGrp="1"/>
          </p:cNvSpPr>
          <p:nvPr>
            <p:ph idx="1"/>
          </p:nvPr>
        </p:nvSpPr>
        <p:spPr>
          <a:xfrm>
            <a:off x="0" y="2894034"/>
            <a:ext cx="5267195" cy="1069932"/>
          </a:xfrm>
          <a:solidFill>
            <a:schemeClr val="accent6">
              <a:lumMod val="60000"/>
              <a:lumOff val="40000"/>
              <a:alpha val="86000"/>
            </a:schemeClr>
          </a:solidFill>
        </p:spPr>
        <p:txBody>
          <a:bodyPr>
            <a:noAutofit/>
          </a:bodyPr>
          <a:lstStyle/>
          <a:p>
            <a:pPr marL="4763" indent="-4763" algn="ctr">
              <a:buNone/>
            </a:pPr>
            <a:r>
              <a:rPr lang="en-US" sz="5400" b="1" dirty="0">
                <a:solidFill>
                  <a:schemeClr val="accent2">
                    <a:lumMod val="50000"/>
                  </a:schemeClr>
                </a:solidFill>
                <a:latin typeface="+mj-lt"/>
              </a:rPr>
              <a:t>Exodus 12:40-41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602" name="Picture 2" descr="http://2.bp.blogspot.com/-rGWjOuGDGXA/UKpwNcr1HjI/AAAAAAAAAcs/Gb_ZIaqRgFc/s1600/exodus20pillar20fire.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1"/>
            <a:ext cx="9144000" cy="6858000"/>
          </a:xfrm>
          <a:prstGeom prst="rect">
            <a:avLst/>
          </a:prstGeom>
          <a:noFill/>
        </p:spPr>
      </p:pic>
      <p:sp>
        <p:nvSpPr>
          <p:cNvPr id="3" name="Content Placeholder 2"/>
          <p:cNvSpPr>
            <a:spLocks noGrp="1"/>
          </p:cNvSpPr>
          <p:nvPr>
            <p:ph idx="1"/>
          </p:nvPr>
        </p:nvSpPr>
        <p:spPr>
          <a:xfrm>
            <a:off x="4953000" y="5791200"/>
            <a:ext cx="4191000" cy="1066800"/>
          </a:xfrm>
          <a:solidFill>
            <a:srgbClr val="6699FF"/>
          </a:solidFill>
        </p:spPr>
        <p:txBody>
          <a:bodyPr>
            <a:noAutofit/>
          </a:bodyPr>
          <a:lstStyle/>
          <a:p>
            <a:pPr marL="4763" indent="-4763" algn="ctr">
              <a:buNone/>
            </a:pPr>
            <a:r>
              <a:rPr lang="en-US" sz="5400" b="1" dirty="0">
                <a:solidFill>
                  <a:schemeClr val="bg1"/>
                </a:solidFill>
                <a:latin typeface="+mj-lt"/>
              </a:rPr>
              <a:t>Exodus 12:42</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Verve</Template>
  <TotalTime>2191</TotalTime>
  <Words>1063</Words>
  <Application>Microsoft Office PowerPoint</Application>
  <PresentationFormat>On-screen Show (4:3)</PresentationFormat>
  <Paragraphs>135</Paragraphs>
  <Slides>45</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45</vt:i4>
      </vt:variant>
    </vt:vector>
  </HeadingPairs>
  <TitlesOfParts>
    <vt:vector size="54" baseType="lpstr">
      <vt:lpstr>Arial</vt:lpstr>
      <vt:lpstr>Arial Black</vt:lpstr>
      <vt:lpstr>Calibri</vt:lpstr>
      <vt:lpstr>Constantia</vt:lpstr>
      <vt:lpstr>Jokerman</vt:lpstr>
      <vt:lpstr>Lucida Handwriting</vt:lpstr>
      <vt:lpstr>Times New Roman</vt:lpstr>
      <vt:lpstr>Wingdings 2</vt:lpstr>
      <vt:lpstr>Flow</vt:lpstr>
      <vt:lpstr>Exodus 12:1 - 42          Dig Site 10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Passover  and the  Festival of Unleavened Bread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Exodus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Exodus Dig Site 10</dc:title>
  <dc:creator>Robin</dc:creator>
  <cp:lastModifiedBy>April Litman</cp:lastModifiedBy>
  <cp:revision>87</cp:revision>
  <dcterms:created xsi:type="dcterms:W3CDTF">2014-08-21T17:43:17Z</dcterms:created>
  <dcterms:modified xsi:type="dcterms:W3CDTF">2026-09-18T21:32:17Z</dcterms:modified>
</cp:coreProperties>
</file>