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dp" ContentType="image/vnd.ms-photo"/>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60" r:id="rId2"/>
    <p:sldId id="332" r:id="rId3"/>
    <p:sldId id="261" r:id="rId4"/>
    <p:sldId id="336" r:id="rId5"/>
    <p:sldId id="262" r:id="rId6"/>
    <p:sldId id="256" r:id="rId7"/>
    <p:sldId id="334" r:id="rId8"/>
    <p:sldId id="276" r:id="rId9"/>
    <p:sldId id="277" r:id="rId10"/>
    <p:sldId id="264" r:id="rId11"/>
    <p:sldId id="333" r:id="rId12"/>
    <p:sldId id="279" r:id="rId13"/>
    <p:sldId id="265" r:id="rId14"/>
    <p:sldId id="280" r:id="rId15"/>
    <p:sldId id="281" r:id="rId16"/>
    <p:sldId id="267" r:id="rId17"/>
    <p:sldId id="282" r:id="rId18"/>
    <p:sldId id="257" r:id="rId19"/>
    <p:sldId id="286" r:id="rId20"/>
    <p:sldId id="268" r:id="rId21"/>
    <p:sldId id="258" r:id="rId22"/>
    <p:sldId id="269" r:id="rId23"/>
    <p:sldId id="335" r:id="rId24"/>
    <p:sldId id="271" r:id="rId25"/>
    <p:sldId id="259" r:id="rId26"/>
    <p:sldId id="272" r:id="rId27"/>
    <p:sldId id="283" r:id="rId28"/>
    <p:sldId id="285" r:id="rId29"/>
    <p:sldId id="284" r:id="rId30"/>
    <p:sldId id="337" r:id="rId31"/>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Calibri" pitchFamily="34" charset="0"/>
        <a:ea typeface="MS PGothic" pitchFamily="34" charset="-128"/>
        <a:cs typeface="+mn-cs"/>
      </a:defRPr>
    </a:lvl1pPr>
    <a:lvl2pPr marL="457200" algn="l" rtl="0" fontAlgn="base">
      <a:spcBef>
        <a:spcPct val="0"/>
      </a:spcBef>
      <a:spcAft>
        <a:spcPct val="0"/>
      </a:spcAft>
      <a:defRPr kern="1200">
        <a:solidFill>
          <a:schemeClr val="tx1"/>
        </a:solidFill>
        <a:latin typeface="Calibri" pitchFamily="34" charset="0"/>
        <a:ea typeface="MS PGothic" pitchFamily="34" charset="-128"/>
        <a:cs typeface="+mn-cs"/>
      </a:defRPr>
    </a:lvl2pPr>
    <a:lvl3pPr marL="914400" algn="l" rtl="0" fontAlgn="base">
      <a:spcBef>
        <a:spcPct val="0"/>
      </a:spcBef>
      <a:spcAft>
        <a:spcPct val="0"/>
      </a:spcAft>
      <a:defRPr kern="1200">
        <a:solidFill>
          <a:schemeClr val="tx1"/>
        </a:solidFill>
        <a:latin typeface="Calibri" pitchFamily="34" charset="0"/>
        <a:ea typeface="MS PGothic" pitchFamily="34" charset="-128"/>
        <a:cs typeface="+mn-cs"/>
      </a:defRPr>
    </a:lvl3pPr>
    <a:lvl4pPr marL="1371600" algn="l" rtl="0" fontAlgn="base">
      <a:spcBef>
        <a:spcPct val="0"/>
      </a:spcBef>
      <a:spcAft>
        <a:spcPct val="0"/>
      </a:spcAft>
      <a:defRPr kern="1200">
        <a:solidFill>
          <a:schemeClr val="tx1"/>
        </a:solidFill>
        <a:latin typeface="Calibri" pitchFamily="34" charset="0"/>
        <a:ea typeface="MS PGothic" pitchFamily="34" charset="-128"/>
        <a:cs typeface="+mn-cs"/>
      </a:defRPr>
    </a:lvl4pPr>
    <a:lvl5pPr marL="1828800" algn="l" rtl="0" fontAlgn="base">
      <a:spcBef>
        <a:spcPct val="0"/>
      </a:spcBef>
      <a:spcAft>
        <a:spcPct val="0"/>
      </a:spcAft>
      <a:defRPr kern="1200">
        <a:solidFill>
          <a:schemeClr val="tx1"/>
        </a:solidFill>
        <a:latin typeface="Calibri" pitchFamily="34" charset="0"/>
        <a:ea typeface="MS PGothic" pitchFamily="34" charset="-128"/>
        <a:cs typeface="+mn-cs"/>
      </a:defRPr>
    </a:lvl5pPr>
    <a:lvl6pPr marL="2286000" algn="l" defTabSz="914400" rtl="0" eaLnBrk="1" latinLnBrk="0" hangingPunct="1">
      <a:defRPr kern="1200">
        <a:solidFill>
          <a:schemeClr val="tx1"/>
        </a:solidFill>
        <a:latin typeface="Calibri" pitchFamily="34" charset="0"/>
        <a:ea typeface="MS PGothic" pitchFamily="34" charset="-128"/>
        <a:cs typeface="+mn-cs"/>
      </a:defRPr>
    </a:lvl6pPr>
    <a:lvl7pPr marL="2743200" algn="l" defTabSz="914400" rtl="0" eaLnBrk="1" latinLnBrk="0" hangingPunct="1">
      <a:defRPr kern="1200">
        <a:solidFill>
          <a:schemeClr val="tx1"/>
        </a:solidFill>
        <a:latin typeface="Calibri" pitchFamily="34" charset="0"/>
        <a:ea typeface="MS PGothic" pitchFamily="34" charset="-128"/>
        <a:cs typeface="+mn-cs"/>
      </a:defRPr>
    </a:lvl7pPr>
    <a:lvl8pPr marL="3200400" algn="l" defTabSz="914400" rtl="0" eaLnBrk="1" latinLnBrk="0" hangingPunct="1">
      <a:defRPr kern="1200">
        <a:solidFill>
          <a:schemeClr val="tx1"/>
        </a:solidFill>
        <a:latin typeface="Calibri" pitchFamily="34" charset="0"/>
        <a:ea typeface="MS PGothic" pitchFamily="34" charset="-128"/>
        <a:cs typeface="+mn-cs"/>
      </a:defRPr>
    </a:lvl8pPr>
    <a:lvl9pPr marL="3657600" algn="l" defTabSz="914400" rtl="0" eaLnBrk="1" latinLnBrk="0" hangingPunct="1">
      <a:defRPr kern="1200">
        <a:solidFill>
          <a:schemeClr val="tx1"/>
        </a:solidFill>
        <a:latin typeface="Calibri" pitchFamily="34" charset="0"/>
        <a:ea typeface="MS PGothic"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D3B5"/>
    <a:srgbClr val="000000"/>
    <a:srgbClr val="003300"/>
    <a:srgbClr val="66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4E9C61A-16B3-456D-B615-DEC6F3A58D5A}" v="1" dt="2026-09-11T19:34:53.42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1258" y="67"/>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amie Wagner" userId="8d22693258ae3289" providerId="LiveId" clId="{AEB3FFFC-BECB-49D1-93A3-A572370DCA3E}"/>
    <pc:docChg chg="undo redo custSel addSld delSld modSld sldOrd">
      <pc:chgData name="Tamie Wagner" userId="8d22693258ae3289" providerId="LiveId" clId="{AEB3FFFC-BECB-49D1-93A3-A572370DCA3E}" dt="2026-09-11T12:56:41.737" v="1897" actId="14100"/>
      <pc:docMkLst>
        <pc:docMk/>
      </pc:docMkLst>
      <pc:sldChg chg="addSp delSp modSp mod">
        <pc:chgData name="Tamie Wagner" userId="8d22693258ae3289" providerId="LiveId" clId="{AEB3FFFC-BECB-49D1-93A3-A572370DCA3E}" dt="2026-09-09T22:54:36.216" v="620" actId="20577"/>
        <pc:sldMkLst>
          <pc:docMk/>
          <pc:sldMk cId="0" sldId="256"/>
        </pc:sldMkLst>
        <pc:spChg chg="add mod">
          <ac:chgData name="Tamie Wagner" userId="8d22693258ae3289" providerId="LiveId" clId="{AEB3FFFC-BECB-49D1-93A3-A572370DCA3E}" dt="2026-09-09T22:53:42.491" v="612" actId="14100"/>
          <ac:spMkLst>
            <pc:docMk/>
            <pc:sldMk cId="0" sldId="256"/>
            <ac:spMk id="3" creationId="{8087BF46-E12B-7DA3-89EC-F18A0CEF9DAB}"/>
          </ac:spMkLst>
        </pc:spChg>
        <pc:spChg chg="add mod">
          <ac:chgData name="Tamie Wagner" userId="8d22693258ae3289" providerId="LiveId" clId="{AEB3FFFC-BECB-49D1-93A3-A572370DCA3E}" dt="2026-09-09T22:54:36.216" v="620" actId="20577"/>
          <ac:spMkLst>
            <pc:docMk/>
            <pc:sldMk cId="0" sldId="256"/>
            <ac:spMk id="5" creationId="{43EFEA64-2C4F-FC32-9F1C-FCD3D6840BEA}"/>
          </ac:spMkLst>
        </pc:spChg>
        <pc:spChg chg="mod">
          <ac:chgData name="Tamie Wagner" userId="8d22693258ae3289" providerId="LiveId" clId="{AEB3FFFC-BECB-49D1-93A3-A572370DCA3E}" dt="2026-09-09T22:53:28.940" v="609" actId="14100"/>
          <ac:spMkLst>
            <pc:docMk/>
            <pc:sldMk cId="0" sldId="256"/>
            <ac:spMk id="8" creationId="{00000000-0000-0000-0000-000000000000}"/>
          </ac:spMkLst>
        </pc:spChg>
        <pc:picChg chg="add mod">
          <ac:chgData name="Tamie Wagner" userId="8d22693258ae3289" providerId="LiveId" clId="{AEB3FFFC-BECB-49D1-93A3-A572370DCA3E}" dt="2026-09-09T22:53:21.573" v="608" actId="1076"/>
          <ac:picMkLst>
            <pc:docMk/>
            <pc:sldMk cId="0" sldId="256"/>
            <ac:picMk id="2" creationId="{22FF9A68-AC72-D05C-130F-649745A2A6AF}"/>
          </ac:picMkLst>
        </pc:picChg>
        <pc:picChg chg="mod">
          <ac:chgData name="Tamie Wagner" userId="8d22693258ae3289" providerId="LiveId" clId="{AEB3FFFC-BECB-49D1-93A3-A572370DCA3E}" dt="2026-09-09T22:53:01.144" v="604" actId="14100"/>
          <ac:picMkLst>
            <pc:docMk/>
            <pc:sldMk cId="0" sldId="256"/>
            <ac:picMk id="5132" creationId="{00000000-0000-0000-0000-000000000000}"/>
          </ac:picMkLst>
        </pc:picChg>
      </pc:sldChg>
      <pc:sldChg chg="modSp mod">
        <pc:chgData name="Tamie Wagner" userId="8d22693258ae3289" providerId="LiveId" clId="{AEB3FFFC-BECB-49D1-93A3-A572370DCA3E}" dt="2026-09-11T12:47:05.424" v="1782" actId="20577"/>
        <pc:sldMkLst>
          <pc:docMk/>
          <pc:sldMk cId="0" sldId="257"/>
        </pc:sldMkLst>
        <pc:spChg chg="mod">
          <ac:chgData name="Tamie Wagner" userId="8d22693258ae3289" providerId="LiveId" clId="{AEB3FFFC-BECB-49D1-93A3-A572370DCA3E}" dt="2026-09-11T12:47:05.424" v="1782" actId="20577"/>
          <ac:spMkLst>
            <pc:docMk/>
            <pc:sldMk cId="0" sldId="257"/>
            <ac:spMk id="11265" creationId="{00000000-0000-0000-0000-000000000000}"/>
          </ac:spMkLst>
        </pc:spChg>
        <pc:picChg chg="mod">
          <ac:chgData name="Tamie Wagner" userId="8d22693258ae3289" providerId="LiveId" clId="{AEB3FFFC-BECB-49D1-93A3-A572370DCA3E}" dt="2026-09-10T13:36:30.267" v="989" actId="1076"/>
          <ac:picMkLst>
            <pc:docMk/>
            <pc:sldMk cId="0" sldId="257"/>
            <ac:picMk id="8" creationId="{00000000-0000-0000-0000-000000000000}"/>
          </ac:picMkLst>
        </pc:picChg>
        <pc:picChg chg="mod">
          <ac:chgData name="Tamie Wagner" userId="8d22693258ae3289" providerId="LiveId" clId="{AEB3FFFC-BECB-49D1-93A3-A572370DCA3E}" dt="2026-09-10T13:36:24.575" v="988" actId="1076"/>
          <ac:picMkLst>
            <pc:docMk/>
            <pc:sldMk cId="0" sldId="257"/>
            <ac:picMk id="50" creationId="{00000000-0000-0000-0000-000000000000}"/>
          </ac:picMkLst>
        </pc:picChg>
      </pc:sldChg>
      <pc:sldChg chg="addSp delSp modSp mod">
        <pc:chgData name="Tamie Wagner" userId="8d22693258ae3289" providerId="LiveId" clId="{AEB3FFFC-BECB-49D1-93A3-A572370DCA3E}" dt="2026-09-11T12:49:49.096" v="1871" actId="1076"/>
        <pc:sldMkLst>
          <pc:docMk/>
          <pc:sldMk cId="0" sldId="258"/>
        </pc:sldMkLst>
        <pc:spChg chg="add mod">
          <ac:chgData name="Tamie Wagner" userId="8d22693258ae3289" providerId="LiveId" clId="{AEB3FFFC-BECB-49D1-93A3-A572370DCA3E}" dt="2026-09-10T20:52:09.281" v="1096" actId="1076"/>
          <ac:spMkLst>
            <pc:docMk/>
            <pc:sldMk cId="0" sldId="258"/>
            <ac:spMk id="2" creationId="{5A211C73-129C-2AE0-DC69-BCBCC6E423BF}"/>
          </ac:spMkLst>
        </pc:spChg>
        <pc:spChg chg="del mod">
          <ac:chgData name="Tamie Wagner" userId="8d22693258ae3289" providerId="LiveId" clId="{AEB3FFFC-BECB-49D1-93A3-A572370DCA3E}" dt="2026-09-10T20:47:49.282" v="1040" actId="478"/>
          <ac:spMkLst>
            <pc:docMk/>
            <pc:sldMk cId="0" sldId="258"/>
            <ac:spMk id="5" creationId="{00000000-0000-0000-0000-000000000000}"/>
          </ac:spMkLst>
        </pc:spChg>
        <pc:spChg chg="add mod ord">
          <ac:chgData name="Tamie Wagner" userId="8d22693258ae3289" providerId="LiveId" clId="{AEB3FFFC-BECB-49D1-93A3-A572370DCA3E}" dt="2026-09-11T12:49:29.597" v="1869" actId="167"/>
          <ac:spMkLst>
            <pc:docMk/>
            <pc:sldMk cId="0" sldId="258"/>
            <ac:spMk id="6" creationId="{3064B1A3-B42A-9D90-8286-C2580145965F}"/>
          </ac:spMkLst>
        </pc:spChg>
        <pc:spChg chg="del">
          <ac:chgData name="Tamie Wagner" userId="8d22693258ae3289" providerId="LiveId" clId="{AEB3FFFC-BECB-49D1-93A3-A572370DCA3E}" dt="2026-09-10T20:47:52.784" v="1041" actId="478"/>
          <ac:spMkLst>
            <pc:docMk/>
            <pc:sldMk cId="0" sldId="258"/>
            <ac:spMk id="8" creationId="{00000000-0000-0000-0000-000000000000}"/>
          </ac:spMkLst>
        </pc:spChg>
        <pc:spChg chg="mod">
          <ac:chgData name="Tamie Wagner" userId="8d22693258ae3289" providerId="LiveId" clId="{AEB3FFFC-BECB-49D1-93A3-A572370DCA3E}" dt="2026-09-11T12:49:49.096" v="1871" actId="1076"/>
          <ac:spMkLst>
            <pc:docMk/>
            <pc:sldMk cId="0" sldId="258"/>
            <ac:spMk id="13315" creationId="{00000000-0000-0000-0000-000000000000}"/>
          </ac:spMkLst>
        </pc:spChg>
        <pc:picChg chg="del mod">
          <ac:chgData name="Tamie Wagner" userId="8d22693258ae3289" providerId="LiveId" clId="{AEB3FFFC-BECB-49D1-93A3-A572370DCA3E}" dt="2026-09-10T20:51:57.019" v="1094" actId="478"/>
          <ac:picMkLst>
            <pc:docMk/>
            <pc:sldMk cId="0" sldId="258"/>
            <ac:picMk id="3" creationId="{00000000-0000-0000-0000-000000000000}"/>
          </ac:picMkLst>
        </pc:picChg>
        <pc:picChg chg="add mod ord">
          <ac:chgData name="Tamie Wagner" userId="8d22693258ae3289" providerId="LiveId" clId="{AEB3FFFC-BECB-49D1-93A3-A572370DCA3E}" dt="2026-09-11T12:49:33.799" v="1870" actId="167"/>
          <ac:picMkLst>
            <pc:docMk/>
            <pc:sldMk cId="0" sldId="258"/>
            <ac:picMk id="4" creationId="{262CFA1F-4EB3-9012-B84F-412FE415B4B9}"/>
          </ac:picMkLst>
        </pc:picChg>
        <pc:picChg chg="mod ord">
          <ac:chgData name="Tamie Wagner" userId="8d22693258ae3289" providerId="LiveId" clId="{AEB3FFFC-BECB-49D1-93A3-A572370DCA3E}" dt="2026-09-10T20:52:26.912" v="1098" actId="1076"/>
          <ac:picMkLst>
            <pc:docMk/>
            <pc:sldMk cId="0" sldId="258"/>
            <ac:picMk id="17" creationId="{00000000-0000-0000-0000-000000000000}"/>
          </ac:picMkLst>
        </pc:picChg>
      </pc:sldChg>
      <pc:sldChg chg="delSp modSp mod">
        <pc:chgData name="Tamie Wagner" userId="8d22693258ae3289" providerId="LiveId" clId="{AEB3FFFC-BECB-49D1-93A3-A572370DCA3E}" dt="2026-09-10T21:27:06.384" v="1317" actId="14100"/>
        <pc:sldMkLst>
          <pc:docMk/>
          <pc:sldMk cId="0" sldId="259"/>
        </pc:sldMkLst>
        <pc:spChg chg="mod ord">
          <ac:chgData name="Tamie Wagner" userId="8d22693258ae3289" providerId="LiveId" clId="{AEB3FFFC-BECB-49D1-93A3-A572370DCA3E}" dt="2026-09-10T21:25:24.435" v="1304" actId="14100"/>
          <ac:spMkLst>
            <pc:docMk/>
            <pc:sldMk cId="0" sldId="259"/>
            <ac:spMk id="7" creationId="{00000000-0000-0000-0000-000000000000}"/>
          </ac:spMkLst>
        </pc:spChg>
        <pc:spChg chg="del mod">
          <ac:chgData name="Tamie Wagner" userId="8d22693258ae3289" providerId="LiveId" clId="{AEB3FFFC-BECB-49D1-93A3-A572370DCA3E}" dt="2026-09-10T21:23:30.015" v="1291" actId="478"/>
          <ac:spMkLst>
            <pc:docMk/>
            <pc:sldMk cId="0" sldId="259"/>
            <ac:spMk id="8" creationId="{00000000-0000-0000-0000-000000000000}"/>
          </ac:spMkLst>
        </pc:spChg>
        <pc:spChg chg="del">
          <ac:chgData name="Tamie Wagner" userId="8d22693258ae3289" providerId="LiveId" clId="{AEB3FFFC-BECB-49D1-93A3-A572370DCA3E}" dt="2026-09-10T21:23:08.348" v="1286" actId="478"/>
          <ac:spMkLst>
            <pc:docMk/>
            <pc:sldMk cId="0" sldId="259"/>
            <ac:spMk id="17410" creationId="{00000000-0000-0000-0000-000000000000}"/>
          </ac:spMkLst>
        </pc:spChg>
        <pc:picChg chg="mod">
          <ac:chgData name="Tamie Wagner" userId="8d22693258ae3289" providerId="LiveId" clId="{AEB3FFFC-BECB-49D1-93A3-A572370DCA3E}" dt="2026-09-10T21:27:06.384" v="1317" actId="14100"/>
          <ac:picMkLst>
            <pc:docMk/>
            <pc:sldMk cId="0" sldId="259"/>
            <ac:picMk id="2" creationId="{00000000-0000-0000-0000-000000000000}"/>
          </ac:picMkLst>
        </pc:picChg>
        <pc:picChg chg="mod ord">
          <ac:chgData name="Tamie Wagner" userId="8d22693258ae3289" providerId="LiveId" clId="{AEB3FFFC-BECB-49D1-93A3-A572370DCA3E}" dt="2026-09-10T21:26:48.939" v="1316" actId="1076"/>
          <ac:picMkLst>
            <pc:docMk/>
            <pc:sldMk cId="0" sldId="259"/>
            <ac:picMk id="3" creationId="{00000000-0000-0000-0000-000000000000}"/>
          </ac:picMkLst>
        </pc:picChg>
        <pc:picChg chg="mod">
          <ac:chgData name="Tamie Wagner" userId="8d22693258ae3289" providerId="LiveId" clId="{AEB3FFFC-BECB-49D1-93A3-A572370DCA3E}" dt="2026-09-10T21:24:51.319" v="1301" actId="1076"/>
          <ac:picMkLst>
            <pc:docMk/>
            <pc:sldMk cId="0" sldId="259"/>
            <ac:picMk id="10" creationId="{00000000-0000-0000-0000-000000000000}"/>
          </ac:picMkLst>
        </pc:picChg>
        <pc:picChg chg="mod">
          <ac:chgData name="Tamie Wagner" userId="8d22693258ae3289" providerId="LiveId" clId="{AEB3FFFC-BECB-49D1-93A3-A572370DCA3E}" dt="2026-09-10T21:24:51.319" v="1301" actId="1076"/>
          <ac:picMkLst>
            <pc:docMk/>
            <pc:sldMk cId="0" sldId="259"/>
            <ac:picMk id="13" creationId="{00000000-0000-0000-0000-000000000000}"/>
          </ac:picMkLst>
        </pc:picChg>
        <pc:picChg chg="mod">
          <ac:chgData name="Tamie Wagner" userId="8d22693258ae3289" providerId="LiveId" clId="{AEB3FFFC-BECB-49D1-93A3-A572370DCA3E}" dt="2026-09-10T21:24:51.319" v="1301" actId="1076"/>
          <ac:picMkLst>
            <pc:docMk/>
            <pc:sldMk cId="0" sldId="259"/>
            <ac:picMk id="14" creationId="{00000000-0000-0000-0000-000000000000}"/>
          </ac:picMkLst>
        </pc:picChg>
        <pc:picChg chg="del">
          <ac:chgData name="Tamie Wagner" userId="8d22693258ae3289" providerId="LiveId" clId="{AEB3FFFC-BECB-49D1-93A3-A572370DCA3E}" dt="2026-09-10T21:24:16.845" v="1297" actId="478"/>
          <ac:picMkLst>
            <pc:docMk/>
            <pc:sldMk cId="0" sldId="259"/>
            <ac:picMk id="15" creationId="{00000000-0000-0000-0000-000000000000}"/>
          </ac:picMkLst>
        </pc:picChg>
        <pc:picChg chg="mod">
          <ac:chgData name="Tamie Wagner" userId="8d22693258ae3289" providerId="LiveId" clId="{AEB3FFFC-BECB-49D1-93A3-A572370DCA3E}" dt="2026-09-10T21:24:51.319" v="1301" actId="1076"/>
          <ac:picMkLst>
            <pc:docMk/>
            <pc:sldMk cId="0" sldId="259"/>
            <ac:picMk id="16" creationId="{00000000-0000-0000-0000-000000000000}"/>
          </ac:picMkLst>
        </pc:picChg>
        <pc:picChg chg="mod">
          <ac:chgData name="Tamie Wagner" userId="8d22693258ae3289" providerId="LiveId" clId="{AEB3FFFC-BECB-49D1-93A3-A572370DCA3E}" dt="2026-09-10T21:24:51.319" v="1301" actId="1076"/>
          <ac:picMkLst>
            <pc:docMk/>
            <pc:sldMk cId="0" sldId="259"/>
            <ac:picMk id="17" creationId="{00000000-0000-0000-0000-000000000000}"/>
          </ac:picMkLst>
        </pc:picChg>
        <pc:picChg chg="del">
          <ac:chgData name="Tamie Wagner" userId="8d22693258ae3289" providerId="LiveId" clId="{AEB3FFFC-BECB-49D1-93A3-A572370DCA3E}" dt="2026-09-10T21:24:21.493" v="1298" actId="478"/>
          <ac:picMkLst>
            <pc:docMk/>
            <pc:sldMk cId="0" sldId="259"/>
            <ac:picMk id="18" creationId="{00000000-0000-0000-0000-000000000000}"/>
          </ac:picMkLst>
        </pc:picChg>
        <pc:picChg chg="del">
          <ac:chgData name="Tamie Wagner" userId="8d22693258ae3289" providerId="LiveId" clId="{AEB3FFFC-BECB-49D1-93A3-A572370DCA3E}" dt="2026-09-10T21:24:16.845" v="1297" actId="478"/>
          <ac:picMkLst>
            <pc:docMk/>
            <pc:sldMk cId="0" sldId="259"/>
            <ac:picMk id="19" creationId="{00000000-0000-0000-0000-000000000000}"/>
          </ac:picMkLst>
        </pc:picChg>
        <pc:picChg chg="del">
          <ac:chgData name="Tamie Wagner" userId="8d22693258ae3289" providerId="LiveId" clId="{AEB3FFFC-BECB-49D1-93A3-A572370DCA3E}" dt="2026-09-10T21:24:16.845" v="1297" actId="478"/>
          <ac:picMkLst>
            <pc:docMk/>
            <pc:sldMk cId="0" sldId="259"/>
            <ac:picMk id="20" creationId="{00000000-0000-0000-0000-000000000000}"/>
          </ac:picMkLst>
        </pc:picChg>
        <pc:picChg chg="del">
          <ac:chgData name="Tamie Wagner" userId="8d22693258ae3289" providerId="LiveId" clId="{AEB3FFFC-BECB-49D1-93A3-A572370DCA3E}" dt="2026-09-10T21:24:16.845" v="1297" actId="478"/>
          <ac:picMkLst>
            <pc:docMk/>
            <pc:sldMk cId="0" sldId="259"/>
            <ac:picMk id="21" creationId="{00000000-0000-0000-0000-000000000000}"/>
          </ac:picMkLst>
        </pc:picChg>
        <pc:picChg chg="del">
          <ac:chgData name="Tamie Wagner" userId="8d22693258ae3289" providerId="LiveId" clId="{AEB3FFFC-BECB-49D1-93A3-A572370DCA3E}" dt="2026-09-10T21:24:16.845" v="1297" actId="478"/>
          <ac:picMkLst>
            <pc:docMk/>
            <pc:sldMk cId="0" sldId="259"/>
            <ac:picMk id="22" creationId="{00000000-0000-0000-0000-000000000000}"/>
          </ac:picMkLst>
        </pc:picChg>
        <pc:picChg chg="del">
          <ac:chgData name="Tamie Wagner" userId="8d22693258ae3289" providerId="LiveId" clId="{AEB3FFFC-BECB-49D1-93A3-A572370DCA3E}" dt="2026-09-10T21:24:16.845" v="1297" actId="478"/>
          <ac:picMkLst>
            <pc:docMk/>
            <pc:sldMk cId="0" sldId="259"/>
            <ac:picMk id="23" creationId="{00000000-0000-0000-0000-000000000000}"/>
          </ac:picMkLst>
        </pc:picChg>
        <pc:picChg chg="del">
          <ac:chgData name="Tamie Wagner" userId="8d22693258ae3289" providerId="LiveId" clId="{AEB3FFFC-BECB-49D1-93A3-A572370DCA3E}" dt="2026-09-10T21:24:16.845" v="1297" actId="478"/>
          <ac:picMkLst>
            <pc:docMk/>
            <pc:sldMk cId="0" sldId="259"/>
            <ac:picMk id="24" creationId="{00000000-0000-0000-0000-000000000000}"/>
          </ac:picMkLst>
        </pc:picChg>
        <pc:picChg chg="del">
          <ac:chgData name="Tamie Wagner" userId="8d22693258ae3289" providerId="LiveId" clId="{AEB3FFFC-BECB-49D1-93A3-A572370DCA3E}" dt="2026-09-10T21:24:16.845" v="1297" actId="478"/>
          <ac:picMkLst>
            <pc:docMk/>
            <pc:sldMk cId="0" sldId="259"/>
            <ac:picMk id="25" creationId="{00000000-0000-0000-0000-000000000000}"/>
          </ac:picMkLst>
        </pc:picChg>
        <pc:picChg chg="mod">
          <ac:chgData name="Tamie Wagner" userId="8d22693258ae3289" providerId="LiveId" clId="{AEB3FFFC-BECB-49D1-93A3-A572370DCA3E}" dt="2026-09-10T21:24:51.319" v="1301" actId="1076"/>
          <ac:picMkLst>
            <pc:docMk/>
            <pc:sldMk cId="0" sldId="259"/>
            <ac:picMk id="5122" creationId="{00000000-0000-0000-0000-000000000000}"/>
          </ac:picMkLst>
        </pc:picChg>
      </pc:sldChg>
      <pc:sldChg chg="addSp delSp modSp mod">
        <pc:chgData name="Tamie Wagner" userId="8d22693258ae3289" providerId="LiveId" clId="{AEB3FFFC-BECB-49D1-93A3-A572370DCA3E}" dt="2026-09-09T22:20:33.098" v="78" actId="1076"/>
        <pc:sldMkLst>
          <pc:docMk/>
          <pc:sldMk cId="0" sldId="260"/>
        </pc:sldMkLst>
        <pc:picChg chg="add mod">
          <ac:chgData name="Tamie Wagner" userId="8d22693258ae3289" providerId="LiveId" clId="{AEB3FFFC-BECB-49D1-93A3-A572370DCA3E}" dt="2026-09-09T22:20:33.098" v="78" actId="1076"/>
          <ac:picMkLst>
            <pc:docMk/>
            <pc:sldMk cId="0" sldId="260"/>
            <ac:picMk id="5" creationId="{5EB4E168-A7B4-02DB-0BBE-C50B921ED4D5}"/>
          </ac:picMkLst>
        </pc:picChg>
      </pc:sldChg>
      <pc:sldChg chg="addSp delSp modSp mod">
        <pc:chgData name="Tamie Wagner" userId="8d22693258ae3289" providerId="LiveId" clId="{AEB3FFFC-BECB-49D1-93A3-A572370DCA3E}" dt="2026-09-11T12:56:41.737" v="1897" actId="14100"/>
        <pc:sldMkLst>
          <pc:docMk/>
          <pc:sldMk cId="0" sldId="261"/>
        </pc:sldMkLst>
        <pc:spChg chg="mod">
          <ac:chgData name="Tamie Wagner" userId="8d22693258ae3289" providerId="LiveId" clId="{AEB3FFFC-BECB-49D1-93A3-A572370DCA3E}" dt="2026-09-11T12:55:12.537" v="1884" actId="20577"/>
          <ac:spMkLst>
            <pc:docMk/>
            <pc:sldMk cId="0" sldId="261"/>
            <ac:spMk id="4" creationId="{00000000-0000-0000-0000-000000000000}"/>
          </ac:spMkLst>
        </pc:spChg>
        <pc:spChg chg="add del mod">
          <ac:chgData name="Tamie Wagner" userId="8d22693258ae3289" providerId="LiveId" clId="{AEB3FFFC-BECB-49D1-93A3-A572370DCA3E}" dt="2026-09-11T12:30:49.319" v="1769" actId="478"/>
          <ac:spMkLst>
            <pc:docMk/>
            <pc:sldMk cId="0" sldId="261"/>
            <ac:spMk id="6" creationId="{AA6DAEC2-ACD1-AA8D-21A7-DD0BB18CDDAA}"/>
          </ac:spMkLst>
        </pc:spChg>
        <pc:spChg chg="add del">
          <ac:chgData name="Tamie Wagner" userId="8d22693258ae3289" providerId="LiveId" clId="{AEB3FFFC-BECB-49D1-93A3-A572370DCA3E}" dt="2026-09-11T12:55:56.156" v="1892" actId="22"/>
          <ac:spMkLst>
            <pc:docMk/>
            <pc:sldMk cId="0" sldId="261"/>
            <ac:spMk id="8" creationId="{52230D24-DBB9-48F5-295A-F4EA8A18A7A9}"/>
          </ac:spMkLst>
        </pc:spChg>
        <pc:spChg chg="add mod">
          <ac:chgData name="Tamie Wagner" userId="8d22693258ae3289" providerId="LiveId" clId="{AEB3FFFC-BECB-49D1-93A3-A572370DCA3E}" dt="2026-09-11T12:56:41.737" v="1897" actId="14100"/>
          <ac:spMkLst>
            <pc:docMk/>
            <pc:sldMk cId="0" sldId="261"/>
            <ac:spMk id="10" creationId="{71E89E1D-CF78-8EDE-D901-166916B587DD}"/>
          </ac:spMkLst>
        </pc:spChg>
        <pc:picChg chg="add del mod">
          <ac:chgData name="Tamie Wagner" userId="8d22693258ae3289" providerId="LiveId" clId="{AEB3FFFC-BECB-49D1-93A3-A572370DCA3E}" dt="2026-09-11T12:30:43.785" v="1768" actId="478"/>
          <ac:picMkLst>
            <pc:docMk/>
            <pc:sldMk cId="0" sldId="261"/>
            <ac:picMk id="2" creationId="{C358DFD6-5940-4B32-B954-C51ED27C35D0}"/>
          </ac:picMkLst>
        </pc:picChg>
        <pc:picChg chg="add mod">
          <ac:chgData name="Tamie Wagner" userId="8d22693258ae3289" providerId="LiveId" clId="{AEB3FFFC-BECB-49D1-93A3-A572370DCA3E}" dt="2026-09-10T20:45:47.260" v="1027"/>
          <ac:picMkLst>
            <pc:docMk/>
            <pc:sldMk cId="0" sldId="261"/>
            <ac:picMk id="3" creationId="{712C1A06-AA11-BEFB-7CDF-78D5A316F8CB}"/>
          </ac:picMkLst>
        </pc:picChg>
        <pc:cxnChg chg="del">
          <ac:chgData name="Tamie Wagner" userId="8d22693258ae3289" providerId="LiveId" clId="{AEB3FFFC-BECB-49D1-93A3-A572370DCA3E}" dt="2026-09-11T12:30:49.319" v="1769" actId="478"/>
          <ac:cxnSpMkLst>
            <pc:docMk/>
            <pc:sldMk cId="0" sldId="261"/>
            <ac:cxnSpMk id="5" creationId="{00000000-0000-0000-0000-000000000000}"/>
          </ac:cxnSpMkLst>
        </pc:cxnChg>
      </pc:sldChg>
      <pc:sldChg chg="addSp delSp modSp mod">
        <pc:chgData name="Tamie Wagner" userId="8d22693258ae3289" providerId="LiveId" clId="{AEB3FFFC-BECB-49D1-93A3-A572370DCA3E}" dt="2026-09-11T12:30:21.594" v="1754" actId="1076"/>
        <pc:sldMkLst>
          <pc:docMk/>
          <pc:sldMk cId="0" sldId="262"/>
        </pc:sldMkLst>
        <pc:spChg chg="add mod">
          <ac:chgData name="Tamie Wagner" userId="8d22693258ae3289" providerId="LiveId" clId="{AEB3FFFC-BECB-49D1-93A3-A572370DCA3E}" dt="2026-09-11T12:29:18.040" v="1744"/>
          <ac:spMkLst>
            <pc:docMk/>
            <pc:sldMk cId="0" sldId="262"/>
            <ac:spMk id="3" creationId="{001E0585-AA2B-F0A4-0DC9-D203EFC516FB}"/>
          </ac:spMkLst>
        </pc:spChg>
        <pc:spChg chg="mod">
          <ac:chgData name="Tamie Wagner" userId="8d22693258ae3289" providerId="LiveId" clId="{AEB3FFFC-BECB-49D1-93A3-A572370DCA3E}" dt="2026-09-09T22:32:09.396" v="481" actId="14100"/>
          <ac:spMkLst>
            <pc:docMk/>
            <pc:sldMk cId="0" sldId="262"/>
            <ac:spMk id="4" creationId="{00000000-0000-0000-0000-000000000000}"/>
          </ac:spMkLst>
        </pc:spChg>
        <pc:picChg chg="add mod">
          <ac:chgData name="Tamie Wagner" userId="8d22693258ae3289" providerId="LiveId" clId="{AEB3FFFC-BECB-49D1-93A3-A572370DCA3E}" dt="2026-09-09T22:44:33.453" v="549" actId="1076"/>
          <ac:picMkLst>
            <pc:docMk/>
            <pc:sldMk cId="0" sldId="262"/>
            <ac:picMk id="2" creationId="{289D363E-7F2C-373D-26E9-4F4666DD28A6}"/>
          </ac:picMkLst>
        </pc:picChg>
        <pc:picChg chg="add mod">
          <ac:chgData name="Tamie Wagner" userId="8d22693258ae3289" providerId="LiveId" clId="{AEB3FFFC-BECB-49D1-93A3-A572370DCA3E}" dt="2026-09-11T12:29:52.141" v="1748" actId="1076"/>
          <ac:picMkLst>
            <pc:docMk/>
            <pc:sldMk cId="0" sldId="262"/>
            <ac:picMk id="5" creationId="{60F3494F-8CEA-8D41-42FD-06171BCAA64B}"/>
          </ac:picMkLst>
        </pc:picChg>
        <pc:picChg chg="add mod">
          <ac:chgData name="Tamie Wagner" userId="8d22693258ae3289" providerId="LiveId" clId="{AEB3FFFC-BECB-49D1-93A3-A572370DCA3E}" dt="2026-09-11T12:29:48.301" v="1747" actId="1076"/>
          <ac:picMkLst>
            <pc:docMk/>
            <pc:sldMk cId="0" sldId="262"/>
            <ac:picMk id="6" creationId="{6750BCFD-6B67-3CF6-5E86-096F7B61C1AD}"/>
          </ac:picMkLst>
        </pc:picChg>
        <pc:picChg chg="add mod">
          <ac:chgData name="Tamie Wagner" userId="8d22693258ae3289" providerId="LiveId" clId="{AEB3FFFC-BECB-49D1-93A3-A572370DCA3E}" dt="2026-09-11T12:29:45.414" v="1746" actId="1076"/>
          <ac:picMkLst>
            <pc:docMk/>
            <pc:sldMk cId="0" sldId="262"/>
            <ac:picMk id="7" creationId="{C4A35407-898D-F782-AD89-80E40B9CE0F7}"/>
          </ac:picMkLst>
        </pc:picChg>
        <pc:picChg chg="add mod">
          <ac:chgData name="Tamie Wagner" userId="8d22693258ae3289" providerId="LiveId" clId="{AEB3FFFC-BECB-49D1-93A3-A572370DCA3E}" dt="2026-09-11T12:29:55.951" v="1749" actId="1076"/>
          <ac:picMkLst>
            <pc:docMk/>
            <pc:sldMk cId="0" sldId="262"/>
            <ac:picMk id="8" creationId="{9D76FCB6-2068-25FE-D395-6EA2B3547F1D}"/>
          </ac:picMkLst>
        </pc:picChg>
        <pc:picChg chg="add mod">
          <ac:chgData name="Tamie Wagner" userId="8d22693258ae3289" providerId="LiveId" clId="{AEB3FFFC-BECB-49D1-93A3-A572370DCA3E}" dt="2026-09-11T12:30:11.417" v="1752" actId="1076"/>
          <ac:picMkLst>
            <pc:docMk/>
            <pc:sldMk cId="0" sldId="262"/>
            <ac:picMk id="9" creationId="{DEF156CB-C3DE-794E-48F9-C3E8DF849F9E}"/>
          </ac:picMkLst>
        </pc:picChg>
        <pc:picChg chg="add mod">
          <ac:chgData name="Tamie Wagner" userId="8d22693258ae3289" providerId="LiveId" clId="{AEB3FFFC-BECB-49D1-93A3-A572370DCA3E}" dt="2026-09-11T12:30:15.459" v="1753" actId="1076"/>
          <ac:picMkLst>
            <pc:docMk/>
            <pc:sldMk cId="0" sldId="262"/>
            <ac:picMk id="10" creationId="{13D6BEF2-304A-7687-915F-2500B6AC725F}"/>
          </ac:picMkLst>
        </pc:picChg>
        <pc:picChg chg="add mod">
          <ac:chgData name="Tamie Wagner" userId="8d22693258ae3289" providerId="LiveId" clId="{AEB3FFFC-BECB-49D1-93A3-A572370DCA3E}" dt="2026-09-11T12:30:21.594" v="1754" actId="1076"/>
          <ac:picMkLst>
            <pc:docMk/>
            <pc:sldMk cId="0" sldId="262"/>
            <ac:picMk id="11" creationId="{FF0BB441-08E2-9040-5128-DC5EE6B4E17C}"/>
          </ac:picMkLst>
        </pc:picChg>
        <pc:picChg chg="add mod">
          <ac:chgData name="Tamie Wagner" userId="8d22693258ae3289" providerId="LiveId" clId="{AEB3FFFC-BECB-49D1-93A3-A572370DCA3E}" dt="2026-09-09T22:44:37.393" v="550" actId="1076"/>
          <ac:picMkLst>
            <pc:docMk/>
            <pc:sldMk cId="0" sldId="262"/>
            <ac:picMk id="1026" creationId="{A777F5DB-3674-9862-1FD1-4A454B643336}"/>
          </ac:picMkLst>
        </pc:picChg>
      </pc:sldChg>
      <pc:sldChg chg="addSp delSp modSp mod">
        <pc:chgData name="Tamie Wagner" userId="8d22693258ae3289" providerId="LiveId" clId="{AEB3FFFC-BECB-49D1-93A3-A572370DCA3E}" dt="2026-09-09T23:24:53.471" v="729" actId="14100"/>
        <pc:sldMkLst>
          <pc:docMk/>
          <pc:sldMk cId="0" sldId="264"/>
        </pc:sldMkLst>
        <pc:spChg chg="add mod">
          <ac:chgData name="Tamie Wagner" userId="8d22693258ae3289" providerId="LiveId" clId="{AEB3FFFC-BECB-49D1-93A3-A572370DCA3E}" dt="2026-09-09T23:12:52.961" v="714" actId="208"/>
          <ac:spMkLst>
            <pc:docMk/>
            <pc:sldMk cId="0" sldId="264"/>
            <ac:spMk id="2" creationId="{9B5D8F11-D3DA-DD2C-14D4-C0E4F134B856}"/>
          </ac:spMkLst>
        </pc:spChg>
        <pc:spChg chg="add mod">
          <ac:chgData name="Tamie Wagner" userId="8d22693258ae3289" providerId="LiveId" clId="{AEB3FFFC-BECB-49D1-93A3-A572370DCA3E}" dt="2026-09-09T23:24:53.471" v="729" actId="14100"/>
          <ac:spMkLst>
            <pc:docMk/>
            <pc:sldMk cId="0" sldId="264"/>
            <ac:spMk id="5" creationId="{305CC87A-C78E-3262-4059-4B0D6BAA79C8}"/>
          </ac:spMkLst>
        </pc:spChg>
        <pc:spChg chg="mod">
          <ac:chgData name="Tamie Wagner" userId="8d22693258ae3289" providerId="LiveId" clId="{AEB3FFFC-BECB-49D1-93A3-A572370DCA3E}" dt="2026-09-09T23:12:27.985" v="712" actId="20577"/>
          <ac:spMkLst>
            <pc:docMk/>
            <pc:sldMk cId="0" sldId="264"/>
            <ac:spMk id="7169" creationId="{00000000-0000-0000-0000-000000000000}"/>
          </ac:spMkLst>
        </pc:spChg>
        <pc:picChg chg="add mod">
          <ac:chgData name="Tamie Wagner" userId="8d22693258ae3289" providerId="LiveId" clId="{AEB3FFFC-BECB-49D1-93A3-A572370DCA3E}" dt="2026-09-09T23:13:33.765" v="718" actId="1076"/>
          <ac:picMkLst>
            <pc:docMk/>
            <pc:sldMk cId="0" sldId="264"/>
            <ac:picMk id="3" creationId="{AB744C18-8E39-0F46-A684-2127515B3701}"/>
          </ac:picMkLst>
        </pc:picChg>
        <pc:picChg chg="mod">
          <ac:chgData name="Tamie Wagner" userId="8d22693258ae3289" providerId="LiveId" clId="{AEB3FFFC-BECB-49D1-93A3-A572370DCA3E}" dt="2026-09-09T23:13:46.415" v="720" actId="1076"/>
          <ac:picMkLst>
            <pc:docMk/>
            <pc:sldMk cId="0" sldId="264"/>
            <ac:picMk id="7170" creationId="{00000000-0000-0000-0000-000000000000}"/>
          </ac:picMkLst>
        </pc:picChg>
      </pc:sldChg>
      <pc:sldChg chg="addSp delSp modSp mod">
        <pc:chgData name="Tamie Wagner" userId="8d22693258ae3289" providerId="LiveId" clId="{AEB3FFFC-BECB-49D1-93A3-A572370DCA3E}" dt="2026-09-10T13:16:49.647" v="853" actId="20577"/>
        <pc:sldMkLst>
          <pc:docMk/>
          <pc:sldMk cId="0" sldId="265"/>
        </pc:sldMkLst>
        <pc:spChg chg="add mod">
          <ac:chgData name="Tamie Wagner" userId="8d22693258ae3289" providerId="LiveId" clId="{AEB3FFFC-BECB-49D1-93A3-A572370DCA3E}" dt="2026-09-10T13:16:49.647" v="853" actId="20577"/>
          <ac:spMkLst>
            <pc:docMk/>
            <pc:sldMk cId="0" sldId="265"/>
            <ac:spMk id="5" creationId="{D20CEA95-06C5-5335-B24C-5B735B1A44EC}"/>
          </ac:spMkLst>
        </pc:spChg>
        <pc:spChg chg="del">
          <ac:chgData name="Tamie Wagner" userId="8d22693258ae3289" providerId="LiveId" clId="{AEB3FFFC-BECB-49D1-93A3-A572370DCA3E}" dt="2026-09-10T13:11:24.928" v="807" actId="478"/>
          <ac:spMkLst>
            <pc:docMk/>
            <pc:sldMk cId="0" sldId="265"/>
            <ac:spMk id="8193" creationId="{00000000-0000-0000-0000-000000000000}"/>
          </ac:spMkLst>
        </pc:spChg>
        <pc:picChg chg="del">
          <ac:chgData name="Tamie Wagner" userId="8d22693258ae3289" providerId="LiveId" clId="{AEB3FFFC-BECB-49D1-93A3-A572370DCA3E}" dt="2026-09-10T13:12:23.998" v="818" actId="478"/>
          <ac:picMkLst>
            <pc:docMk/>
            <pc:sldMk cId="0" sldId="265"/>
            <ac:picMk id="2" creationId="{00000000-0000-0000-0000-000000000000}"/>
          </ac:picMkLst>
        </pc:picChg>
        <pc:picChg chg="del">
          <ac:chgData name="Tamie Wagner" userId="8d22693258ae3289" providerId="LiveId" clId="{AEB3FFFC-BECB-49D1-93A3-A572370DCA3E}" dt="2026-09-10T13:13:30.076" v="836" actId="478"/>
          <ac:picMkLst>
            <pc:docMk/>
            <pc:sldMk cId="0" sldId="265"/>
            <ac:picMk id="4" creationId="{00000000-0000-0000-0000-000000000000}"/>
          </ac:picMkLst>
        </pc:picChg>
        <pc:picChg chg="add mod ord">
          <ac:chgData name="Tamie Wagner" userId="8d22693258ae3289" providerId="LiveId" clId="{AEB3FFFC-BECB-49D1-93A3-A572370DCA3E}" dt="2026-09-10T13:14:34.295" v="846" actId="1076"/>
          <ac:picMkLst>
            <pc:docMk/>
            <pc:sldMk cId="0" sldId="265"/>
            <ac:picMk id="6" creationId="{69D3C722-FF7C-37F7-CA77-6CA74164FDDB}"/>
          </ac:picMkLst>
        </pc:picChg>
        <pc:picChg chg="add mod">
          <ac:chgData name="Tamie Wagner" userId="8d22693258ae3289" providerId="LiveId" clId="{AEB3FFFC-BECB-49D1-93A3-A572370DCA3E}" dt="2026-09-10T13:14:34.295" v="846" actId="1076"/>
          <ac:picMkLst>
            <pc:docMk/>
            <pc:sldMk cId="0" sldId="265"/>
            <ac:picMk id="7" creationId="{AC6B40C0-000C-06FF-F8BA-C53EB82E0B6D}"/>
          </ac:picMkLst>
        </pc:picChg>
        <pc:picChg chg="del">
          <ac:chgData name="Tamie Wagner" userId="8d22693258ae3289" providerId="LiveId" clId="{AEB3FFFC-BECB-49D1-93A3-A572370DCA3E}" dt="2026-09-10T13:13:30.076" v="836" actId="478"/>
          <ac:picMkLst>
            <pc:docMk/>
            <pc:sldMk cId="0" sldId="265"/>
            <ac:picMk id="8" creationId="{00000000-0000-0000-0000-000000000000}"/>
          </ac:picMkLst>
        </pc:picChg>
        <pc:picChg chg="del">
          <ac:chgData name="Tamie Wagner" userId="8d22693258ae3289" providerId="LiveId" clId="{AEB3FFFC-BECB-49D1-93A3-A572370DCA3E}" dt="2026-09-10T13:13:30.076" v="836" actId="478"/>
          <ac:picMkLst>
            <pc:docMk/>
            <pc:sldMk cId="0" sldId="265"/>
            <ac:picMk id="9" creationId="{00000000-0000-0000-0000-000000000000}"/>
          </ac:picMkLst>
        </pc:picChg>
        <pc:picChg chg="add mod ord">
          <ac:chgData name="Tamie Wagner" userId="8d22693258ae3289" providerId="LiveId" clId="{AEB3FFFC-BECB-49D1-93A3-A572370DCA3E}" dt="2026-09-10T13:14:34.295" v="846" actId="1076"/>
          <ac:picMkLst>
            <pc:docMk/>
            <pc:sldMk cId="0" sldId="265"/>
            <ac:picMk id="10" creationId="{7020E3FF-4986-8E91-ED7B-8F660A6A7896}"/>
          </ac:picMkLst>
        </pc:picChg>
        <pc:picChg chg="del">
          <ac:chgData name="Tamie Wagner" userId="8d22693258ae3289" providerId="LiveId" clId="{AEB3FFFC-BECB-49D1-93A3-A572370DCA3E}" dt="2026-09-10T13:12:23.998" v="818" actId="478"/>
          <ac:picMkLst>
            <pc:docMk/>
            <pc:sldMk cId="0" sldId="265"/>
            <ac:picMk id="11" creationId="{00000000-0000-0000-0000-000000000000}"/>
          </ac:picMkLst>
        </pc:picChg>
        <pc:picChg chg="add mod">
          <ac:chgData name="Tamie Wagner" userId="8d22693258ae3289" providerId="LiveId" clId="{AEB3FFFC-BECB-49D1-93A3-A572370DCA3E}" dt="2026-09-10T13:14:34.295" v="846" actId="1076"/>
          <ac:picMkLst>
            <pc:docMk/>
            <pc:sldMk cId="0" sldId="265"/>
            <ac:picMk id="12" creationId="{B2412233-64F1-EB06-F017-5314C3E4658C}"/>
          </ac:picMkLst>
        </pc:picChg>
        <pc:picChg chg="add mod modCrop">
          <ac:chgData name="Tamie Wagner" userId="8d22693258ae3289" providerId="LiveId" clId="{AEB3FFFC-BECB-49D1-93A3-A572370DCA3E}" dt="2026-09-10T13:14:40.935" v="847" actId="1076"/>
          <ac:picMkLst>
            <pc:docMk/>
            <pc:sldMk cId="0" sldId="265"/>
            <ac:picMk id="13" creationId="{2ABB38FF-8500-2043-3CD6-67F47558065D}"/>
          </ac:picMkLst>
        </pc:picChg>
        <pc:picChg chg="add mod modCrop">
          <ac:chgData name="Tamie Wagner" userId="8d22693258ae3289" providerId="LiveId" clId="{AEB3FFFC-BECB-49D1-93A3-A572370DCA3E}" dt="2026-09-10T13:14:24.147" v="845" actId="1076"/>
          <ac:picMkLst>
            <pc:docMk/>
            <pc:sldMk cId="0" sldId="265"/>
            <ac:picMk id="14" creationId="{001BB05B-CA0D-620B-490A-177E3CB4456A}"/>
          </ac:picMkLst>
        </pc:picChg>
        <pc:picChg chg="mod">
          <ac:chgData name="Tamie Wagner" userId="8d22693258ae3289" providerId="LiveId" clId="{AEB3FFFC-BECB-49D1-93A3-A572370DCA3E}" dt="2026-09-10T13:14:34.295" v="846" actId="1076"/>
          <ac:picMkLst>
            <pc:docMk/>
            <pc:sldMk cId="0" sldId="265"/>
            <ac:picMk id="58" creationId="{00000000-0000-0000-0000-000000000000}"/>
          </ac:picMkLst>
        </pc:picChg>
      </pc:sldChg>
      <pc:sldChg chg="del">
        <pc:chgData name="Tamie Wagner" userId="8d22693258ae3289" providerId="LiveId" clId="{AEB3FFFC-BECB-49D1-93A3-A572370DCA3E}" dt="2026-09-10T13:21:46.604" v="905" actId="47"/>
        <pc:sldMkLst>
          <pc:docMk/>
          <pc:sldMk cId="0" sldId="266"/>
        </pc:sldMkLst>
      </pc:sldChg>
      <pc:sldChg chg="addSp modSp mod modNotesTx">
        <pc:chgData name="Tamie Wagner" userId="8d22693258ae3289" providerId="LiveId" clId="{AEB3FFFC-BECB-49D1-93A3-A572370DCA3E}" dt="2026-09-10T13:32:34.787" v="937" actId="20577"/>
        <pc:sldMkLst>
          <pc:docMk/>
          <pc:sldMk cId="0" sldId="267"/>
        </pc:sldMkLst>
        <pc:spChg chg="mod">
          <ac:chgData name="Tamie Wagner" userId="8d22693258ae3289" providerId="LiveId" clId="{AEB3FFFC-BECB-49D1-93A3-A572370DCA3E}" dt="2026-09-10T13:22:12.614" v="920" actId="14100"/>
          <ac:spMkLst>
            <pc:docMk/>
            <pc:sldMk cId="0" sldId="267"/>
            <ac:spMk id="4" creationId="{00000000-0000-0000-0000-000000000000}"/>
          </ac:spMkLst>
        </pc:spChg>
        <pc:picChg chg="add mod">
          <ac:chgData name="Tamie Wagner" userId="8d22693258ae3289" providerId="LiveId" clId="{AEB3FFFC-BECB-49D1-93A3-A572370DCA3E}" dt="2026-09-10T13:32:02.166" v="929"/>
          <ac:picMkLst>
            <pc:docMk/>
            <pc:sldMk cId="0" sldId="267"/>
            <ac:picMk id="1026" creationId="{B8A24AC6-0C6B-700A-6BD2-3DAD8A45C487}"/>
          </ac:picMkLst>
        </pc:picChg>
        <pc:picChg chg="mod modCrop">
          <ac:chgData name="Tamie Wagner" userId="8d22693258ae3289" providerId="LiveId" clId="{AEB3FFFC-BECB-49D1-93A3-A572370DCA3E}" dt="2026-09-10T13:22:49.768" v="924" actId="14100"/>
          <ac:picMkLst>
            <pc:docMk/>
            <pc:sldMk cId="0" sldId="267"/>
            <ac:picMk id="10241" creationId="{00000000-0000-0000-0000-000000000000}"/>
          </ac:picMkLst>
        </pc:picChg>
      </pc:sldChg>
      <pc:sldChg chg="addSp delSp modSp mod">
        <pc:chgData name="Tamie Wagner" userId="8d22693258ae3289" providerId="LiveId" clId="{AEB3FFFC-BECB-49D1-93A3-A572370DCA3E}" dt="2026-09-11T12:47:21.380" v="1785" actId="20577"/>
        <pc:sldMkLst>
          <pc:docMk/>
          <pc:sldMk cId="0" sldId="268"/>
        </pc:sldMkLst>
        <pc:spChg chg="mod">
          <ac:chgData name="Tamie Wagner" userId="8d22693258ae3289" providerId="LiveId" clId="{AEB3FFFC-BECB-49D1-93A3-A572370DCA3E}" dt="2026-09-11T12:47:21.380" v="1785" actId="20577"/>
          <ac:spMkLst>
            <pc:docMk/>
            <pc:sldMk cId="0" sldId="268"/>
            <ac:spMk id="2" creationId="{00000000-0000-0000-0000-000000000000}"/>
          </ac:spMkLst>
        </pc:spChg>
        <pc:picChg chg="del">
          <ac:chgData name="Tamie Wagner" userId="8d22693258ae3289" providerId="LiveId" clId="{AEB3FFFC-BECB-49D1-93A3-A572370DCA3E}" dt="2026-09-10T20:45:31.511" v="1026" actId="478"/>
          <ac:picMkLst>
            <pc:docMk/>
            <pc:sldMk cId="0" sldId="268"/>
            <ac:picMk id="3" creationId="{00000000-0000-0000-0000-000000000000}"/>
          </ac:picMkLst>
        </pc:picChg>
        <pc:picChg chg="add mod">
          <ac:chgData name="Tamie Wagner" userId="8d22693258ae3289" providerId="LiveId" clId="{AEB3FFFC-BECB-49D1-93A3-A572370DCA3E}" dt="2026-09-10T20:45:58.854" v="1028"/>
          <ac:picMkLst>
            <pc:docMk/>
            <pc:sldMk cId="0" sldId="268"/>
            <ac:picMk id="4" creationId="{8FD1AFA2-5A93-DBC5-3395-95E7315D93AD}"/>
          </ac:picMkLst>
        </pc:picChg>
        <pc:cxnChg chg="mod ord">
          <ac:chgData name="Tamie Wagner" userId="8d22693258ae3289" providerId="LiveId" clId="{AEB3FFFC-BECB-49D1-93A3-A572370DCA3E}" dt="2026-09-10T20:47:07.459" v="1038" actId="14100"/>
          <ac:cxnSpMkLst>
            <pc:docMk/>
            <pc:sldMk cId="0" sldId="268"/>
            <ac:cxnSpMk id="5" creationId="{00000000-0000-0000-0000-000000000000}"/>
          </ac:cxnSpMkLst>
        </pc:cxnChg>
      </pc:sldChg>
      <pc:sldChg chg="addSp delSp modSp mod">
        <pc:chgData name="Tamie Wagner" userId="8d22693258ae3289" providerId="LiveId" clId="{AEB3FFFC-BECB-49D1-93A3-A572370DCA3E}" dt="2026-09-11T12:50:43.259" v="1872" actId="20577"/>
        <pc:sldMkLst>
          <pc:docMk/>
          <pc:sldMk cId="0" sldId="269"/>
        </pc:sldMkLst>
        <pc:spChg chg="add del">
          <ac:chgData name="Tamie Wagner" userId="8d22693258ae3289" providerId="LiveId" clId="{AEB3FFFC-BECB-49D1-93A3-A572370DCA3E}" dt="2026-09-10T20:56:21.572" v="1102" actId="478"/>
          <ac:spMkLst>
            <pc:docMk/>
            <pc:sldMk cId="0" sldId="269"/>
            <ac:spMk id="2" creationId="{DFBC83CB-F38B-054D-7067-7E56562C2B92}"/>
          </ac:spMkLst>
        </pc:spChg>
        <pc:spChg chg="del">
          <ac:chgData name="Tamie Wagner" userId="8d22693258ae3289" providerId="LiveId" clId="{AEB3FFFC-BECB-49D1-93A3-A572370DCA3E}" dt="2026-09-10T20:53:10.773" v="1100" actId="478"/>
          <ac:spMkLst>
            <pc:docMk/>
            <pc:sldMk cId="0" sldId="269"/>
            <ac:spMk id="5" creationId="{00000000-0000-0000-0000-000000000000}"/>
          </ac:spMkLst>
        </pc:spChg>
        <pc:spChg chg="del mod">
          <ac:chgData name="Tamie Wagner" userId="8d22693258ae3289" providerId="LiveId" clId="{AEB3FFFC-BECB-49D1-93A3-A572370DCA3E}" dt="2026-09-10T20:53:10.773" v="1100" actId="478"/>
          <ac:spMkLst>
            <pc:docMk/>
            <pc:sldMk cId="0" sldId="269"/>
            <ac:spMk id="6" creationId="{00000000-0000-0000-0000-000000000000}"/>
          </ac:spMkLst>
        </pc:spChg>
        <pc:spChg chg="del">
          <ac:chgData name="Tamie Wagner" userId="8d22693258ae3289" providerId="LiveId" clId="{AEB3FFFC-BECB-49D1-93A3-A572370DCA3E}" dt="2026-09-10T20:53:10.773" v="1100" actId="478"/>
          <ac:spMkLst>
            <pc:docMk/>
            <pc:sldMk cId="0" sldId="269"/>
            <ac:spMk id="9" creationId="{00000000-0000-0000-0000-000000000000}"/>
          </ac:spMkLst>
        </pc:spChg>
        <pc:spChg chg="del">
          <ac:chgData name="Tamie Wagner" userId="8d22693258ae3289" providerId="LiveId" clId="{AEB3FFFC-BECB-49D1-93A3-A572370DCA3E}" dt="2026-09-10T20:53:10.773" v="1100" actId="478"/>
          <ac:spMkLst>
            <pc:docMk/>
            <pc:sldMk cId="0" sldId="269"/>
            <ac:spMk id="10" creationId="{00000000-0000-0000-0000-000000000000}"/>
          </ac:spMkLst>
        </pc:spChg>
        <pc:spChg chg="add del">
          <ac:chgData name="Tamie Wagner" userId="8d22693258ae3289" providerId="LiveId" clId="{AEB3FFFC-BECB-49D1-93A3-A572370DCA3E}" dt="2026-09-10T21:11:42.721" v="1191" actId="478"/>
          <ac:spMkLst>
            <pc:docMk/>
            <pc:sldMk cId="0" sldId="269"/>
            <ac:spMk id="12" creationId="{1B855E9B-634D-0B6B-D356-EEE31EE6A716}"/>
          </ac:spMkLst>
        </pc:spChg>
        <pc:spChg chg="add mod">
          <ac:chgData name="Tamie Wagner" userId="8d22693258ae3289" providerId="LiveId" clId="{AEB3FFFC-BECB-49D1-93A3-A572370DCA3E}" dt="2026-09-10T21:12:48.885" v="1208" actId="255"/>
          <ac:spMkLst>
            <pc:docMk/>
            <pc:sldMk cId="0" sldId="269"/>
            <ac:spMk id="13" creationId="{5B2DE6E2-7224-A736-599A-A76933235B2F}"/>
          </ac:spMkLst>
        </pc:spChg>
        <pc:spChg chg="add mod">
          <ac:chgData name="Tamie Wagner" userId="8d22693258ae3289" providerId="LiveId" clId="{AEB3FFFC-BECB-49D1-93A3-A572370DCA3E}" dt="2026-09-11T12:50:43.259" v="1872" actId="20577"/>
          <ac:spMkLst>
            <pc:docMk/>
            <pc:sldMk cId="0" sldId="269"/>
            <ac:spMk id="14" creationId="{E957FC76-2884-9C98-F79F-4282A69E8EED}"/>
          </ac:spMkLst>
        </pc:spChg>
        <pc:picChg chg="add mod">
          <ac:chgData name="Tamie Wagner" userId="8d22693258ae3289" providerId="LiveId" clId="{AEB3FFFC-BECB-49D1-93A3-A572370DCA3E}" dt="2026-09-10T21:11:22.317" v="1189" actId="1076"/>
          <ac:picMkLst>
            <pc:docMk/>
            <pc:sldMk cId="0" sldId="269"/>
            <ac:picMk id="3" creationId="{8AC6CDB0-EDF2-5084-750B-6EFA710DE7BD}"/>
          </ac:picMkLst>
        </pc:picChg>
        <pc:picChg chg="add mod modCrop">
          <ac:chgData name="Tamie Wagner" userId="8d22693258ae3289" providerId="LiveId" clId="{AEB3FFFC-BECB-49D1-93A3-A572370DCA3E}" dt="2026-09-10T21:10:04.671" v="1185"/>
          <ac:picMkLst>
            <pc:docMk/>
            <pc:sldMk cId="0" sldId="269"/>
            <ac:picMk id="4" creationId="{DF916AA2-D0A5-7C46-FCCA-F6F8780A3FB8}"/>
          </ac:picMkLst>
        </pc:picChg>
        <pc:picChg chg="del">
          <ac:chgData name="Tamie Wagner" userId="8d22693258ae3289" providerId="LiveId" clId="{AEB3FFFC-BECB-49D1-93A3-A572370DCA3E}" dt="2026-09-10T20:53:10.773" v="1100" actId="478"/>
          <ac:picMkLst>
            <pc:docMk/>
            <pc:sldMk cId="0" sldId="269"/>
            <ac:picMk id="7" creationId="{00000000-0000-0000-0000-000000000000}"/>
          </ac:picMkLst>
        </pc:picChg>
        <pc:picChg chg="del">
          <ac:chgData name="Tamie Wagner" userId="8d22693258ae3289" providerId="LiveId" clId="{AEB3FFFC-BECB-49D1-93A3-A572370DCA3E}" dt="2026-09-10T20:53:10.773" v="1100" actId="478"/>
          <ac:picMkLst>
            <pc:docMk/>
            <pc:sldMk cId="0" sldId="269"/>
            <ac:picMk id="8" creationId="{00000000-0000-0000-0000-000000000000}"/>
          </ac:picMkLst>
        </pc:picChg>
        <pc:picChg chg="add mod modCrop">
          <ac:chgData name="Tamie Wagner" userId="8d22693258ae3289" providerId="LiveId" clId="{AEB3FFFC-BECB-49D1-93A3-A572370DCA3E}" dt="2026-09-10T21:10:15.824" v="1186" actId="1076"/>
          <ac:picMkLst>
            <pc:docMk/>
            <pc:sldMk cId="0" sldId="269"/>
            <ac:picMk id="11" creationId="{44B19B38-F918-7E45-09C3-67B782AC081F}"/>
          </ac:picMkLst>
        </pc:picChg>
        <pc:picChg chg="add mod">
          <ac:chgData name="Tamie Wagner" userId="8d22693258ae3289" providerId="LiveId" clId="{AEB3FFFC-BECB-49D1-93A3-A572370DCA3E}" dt="2026-09-10T21:11:22.317" v="1189" actId="1076"/>
          <ac:picMkLst>
            <pc:docMk/>
            <pc:sldMk cId="0" sldId="269"/>
            <ac:picMk id="2052" creationId="{F0DD433D-07FE-D6A2-943F-4873D3419302}"/>
          </ac:picMkLst>
        </pc:picChg>
        <pc:picChg chg="del">
          <ac:chgData name="Tamie Wagner" userId="8d22693258ae3289" providerId="LiveId" clId="{AEB3FFFC-BECB-49D1-93A3-A572370DCA3E}" dt="2026-09-10T21:10:18.178" v="1187" actId="478"/>
          <ac:picMkLst>
            <pc:docMk/>
            <pc:sldMk cId="0" sldId="269"/>
            <ac:picMk id="14338" creationId="{00000000-0000-0000-0000-000000000000}"/>
          </ac:picMkLst>
        </pc:picChg>
        <pc:picChg chg="del">
          <ac:chgData name="Tamie Wagner" userId="8d22693258ae3289" providerId="LiveId" clId="{AEB3FFFC-BECB-49D1-93A3-A572370DCA3E}" dt="2026-09-10T20:53:10.773" v="1100" actId="478"/>
          <ac:picMkLst>
            <pc:docMk/>
            <pc:sldMk cId="0" sldId="269"/>
            <ac:picMk id="14339" creationId="{00000000-0000-0000-0000-000000000000}"/>
          </ac:picMkLst>
        </pc:picChg>
      </pc:sldChg>
      <pc:sldChg chg="del">
        <pc:chgData name="Tamie Wagner" userId="8d22693258ae3289" providerId="LiveId" clId="{AEB3FFFC-BECB-49D1-93A3-A572370DCA3E}" dt="2026-09-10T21:17:14.568" v="1252" actId="47"/>
        <pc:sldMkLst>
          <pc:docMk/>
          <pc:sldMk cId="0" sldId="270"/>
        </pc:sldMkLst>
      </pc:sldChg>
      <pc:sldChg chg="addSp delSp modSp mod">
        <pc:chgData name="Tamie Wagner" userId="8d22693258ae3289" providerId="LiveId" clId="{AEB3FFFC-BECB-49D1-93A3-A572370DCA3E}" dt="2026-09-10T21:19:46.637" v="1270" actId="1076"/>
        <pc:sldMkLst>
          <pc:docMk/>
          <pc:sldMk cId="0" sldId="271"/>
        </pc:sldMkLst>
        <pc:picChg chg="del">
          <ac:chgData name="Tamie Wagner" userId="8d22693258ae3289" providerId="LiveId" clId="{AEB3FFFC-BECB-49D1-93A3-A572370DCA3E}" dt="2026-09-10T21:17:20.423" v="1253" actId="478"/>
          <ac:picMkLst>
            <pc:docMk/>
            <pc:sldMk cId="0" sldId="271"/>
            <ac:picMk id="3" creationId="{00000000-0000-0000-0000-000000000000}"/>
          </ac:picMkLst>
        </pc:picChg>
        <pc:picChg chg="add mod">
          <ac:chgData name="Tamie Wagner" userId="8d22693258ae3289" providerId="LiveId" clId="{AEB3FFFC-BECB-49D1-93A3-A572370DCA3E}" dt="2026-09-10T21:17:42.163" v="1255" actId="14100"/>
          <ac:picMkLst>
            <pc:docMk/>
            <pc:sldMk cId="0" sldId="271"/>
            <ac:picMk id="5" creationId="{3B3F4967-2AF4-F744-1A97-16076AF6192A}"/>
          </ac:picMkLst>
        </pc:picChg>
        <pc:cxnChg chg="del mod">
          <ac:chgData name="Tamie Wagner" userId="8d22693258ae3289" providerId="LiveId" clId="{AEB3FFFC-BECB-49D1-93A3-A572370DCA3E}" dt="2026-09-10T21:18:43.212" v="1263" actId="478"/>
          <ac:cxnSpMkLst>
            <pc:docMk/>
            <pc:sldMk cId="0" sldId="271"/>
            <ac:cxnSpMk id="4" creationId="{00000000-0000-0000-0000-000000000000}"/>
          </ac:cxnSpMkLst>
        </pc:cxnChg>
        <pc:cxnChg chg="add mod">
          <ac:chgData name="Tamie Wagner" userId="8d22693258ae3289" providerId="LiveId" clId="{AEB3FFFC-BECB-49D1-93A3-A572370DCA3E}" dt="2026-09-10T21:19:46.637" v="1270" actId="1076"/>
          <ac:cxnSpMkLst>
            <pc:docMk/>
            <pc:sldMk cId="0" sldId="271"/>
            <ac:cxnSpMk id="10" creationId="{490ACDE6-535A-E5EC-E352-BF746D5D20FE}"/>
          </ac:cxnSpMkLst>
        </pc:cxnChg>
      </pc:sldChg>
      <pc:sldChg chg="delSp modSp mod">
        <pc:chgData name="Tamie Wagner" userId="8d22693258ae3289" providerId="LiveId" clId="{AEB3FFFC-BECB-49D1-93A3-A572370DCA3E}" dt="2026-09-10T21:29:28.932" v="1342" actId="1076"/>
        <pc:sldMkLst>
          <pc:docMk/>
          <pc:sldMk cId="0" sldId="272"/>
        </pc:sldMkLst>
        <pc:spChg chg="mod">
          <ac:chgData name="Tamie Wagner" userId="8d22693258ae3289" providerId="LiveId" clId="{AEB3FFFC-BECB-49D1-93A3-A572370DCA3E}" dt="2026-09-10T21:29:13.967" v="1338" actId="1076"/>
          <ac:spMkLst>
            <pc:docMk/>
            <pc:sldMk cId="0" sldId="272"/>
            <ac:spMk id="2" creationId="{00000000-0000-0000-0000-000000000000}"/>
          </ac:spMkLst>
        </pc:spChg>
        <pc:spChg chg="del">
          <ac:chgData name="Tamie Wagner" userId="8d22693258ae3289" providerId="LiveId" clId="{AEB3FFFC-BECB-49D1-93A3-A572370DCA3E}" dt="2026-09-10T21:28:07.797" v="1318" actId="478"/>
          <ac:spMkLst>
            <pc:docMk/>
            <pc:sldMk cId="0" sldId="272"/>
            <ac:spMk id="5" creationId="{00000000-0000-0000-0000-000000000000}"/>
          </ac:spMkLst>
        </pc:spChg>
        <pc:spChg chg="del">
          <ac:chgData name="Tamie Wagner" userId="8d22693258ae3289" providerId="LiveId" clId="{AEB3FFFC-BECB-49D1-93A3-A572370DCA3E}" dt="2026-09-10T21:28:07.797" v="1318" actId="478"/>
          <ac:spMkLst>
            <pc:docMk/>
            <pc:sldMk cId="0" sldId="272"/>
            <ac:spMk id="6" creationId="{00000000-0000-0000-0000-000000000000}"/>
          </ac:spMkLst>
        </pc:spChg>
        <pc:spChg chg="mod">
          <ac:chgData name="Tamie Wagner" userId="8d22693258ae3289" providerId="LiveId" clId="{AEB3FFFC-BECB-49D1-93A3-A572370DCA3E}" dt="2026-09-10T21:28:41.677" v="1334" actId="14100"/>
          <ac:spMkLst>
            <pc:docMk/>
            <pc:sldMk cId="0" sldId="272"/>
            <ac:spMk id="14" creationId="{00000000-0000-0000-0000-000000000000}"/>
          </ac:spMkLst>
        </pc:spChg>
        <pc:spChg chg="mod">
          <ac:chgData name="Tamie Wagner" userId="8d22693258ae3289" providerId="LiveId" clId="{AEB3FFFC-BECB-49D1-93A3-A572370DCA3E}" dt="2026-09-10T21:29:28.932" v="1342" actId="1076"/>
          <ac:spMkLst>
            <pc:docMk/>
            <pc:sldMk cId="0" sldId="272"/>
            <ac:spMk id="18" creationId="{00000000-0000-0000-0000-000000000000}"/>
          </ac:spMkLst>
        </pc:spChg>
        <pc:picChg chg="del">
          <ac:chgData name="Tamie Wagner" userId="8d22693258ae3289" providerId="LiveId" clId="{AEB3FFFC-BECB-49D1-93A3-A572370DCA3E}" dt="2026-09-10T21:28:07.797" v="1318" actId="478"/>
          <ac:picMkLst>
            <pc:docMk/>
            <pc:sldMk cId="0" sldId="272"/>
            <ac:picMk id="13" creationId="{00000000-0000-0000-0000-000000000000}"/>
          </ac:picMkLst>
        </pc:picChg>
        <pc:picChg chg="del">
          <ac:chgData name="Tamie Wagner" userId="8d22693258ae3289" providerId="LiveId" clId="{AEB3FFFC-BECB-49D1-93A3-A572370DCA3E}" dt="2026-09-10T21:28:07.797" v="1318" actId="478"/>
          <ac:picMkLst>
            <pc:docMk/>
            <pc:sldMk cId="0" sldId="272"/>
            <ac:picMk id="18433" creationId="{00000000-0000-0000-0000-000000000000}"/>
          </ac:picMkLst>
        </pc:picChg>
        <pc:picChg chg="mod">
          <ac:chgData name="Tamie Wagner" userId="8d22693258ae3289" providerId="LiveId" clId="{AEB3FFFC-BECB-49D1-93A3-A572370DCA3E}" dt="2026-09-10T21:28:46.473" v="1335" actId="1076"/>
          <ac:picMkLst>
            <pc:docMk/>
            <pc:sldMk cId="0" sldId="272"/>
            <ac:picMk id="29698" creationId="{00000000-0000-0000-0000-000000000000}"/>
          </ac:picMkLst>
        </pc:picChg>
        <pc:picChg chg="mod">
          <ac:chgData name="Tamie Wagner" userId="8d22693258ae3289" providerId="LiveId" clId="{AEB3FFFC-BECB-49D1-93A3-A572370DCA3E}" dt="2026-09-10T21:29:03.048" v="1337" actId="1076"/>
          <ac:picMkLst>
            <pc:docMk/>
            <pc:sldMk cId="0" sldId="272"/>
            <ac:picMk id="29700" creationId="{00000000-0000-0000-0000-000000000000}"/>
          </ac:picMkLst>
        </pc:picChg>
        <pc:picChg chg="mod">
          <ac:chgData name="Tamie Wagner" userId="8d22693258ae3289" providerId="LiveId" clId="{AEB3FFFC-BECB-49D1-93A3-A572370DCA3E}" dt="2026-09-10T21:29:26.424" v="1341" actId="1076"/>
          <ac:picMkLst>
            <pc:docMk/>
            <pc:sldMk cId="0" sldId="272"/>
            <ac:picMk id="29702" creationId="{00000000-0000-0000-0000-000000000000}"/>
          </ac:picMkLst>
        </pc:picChg>
      </pc:sldChg>
      <pc:sldChg chg="addSp delSp modSp mod">
        <pc:chgData name="Tamie Wagner" userId="8d22693258ae3289" providerId="LiveId" clId="{AEB3FFFC-BECB-49D1-93A3-A572370DCA3E}" dt="2026-09-09T23:07:01.602" v="677" actId="196"/>
        <pc:sldMkLst>
          <pc:docMk/>
          <pc:sldMk cId="2065491411" sldId="276"/>
        </pc:sldMkLst>
        <pc:spChg chg="add mod">
          <ac:chgData name="Tamie Wagner" userId="8d22693258ae3289" providerId="LiveId" clId="{AEB3FFFC-BECB-49D1-93A3-A572370DCA3E}" dt="2026-09-09T22:57:23.699" v="636" actId="1076"/>
          <ac:spMkLst>
            <pc:docMk/>
            <pc:sldMk cId="2065491411" sldId="276"/>
            <ac:spMk id="2" creationId="{9ABADCCB-5B25-D0D7-9964-CE556CB5AAB3}"/>
          </ac:spMkLst>
        </pc:spChg>
        <pc:spChg chg="mod">
          <ac:chgData name="Tamie Wagner" userId="8d22693258ae3289" providerId="LiveId" clId="{AEB3FFFC-BECB-49D1-93A3-A572370DCA3E}" dt="2026-09-09T22:57:30.156" v="637" actId="14100"/>
          <ac:spMkLst>
            <pc:docMk/>
            <pc:sldMk cId="2065491411" sldId="276"/>
            <ac:spMk id="9" creationId="{00000000-0000-0000-0000-000000000000}"/>
          </ac:spMkLst>
        </pc:spChg>
        <pc:picChg chg="add mod">
          <ac:chgData name="Tamie Wagner" userId="8d22693258ae3289" providerId="LiveId" clId="{AEB3FFFC-BECB-49D1-93A3-A572370DCA3E}" dt="2026-09-09T23:06:45.487" v="675" actId="196"/>
          <ac:picMkLst>
            <pc:docMk/>
            <pc:sldMk cId="2065491411" sldId="276"/>
            <ac:picMk id="3" creationId="{785389BA-8876-31FA-E989-A1520C3D91CB}"/>
          </ac:picMkLst>
        </pc:picChg>
        <pc:picChg chg="add mod">
          <ac:chgData name="Tamie Wagner" userId="8d22693258ae3289" providerId="LiveId" clId="{AEB3FFFC-BECB-49D1-93A3-A572370DCA3E}" dt="2026-09-09T23:06:56.470" v="676" actId="688"/>
          <ac:picMkLst>
            <pc:docMk/>
            <pc:sldMk cId="2065491411" sldId="276"/>
            <ac:picMk id="4" creationId="{50FBE579-B1C5-9580-C233-8FAFE84B1B40}"/>
          </ac:picMkLst>
        </pc:picChg>
        <pc:picChg chg="add mod">
          <ac:chgData name="Tamie Wagner" userId="8d22693258ae3289" providerId="LiveId" clId="{AEB3FFFC-BECB-49D1-93A3-A572370DCA3E}" dt="2026-09-09T23:06:24.229" v="672" actId="1076"/>
          <ac:picMkLst>
            <pc:docMk/>
            <pc:sldMk cId="2065491411" sldId="276"/>
            <ac:picMk id="5" creationId="{FAFEDC5F-8275-466D-4D6A-2DDEB7C1C344}"/>
          </ac:picMkLst>
        </pc:picChg>
        <pc:picChg chg="add mod">
          <ac:chgData name="Tamie Wagner" userId="8d22693258ae3289" providerId="LiveId" clId="{AEB3FFFC-BECB-49D1-93A3-A572370DCA3E}" dt="2026-09-09T23:07:01.602" v="677" actId="196"/>
          <ac:picMkLst>
            <pc:docMk/>
            <pc:sldMk cId="2065491411" sldId="276"/>
            <ac:picMk id="6" creationId="{FB1E67BD-50D6-7B28-3390-36E5170B5C34}"/>
          </ac:picMkLst>
        </pc:picChg>
        <pc:picChg chg="add mod">
          <ac:chgData name="Tamie Wagner" userId="8d22693258ae3289" providerId="LiveId" clId="{AEB3FFFC-BECB-49D1-93A3-A572370DCA3E}" dt="2026-09-09T22:58:31.380" v="645" actId="1076"/>
          <ac:picMkLst>
            <pc:docMk/>
            <pc:sldMk cId="2065491411" sldId="276"/>
            <ac:picMk id="7" creationId="{756CB435-9DD2-D14B-D3ED-9260C5E63B12}"/>
          </ac:picMkLst>
        </pc:picChg>
        <pc:picChg chg="mod ord">
          <ac:chgData name="Tamie Wagner" userId="8d22693258ae3289" providerId="LiveId" clId="{AEB3FFFC-BECB-49D1-93A3-A572370DCA3E}" dt="2026-09-09T23:05:42.013" v="662" actId="166"/>
          <ac:picMkLst>
            <pc:docMk/>
            <pc:sldMk cId="2065491411" sldId="276"/>
            <ac:picMk id="8" creationId="{EEF4C4C0-73ED-23FC-C618-AAA4079FD06A}"/>
          </ac:picMkLst>
        </pc:picChg>
        <pc:picChg chg="add mod">
          <ac:chgData name="Tamie Wagner" userId="8d22693258ae3289" providerId="LiveId" clId="{AEB3FFFC-BECB-49D1-93A3-A572370DCA3E}" dt="2026-09-09T22:58:02.037" v="640" actId="1076"/>
          <ac:picMkLst>
            <pc:docMk/>
            <pc:sldMk cId="2065491411" sldId="276"/>
            <ac:picMk id="10" creationId="{718FB8EB-0D51-A72F-191F-BEA7EDDA8A82}"/>
          </ac:picMkLst>
        </pc:picChg>
        <pc:picChg chg="mod">
          <ac:chgData name="Tamie Wagner" userId="8d22693258ae3289" providerId="LiveId" clId="{AEB3FFFC-BECB-49D1-93A3-A572370DCA3E}" dt="2026-09-09T23:06:27.728" v="673" actId="1076"/>
          <ac:picMkLst>
            <pc:docMk/>
            <pc:sldMk cId="2065491411" sldId="276"/>
            <ac:picMk id="11" creationId="{B9C80B6F-1D48-52B9-F901-2C27570289C1}"/>
          </ac:picMkLst>
        </pc:picChg>
        <pc:picChg chg="add mod">
          <ac:chgData name="Tamie Wagner" userId="8d22693258ae3289" providerId="LiveId" clId="{AEB3FFFC-BECB-49D1-93A3-A572370DCA3E}" dt="2026-09-09T23:05:26.873" v="659" actId="1076"/>
          <ac:picMkLst>
            <pc:docMk/>
            <pc:sldMk cId="2065491411" sldId="276"/>
            <ac:picMk id="12" creationId="{4A688A90-9E0A-4B7A-2643-C414F51BA851}"/>
          </ac:picMkLst>
        </pc:picChg>
        <pc:picChg chg="add mod">
          <ac:chgData name="Tamie Wagner" userId="8d22693258ae3289" providerId="LiveId" clId="{AEB3FFFC-BECB-49D1-93A3-A572370DCA3E}" dt="2026-09-09T23:05:48.392" v="663" actId="1076"/>
          <ac:picMkLst>
            <pc:docMk/>
            <pc:sldMk cId="2065491411" sldId="276"/>
            <ac:picMk id="13" creationId="{1061AC35-1C72-11B8-ADD3-32D751A22F36}"/>
          </ac:picMkLst>
        </pc:picChg>
        <pc:picChg chg="mod">
          <ac:chgData name="Tamie Wagner" userId="8d22693258ae3289" providerId="LiveId" clId="{AEB3FFFC-BECB-49D1-93A3-A572370DCA3E}" dt="2026-09-09T23:05:18.149" v="657" actId="1076"/>
          <ac:picMkLst>
            <pc:docMk/>
            <pc:sldMk cId="2065491411" sldId="276"/>
            <ac:picMk id="14" creationId="{F072EA9B-8892-50B6-05D1-17984D9765EF}"/>
          </ac:picMkLst>
        </pc:picChg>
        <pc:picChg chg="mod ord">
          <ac:chgData name="Tamie Wagner" userId="8d22693258ae3289" providerId="LiveId" clId="{AEB3FFFC-BECB-49D1-93A3-A572370DCA3E}" dt="2026-09-09T22:59:47.627" v="652" actId="166"/>
          <ac:picMkLst>
            <pc:docMk/>
            <pc:sldMk cId="2065491411" sldId="276"/>
            <ac:picMk id="16" creationId="{A8C159F9-BAD1-7FFC-D6F2-87BA3E810E2A}"/>
          </ac:picMkLst>
        </pc:picChg>
        <pc:picChg chg="add mod">
          <ac:chgData name="Tamie Wagner" userId="8d22693258ae3289" providerId="LiveId" clId="{AEB3FFFC-BECB-49D1-93A3-A572370DCA3E}" dt="2026-09-09T23:06:32.203" v="674" actId="1076"/>
          <ac:picMkLst>
            <pc:docMk/>
            <pc:sldMk cId="2065491411" sldId="276"/>
            <ac:picMk id="18" creationId="{7A48F164-1E35-B12C-96E7-9E069B61EE74}"/>
          </ac:picMkLst>
        </pc:picChg>
        <pc:picChg chg="mod">
          <ac:chgData name="Tamie Wagner" userId="8d22693258ae3289" providerId="LiveId" clId="{AEB3FFFC-BECB-49D1-93A3-A572370DCA3E}" dt="2026-09-09T23:05:21.521" v="658" actId="1076"/>
          <ac:picMkLst>
            <pc:docMk/>
            <pc:sldMk cId="2065491411" sldId="276"/>
            <ac:picMk id="19" creationId="{2D6F53BA-B3F5-97FD-64AE-EBB78F76B47C}"/>
          </ac:picMkLst>
        </pc:picChg>
        <pc:picChg chg="add mod">
          <ac:chgData name="Tamie Wagner" userId="8d22693258ae3289" providerId="LiveId" clId="{AEB3FFFC-BECB-49D1-93A3-A572370DCA3E}" dt="2026-09-09T23:05:14.804" v="656" actId="1076"/>
          <ac:picMkLst>
            <pc:docMk/>
            <pc:sldMk cId="2065491411" sldId="276"/>
            <ac:picMk id="20" creationId="{BD6EBAE7-691D-FA4E-E0A0-26B735483780}"/>
          </ac:picMkLst>
        </pc:picChg>
        <pc:picChg chg="add mod ord">
          <ac:chgData name="Tamie Wagner" userId="8d22693258ae3289" providerId="LiveId" clId="{AEB3FFFC-BECB-49D1-93A3-A572370DCA3E}" dt="2026-09-09T22:59:43" v="651" actId="167"/>
          <ac:picMkLst>
            <pc:docMk/>
            <pc:sldMk cId="2065491411" sldId="276"/>
            <ac:picMk id="21" creationId="{4D6D57FB-20FF-C044-9721-C1297A34D850}"/>
          </ac:picMkLst>
        </pc:picChg>
        <pc:picChg chg="add mod">
          <ac:chgData name="Tamie Wagner" userId="8d22693258ae3289" providerId="LiveId" clId="{AEB3FFFC-BECB-49D1-93A3-A572370DCA3E}" dt="2026-09-09T22:59:27.888" v="649" actId="1076"/>
          <ac:picMkLst>
            <pc:docMk/>
            <pc:sldMk cId="2065491411" sldId="276"/>
            <ac:picMk id="23" creationId="{988D758D-D425-AFC8-5115-88EC8B0A0F00}"/>
          </ac:picMkLst>
        </pc:picChg>
        <pc:picChg chg="add mod">
          <ac:chgData name="Tamie Wagner" userId="8d22693258ae3289" providerId="LiveId" clId="{AEB3FFFC-BECB-49D1-93A3-A572370DCA3E}" dt="2026-09-09T23:05:09.074" v="655" actId="167"/>
          <ac:picMkLst>
            <pc:docMk/>
            <pc:sldMk cId="2065491411" sldId="276"/>
            <ac:picMk id="2050" creationId="{13C23CD3-E71A-2D47-F95C-274499191BAC}"/>
          </ac:picMkLst>
        </pc:picChg>
        <pc:picChg chg="mod">
          <ac:chgData name="Tamie Wagner" userId="8d22693258ae3289" providerId="LiveId" clId="{AEB3FFFC-BECB-49D1-93A3-A572370DCA3E}" dt="2026-09-09T22:58:17.593" v="643" actId="1076"/>
          <ac:picMkLst>
            <pc:docMk/>
            <pc:sldMk cId="2065491411" sldId="276"/>
            <ac:picMk id="5132" creationId="{00000000-0000-0000-0000-000000000000}"/>
          </ac:picMkLst>
        </pc:picChg>
      </pc:sldChg>
      <pc:sldChg chg="addSp delSp modSp mod">
        <pc:chgData name="Tamie Wagner" userId="8d22693258ae3289" providerId="LiveId" clId="{AEB3FFFC-BECB-49D1-93A3-A572370DCA3E}" dt="2026-09-11T12:43:41.446" v="1778" actId="14100"/>
        <pc:sldMkLst>
          <pc:docMk/>
          <pc:sldMk cId="1428342563" sldId="277"/>
        </pc:sldMkLst>
        <pc:spChg chg="add mod">
          <ac:chgData name="Tamie Wagner" userId="8d22693258ae3289" providerId="LiveId" clId="{AEB3FFFC-BECB-49D1-93A3-A572370DCA3E}" dt="2026-09-11T12:43:10.050" v="1773" actId="1076"/>
          <ac:spMkLst>
            <pc:docMk/>
            <pc:sldMk cId="1428342563" sldId="277"/>
            <ac:spMk id="2" creationId="{21D488CB-75A9-82C1-DA48-85F4460BD6B4}"/>
          </ac:spMkLst>
        </pc:spChg>
        <pc:spChg chg="mod">
          <ac:chgData name="Tamie Wagner" userId="8d22693258ae3289" providerId="LiveId" clId="{AEB3FFFC-BECB-49D1-93A3-A572370DCA3E}" dt="2026-09-11T12:43:41.446" v="1778" actId="14100"/>
          <ac:spMkLst>
            <pc:docMk/>
            <pc:sldMk cId="1428342563" sldId="277"/>
            <ac:spMk id="37" creationId="{00000000-0000-0000-0000-000000000000}"/>
          </ac:spMkLst>
        </pc:spChg>
        <pc:spChg chg="del mod">
          <ac:chgData name="Tamie Wagner" userId="8d22693258ae3289" providerId="LiveId" clId="{AEB3FFFC-BECB-49D1-93A3-A572370DCA3E}" dt="2026-09-11T12:42:55.139" v="1770" actId="478"/>
          <ac:spMkLst>
            <pc:docMk/>
            <pc:sldMk cId="1428342563" sldId="277"/>
            <ac:spMk id="38" creationId="{00000000-0000-0000-0000-000000000000}"/>
          </ac:spMkLst>
        </pc:spChg>
        <pc:picChg chg="add mod ord">
          <ac:chgData name="Tamie Wagner" userId="8d22693258ae3289" providerId="LiveId" clId="{AEB3FFFC-BECB-49D1-93A3-A572370DCA3E}" dt="2026-09-11T12:43:25.183" v="1775" actId="1076"/>
          <ac:picMkLst>
            <pc:docMk/>
            <pc:sldMk cId="1428342563" sldId="277"/>
            <ac:picMk id="3" creationId="{A105EB9B-410F-71EA-85A3-ED6C42704470}"/>
          </ac:picMkLst>
        </pc:picChg>
        <pc:picChg chg="add mod ord">
          <ac:chgData name="Tamie Wagner" userId="8d22693258ae3289" providerId="LiveId" clId="{AEB3FFFC-BECB-49D1-93A3-A572370DCA3E}" dt="2026-09-11T12:43:29.864" v="1776" actId="166"/>
          <ac:picMkLst>
            <pc:docMk/>
            <pc:sldMk cId="1428342563" sldId="277"/>
            <ac:picMk id="4" creationId="{501237A7-4F52-4289-A2E5-320362370113}"/>
          </ac:picMkLst>
        </pc:picChg>
        <pc:picChg chg="mod">
          <ac:chgData name="Tamie Wagner" userId="8d22693258ae3289" providerId="LiveId" clId="{AEB3FFFC-BECB-49D1-93A3-A572370DCA3E}" dt="2026-09-11T12:43:36.696" v="1777" actId="1076"/>
          <ac:picMkLst>
            <pc:docMk/>
            <pc:sldMk cId="1428342563" sldId="277"/>
            <ac:picMk id="69" creationId="{00000000-0000-0000-0000-000000000000}"/>
          </ac:picMkLst>
        </pc:picChg>
        <pc:picChg chg="mod">
          <ac:chgData name="Tamie Wagner" userId="8d22693258ae3289" providerId="LiveId" clId="{AEB3FFFC-BECB-49D1-93A3-A572370DCA3E}" dt="2026-09-09T23:11:55.138" v="709" actId="1076"/>
          <ac:picMkLst>
            <pc:docMk/>
            <pc:sldMk cId="1428342563" sldId="277"/>
            <ac:picMk id="5132" creationId="{00000000-0000-0000-0000-000000000000}"/>
          </ac:picMkLst>
        </pc:picChg>
      </pc:sldChg>
      <pc:sldChg chg="modSp del mod setBg">
        <pc:chgData name="Tamie Wagner" userId="8d22693258ae3289" providerId="LiveId" clId="{AEB3FFFC-BECB-49D1-93A3-A572370DCA3E}" dt="2026-09-10T13:39:08.969" v="1025" actId="47"/>
        <pc:sldMkLst>
          <pc:docMk/>
          <pc:sldMk cId="3715341264" sldId="278"/>
        </pc:sldMkLst>
        <pc:spChg chg="mod">
          <ac:chgData name="Tamie Wagner" userId="8d22693258ae3289" providerId="LiveId" clId="{AEB3FFFC-BECB-49D1-93A3-A572370DCA3E}" dt="2026-09-10T13:04:36.965" v="741" actId="14100"/>
          <ac:spMkLst>
            <pc:docMk/>
            <pc:sldMk cId="3715341264" sldId="278"/>
            <ac:spMk id="7" creationId="{00000000-0000-0000-0000-000000000000}"/>
          </ac:spMkLst>
        </pc:spChg>
      </pc:sldChg>
      <pc:sldChg chg="addSp delSp modSp mod">
        <pc:chgData name="Tamie Wagner" userId="8d22693258ae3289" providerId="LiveId" clId="{AEB3FFFC-BECB-49D1-93A3-A572370DCA3E}" dt="2026-09-10T13:16:42.875" v="850" actId="20577"/>
        <pc:sldMkLst>
          <pc:docMk/>
          <pc:sldMk cId="3674948768" sldId="279"/>
        </pc:sldMkLst>
        <pc:spChg chg="mod">
          <ac:chgData name="Tamie Wagner" userId="8d22693258ae3289" providerId="LiveId" clId="{AEB3FFFC-BECB-49D1-93A3-A572370DCA3E}" dt="2026-09-10T13:10:12.719" v="790" actId="14100"/>
          <ac:spMkLst>
            <pc:docMk/>
            <pc:sldMk cId="3674948768" sldId="279"/>
            <ac:spMk id="8" creationId="{00000000-0000-0000-0000-000000000000}"/>
          </ac:spMkLst>
        </pc:spChg>
        <pc:spChg chg="mod">
          <ac:chgData name="Tamie Wagner" userId="8d22693258ae3289" providerId="LiveId" clId="{AEB3FFFC-BECB-49D1-93A3-A572370DCA3E}" dt="2026-09-10T13:16:42.875" v="850" actId="20577"/>
          <ac:spMkLst>
            <pc:docMk/>
            <pc:sldMk cId="3674948768" sldId="279"/>
            <ac:spMk id="21" creationId="{00000000-0000-0000-0000-000000000000}"/>
          </ac:spMkLst>
        </pc:spChg>
        <pc:picChg chg="add mod">
          <ac:chgData name="Tamie Wagner" userId="8d22693258ae3289" providerId="LiveId" clId="{AEB3FFFC-BECB-49D1-93A3-A572370DCA3E}" dt="2026-09-10T13:09:41.992" v="786"/>
          <ac:picMkLst>
            <pc:docMk/>
            <pc:sldMk cId="3674948768" sldId="279"/>
            <ac:picMk id="2" creationId="{8AEDF76F-2FFA-9515-8B63-1E77B995E26A}"/>
          </ac:picMkLst>
        </pc:picChg>
        <pc:picChg chg="del">
          <ac:chgData name="Tamie Wagner" userId="8d22693258ae3289" providerId="LiveId" clId="{AEB3FFFC-BECB-49D1-93A3-A572370DCA3E}" dt="2026-09-10T13:09:32.620" v="785" actId="478"/>
          <ac:picMkLst>
            <pc:docMk/>
            <pc:sldMk cId="3674948768" sldId="279"/>
            <ac:picMk id="4" creationId="{00000000-0000-0000-0000-000000000000}"/>
          </ac:picMkLst>
        </pc:picChg>
        <pc:picChg chg="del">
          <ac:chgData name="Tamie Wagner" userId="8d22693258ae3289" providerId="LiveId" clId="{AEB3FFFC-BECB-49D1-93A3-A572370DCA3E}" dt="2026-09-10T13:09:32.620" v="785" actId="478"/>
          <ac:picMkLst>
            <pc:docMk/>
            <pc:sldMk cId="3674948768" sldId="279"/>
            <ac:picMk id="17" creationId="{00000000-0000-0000-0000-000000000000}"/>
          </ac:picMkLst>
        </pc:picChg>
        <pc:picChg chg="del">
          <ac:chgData name="Tamie Wagner" userId="8d22693258ae3289" providerId="LiveId" clId="{AEB3FFFC-BECB-49D1-93A3-A572370DCA3E}" dt="2026-09-10T13:09:32.620" v="785" actId="478"/>
          <ac:picMkLst>
            <pc:docMk/>
            <pc:sldMk cId="3674948768" sldId="279"/>
            <ac:picMk id="19" creationId="{00000000-0000-0000-0000-000000000000}"/>
          </ac:picMkLst>
        </pc:picChg>
      </pc:sldChg>
      <pc:sldChg chg="addSp delSp modSp mod">
        <pc:chgData name="Tamie Wagner" userId="8d22693258ae3289" providerId="LiveId" clId="{AEB3FFFC-BECB-49D1-93A3-A572370DCA3E}" dt="2026-09-10T13:20:07.003" v="886" actId="1076"/>
        <pc:sldMkLst>
          <pc:docMk/>
          <pc:sldMk cId="900730116" sldId="280"/>
        </pc:sldMkLst>
        <pc:spChg chg="mod">
          <ac:chgData name="Tamie Wagner" userId="8d22693258ae3289" providerId="LiveId" clId="{AEB3FFFC-BECB-49D1-93A3-A572370DCA3E}" dt="2026-09-10T13:17:50.431" v="873" actId="14100"/>
          <ac:spMkLst>
            <pc:docMk/>
            <pc:sldMk cId="900730116" sldId="280"/>
            <ac:spMk id="7" creationId="{00000000-0000-0000-0000-000000000000}"/>
          </ac:spMkLst>
        </pc:spChg>
        <pc:spChg chg="del">
          <ac:chgData name="Tamie Wagner" userId="8d22693258ae3289" providerId="LiveId" clId="{AEB3FFFC-BECB-49D1-93A3-A572370DCA3E}" dt="2026-09-10T13:15:33.426" v="849" actId="478"/>
          <ac:spMkLst>
            <pc:docMk/>
            <pc:sldMk cId="900730116" sldId="280"/>
            <ac:spMk id="8193" creationId="{00000000-0000-0000-0000-000000000000}"/>
          </ac:spMkLst>
        </pc:spChg>
        <pc:picChg chg="add mod">
          <ac:chgData name="Tamie Wagner" userId="8d22693258ae3289" providerId="LiveId" clId="{AEB3FFFC-BECB-49D1-93A3-A572370DCA3E}" dt="2026-09-10T13:18:55.781" v="877" actId="1076"/>
          <ac:picMkLst>
            <pc:docMk/>
            <pc:sldMk cId="900730116" sldId="280"/>
            <ac:picMk id="2" creationId="{0824E762-1195-1538-2364-4D50B07061FF}"/>
          </ac:picMkLst>
        </pc:picChg>
        <pc:picChg chg="add mod">
          <ac:chgData name="Tamie Wagner" userId="8d22693258ae3289" providerId="LiveId" clId="{AEB3FFFC-BECB-49D1-93A3-A572370DCA3E}" dt="2026-09-10T13:18:12.539" v="874"/>
          <ac:picMkLst>
            <pc:docMk/>
            <pc:sldMk cId="900730116" sldId="280"/>
            <ac:picMk id="3" creationId="{5A1D2073-471F-254D-AEBD-10715D9FF232}"/>
          </ac:picMkLst>
        </pc:picChg>
        <pc:picChg chg="del">
          <ac:chgData name="Tamie Wagner" userId="8d22693258ae3289" providerId="LiveId" clId="{AEB3FFFC-BECB-49D1-93A3-A572370DCA3E}" dt="2026-09-10T13:15:07.309" v="848" actId="478"/>
          <ac:picMkLst>
            <pc:docMk/>
            <pc:sldMk cId="900730116" sldId="280"/>
            <ac:picMk id="4" creationId="{00000000-0000-0000-0000-000000000000}"/>
          </ac:picMkLst>
        </pc:picChg>
        <pc:picChg chg="add mod">
          <ac:chgData name="Tamie Wagner" userId="8d22693258ae3289" providerId="LiveId" clId="{AEB3FFFC-BECB-49D1-93A3-A572370DCA3E}" dt="2026-09-10T13:20:07.003" v="886" actId="1076"/>
          <ac:picMkLst>
            <pc:docMk/>
            <pc:sldMk cId="900730116" sldId="280"/>
            <ac:picMk id="5" creationId="{7AE18E0B-037A-653C-89E0-135F2794D448}"/>
          </ac:picMkLst>
        </pc:picChg>
        <pc:picChg chg="add mod">
          <ac:chgData name="Tamie Wagner" userId="8d22693258ae3289" providerId="LiveId" clId="{AEB3FFFC-BECB-49D1-93A3-A572370DCA3E}" dt="2026-09-10T13:20:04.066" v="885" actId="1076"/>
          <ac:picMkLst>
            <pc:docMk/>
            <pc:sldMk cId="900730116" sldId="280"/>
            <ac:picMk id="6" creationId="{1659FADA-8A3B-795A-074D-B8795BECD928}"/>
          </ac:picMkLst>
        </pc:picChg>
        <pc:picChg chg="del">
          <ac:chgData name="Tamie Wagner" userId="8d22693258ae3289" providerId="LiveId" clId="{AEB3FFFC-BECB-49D1-93A3-A572370DCA3E}" dt="2026-09-10T13:15:07.309" v="848" actId="478"/>
          <ac:picMkLst>
            <pc:docMk/>
            <pc:sldMk cId="900730116" sldId="280"/>
            <ac:picMk id="8" creationId="{00000000-0000-0000-0000-000000000000}"/>
          </ac:picMkLst>
        </pc:picChg>
        <pc:picChg chg="del">
          <ac:chgData name="Tamie Wagner" userId="8d22693258ae3289" providerId="LiveId" clId="{AEB3FFFC-BECB-49D1-93A3-A572370DCA3E}" dt="2026-09-10T13:15:07.309" v="848" actId="478"/>
          <ac:picMkLst>
            <pc:docMk/>
            <pc:sldMk cId="900730116" sldId="280"/>
            <ac:picMk id="9" creationId="{00000000-0000-0000-0000-000000000000}"/>
          </ac:picMkLst>
        </pc:picChg>
        <pc:picChg chg="add mod">
          <ac:chgData name="Tamie Wagner" userId="8d22693258ae3289" providerId="LiveId" clId="{AEB3FFFC-BECB-49D1-93A3-A572370DCA3E}" dt="2026-09-10T13:20:01.488" v="884" actId="1076"/>
          <ac:picMkLst>
            <pc:docMk/>
            <pc:sldMk cId="900730116" sldId="280"/>
            <ac:picMk id="11" creationId="{86FC780F-9284-87E5-8216-E462C4AC0B62}"/>
          </ac:picMkLst>
        </pc:picChg>
        <pc:picChg chg="add mod">
          <ac:chgData name="Tamie Wagner" userId="8d22693258ae3289" providerId="LiveId" clId="{AEB3FFFC-BECB-49D1-93A3-A572370DCA3E}" dt="2026-09-10T13:19:49.962" v="881" actId="1076"/>
          <ac:picMkLst>
            <pc:docMk/>
            <pc:sldMk cId="900730116" sldId="280"/>
            <ac:picMk id="13" creationId="{E94CB556-A927-7185-56C3-9094B11B5400}"/>
          </ac:picMkLst>
        </pc:picChg>
        <pc:picChg chg="add mod">
          <ac:chgData name="Tamie Wagner" userId="8d22693258ae3289" providerId="LiveId" clId="{AEB3FFFC-BECB-49D1-93A3-A572370DCA3E}" dt="2026-09-10T13:19:53.725" v="882" actId="1076"/>
          <ac:picMkLst>
            <pc:docMk/>
            <pc:sldMk cId="900730116" sldId="280"/>
            <ac:picMk id="14" creationId="{FDB739DA-54B6-F697-9272-CDF90D3197D9}"/>
          </ac:picMkLst>
        </pc:picChg>
        <pc:picChg chg="add mod">
          <ac:chgData name="Tamie Wagner" userId="8d22693258ae3289" providerId="LiveId" clId="{AEB3FFFC-BECB-49D1-93A3-A572370DCA3E}" dt="2026-09-10T13:19:43.280" v="880" actId="1076"/>
          <ac:picMkLst>
            <pc:docMk/>
            <pc:sldMk cId="900730116" sldId="280"/>
            <ac:picMk id="15" creationId="{777EB46E-567D-1CDB-1B4E-68F49A64736E}"/>
          </ac:picMkLst>
        </pc:picChg>
        <pc:picChg chg="add mod">
          <ac:chgData name="Tamie Wagner" userId="8d22693258ae3289" providerId="LiveId" clId="{AEB3FFFC-BECB-49D1-93A3-A572370DCA3E}" dt="2026-09-10T13:19:43.280" v="880" actId="1076"/>
          <ac:picMkLst>
            <pc:docMk/>
            <pc:sldMk cId="900730116" sldId="280"/>
            <ac:picMk id="16" creationId="{121BB76A-65C3-EA85-B480-5C8AE22091E2}"/>
          </ac:picMkLst>
        </pc:picChg>
        <pc:picChg chg="add mod">
          <ac:chgData name="Tamie Wagner" userId="8d22693258ae3289" providerId="LiveId" clId="{AEB3FFFC-BECB-49D1-93A3-A572370DCA3E}" dt="2026-09-10T13:19:43.280" v="880" actId="1076"/>
          <ac:picMkLst>
            <pc:docMk/>
            <pc:sldMk cId="900730116" sldId="280"/>
            <ac:picMk id="17" creationId="{5CBAE19D-E626-6E49-4305-EB139ADBACC3}"/>
          </ac:picMkLst>
        </pc:picChg>
        <pc:picChg chg="mod">
          <ac:chgData name="Tamie Wagner" userId="8d22693258ae3289" providerId="LiveId" clId="{AEB3FFFC-BECB-49D1-93A3-A572370DCA3E}" dt="2026-09-10T13:18:55.781" v="877" actId="1076"/>
          <ac:picMkLst>
            <pc:docMk/>
            <pc:sldMk cId="900730116" sldId="280"/>
            <ac:picMk id="18" creationId="{3E80409B-72CA-FC04-0C72-7F05BFF2F883}"/>
          </ac:picMkLst>
        </pc:picChg>
        <pc:picChg chg="mod">
          <ac:chgData name="Tamie Wagner" userId="8d22693258ae3289" providerId="LiveId" clId="{AEB3FFFC-BECB-49D1-93A3-A572370DCA3E}" dt="2026-09-10T13:18:55.781" v="877" actId="1076"/>
          <ac:picMkLst>
            <pc:docMk/>
            <pc:sldMk cId="900730116" sldId="280"/>
            <ac:picMk id="19" creationId="{9B792324-F207-AC02-50EF-D26061DC0948}"/>
          </ac:picMkLst>
        </pc:picChg>
        <pc:picChg chg="mod">
          <ac:chgData name="Tamie Wagner" userId="8d22693258ae3289" providerId="LiveId" clId="{AEB3FFFC-BECB-49D1-93A3-A572370DCA3E}" dt="2026-09-10T13:18:55.781" v="877" actId="1076"/>
          <ac:picMkLst>
            <pc:docMk/>
            <pc:sldMk cId="900730116" sldId="280"/>
            <ac:picMk id="20" creationId="{FC26FE8B-E564-A7BE-4DAE-7DC4AA3C3F49}"/>
          </ac:picMkLst>
        </pc:picChg>
        <pc:picChg chg="mod">
          <ac:chgData name="Tamie Wagner" userId="8d22693258ae3289" providerId="LiveId" clId="{AEB3FFFC-BECB-49D1-93A3-A572370DCA3E}" dt="2026-09-10T13:18:55.781" v="877" actId="1076"/>
          <ac:picMkLst>
            <pc:docMk/>
            <pc:sldMk cId="900730116" sldId="280"/>
            <ac:picMk id="21" creationId="{0C9D4A65-7322-7834-59D7-FD8EEB579135}"/>
          </ac:picMkLst>
        </pc:picChg>
      </pc:sldChg>
      <pc:sldChg chg="modSp mod">
        <pc:chgData name="Tamie Wagner" userId="8d22693258ae3289" providerId="LiveId" clId="{AEB3FFFC-BECB-49D1-93A3-A572370DCA3E}" dt="2026-09-10T13:21:40.193" v="904" actId="14100"/>
        <pc:sldMkLst>
          <pc:docMk/>
          <pc:sldMk cId="681185770" sldId="281"/>
        </pc:sldMkLst>
        <pc:spChg chg="mod">
          <ac:chgData name="Tamie Wagner" userId="8d22693258ae3289" providerId="LiveId" clId="{AEB3FFFC-BECB-49D1-93A3-A572370DCA3E}" dt="2026-09-10T13:21:35.164" v="903" actId="2711"/>
          <ac:spMkLst>
            <pc:docMk/>
            <pc:sldMk cId="681185770" sldId="281"/>
            <ac:spMk id="9224" creationId="{00000000-0000-0000-0000-000000000000}"/>
          </ac:spMkLst>
        </pc:spChg>
        <pc:picChg chg="mod">
          <ac:chgData name="Tamie Wagner" userId="8d22693258ae3289" providerId="LiveId" clId="{AEB3FFFC-BECB-49D1-93A3-A572370DCA3E}" dt="2026-09-10T13:21:40.193" v="904" actId="14100"/>
          <ac:picMkLst>
            <pc:docMk/>
            <pc:sldMk cId="681185770" sldId="281"/>
            <ac:picMk id="4" creationId="{00000000-0000-0000-0000-000000000000}"/>
          </ac:picMkLst>
        </pc:picChg>
      </pc:sldChg>
      <pc:sldChg chg="addSp delSp modSp mod">
        <pc:chgData name="Tamie Wagner" userId="8d22693258ae3289" providerId="LiveId" clId="{AEB3FFFC-BECB-49D1-93A3-A572370DCA3E}" dt="2026-09-10T13:35:08.499" v="970" actId="14100"/>
        <pc:sldMkLst>
          <pc:docMk/>
          <pc:sldMk cId="1646107851" sldId="282"/>
        </pc:sldMkLst>
        <pc:spChg chg="del">
          <ac:chgData name="Tamie Wagner" userId="8d22693258ae3289" providerId="LiveId" clId="{AEB3FFFC-BECB-49D1-93A3-A572370DCA3E}" dt="2026-09-10T13:33:03.972" v="938" actId="478"/>
          <ac:spMkLst>
            <pc:docMk/>
            <pc:sldMk cId="1646107851" sldId="282"/>
            <ac:spMk id="4" creationId="{00000000-0000-0000-0000-000000000000}"/>
          </ac:spMkLst>
        </pc:spChg>
        <pc:spChg chg="mod">
          <ac:chgData name="Tamie Wagner" userId="8d22693258ae3289" providerId="LiveId" clId="{AEB3FFFC-BECB-49D1-93A3-A572370DCA3E}" dt="2026-09-10T13:35:08.499" v="970" actId="14100"/>
          <ac:spMkLst>
            <pc:docMk/>
            <pc:sldMk cId="1646107851" sldId="282"/>
            <ac:spMk id="6" creationId="{00000000-0000-0000-0000-000000000000}"/>
          </ac:spMkLst>
        </pc:spChg>
        <pc:picChg chg="add mod">
          <ac:chgData name="Tamie Wagner" userId="8d22693258ae3289" providerId="LiveId" clId="{AEB3FFFC-BECB-49D1-93A3-A572370DCA3E}" dt="2026-09-10T13:34:54.385" v="968" actId="1076"/>
          <ac:picMkLst>
            <pc:docMk/>
            <pc:sldMk cId="1646107851" sldId="282"/>
            <ac:picMk id="2" creationId="{9FCB99BE-9EA8-2EFF-05B2-890F71EF2FD6}"/>
          </ac:picMkLst>
        </pc:picChg>
        <pc:picChg chg="add mod">
          <ac:chgData name="Tamie Wagner" userId="8d22693258ae3289" providerId="LiveId" clId="{AEB3FFFC-BECB-49D1-93A3-A572370DCA3E}" dt="2026-09-10T13:34:48.166" v="967" actId="1076"/>
          <ac:picMkLst>
            <pc:docMk/>
            <pc:sldMk cId="1646107851" sldId="282"/>
            <ac:picMk id="3" creationId="{F54B1160-3225-473F-D077-581E0E738105}"/>
          </ac:picMkLst>
        </pc:picChg>
        <pc:picChg chg="del">
          <ac:chgData name="Tamie Wagner" userId="8d22693258ae3289" providerId="LiveId" clId="{AEB3FFFC-BECB-49D1-93A3-A572370DCA3E}" dt="2026-09-10T13:34:15.339" v="963" actId="478"/>
          <ac:picMkLst>
            <pc:docMk/>
            <pc:sldMk cId="1646107851" sldId="282"/>
            <ac:picMk id="7" creationId="{00000000-0000-0000-0000-000000000000}"/>
          </ac:picMkLst>
        </pc:picChg>
        <pc:picChg chg="del">
          <ac:chgData name="Tamie Wagner" userId="8d22693258ae3289" providerId="LiveId" clId="{AEB3FFFC-BECB-49D1-93A3-A572370DCA3E}" dt="2026-09-10T13:34:15.339" v="963" actId="478"/>
          <ac:picMkLst>
            <pc:docMk/>
            <pc:sldMk cId="1646107851" sldId="282"/>
            <ac:picMk id="9" creationId="{00000000-0000-0000-0000-000000000000}"/>
          </ac:picMkLst>
        </pc:picChg>
        <pc:picChg chg="del">
          <ac:chgData name="Tamie Wagner" userId="8d22693258ae3289" providerId="LiveId" clId="{AEB3FFFC-BECB-49D1-93A3-A572370DCA3E}" dt="2026-09-10T13:34:15.339" v="963" actId="478"/>
          <ac:picMkLst>
            <pc:docMk/>
            <pc:sldMk cId="1646107851" sldId="282"/>
            <ac:picMk id="10" creationId="{00000000-0000-0000-0000-000000000000}"/>
          </ac:picMkLst>
        </pc:picChg>
        <pc:picChg chg="mod">
          <ac:chgData name="Tamie Wagner" userId="8d22693258ae3289" providerId="LiveId" clId="{AEB3FFFC-BECB-49D1-93A3-A572370DCA3E}" dt="2026-09-10T13:33:10.476" v="939" actId="14100"/>
          <ac:picMkLst>
            <pc:docMk/>
            <pc:sldMk cId="1646107851" sldId="282"/>
            <ac:picMk id="10241" creationId="{00000000-0000-0000-0000-000000000000}"/>
          </ac:picMkLst>
        </pc:picChg>
        <pc:picChg chg="mod">
          <ac:chgData name="Tamie Wagner" userId="8d22693258ae3289" providerId="LiveId" clId="{AEB3FFFC-BECB-49D1-93A3-A572370DCA3E}" dt="2026-09-10T13:34:58.455" v="969" actId="14100"/>
          <ac:picMkLst>
            <pc:docMk/>
            <pc:sldMk cId="1646107851" sldId="282"/>
            <ac:picMk id="10244" creationId="{00000000-0000-0000-0000-000000000000}"/>
          </ac:picMkLst>
        </pc:picChg>
      </pc:sldChg>
      <pc:sldChg chg="delSp modSp mod">
        <pc:chgData name="Tamie Wagner" userId="8d22693258ae3289" providerId="LiveId" clId="{AEB3FFFC-BECB-49D1-93A3-A572370DCA3E}" dt="2026-09-10T21:32:43.598" v="1368" actId="1076"/>
        <pc:sldMkLst>
          <pc:docMk/>
          <pc:sldMk cId="3723442955" sldId="283"/>
        </pc:sldMkLst>
        <pc:spChg chg="mod">
          <ac:chgData name="Tamie Wagner" userId="8d22693258ae3289" providerId="LiveId" clId="{AEB3FFFC-BECB-49D1-93A3-A572370DCA3E}" dt="2026-09-10T21:32:43.598" v="1368" actId="1076"/>
          <ac:spMkLst>
            <pc:docMk/>
            <pc:sldMk cId="3723442955" sldId="283"/>
            <ac:spMk id="6" creationId="{00000000-0000-0000-0000-000000000000}"/>
          </ac:spMkLst>
        </pc:spChg>
        <pc:spChg chg="mod">
          <ac:chgData name="Tamie Wagner" userId="8d22693258ae3289" providerId="LiveId" clId="{AEB3FFFC-BECB-49D1-93A3-A572370DCA3E}" dt="2026-09-10T21:32:33.720" v="1367" actId="1076"/>
          <ac:spMkLst>
            <pc:docMk/>
            <pc:sldMk cId="3723442955" sldId="283"/>
            <ac:spMk id="16" creationId="{00000000-0000-0000-0000-000000000000}"/>
          </ac:spMkLst>
        </pc:spChg>
        <pc:picChg chg="mod">
          <ac:chgData name="Tamie Wagner" userId="8d22693258ae3289" providerId="LiveId" clId="{AEB3FFFC-BECB-49D1-93A3-A572370DCA3E}" dt="2026-09-10T21:32:27.385" v="1366" actId="1076"/>
          <ac:picMkLst>
            <pc:docMk/>
            <pc:sldMk cId="3723442955" sldId="283"/>
            <ac:picMk id="2" creationId="{00000000-0000-0000-0000-000000000000}"/>
          </ac:picMkLst>
        </pc:picChg>
        <pc:picChg chg="del">
          <ac:chgData name="Tamie Wagner" userId="8d22693258ae3289" providerId="LiveId" clId="{AEB3FFFC-BECB-49D1-93A3-A572370DCA3E}" dt="2026-09-10T21:29:46.853" v="1343" actId="478"/>
          <ac:picMkLst>
            <pc:docMk/>
            <pc:sldMk cId="3723442955" sldId="283"/>
            <ac:picMk id="13" creationId="{00000000-0000-0000-0000-000000000000}"/>
          </ac:picMkLst>
        </pc:picChg>
        <pc:picChg chg="mod">
          <ac:chgData name="Tamie Wagner" userId="8d22693258ae3289" providerId="LiveId" clId="{AEB3FFFC-BECB-49D1-93A3-A572370DCA3E}" dt="2026-09-10T21:31:03.179" v="1346" actId="14100"/>
          <ac:picMkLst>
            <pc:docMk/>
            <pc:sldMk cId="3723442955" sldId="283"/>
            <ac:picMk id="14" creationId="{00000000-0000-0000-0000-000000000000}"/>
          </ac:picMkLst>
        </pc:picChg>
        <pc:picChg chg="mod">
          <ac:chgData name="Tamie Wagner" userId="8d22693258ae3289" providerId="LiveId" clId="{AEB3FFFC-BECB-49D1-93A3-A572370DCA3E}" dt="2026-09-10T21:31:10.372" v="1348" actId="1076"/>
          <ac:picMkLst>
            <pc:docMk/>
            <pc:sldMk cId="3723442955" sldId="283"/>
            <ac:picMk id="29698" creationId="{00000000-0000-0000-0000-000000000000}"/>
          </ac:picMkLst>
        </pc:picChg>
        <pc:picChg chg="mod">
          <ac:chgData name="Tamie Wagner" userId="8d22693258ae3289" providerId="LiveId" clId="{AEB3FFFC-BECB-49D1-93A3-A572370DCA3E}" dt="2026-09-10T21:31:07.677" v="1347" actId="1076"/>
          <ac:picMkLst>
            <pc:docMk/>
            <pc:sldMk cId="3723442955" sldId="283"/>
            <ac:picMk id="29706" creationId="{00000000-0000-0000-0000-000000000000}"/>
          </ac:picMkLst>
        </pc:picChg>
      </pc:sldChg>
      <pc:sldChg chg="addSp delSp modSp mod">
        <pc:chgData name="Tamie Wagner" userId="8d22693258ae3289" providerId="LiveId" clId="{AEB3FFFC-BECB-49D1-93A3-A572370DCA3E}" dt="2026-09-11T12:24:15.004" v="1743" actId="732"/>
        <pc:sldMkLst>
          <pc:docMk/>
          <pc:sldMk cId="499194015" sldId="284"/>
        </pc:sldMkLst>
        <pc:spChg chg="del">
          <ac:chgData name="Tamie Wagner" userId="8d22693258ae3289" providerId="LiveId" clId="{AEB3FFFC-BECB-49D1-93A3-A572370DCA3E}" dt="2026-09-11T12:00:20.155" v="1502" actId="478"/>
          <ac:spMkLst>
            <pc:docMk/>
            <pc:sldMk cId="499194015" sldId="284"/>
            <ac:spMk id="2" creationId="{00000000-0000-0000-0000-000000000000}"/>
          </ac:spMkLst>
        </pc:spChg>
        <pc:spChg chg="add mod ord">
          <ac:chgData name="Tamie Wagner" userId="8d22693258ae3289" providerId="LiveId" clId="{AEB3FFFC-BECB-49D1-93A3-A572370DCA3E}" dt="2026-09-11T12:19:28.163" v="1611" actId="1076"/>
          <ac:spMkLst>
            <pc:docMk/>
            <pc:sldMk cId="499194015" sldId="284"/>
            <ac:spMk id="5" creationId="{E1CD55AD-E2E5-218C-5CBC-71CE01C1DDA1}"/>
          </ac:spMkLst>
        </pc:spChg>
        <pc:spChg chg="mod">
          <ac:chgData name="Tamie Wagner" userId="8d22693258ae3289" providerId="LiveId" clId="{AEB3FFFC-BECB-49D1-93A3-A572370DCA3E}" dt="2026-09-11T12:12:29.241" v="1560" actId="255"/>
          <ac:spMkLst>
            <pc:docMk/>
            <pc:sldMk cId="499194015" sldId="284"/>
            <ac:spMk id="9" creationId="{00000000-0000-0000-0000-000000000000}"/>
          </ac:spMkLst>
        </pc:spChg>
        <pc:spChg chg="del">
          <ac:chgData name="Tamie Wagner" userId="8d22693258ae3289" providerId="LiveId" clId="{AEB3FFFC-BECB-49D1-93A3-A572370DCA3E}" dt="2026-09-11T12:00:20.155" v="1502" actId="478"/>
          <ac:spMkLst>
            <pc:docMk/>
            <pc:sldMk cId="499194015" sldId="284"/>
            <ac:spMk id="11" creationId="{00000000-0000-0000-0000-000000000000}"/>
          </ac:spMkLst>
        </pc:spChg>
        <pc:spChg chg="add mod">
          <ac:chgData name="Tamie Wagner" userId="8d22693258ae3289" providerId="LiveId" clId="{AEB3FFFC-BECB-49D1-93A3-A572370DCA3E}" dt="2026-09-11T12:23:39.515" v="1740" actId="1076"/>
          <ac:spMkLst>
            <pc:docMk/>
            <pc:sldMk cId="499194015" sldId="284"/>
            <ac:spMk id="21" creationId="{4E4FC5D3-0ECA-1003-ECDA-2EC9D40B8B23}"/>
          </ac:spMkLst>
        </pc:spChg>
        <pc:picChg chg="add mod">
          <ac:chgData name="Tamie Wagner" userId="8d22693258ae3289" providerId="LiveId" clId="{AEB3FFFC-BECB-49D1-93A3-A572370DCA3E}" dt="2026-09-11T12:18:11.013" v="1599" actId="14100"/>
          <ac:picMkLst>
            <pc:docMk/>
            <pc:sldMk cId="499194015" sldId="284"/>
            <ac:picMk id="3" creationId="{011287B2-3B8B-F68C-CDD2-09ED90F4CCD2}"/>
          </ac:picMkLst>
        </pc:picChg>
        <pc:picChg chg="add mod ord">
          <ac:chgData name="Tamie Wagner" userId="8d22693258ae3289" providerId="LiveId" clId="{AEB3FFFC-BECB-49D1-93A3-A572370DCA3E}" dt="2026-09-11T12:19:21.008" v="1610" actId="1076"/>
          <ac:picMkLst>
            <pc:docMk/>
            <pc:sldMk cId="499194015" sldId="284"/>
            <ac:picMk id="4" creationId="{CE780EEE-96EC-A042-5947-2765B56F5B47}"/>
          </ac:picMkLst>
        </pc:picChg>
        <pc:picChg chg="mod ord">
          <ac:chgData name="Tamie Wagner" userId="8d22693258ae3289" providerId="LiveId" clId="{AEB3FFFC-BECB-49D1-93A3-A572370DCA3E}" dt="2026-09-11T12:18:16.466" v="1600" actId="1076"/>
          <ac:picMkLst>
            <pc:docMk/>
            <pc:sldMk cId="499194015" sldId="284"/>
            <ac:picMk id="6" creationId="{00000000-0000-0000-0000-000000000000}"/>
          </ac:picMkLst>
        </pc:picChg>
        <pc:picChg chg="del">
          <ac:chgData name="Tamie Wagner" userId="8d22693258ae3289" providerId="LiveId" clId="{AEB3FFFC-BECB-49D1-93A3-A572370DCA3E}" dt="2026-09-11T12:00:20.155" v="1502" actId="478"/>
          <ac:picMkLst>
            <pc:docMk/>
            <pc:sldMk cId="499194015" sldId="284"/>
            <ac:picMk id="7" creationId="{00000000-0000-0000-0000-000000000000}"/>
          </ac:picMkLst>
        </pc:picChg>
        <pc:picChg chg="del">
          <ac:chgData name="Tamie Wagner" userId="8d22693258ae3289" providerId="LiveId" clId="{AEB3FFFC-BECB-49D1-93A3-A572370DCA3E}" dt="2026-09-11T12:00:20.155" v="1502" actId="478"/>
          <ac:picMkLst>
            <pc:docMk/>
            <pc:sldMk cId="499194015" sldId="284"/>
            <ac:picMk id="8" creationId="{00000000-0000-0000-0000-000000000000}"/>
          </ac:picMkLst>
        </pc:picChg>
        <pc:picChg chg="add mod">
          <ac:chgData name="Tamie Wagner" userId="8d22693258ae3289" providerId="LiveId" clId="{AEB3FFFC-BECB-49D1-93A3-A572370DCA3E}" dt="2026-09-11T12:20:01.620" v="1613" actId="1076"/>
          <ac:picMkLst>
            <pc:docMk/>
            <pc:sldMk cId="499194015" sldId="284"/>
            <ac:picMk id="10" creationId="{7385C8D7-4A27-1D38-0BA5-761BB03EA212}"/>
          </ac:picMkLst>
        </pc:picChg>
        <pc:picChg chg="add mod">
          <ac:chgData name="Tamie Wagner" userId="8d22693258ae3289" providerId="LiveId" clId="{AEB3FFFC-BECB-49D1-93A3-A572370DCA3E}" dt="2026-09-11T12:20:01.620" v="1613" actId="1076"/>
          <ac:picMkLst>
            <pc:docMk/>
            <pc:sldMk cId="499194015" sldId="284"/>
            <ac:picMk id="12" creationId="{6C9F877D-D852-5B27-C202-43DA2B2E6A1C}"/>
          </ac:picMkLst>
        </pc:picChg>
        <pc:picChg chg="add mod">
          <ac:chgData name="Tamie Wagner" userId="8d22693258ae3289" providerId="LiveId" clId="{AEB3FFFC-BECB-49D1-93A3-A572370DCA3E}" dt="2026-09-11T12:20:01.620" v="1613" actId="1076"/>
          <ac:picMkLst>
            <pc:docMk/>
            <pc:sldMk cId="499194015" sldId="284"/>
            <ac:picMk id="13" creationId="{3955F521-6F30-694A-F00E-0CD2084B8349}"/>
          </ac:picMkLst>
        </pc:picChg>
        <pc:picChg chg="add mod">
          <ac:chgData name="Tamie Wagner" userId="8d22693258ae3289" providerId="LiveId" clId="{AEB3FFFC-BECB-49D1-93A3-A572370DCA3E}" dt="2026-09-11T12:20:01.620" v="1613" actId="1076"/>
          <ac:picMkLst>
            <pc:docMk/>
            <pc:sldMk cId="499194015" sldId="284"/>
            <ac:picMk id="14" creationId="{61D410D7-5096-9BD8-D925-2E50DEDF5181}"/>
          </ac:picMkLst>
        </pc:picChg>
        <pc:picChg chg="add mod modCrop">
          <ac:chgData name="Tamie Wagner" userId="8d22693258ae3289" providerId="LiveId" clId="{AEB3FFFC-BECB-49D1-93A3-A572370DCA3E}" dt="2026-09-11T12:20:01.620" v="1613" actId="1076"/>
          <ac:picMkLst>
            <pc:docMk/>
            <pc:sldMk cId="499194015" sldId="284"/>
            <ac:picMk id="15" creationId="{EC2154D0-3CE8-EAF2-FFDA-DBBD0AA62EB1}"/>
          </ac:picMkLst>
        </pc:picChg>
        <pc:picChg chg="add mod">
          <ac:chgData name="Tamie Wagner" userId="8d22693258ae3289" providerId="LiveId" clId="{AEB3FFFC-BECB-49D1-93A3-A572370DCA3E}" dt="2026-09-11T12:23:44.954" v="1741" actId="1076"/>
          <ac:picMkLst>
            <pc:docMk/>
            <pc:sldMk cId="499194015" sldId="284"/>
            <ac:picMk id="16" creationId="{DA8B1BB6-C8CE-752E-7717-419E27D50C8E}"/>
          </ac:picMkLst>
        </pc:picChg>
        <pc:picChg chg="add mod">
          <ac:chgData name="Tamie Wagner" userId="8d22693258ae3289" providerId="LiveId" clId="{AEB3FFFC-BECB-49D1-93A3-A572370DCA3E}" dt="2026-09-11T12:20:30.788" v="1616" actId="1076"/>
          <ac:picMkLst>
            <pc:docMk/>
            <pc:sldMk cId="499194015" sldId="284"/>
            <ac:picMk id="17" creationId="{75731ADE-25CD-B79A-1247-6C5CCA87D1E2}"/>
          </ac:picMkLst>
        </pc:picChg>
        <pc:picChg chg="add mod modCrop">
          <ac:chgData name="Tamie Wagner" userId="8d22693258ae3289" providerId="LiveId" clId="{AEB3FFFC-BECB-49D1-93A3-A572370DCA3E}" dt="2026-09-11T12:24:15.004" v="1743" actId="732"/>
          <ac:picMkLst>
            <pc:docMk/>
            <pc:sldMk cId="499194015" sldId="284"/>
            <ac:picMk id="18" creationId="{635AA6B2-9AD0-1F2F-486F-207D325E9F4B}"/>
          </ac:picMkLst>
        </pc:picChg>
        <pc:picChg chg="add mod modCrop">
          <ac:chgData name="Tamie Wagner" userId="8d22693258ae3289" providerId="LiveId" clId="{AEB3FFFC-BECB-49D1-93A3-A572370DCA3E}" dt="2026-09-11T12:20:36.272" v="1618" actId="1076"/>
          <ac:picMkLst>
            <pc:docMk/>
            <pc:sldMk cId="499194015" sldId="284"/>
            <ac:picMk id="19" creationId="{7501AFF2-3AB8-73D2-4CCC-5D4076D14E49}"/>
          </ac:picMkLst>
        </pc:picChg>
        <pc:picChg chg="add mod ord modCrop">
          <ac:chgData name="Tamie Wagner" userId="8d22693258ae3289" providerId="LiveId" clId="{AEB3FFFC-BECB-49D1-93A3-A572370DCA3E}" dt="2026-09-11T12:23:26.028" v="1739" actId="166"/>
          <ac:picMkLst>
            <pc:docMk/>
            <pc:sldMk cId="499194015" sldId="284"/>
            <ac:picMk id="20" creationId="{0C7F9236-AA14-F559-11FF-BDD16AC52CF0}"/>
          </ac:picMkLst>
        </pc:picChg>
        <pc:picChg chg="del">
          <ac:chgData name="Tamie Wagner" userId="8d22693258ae3289" providerId="LiveId" clId="{AEB3FFFC-BECB-49D1-93A3-A572370DCA3E}" dt="2026-09-11T12:00:20.155" v="1502" actId="478"/>
          <ac:picMkLst>
            <pc:docMk/>
            <pc:sldMk cId="499194015" sldId="284"/>
            <ac:picMk id="19458" creationId="{00000000-0000-0000-0000-000000000000}"/>
          </ac:picMkLst>
        </pc:picChg>
        <pc:picChg chg="mod ord">
          <ac:chgData name="Tamie Wagner" userId="8d22693258ae3289" providerId="LiveId" clId="{AEB3FFFC-BECB-49D1-93A3-A572370DCA3E}" dt="2026-09-11T12:19:41.244" v="1612" actId="1076"/>
          <ac:picMkLst>
            <pc:docMk/>
            <pc:sldMk cId="499194015" sldId="284"/>
            <ac:picMk id="30722" creationId="{00000000-0000-0000-0000-000000000000}"/>
          </ac:picMkLst>
        </pc:picChg>
      </pc:sldChg>
      <pc:sldChg chg="addSp delSp modSp mod">
        <pc:chgData name="Tamie Wagner" userId="8d22693258ae3289" providerId="LiveId" clId="{AEB3FFFC-BECB-49D1-93A3-A572370DCA3E}" dt="2026-09-10T21:51:20.518" v="1501" actId="1076"/>
        <pc:sldMkLst>
          <pc:docMk/>
          <pc:sldMk cId="851447386" sldId="285"/>
        </pc:sldMkLst>
        <pc:spChg chg="del">
          <ac:chgData name="Tamie Wagner" userId="8d22693258ae3289" providerId="LiveId" clId="{AEB3FFFC-BECB-49D1-93A3-A572370DCA3E}" dt="2026-09-10T21:35:21.375" v="1386" actId="478"/>
          <ac:spMkLst>
            <pc:docMk/>
            <pc:sldMk cId="851447386" sldId="285"/>
            <ac:spMk id="3" creationId="{00000000-0000-0000-0000-000000000000}"/>
          </ac:spMkLst>
        </pc:spChg>
        <pc:spChg chg="mod">
          <ac:chgData name="Tamie Wagner" userId="8d22693258ae3289" providerId="LiveId" clId="{AEB3FFFC-BECB-49D1-93A3-A572370DCA3E}" dt="2026-09-10T21:35:11.912" v="1385" actId="14100"/>
          <ac:spMkLst>
            <pc:docMk/>
            <pc:sldMk cId="851447386" sldId="285"/>
            <ac:spMk id="6" creationId="{00000000-0000-0000-0000-000000000000}"/>
          </ac:spMkLst>
        </pc:spChg>
        <pc:spChg chg="del">
          <ac:chgData name="Tamie Wagner" userId="8d22693258ae3289" providerId="LiveId" clId="{AEB3FFFC-BECB-49D1-93A3-A572370DCA3E}" dt="2026-09-10T21:35:21.375" v="1386" actId="478"/>
          <ac:spMkLst>
            <pc:docMk/>
            <pc:sldMk cId="851447386" sldId="285"/>
            <ac:spMk id="10" creationId="{00000000-0000-0000-0000-000000000000}"/>
          </ac:spMkLst>
        </pc:spChg>
        <pc:picChg chg="del">
          <ac:chgData name="Tamie Wagner" userId="8d22693258ae3289" providerId="LiveId" clId="{AEB3FFFC-BECB-49D1-93A3-A572370DCA3E}" dt="2026-09-10T21:35:21.375" v="1386" actId="478"/>
          <ac:picMkLst>
            <pc:docMk/>
            <pc:sldMk cId="851447386" sldId="285"/>
            <ac:picMk id="2" creationId="{00000000-0000-0000-0000-000000000000}"/>
          </ac:picMkLst>
        </pc:picChg>
        <pc:picChg chg="add mod">
          <ac:chgData name="Tamie Wagner" userId="8d22693258ae3289" providerId="LiveId" clId="{AEB3FFFC-BECB-49D1-93A3-A572370DCA3E}" dt="2026-09-10T21:46:30.971" v="1459" actId="1076"/>
          <ac:picMkLst>
            <pc:docMk/>
            <pc:sldMk cId="851447386" sldId="285"/>
            <ac:picMk id="4" creationId="{1A291107-61BF-363D-21A0-9B0ABCC84B2F}"/>
          </ac:picMkLst>
        </pc:picChg>
        <pc:picChg chg="add mod">
          <ac:chgData name="Tamie Wagner" userId="8d22693258ae3289" providerId="LiveId" clId="{AEB3FFFC-BECB-49D1-93A3-A572370DCA3E}" dt="2026-09-10T21:48:33.566" v="1474" actId="1076"/>
          <ac:picMkLst>
            <pc:docMk/>
            <pc:sldMk cId="851447386" sldId="285"/>
            <ac:picMk id="5" creationId="{BCEAFAC4-F434-A489-4A8B-99B3F8525479}"/>
          </ac:picMkLst>
        </pc:picChg>
        <pc:picChg chg="add mod">
          <ac:chgData name="Tamie Wagner" userId="8d22693258ae3289" providerId="LiveId" clId="{AEB3FFFC-BECB-49D1-93A3-A572370DCA3E}" dt="2026-09-10T21:48:38.700" v="1475"/>
          <ac:picMkLst>
            <pc:docMk/>
            <pc:sldMk cId="851447386" sldId="285"/>
            <ac:picMk id="7" creationId="{F1E0F476-68F4-86B8-F402-36B8E4D54880}"/>
          </ac:picMkLst>
        </pc:picChg>
        <pc:picChg chg="add mod">
          <ac:chgData name="Tamie Wagner" userId="8d22693258ae3289" providerId="LiveId" clId="{AEB3FFFC-BECB-49D1-93A3-A572370DCA3E}" dt="2026-09-10T21:51:20.518" v="1501" actId="1076"/>
          <ac:picMkLst>
            <pc:docMk/>
            <pc:sldMk cId="851447386" sldId="285"/>
            <ac:picMk id="8" creationId="{7D59C9D9-11FD-9FA2-4179-2D05B38F0537}"/>
          </ac:picMkLst>
        </pc:picChg>
        <pc:picChg chg="del">
          <ac:chgData name="Tamie Wagner" userId="8d22693258ae3289" providerId="LiveId" clId="{AEB3FFFC-BECB-49D1-93A3-A572370DCA3E}" dt="2026-09-10T21:33:14.157" v="1369" actId="478"/>
          <ac:picMkLst>
            <pc:docMk/>
            <pc:sldMk cId="851447386" sldId="285"/>
            <ac:picMk id="13" creationId="{00000000-0000-0000-0000-000000000000}"/>
          </ac:picMkLst>
        </pc:picChg>
        <pc:picChg chg="del">
          <ac:chgData name="Tamie Wagner" userId="8d22693258ae3289" providerId="LiveId" clId="{AEB3FFFC-BECB-49D1-93A3-A572370DCA3E}" dt="2026-09-10T21:35:21.375" v="1386" actId="478"/>
          <ac:picMkLst>
            <pc:docMk/>
            <pc:sldMk cId="851447386" sldId="285"/>
            <ac:picMk id="14" creationId="{00000000-0000-0000-0000-000000000000}"/>
          </ac:picMkLst>
        </pc:picChg>
        <pc:picChg chg="add mod">
          <ac:chgData name="Tamie Wagner" userId="8d22693258ae3289" providerId="LiveId" clId="{AEB3FFFC-BECB-49D1-93A3-A572370DCA3E}" dt="2026-09-10T21:48:17.148" v="1471"/>
          <ac:picMkLst>
            <pc:docMk/>
            <pc:sldMk cId="851447386" sldId="285"/>
            <ac:picMk id="3074" creationId="{42EA0798-CB47-F532-3DA6-A21978FDF08E}"/>
          </ac:picMkLst>
        </pc:picChg>
        <pc:picChg chg="add mod">
          <ac:chgData name="Tamie Wagner" userId="8d22693258ae3289" providerId="LiveId" clId="{AEB3FFFC-BECB-49D1-93A3-A572370DCA3E}" dt="2026-09-10T21:45:56.158" v="1456"/>
          <ac:picMkLst>
            <pc:docMk/>
            <pc:sldMk cId="851447386" sldId="285"/>
            <ac:picMk id="3076" creationId="{92924286-6822-48DE-CB80-27C625A09922}"/>
          </ac:picMkLst>
        </pc:picChg>
        <pc:picChg chg="add mod">
          <ac:chgData name="Tamie Wagner" userId="8d22693258ae3289" providerId="LiveId" clId="{AEB3FFFC-BECB-49D1-93A3-A572370DCA3E}" dt="2026-09-10T21:51:07.296" v="1499"/>
          <ac:picMkLst>
            <pc:docMk/>
            <pc:sldMk cId="851447386" sldId="285"/>
            <ac:picMk id="3078" creationId="{DB25D653-D011-1D66-D86D-4EC80D17B9C5}"/>
          </ac:picMkLst>
        </pc:picChg>
        <pc:picChg chg="del">
          <ac:chgData name="Tamie Wagner" userId="8d22693258ae3289" providerId="LiveId" clId="{AEB3FFFC-BECB-49D1-93A3-A572370DCA3E}" dt="2026-09-10T21:35:21.375" v="1386" actId="478"/>
          <ac:picMkLst>
            <pc:docMk/>
            <pc:sldMk cId="851447386" sldId="285"/>
            <ac:picMk id="29706" creationId="{00000000-0000-0000-0000-000000000000}"/>
          </ac:picMkLst>
        </pc:picChg>
      </pc:sldChg>
      <pc:sldChg chg="addSp delSp modSp mod">
        <pc:chgData name="Tamie Wagner" userId="8d22693258ae3289" providerId="LiveId" clId="{AEB3FFFC-BECB-49D1-93A3-A572370DCA3E}" dt="2026-09-11T12:46:58.969" v="1781" actId="20577"/>
        <pc:sldMkLst>
          <pc:docMk/>
          <pc:sldMk cId="1058846264" sldId="286"/>
        </pc:sldMkLst>
        <pc:spChg chg="mod">
          <ac:chgData name="Tamie Wagner" userId="8d22693258ae3289" providerId="LiveId" clId="{AEB3FFFC-BECB-49D1-93A3-A572370DCA3E}" dt="2026-09-11T12:46:58.969" v="1781" actId="20577"/>
          <ac:spMkLst>
            <pc:docMk/>
            <pc:sldMk cId="1058846264" sldId="286"/>
            <ac:spMk id="5" creationId="{00000000-0000-0000-0000-000000000000}"/>
          </ac:spMkLst>
        </pc:spChg>
        <pc:picChg chg="add mod ord">
          <ac:chgData name="Tamie Wagner" userId="8d22693258ae3289" providerId="LiveId" clId="{AEB3FFFC-BECB-49D1-93A3-A572370DCA3E}" dt="2026-09-10T13:38:12.246" v="1020" actId="167"/>
          <ac:picMkLst>
            <pc:docMk/>
            <pc:sldMk cId="1058846264" sldId="286"/>
            <ac:picMk id="2" creationId="{33365D11-F306-4F8D-5E60-6BE326304E00}"/>
          </ac:picMkLst>
        </pc:picChg>
        <pc:picChg chg="del">
          <ac:chgData name="Tamie Wagner" userId="8d22693258ae3289" providerId="LiveId" clId="{AEB3FFFC-BECB-49D1-93A3-A572370DCA3E}" dt="2026-09-10T13:37:38.072" v="1013" actId="478"/>
          <ac:picMkLst>
            <pc:docMk/>
            <pc:sldMk cId="1058846264" sldId="286"/>
            <ac:picMk id="15" creationId="{00000000-0000-0000-0000-000000000000}"/>
          </ac:picMkLst>
        </pc:picChg>
        <pc:picChg chg="mod">
          <ac:chgData name="Tamie Wagner" userId="8d22693258ae3289" providerId="LiveId" clId="{AEB3FFFC-BECB-49D1-93A3-A572370DCA3E}" dt="2026-09-10T13:38:25.731" v="1022" actId="14100"/>
          <ac:picMkLst>
            <pc:docMk/>
            <pc:sldMk cId="1058846264" sldId="286"/>
            <ac:picMk id="16" creationId="{00000000-0000-0000-0000-000000000000}"/>
          </ac:picMkLst>
        </pc:picChg>
      </pc:sldChg>
      <pc:sldChg chg="addSp modSp add mod">
        <pc:chgData name="Tamie Wagner" userId="8d22693258ae3289" providerId="LiveId" clId="{AEB3FFFC-BECB-49D1-93A3-A572370DCA3E}" dt="2026-09-09T22:29:03.879" v="449" actId="1076"/>
        <pc:sldMkLst>
          <pc:docMk/>
          <pc:sldMk cId="924457227" sldId="332"/>
        </pc:sldMkLst>
        <pc:spChg chg="add mod ord">
          <ac:chgData name="Tamie Wagner" userId="8d22693258ae3289" providerId="LiveId" clId="{AEB3FFFC-BECB-49D1-93A3-A572370DCA3E}" dt="2026-09-09T22:27:08.285" v="435" actId="14100"/>
          <ac:spMkLst>
            <pc:docMk/>
            <pc:sldMk cId="924457227" sldId="332"/>
            <ac:spMk id="2" creationId="{995909B6-AAD0-9392-2217-DF5DA83DCE40}"/>
          </ac:spMkLst>
        </pc:spChg>
        <pc:spChg chg="mod">
          <ac:chgData name="Tamie Wagner" userId="8d22693258ae3289" providerId="LiveId" clId="{AEB3FFFC-BECB-49D1-93A3-A572370DCA3E}" dt="2026-09-09T22:26:26.104" v="430" actId="14100"/>
          <ac:spMkLst>
            <pc:docMk/>
            <pc:sldMk cId="924457227" sldId="332"/>
            <ac:spMk id="4" creationId="{9F6ABF76-B265-EF6D-9DF2-E3194A110071}"/>
          </ac:spMkLst>
        </pc:spChg>
        <pc:spChg chg="mod">
          <ac:chgData name="Tamie Wagner" userId="8d22693258ae3289" providerId="LiveId" clId="{AEB3FFFC-BECB-49D1-93A3-A572370DCA3E}" dt="2026-09-09T22:26:34.110" v="431" actId="1076"/>
          <ac:spMkLst>
            <pc:docMk/>
            <pc:sldMk cId="924457227" sldId="332"/>
            <ac:spMk id="5" creationId="{53421392-AD2A-9695-6675-159AD94DF228}"/>
          </ac:spMkLst>
        </pc:spChg>
        <pc:spChg chg="mod">
          <ac:chgData name="Tamie Wagner" userId="8d22693258ae3289" providerId="LiveId" clId="{AEB3FFFC-BECB-49D1-93A3-A572370DCA3E}" dt="2026-09-09T22:27:14.811" v="436" actId="1076"/>
          <ac:spMkLst>
            <pc:docMk/>
            <pc:sldMk cId="924457227" sldId="332"/>
            <ac:spMk id="10" creationId="{340A7D19-BF4D-0DDA-CFBB-82E7F58B600B}"/>
          </ac:spMkLst>
        </pc:spChg>
        <pc:picChg chg="add mod modCrop">
          <ac:chgData name="Tamie Wagner" userId="8d22693258ae3289" providerId="LiveId" clId="{AEB3FFFC-BECB-49D1-93A3-A572370DCA3E}" dt="2026-09-09T22:28:09.481" v="441" actId="1076"/>
          <ac:picMkLst>
            <pc:docMk/>
            <pc:sldMk cId="924457227" sldId="332"/>
            <ac:picMk id="3" creationId="{E776DBDB-9F6D-173D-4413-8F6BB5909612}"/>
          </ac:picMkLst>
        </pc:picChg>
        <pc:picChg chg="add mod modCrop">
          <ac:chgData name="Tamie Wagner" userId="8d22693258ae3289" providerId="LiveId" clId="{AEB3FFFC-BECB-49D1-93A3-A572370DCA3E}" dt="2026-09-09T22:28:35.991" v="445" actId="1076"/>
          <ac:picMkLst>
            <pc:docMk/>
            <pc:sldMk cId="924457227" sldId="332"/>
            <ac:picMk id="6" creationId="{F583D478-0E8D-EABE-35E7-B25D82B97B8E}"/>
          </ac:picMkLst>
        </pc:picChg>
        <pc:picChg chg="add mod modCrop">
          <ac:chgData name="Tamie Wagner" userId="8d22693258ae3289" providerId="LiveId" clId="{AEB3FFFC-BECB-49D1-93A3-A572370DCA3E}" dt="2026-09-09T22:29:03.879" v="449" actId="1076"/>
          <ac:picMkLst>
            <pc:docMk/>
            <pc:sldMk cId="924457227" sldId="332"/>
            <ac:picMk id="8" creationId="{CEB3A48B-CC86-3122-59D3-369E444B7E26}"/>
          </ac:picMkLst>
        </pc:picChg>
        <pc:picChg chg="mod">
          <ac:chgData name="Tamie Wagner" userId="8d22693258ae3289" providerId="LiveId" clId="{AEB3FFFC-BECB-49D1-93A3-A572370DCA3E}" dt="2026-09-09T22:21:50.330" v="83" actId="1076"/>
          <ac:picMkLst>
            <pc:docMk/>
            <pc:sldMk cId="924457227" sldId="332"/>
            <ac:picMk id="14" creationId="{90AA2AD0-FABB-2FCB-CA47-D31D93DED64E}"/>
          </ac:picMkLst>
        </pc:picChg>
      </pc:sldChg>
      <pc:sldChg chg="addSp delSp modSp add mod ord">
        <pc:chgData name="Tamie Wagner" userId="8d22693258ae3289" providerId="LiveId" clId="{AEB3FFFC-BECB-49D1-93A3-A572370DCA3E}" dt="2026-09-10T13:06:54.290" v="763" actId="20577"/>
        <pc:sldMkLst>
          <pc:docMk/>
          <pc:sldMk cId="0" sldId="333"/>
        </pc:sldMkLst>
        <pc:spChg chg="add mod">
          <ac:chgData name="Tamie Wagner" userId="8d22693258ae3289" providerId="LiveId" clId="{AEB3FFFC-BECB-49D1-93A3-A572370DCA3E}" dt="2026-09-10T13:04:52.834" v="742"/>
          <ac:spMkLst>
            <pc:docMk/>
            <pc:sldMk cId="0" sldId="333"/>
            <ac:spMk id="5" creationId="{CEE1ABEA-939E-8343-5A12-80A6EF8F0DDC}"/>
          </ac:spMkLst>
        </pc:spChg>
        <pc:spChg chg="add mod">
          <ac:chgData name="Tamie Wagner" userId="8d22693258ae3289" providerId="LiveId" clId="{AEB3FFFC-BECB-49D1-93A3-A572370DCA3E}" dt="2026-09-10T13:05:37.864" v="747" actId="21"/>
          <ac:spMkLst>
            <pc:docMk/>
            <pc:sldMk cId="0" sldId="333"/>
            <ac:spMk id="8" creationId="{1B196A7B-F49F-02F2-AC70-20914CBED137}"/>
          </ac:spMkLst>
        </pc:spChg>
        <pc:spChg chg="add del">
          <ac:chgData name="Tamie Wagner" userId="8d22693258ae3289" providerId="LiveId" clId="{AEB3FFFC-BECB-49D1-93A3-A572370DCA3E}" dt="2026-09-10T13:05:47.427" v="755" actId="22"/>
          <ac:spMkLst>
            <pc:docMk/>
            <pc:sldMk cId="0" sldId="333"/>
            <ac:spMk id="10" creationId="{18F5C0C0-1E1E-C7DC-F7C7-94FC44EC05EB}"/>
          </ac:spMkLst>
        </pc:spChg>
        <pc:spChg chg="add mod">
          <ac:chgData name="Tamie Wagner" userId="8d22693258ae3289" providerId="LiveId" clId="{AEB3FFFC-BECB-49D1-93A3-A572370DCA3E}" dt="2026-09-10T13:06:54.290" v="763" actId="20577"/>
          <ac:spMkLst>
            <pc:docMk/>
            <pc:sldMk cId="0" sldId="333"/>
            <ac:spMk id="12" creationId="{761372B8-54C0-B70A-D941-9D3057B59B50}"/>
          </ac:spMkLst>
        </pc:spChg>
        <pc:picChg chg="mod modCrop">
          <ac:chgData name="Tamie Wagner" userId="8d22693258ae3289" providerId="LiveId" clId="{AEB3FFFC-BECB-49D1-93A3-A572370DCA3E}" dt="2026-09-09T22:52:25.847" v="602" actId="14100"/>
          <ac:picMkLst>
            <pc:docMk/>
            <pc:sldMk cId="0" sldId="333"/>
            <ac:picMk id="2" creationId="{00000000-0000-0000-0000-000000000000}"/>
          </ac:picMkLst>
        </pc:picChg>
        <pc:picChg chg="add mod">
          <ac:chgData name="Tamie Wagner" userId="8d22693258ae3289" providerId="LiveId" clId="{AEB3FFFC-BECB-49D1-93A3-A572370DCA3E}" dt="2026-09-10T13:04:52.834" v="742"/>
          <ac:picMkLst>
            <pc:docMk/>
            <pc:sldMk cId="0" sldId="333"/>
            <ac:picMk id="3" creationId="{B1323523-58E5-3422-DC79-82A5F1D64F5B}"/>
          </ac:picMkLst>
        </pc:picChg>
        <pc:picChg chg="add mod">
          <ac:chgData name="Tamie Wagner" userId="8d22693258ae3289" providerId="LiveId" clId="{AEB3FFFC-BECB-49D1-93A3-A572370DCA3E}" dt="2026-09-10T13:06:40.162" v="761" actId="688"/>
          <ac:picMkLst>
            <pc:docMk/>
            <pc:sldMk cId="0" sldId="333"/>
            <ac:picMk id="4" creationId="{89AA7C7C-79D2-AC7F-31D2-F21A6E8D513B}"/>
          </ac:picMkLst>
        </pc:picChg>
        <pc:picChg chg="add mod ord">
          <ac:chgData name="Tamie Wagner" userId="8d22693258ae3289" providerId="LiveId" clId="{AEB3FFFC-BECB-49D1-93A3-A572370DCA3E}" dt="2026-09-10T13:06:05.420" v="759" actId="167"/>
          <ac:picMkLst>
            <pc:docMk/>
            <pc:sldMk cId="0" sldId="333"/>
            <ac:picMk id="6" creationId="{FD1983FA-BC78-897A-2553-DA513EFB5F0F}"/>
          </ac:picMkLst>
        </pc:picChg>
        <pc:picChg chg="add mod">
          <ac:chgData name="Tamie Wagner" userId="8d22693258ae3289" providerId="LiveId" clId="{AEB3FFFC-BECB-49D1-93A3-A572370DCA3E}" dt="2026-09-10T13:04:52.834" v="742"/>
          <ac:picMkLst>
            <pc:docMk/>
            <pc:sldMk cId="0" sldId="333"/>
            <ac:picMk id="7" creationId="{1F54FEB2-AA96-22CB-A264-60DCB10300CD}"/>
          </ac:picMkLst>
        </pc:picChg>
      </pc:sldChg>
      <pc:sldChg chg="addSp modSp add mod">
        <pc:chgData name="Tamie Wagner" userId="8d22693258ae3289" providerId="LiveId" clId="{AEB3FFFC-BECB-49D1-93A3-A572370DCA3E}" dt="2026-09-09T22:55:31.040" v="626" actId="20577"/>
        <pc:sldMkLst>
          <pc:docMk/>
          <pc:sldMk cId="1341258377" sldId="334"/>
        </pc:sldMkLst>
        <pc:spChg chg="mod">
          <ac:chgData name="Tamie Wagner" userId="8d22693258ae3289" providerId="LiveId" clId="{AEB3FFFC-BECB-49D1-93A3-A572370DCA3E}" dt="2026-09-09T22:55:31.040" v="626" actId="20577"/>
          <ac:spMkLst>
            <pc:docMk/>
            <pc:sldMk cId="1341258377" sldId="334"/>
            <ac:spMk id="5" creationId="{E5E3175B-B0D0-F4DF-BCF5-9594F875098D}"/>
          </ac:spMkLst>
        </pc:spChg>
        <pc:picChg chg="add mod">
          <ac:chgData name="Tamie Wagner" userId="8d22693258ae3289" providerId="LiveId" clId="{AEB3FFFC-BECB-49D1-93A3-A572370DCA3E}" dt="2026-09-09T22:55:26.042" v="624" actId="1076"/>
          <ac:picMkLst>
            <pc:docMk/>
            <pc:sldMk cId="1341258377" sldId="334"/>
            <ac:picMk id="7" creationId="{AF47425A-C319-4198-A0D3-E7C1CCB820CC}"/>
          </ac:picMkLst>
        </pc:picChg>
        <pc:picChg chg="add mod">
          <ac:chgData name="Tamie Wagner" userId="8d22693258ae3289" providerId="LiveId" clId="{AEB3FFFC-BECB-49D1-93A3-A572370DCA3E}" dt="2026-09-09T22:55:26.042" v="624" actId="1076"/>
          <ac:picMkLst>
            <pc:docMk/>
            <pc:sldMk cId="1341258377" sldId="334"/>
            <ac:picMk id="9" creationId="{F2F96D41-A7C8-03C2-DD5E-5814B7247AD5}"/>
          </ac:picMkLst>
        </pc:picChg>
        <pc:picChg chg="add mod">
          <ac:chgData name="Tamie Wagner" userId="8d22693258ae3289" providerId="LiveId" clId="{AEB3FFFC-BECB-49D1-93A3-A572370DCA3E}" dt="2026-09-09T22:55:26.042" v="624" actId="1076"/>
          <ac:picMkLst>
            <pc:docMk/>
            <pc:sldMk cId="1341258377" sldId="334"/>
            <ac:picMk id="10" creationId="{BAE15456-A7C0-1614-A1A0-601D6C735081}"/>
          </ac:picMkLst>
        </pc:picChg>
        <pc:picChg chg="add mod">
          <ac:chgData name="Tamie Wagner" userId="8d22693258ae3289" providerId="LiveId" clId="{AEB3FFFC-BECB-49D1-93A3-A572370DCA3E}" dt="2026-09-09T22:55:26.042" v="624" actId="1076"/>
          <ac:picMkLst>
            <pc:docMk/>
            <pc:sldMk cId="1341258377" sldId="334"/>
            <ac:picMk id="11" creationId="{BADCD123-BC24-17F4-F501-E1E02F586BAC}"/>
          </ac:picMkLst>
        </pc:picChg>
        <pc:picChg chg="add mod">
          <ac:chgData name="Tamie Wagner" userId="8d22693258ae3289" providerId="LiveId" clId="{AEB3FFFC-BECB-49D1-93A3-A572370DCA3E}" dt="2026-09-09T22:55:26.042" v="624" actId="1076"/>
          <ac:picMkLst>
            <pc:docMk/>
            <pc:sldMk cId="1341258377" sldId="334"/>
            <ac:picMk id="12" creationId="{7374332F-8584-6862-B7CF-9C0DDAFF71DB}"/>
          </ac:picMkLst>
        </pc:picChg>
        <pc:picChg chg="add mod">
          <ac:chgData name="Tamie Wagner" userId="8d22693258ae3289" providerId="LiveId" clId="{AEB3FFFC-BECB-49D1-93A3-A572370DCA3E}" dt="2026-09-09T22:55:26.042" v="624" actId="1076"/>
          <ac:picMkLst>
            <pc:docMk/>
            <pc:sldMk cId="1341258377" sldId="334"/>
            <ac:picMk id="15" creationId="{FB15DC57-9E37-2D59-D88F-9E729F5CF391}"/>
          </ac:picMkLst>
        </pc:picChg>
        <pc:picChg chg="add mod">
          <ac:chgData name="Tamie Wagner" userId="8d22693258ae3289" providerId="LiveId" clId="{AEB3FFFC-BECB-49D1-93A3-A572370DCA3E}" dt="2026-09-09T22:55:26.042" v="624" actId="1076"/>
          <ac:picMkLst>
            <pc:docMk/>
            <pc:sldMk cId="1341258377" sldId="334"/>
            <ac:picMk id="17" creationId="{CF72D48A-2F11-1001-1EFD-D56EBD423551}"/>
          </ac:picMkLst>
        </pc:picChg>
        <pc:picChg chg="add mod">
          <ac:chgData name="Tamie Wagner" userId="8d22693258ae3289" providerId="LiveId" clId="{AEB3FFFC-BECB-49D1-93A3-A572370DCA3E}" dt="2026-09-09T22:55:26.042" v="624" actId="1076"/>
          <ac:picMkLst>
            <pc:docMk/>
            <pc:sldMk cId="1341258377" sldId="334"/>
            <ac:picMk id="19" creationId="{43F48ADC-76FA-9423-A6E9-8044318AC770}"/>
          </ac:picMkLst>
        </pc:picChg>
        <pc:picChg chg="add mod">
          <ac:chgData name="Tamie Wagner" userId="8d22693258ae3289" providerId="LiveId" clId="{AEB3FFFC-BECB-49D1-93A3-A572370DCA3E}" dt="2026-09-09T22:55:26.042" v="624" actId="1076"/>
          <ac:picMkLst>
            <pc:docMk/>
            <pc:sldMk cId="1341258377" sldId="334"/>
            <ac:picMk id="20" creationId="{2D8688B4-C16E-849C-FD9F-F7BB9DF3624C}"/>
          </ac:picMkLst>
        </pc:picChg>
        <pc:picChg chg="add mod">
          <ac:chgData name="Tamie Wagner" userId="8d22693258ae3289" providerId="LiveId" clId="{AEB3FFFC-BECB-49D1-93A3-A572370DCA3E}" dt="2026-09-09T22:55:26.042" v="624" actId="1076"/>
          <ac:picMkLst>
            <pc:docMk/>
            <pc:sldMk cId="1341258377" sldId="334"/>
            <ac:picMk id="21" creationId="{15325619-3690-DAD0-D822-E36CA3B11B18}"/>
          </ac:picMkLst>
        </pc:picChg>
      </pc:sldChg>
      <pc:sldChg chg="new del">
        <pc:chgData name="Tamie Wagner" userId="8d22693258ae3289" providerId="LiveId" clId="{AEB3FFFC-BECB-49D1-93A3-A572370DCA3E}" dt="2026-09-10T13:38:43.636" v="1024" actId="47"/>
        <pc:sldMkLst>
          <pc:docMk/>
          <pc:sldMk cId="3371259928" sldId="335"/>
        </pc:sldMkLst>
      </pc:sldChg>
      <pc:sldChg chg="addSp modSp add mod">
        <pc:chgData name="Tamie Wagner" userId="8d22693258ae3289" providerId="LiveId" clId="{AEB3FFFC-BECB-49D1-93A3-A572370DCA3E}" dt="2026-09-10T21:17:03.238" v="1251" actId="1076"/>
        <pc:sldMkLst>
          <pc:docMk/>
          <pc:sldMk cId="3890244245" sldId="335"/>
        </pc:sldMkLst>
        <pc:spChg chg="mod">
          <ac:chgData name="Tamie Wagner" userId="8d22693258ae3289" providerId="LiveId" clId="{AEB3FFFC-BECB-49D1-93A3-A572370DCA3E}" dt="2026-09-10T21:15:12.766" v="1241" actId="20577"/>
          <ac:spMkLst>
            <pc:docMk/>
            <pc:sldMk cId="3890244245" sldId="335"/>
            <ac:spMk id="13" creationId="{7FF86EE6-5C55-DDF7-EA2C-AD338896F294}"/>
          </ac:spMkLst>
        </pc:spChg>
        <pc:spChg chg="mod">
          <ac:chgData name="Tamie Wagner" userId="8d22693258ae3289" providerId="LiveId" clId="{AEB3FFFC-BECB-49D1-93A3-A572370DCA3E}" dt="2026-09-10T21:16:06.224" v="1248" actId="14100"/>
          <ac:spMkLst>
            <pc:docMk/>
            <pc:sldMk cId="3890244245" sldId="335"/>
            <ac:spMk id="14" creationId="{7F8E125B-3AE7-9830-5D12-65D9EAF2261B}"/>
          </ac:spMkLst>
        </pc:spChg>
        <pc:picChg chg="add mod">
          <ac:chgData name="Tamie Wagner" userId="8d22693258ae3289" providerId="LiveId" clId="{AEB3FFFC-BECB-49D1-93A3-A572370DCA3E}" dt="2026-09-10T21:17:03.238" v="1251" actId="1076"/>
          <ac:picMkLst>
            <pc:docMk/>
            <pc:sldMk cId="3890244245" sldId="335"/>
            <ac:picMk id="2" creationId="{93865303-864A-337F-EE1E-3BBB7B558C89}"/>
          </ac:picMkLst>
        </pc:picChg>
      </pc:sldChg>
      <pc:sldChg chg="add">
        <pc:chgData name="Tamie Wagner" userId="8d22693258ae3289" providerId="LiveId" clId="{AEB3FFFC-BECB-49D1-93A3-A572370DCA3E}" dt="2026-09-11T12:30:31.108" v="1755" actId="2890"/>
        <pc:sldMkLst>
          <pc:docMk/>
          <pc:sldMk cId="3588466476" sldId="33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533B1BB-93F7-4A79-A4A5-9B9279616683}" type="datetimeFigureOut">
              <a:rPr lang="en-US" smtClean="0"/>
              <a:t>9/11/2026</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95DE53E-C4E9-431F-9188-DC1504701E86}" type="slidenum">
              <a:rPr lang="en-US" smtClean="0"/>
              <a:t>‹#›</a:t>
            </a:fld>
            <a:endParaRPr lang="en-US"/>
          </a:p>
        </p:txBody>
      </p:sp>
    </p:spTree>
    <p:extLst>
      <p:ext uri="{BB962C8B-B14F-4D97-AF65-F5344CB8AC3E}">
        <p14:creationId xmlns:p14="http://schemas.microsoft.com/office/powerpoint/2010/main" val="10294157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95DE53E-C4E9-431F-9188-DC1504701E86}" type="slidenum">
              <a:rPr lang="en-US" smtClean="0"/>
              <a:t>9</a:t>
            </a:fld>
            <a:endParaRPr lang="en-US"/>
          </a:p>
        </p:txBody>
      </p:sp>
    </p:spTree>
    <p:extLst>
      <p:ext uri="{BB962C8B-B14F-4D97-AF65-F5344CB8AC3E}">
        <p14:creationId xmlns:p14="http://schemas.microsoft.com/office/powerpoint/2010/main" val="34442173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PlaceHolder 1"/>
          <p:cNvSpPr>
            <a:spLocks noGrp="1" noRot="1" noChangeAspect="1"/>
          </p:cNvSpPr>
          <p:nvPr>
            <p:ph type="sldImg"/>
          </p:nvPr>
        </p:nvSpPr>
        <p:spPr>
          <a:xfrm>
            <a:off x="1108075" y="812800"/>
            <a:ext cx="5343525" cy="4008438"/>
          </a:xfrm>
          <a:prstGeom prst="rect">
            <a:avLst/>
          </a:prstGeom>
          <a:noFill/>
          <a:ln w="0">
            <a:noFill/>
          </a:ln>
        </p:spPr>
        <p:txBody>
          <a:bodyPr lIns="0" tIns="0" rIns="0" bIns="0" anchor="ctr">
            <a:noAutofit/>
          </a:bodyPr>
          <a:lstStyle/>
          <a:p>
            <a:pPr algn="ctr"/>
            <a:r>
              <a:rPr lang="en-GB" sz="4400" b="0" strike="noStrike" spc="-1">
                <a:solidFill>
                  <a:srgbClr val="000000"/>
                </a:solidFill>
                <a:latin typeface="Arial"/>
              </a:rPr>
              <a:t>Click to move the slide</a:t>
            </a:r>
          </a:p>
        </p:txBody>
      </p:sp>
      <p:sp>
        <p:nvSpPr>
          <p:cNvPr id="42" name="PlaceHolder 2"/>
          <p:cNvSpPr>
            <a:spLocks noGrp="1"/>
          </p:cNvSpPr>
          <p:nvPr>
            <p:ph type="body"/>
          </p:nvPr>
        </p:nvSpPr>
        <p:spPr>
          <a:xfrm>
            <a:off x="756000" y="5078520"/>
            <a:ext cx="6047640" cy="4811040"/>
          </a:xfrm>
          <a:prstGeom prst="rect">
            <a:avLst/>
          </a:prstGeom>
          <a:noFill/>
          <a:ln w="0">
            <a:noFill/>
          </a:ln>
        </p:spPr>
        <p:txBody>
          <a:bodyPr lIns="0" tIns="0" rIns="0" bIns="0" anchor="t">
            <a:noAutofit/>
          </a:bodyPr>
          <a:lstStyle/>
          <a:p>
            <a:pPr marL="216000" indent="0">
              <a:buNone/>
            </a:pPr>
            <a:r>
              <a:rPr lang="en-US"/>
              <a:t>Moses was still too afraid to go to Pharaoh and made the excuse he was not very good at speaking. So God said he should take his brother Aaron with him.</a:t>
            </a:r>
            <a:endParaRPr lang="en-GB" sz="1400" b="0" strike="noStrike" spc="-1">
              <a:solidFill>
                <a:srgbClr val="000000"/>
              </a:solidFill>
              <a:latin typeface="Arial"/>
            </a:endParaRPr>
          </a:p>
        </p:txBody>
      </p:sp>
      <p:sp>
        <p:nvSpPr>
          <p:cNvPr id="43" name="PlaceHolder 3"/>
          <p:cNvSpPr>
            <a:spLocks noGrp="1"/>
          </p:cNvSpPr>
          <p:nvPr>
            <p:ph type="sldNum" idx="4"/>
          </p:nvPr>
        </p:nvSpPr>
        <p:spPr>
          <a:xfrm>
            <a:off x="4278960" y="10157400"/>
            <a:ext cx="3280680" cy="534240"/>
          </a:xfrm>
          <a:prstGeom prst="rect">
            <a:avLst/>
          </a:prstGeom>
          <a:noFill/>
          <a:ln w="0">
            <a:noFill/>
          </a:ln>
        </p:spPr>
        <p:txBody>
          <a:bodyPr lIns="0" tIns="0" rIns="0" bIns="0" anchor="b">
            <a:noAutofit/>
          </a:bodyPr>
          <a:lstStyle>
            <a:lvl1pPr indent="0" algn="r">
              <a:buNone/>
              <a:defRPr lang="en-GB" sz="1400" b="0" strike="noStrike" spc="-1">
                <a:solidFill>
                  <a:srgbClr val="000000"/>
                </a:solidFill>
                <a:latin typeface="Times New Roman"/>
              </a:defRPr>
            </a:lvl1pPr>
          </a:lstStyle>
          <a:p>
            <a:pPr indent="0" algn="r">
              <a:buNone/>
            </a:pPr>
            <a:fld id="{2C9402AC-41F3-4094-9F49-0BE3ECAC73E3}" type="slidenum">
              <a:rPr lang="en-GB" sz="1400" b="0" strike="noStrike" spc="-1">
                <a:solidFill>
                  <a:srgbClr val="000000"/>
                </a:solidFill>
                <a:latin typeface="Times New Roman"/>
              </a:rPr>
              <a:t>11</a:t>
            </a:fld>
            <a:endParaRPr lang="en-GB" sz="1400" b="0" strike="noStrike" spc="-1">
              <a:solidFill>
                <a:srgbClr val="000000"/>
              </a:solidFill>
              <a:latin typeface="Times New Roman"/>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Locust: https://www.google.com/search?q=simple+locust+drawing+free&amp;sca_esv=1f9121a7cdf920c7&amp;rlz=1C1HKFL_enUS1228US1228&amp;udm=2&amp;biw=1536&amp;bih=639&amp;sxsrf=APpeQnuBT8_h2q-ZmdZRaJp9SGIP-o9KOQ%3A1789046820814&amp;ei=JLCiasmnMa-hiLMPqsuAwQI&amp;ved=2ahUKEwjJyfbhjuSWAxWvEGIAHaolICgQ4dUDegQIBhAN&amp;uact=5&amp;oq=simple+locust+drawing+free&amp;gs_lp=Egtnd3Mtd2l6LWltZyIac2ltcGxlIGxvY3VzdCBkcmF3aW5nIGZyZWVI7BRQngRYow1wAXgAkAEAmAFWoAHUAqoBATW4AQPIAQD4AQGYAgOgArYBwgIGEAAYHhgKmAMAiAYBkgcBM6AHsAOyBwEyuAevAcIHBTAuMS4yyAcNgAgB&amp;sclient=gws-wiz-img#ip=1&amp;sv=CAMSURoyKhBlLWdkTDYtNjJMWF9xSVdNMg5nZEw2LTYyTFhfcUlXTToOSzRsOXQ2QkNGdWJobU0gBCoXCgFzEhBlLWdkTDYtNjJMWF9xSVdNGAEwARgHIMW85YsFSggQARgBIAEoAQ</a:t>
            </a:r>
          </a:p>
        </p:txBody>
      </p:sp>
      <p:sp>
        <p:nvSpPr>
          <p:cNvPr id="4" name="Slide Number Placeholder 3"/>
          <p:cNvSpPr>
            <a:spLocks noGrp="1"/>
          </p:cNvSpPr>
          <p:nvPr>
            <p:ph type="sldNum" sz="quarter" idx="5"/>
          </p:nvPr>
        </p:nvSpPr>
        <p:spPr/>
        <p:txBody>
          <a:bodyPr/>
          <a:lstStyle/>
          <a:p>
            <a:fld id="{095DE53E-C4E9-431F-9188-DC1504701E86}" type="slidenum">
              <a:rPr lang="en-US" smtClean="0"/>
              <a:t>16</a:t>
            </a:fld>
            <a:endParaRPr lang="en-US"/>
          </a:p>
        </p:txBody>
      </p:sp>
    </p:spTree>
    <p:extLst>
      <p:ext uri="{BB962C8B-B14F-4D97-AF65-F5344CB8AC3E}">
        <p14:creationId xmlns:p14="http://schemas.microsoft.com/office/powerpoint/2010/main" val="34836245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
        <p:cNvGrpSpPr/>
        <p:nvPr/>
      </p:nvGrpSpPr>
      <p:grpSpPr>
        <a:xfrm>
          <a:off x="0" y="0"/>
          <a:ext cx="0" cy="0"/>
          <a:chOff x="0" y="0"/>
          <a:chExt cx="0" cy="0"/>
        </a:xfrm>
      </p:grpSpPr>
      <p:sp>
        <p:nvSpPr>
          <p:cNvPr id="68" name="Shape 68"/>
          <p:cNvSpPr txBox="1">
            <a:spLocks noGrp="1"/>
          </p:cNvSpPr>
          <p:nvPr>
            <p:ph type="body" idx="1"/>
          </p:nvPr>
        </p:nvSpPr>
        <p:spPr>
          <a:xfrm>
            <a:off x="685800" y="4343400"/>
            <a:ext cx="5486399" cy="4114800"/>
          </a:xfrm>
          <a:prstGeom prst="rect">
            <a:avLst/>
          </a:prstGeom>
        </p:spPr>
        <p:txBody>
          <a:bodyPr lIns="91425" tIns="91425" rIns="91425" bIns="91425" anchor="ctr" anchorCtr="0">
            <a:spAutoFit/>
          </a:bodyPr>
          <a:lstStyle/>
          <a:p>
            <a:pPr>
              <a:spcBef>
                <a:spcPts val="0"/>
              </a:spcBef>
              <a:buNone/>
            </a:pPr>
            <a:endParaRPr/>
          </a:p>
        </p:txBody>
      </p:sp>
      <p:sp>
        <p:nvSpPr>
          <p:cNvPr id="69" name="Shape 6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Tree>
    <p:extLst>
      <p:ext uri="{BB962C8B-B14F-4D97-AF65-F5344CB8AC3E}">
        <p14:creationId xmlns:p14="http://schemas.microsoft.com/office/powerpoint/2010/main" val="14540794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4236691E-798E-49AB-8CD0-3439ECF81B80}" type="datetimeFigureOut">
              <a:rPr lang="en-US"/>
              <a:pPr/>
              <a:t>9/11/2026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AB792903-AA21-46AF-8C1E-E1399D31E00B}"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F1C297C-BC84-44BE-92F0-3AAD5020DA7A}" type="datetimeFigureOut">
              <a:rPr lang="en-US"/>
              <a:pPr/>
              <a:t>9/11/2026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AC6F078B-BB52-46B8-874B-BB36AAA5D0E7}"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B976C207-75C3-4726-AC85-CD4538284837}" type="datetimeFigureOut">
              <a:rPr lang="en-US"/>
              <a:pPr/>
              <a:t>9/11/2026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BFEA4583-EFAE-4539-9793-B7079F20A019}"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fld id="{BADAD5E2-C463-492D-AB26-8C2959BB6A47}" type="datetimeFigureOut">
              <a:rPr lang="en-US"/>
              <a:pPr/>
              <a:t>9/11/2026</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106CDDA2-5312-4DF2-B9D2-F1CD4D2B1AA2}"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fld id="{8AE420D7-8F00-4D59-AE2B-1548CC4194F8}" type="datetimeFigureOut">
              <a:rPr lang="en-US"/>
              <a:pPr/>
              <a:t>9/11/2026</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fld id="{3BC3FB41-0AA9-4F37-B496-77EE3BF3A54B}"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fld id="{A48EB18F-1D6F-400C-B878-EBEDF3FF08BB}" type="datetimeFigureOut">
              <a:rPr lang="en-US"/>
              <a:pPr/>
              <a:t>9/11/2026</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1B118D6D-D980-4F13-B25A-CCBB0EAC75F6}"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fld id="{0B5BDC3D-4373-455F-883D-9A477A9CD617}" type="datetimeFigureOut">
              <a:rPr lang="en-US"/>
              <a:pPr/>
              <a:t>9/11/2026</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03269DA6-F1D2-44E3-9953-C170784CB604}"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fld id="{2C7CEE49-C013-47D7-A94A-FF8863D8E1C5}" type="datetimeFigureOut">
              <a:rPr lang="en-US"/>
              <a:pPr/>
              <a:t>9/11/2026</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44250E9B-752B-414A-9516-6ADAAC23C72A}"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fld id="{E7BF1761-67AF-455F-9E07-685D593E7D42}" type="datetimeFigureOut">
              <a:rPr lang="en-US"/>
              <a:pPr/>
              <a:t>9/11/2026</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264942B0-4B89-4C6B-B8EE-ADF53B0A2E83}"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2DD0BD9F-E6F6-49DF-975F-8911269CB163}" type="datetimeFigureOut">
              <a:rPr lang="en-US"/>
              <a:pPr/>
              <a:t>9/11/2026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53B7999B-59A4-4564-A618-A2F7680ADED7}"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1453E89E-1B57-43DE-A88A-8BB90DD200F1}" type="datetimeFigureOut">
              <a:rPr lang="en-US"/>
              <a:pPr/>
              <a:t>9/11/2026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B2D5A01F-E065-4E31-82DE-BCA2159E10CC}" type="slidenum">
              <a:rPr lang="en-US"/>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 1">
    <p:bg>
      <p:bgPr>
        <a:solidFill>
          <a:schemeClr val="lt1"/>
        </a:solidFill>
        <a:effectLst/>
      </p:bgPr>
    </p:bg>
    <p:spTree>
      <p:nvGrpSpPr>
        <p:cNvPr id="1" name="Shape 28"/>
        <p:cNvGrpSpPr/>
        <p:nvPr/>
      </p:nvGrpSpPr>
      <p:grpSpPr>
        <a:xfrm>
          <a:off x="0" y="0"/>
          <a:ext cx="0" cy="0"/>
          <a:chOff x="0" y="0"/>
          <a:chExt cx="0" cy="0"/>
        </a:xfrm>
      </p:grpSpPr>
      <p:sp>
        <p:nvSpPr>
          <p:cNvPr id="29" name="Shape 29"/>
          <p:cNvSpPr txBox="1">
            <a:spLocks noGrp="1"/>
          </p:cNvSpPr>
          <p:nvPr>
            <p:ph type="subTitle" idx="1"/>
          </p:nvPr>
        </p:nvSpPr>
        <p:spPr>
          <a:xfrm>
            <a:off x="457200" y="381000"/>
            <a:ext cx="8001000" cy="5257799"/>
          </a:xfrm>
          <a:prstGeom prst="rect">
            <a:avLst/>
          </a:prstGeom>
          <a:noFill/>
          <a:ln>
            <a:noFill/>
          </a:ln>
        </p:spPr>
        <p:txBody>
          <a:bodyPr lIns="91425" tIns="91425" rIns="91425" bIns="91425" anchor="t" anchorCtr="0"/>
          <a:lstStyle>
            <a:lvl1pPr marL="342900" marR="0" indent="-139700" algn="l" rtl="0">
              <a:lnSpc>
                <a:spcPct val="100000"/>
              </a:lnSpc>
              <a:spcBef>
                <a:spcPts val="640"/>
              </a:spcBef>
              <a:spcAft>
                <a:spcPts val="0"/>
              </a:spcAft>
              <a:buClr>
                <a:schemeClr val="dk1"/>
              </a:buClr>
              <a:buFont typeface="Arial"/>
              <a:buChar char="•"/>
              <a:defRPr/>
            </a:lvl1pPr>
            <a:lvl2pPr marL="742950" marR="0" indent="-107950" algn="l" rtl="0">
              <a:lnSpc>
                <a:spcPct val="100000"/>
              </a:lnSpc>
              <a:spcBef>
                <a:spcPts val="560"/>
              </a:spcBef>
              <a:spcAft>
                <a:spcPts val="0"/>
              </a:spcAft>
              <a:buClr>
                <a:schemeClr val="dk1"/>
              </a:buClr>
              <a:buFont typeface="Arial"/>
              <a:buChar char="–"/>
              <a:defRPr/>
            </a:lvl2pPr>
            <a:lvl3pPr marL="1143000" marR="0" indent="-76200" algn="l" rtl="0">
              <a:lnSpc>
                <a:spcPct val="100000"/>
              </a:lnSpc>
              <a:spcBef>
                <a:spcPts val="480"/>
              </a:spcBef>
              <a:spcAft>
                <a:spcPts val="0"/>
              </a:spcAft>
              <a:buClr>
                <a:schemeClr val="dk1"/>
              </a:buClr>
              <a:buFont typeface="Arial"/>
              <a:buChar char="•"/>
              <a:defRPr/>
            </a:lvl3pPr>
            <a:lvl4pPr marL="1600200" marR="0" indent="-101600" algn="l" rtl="0">
              <a:lnSpc>
                <a:spcPct val="100000"/>
              </a:lnSpc>
              <a:spcBef>
                <a:spcPts val="400"/>
              </a:spcBef>
              <a:spcAft>
                <a:spcPts val="0"/>
              </a:spcAft>
              <a:buClr>
                <a:schemeClr val="dk1"/>
              </a:buClr>
              <a:buFont typeface="Arial"/>
              <a:buChar char="–"/>
              <a:defRPr/>
            </a:lvl4pPr>
            <a:lvl5pPr marL="2057400" marR="0" indent="-101600" algn="l" rtl="0">
              <a:lnSpc>
                <a:spcPct val="100000"/>
              </a:lnSpc>
              <a:spcBef>
                <a:spcPts val="400"/>
              </a:spcBef>
              <a:spcAft>
                <a:spcPts val="0"/>
              </a:spcAft>
              <a:buClr>
                <a:schemeClr val="dk1"/>
              </a:buClr>
              <a:buFont typeface="Arial"/>
              <a:buChar char="»"/>
              <a:defRPr/>
            </a:lvl5pPr>
            <a:lvl6pPr marL="2514600" marR="0" indent="-101600" algn="l" rtl="0">
              <a:lnSpc>
                <a:spcPct val="100000"/>
              </a:lnSpc>
              <a:spcBef>
                <a:spcPts val="400"/>
              </a:spcBef>
              <a:spcAft>
                <a:spcPts val="0"/>
              </a:spcAft>
              <a:buClr>
                <a:schemeClr val="dk1"/>
              </a:buClr>
              <a:buFont typeface="Arial"/>
              <a:buChar char="»"/>
              <a:defRPr/>
            </a:lvl6pPr>
            <a:lvl7pPr marL="3429000" marR="0" indent="-101600" algn="l" rtl="0">
              <a:lnSpc>
                <a:spcPct val="100000"/>
              </a:lnSpc>
              <a:spcBef>
                <a:spcPts val="400"/>
              </a:spcBef>
              <a:spcAft>
                <a:spcPts val="0"/>
              </a:spcAft>
              <a:buClr>
                <a:schemeClr val="dk1"/>
              </a:buClr>
              <a:buFont typeface="Arial"/>
              <a:buChar char="»"/>
              <a:defRPr/>
            </a:lvl7pPr>
            <a:lvl8pPr marL="4800600" marR="0" indent="-101600" algn="l" rtl="0">
              <a:lnSpc>
                <a:spcPct val="100000"/>
              </a:lnSpc>
              <a:spcBef>
                <a:spcPts val="400"/>
              </a:spcBef>
              <a:spcAft>
                <a:spcPts val="0"/>
              </a:spcAft>
              <a:buClr>
                <a:schemeClr val="dk1"/>
              </a:buClr>
              <a:buFont typeface="Arial"/>
              <a:buChar char="»"/>
              <a:defRPr/>
            </a:lvl8pPr>
            <a:lvl9pPr marL="6629400" marR="0" indent="-101600" algn="l" rtl="0">
              <a:lnSpc>
                <a:spcPct val="100000"/>
              </a:lnSpc>
              <a:spcBef>
                <a:spcPts val="400"/>
              </a:spcBef>
              <a:spcAft>
                <a:spcPts val="0"/>
              </a:spcAft>
              <a:buClr>
                <a:schemeClr val="dk1"/>
              </a:buClr>
              <a:buFont typeface="Arial"/>
              <a:buChar char="»"/>
              <a:defRPr/>
            </a:lvl9pPr>
          </a:lstStyle>
          <a:p>
            <a:endParaRPr/>
          </a:p>
        </p:txBody>
      </p:sp>
      <p:sp>
        <p:nvSpPr>
          <p:cNvPr id="30" name="Shape 30"/>
          <p:cNvSpPr txBox="1">
            <a:spLocks noGrp="1"/>
          </p:cNvSpPr>
          <p:nvPr>
            <p:ph type="title"/>
          </p:nvPr>
        </p:nvSpPr>
        <p:spPr>
          <a:xfrm>
            <a:off x="457200" y="274637"/>
            <a:ext cx="8229600" cy="1143000"/>
          </a:xfrm>
          <a:prstGeom prst="rect">
            <a:avLst/>
          </a:prstGeom>
          <a:noFill/>
          <a:ln>
            <a:noFill/>
          </a:ln>
        </p:spPr>
        <p:txBody>
          <a:bodyPr lIns="91425" tIns="91425" rIns="91425" bIns="91425" anchor="ctr" anchorCtr="0"/>
          <a:lstStyle>
            <a:lvl1pPr marL="0" indent="0" algn="ctr" rtl="0">
              <a:lnSpc>
                <a:spcPct val="100000"/>
              </a:lnSpc>
              <a:spcBef>
                <a:spcPts val="0"/>
              </a:spcBef>
              <a:spcAft>
                <a:spcPts val="0"/>
              </a:spcAft>
              <a:defRPr/>
            </a:lvl1pPr>
            <a:lvl2pPr marL="0" indent="0" algn="ctr" rtl="0">
              <a:lnSpc>
                <a:spcPct val="100000"/>
              </a:lnSpc>
              <a:spcBef>
                <a:spcPts val="0"/>
              </a:spcBef>
              <a:spcAft>
                <a:spcPts val="0"/>
              </a:spcAft>
              <a:defRPr/>
            </a:lvl2pPr>
            <a:lvl3pPr marL="0" indent="0" algn="ctr" rtl="0">
              <a:lnSpc>
                <a:spcPct val="100000"/>
              </a:lnSpc>
              <a:spcBef>
                <a:spcPts val="0"/>
              </a:spcBef>
              <a:spcAft>
                <a:spcPts val="0"/>
              </a:spcAft>
              <a:defRPr/>
            </a:lvl3pPr>
            <a:lvl4pPr marL="0" indent="0" algn="ctr" rtl="0">
              <a:lnSpc>
                <a:spcPct val="100000"/>
              </a:lnSpc>
              <a:spcBef>
                <a:spcPts val="0"/>
              </a:spcBef>
              <a:spcAft>
                <a:spcPts val="0"/>
              </a:spcAft>
              <a:defRPr/>
            </a:lvl4pPr>
            <a:lvl5pPr marL="0" indent="0" algn="ctr" rtl="0">
              <a:lnSpc>
                <a:spcPct val="100000"/>
              </a:lnSpc>
              <a:spcBef>
                <a:spcPts val="0"/>
              </a:spcBef>
              <a:spcAft>
                <a:spcPts val="0"/>
              </a:spcAft>
              <a:defRPr/>
            </a:lvl5pPr>
            <a:lvl6pPr marL="0" indent="0" algn="ctr" rtl="0">
              <a:lnSpc>
                <a:spcPct val="100000"/>
              </a:lnSpc>
              <a:spcBef>
                <a:spcPts val="0"/>
              </a:spcBef>
              <a:spcAft>
                <a:spcPts val="0"/>
              </a:spcAft>
              <a:defRPr/>
            </a:lvl6pPr>
            <a:lvl7pPr marL="0" indent="0" algn="ctr" rtl="0">
              <a:lnSpc>
                <a:spcPct val="100000"/>
              </a:lnSpc>
              <a:spcBef>
                <a:spcPts val="0"/>
              </a:spcBef>
              <a:spcAft>
                <a:spcPts val="0"/>
              </a:spcAft>
              <a:defRPr/>
            </a:lvl7pPr>
            <a:lvl8pPr marL="0" indent="0" algn="ctr" rtl="0">
              <a:lnSpc>
                <a:spcPct val="100000"/>
              </a:lnSpc>
              <a:spcBef>
                <a:spcPts val="0"/>
              </a:spcBef>
              <a:spcAft>
                <a:spcPts val="0"/>
              </a:spcAft>
              <a:defRPr/>
            </a:lvl8pPr>
            <a:lvl9pPr marL="0" indent="0" algn="ctr" rtl="0">
              <a:lnSpc>
                <a:spcPct val="100000"/>
              </a:lnSpc>
              <a:spcBef>
                <a:spcPts val="0"/>
              </a:spcBef>
              <a:spcAft>
                <a:spcPts val="0"/>
              </a:spcAft>
              <a:defRPr/>
            </a:lvl9pPr>
          </a:lstStyle>
          <a:p>
            <a:endParaRPr/>
          </a:p>
        </p:txBody>
      </p:sp>
      <p:sp>
        <p:nvSpPr>
          <p:cNvPr id="31" name="Shape 31"/>
          <p:cNvSpPr txBox="1">
            <a:spLocks noGrp="1"/>
          </p:cNvSpPr>
          <p:nvPr>
            <p:ph type="body" idx="2"/>
          </p:nvPr>
        </p:nvSpPr>
        <p:spPr>
          <a:xfrm>
            <a:off x="457200" y="1600200"/>
            <a:ext cx="8229600" cy="4526100"/>
          </a:xfrm>
          <a:prstGeom prst="rect">
            <a:avLst/>
          </a:prstGeom>
          <a:noFill/>
          <a:ln>
            <a:noFill/>
          </a:ln>
        </p:spPr>
        <p:txBody>
          <a:bodyPr lIns="91425" tIns="91425" rIns="91425" bIns="91425" anchor="t" anchorCtr="0"/>
          <a:lstStyle>
            <a:lvl1pPr marL="342900" indent="-139700" algn="l" rtl="0">
              <a:lnSpc>
                <a:spcPct val="100000"/>
              </a:lnSpc>
              <a:spcBef>
                <a:spcPts val="640"/>
              </a:spcBef>
              <a:spcAft>
                <a:spcPts val="0"/>
              </a:spcAft>
              <a:buClr>
                <a:schemeClr val="dk1"/>
              </a:buClr>
              <a:buFont typeface="Arial"/>
              <a:buChar char="•"/>
              <a:defRPr/>
            </a:lvl1pPr>
            <a:lvl2pPr marL="742950" indent="-107950" algn="l" rtl="0">
              <a:lnSpc>
                <a:spcPct val="100000"/>
              </a:lnSpc>
              <a:spcBef>
                <a:spcPts val="560"/>
              </a:spcBef>
              <a:spcAft>
                <a:spcPts val="0"/>
              </a:spcAft>
              <a:buClr>
                <a:schemeClr val="dk1"/>
              </a:buClr>
              <a:buFont typeface="Arial"/>
              <a:buChar char="–"/>
              <a:defRPr/>
            </a:lvl2pPr>
            <a:lvl3pPr marL="1143000" indent="-76200" algn="l" rtl="0">
              <a:lnSpc>
                <a:spcPct val="100000"/>
              </a:lnSpc>
              <a:spcBef>
                <a:spcPts val="480"/>
              </a:spcBef>
              <a:spcAft>
                <a:spcPts val="0"/>
              </a:spcAft>
              <a:buClr>
                <a:schemeClr val="dk1"/>
              </a:buClr>
              <a:buFont typeface="Arial"/>
              <a:buChar char="•"/>
              <a:defRPr/>
            </a:lvl3pPr>
            <a:lvl4pPr marL="1600200" indent="-101600" algn="l" rtl="0">
              <a:lnSpc>
                <a:spcPct val="100000"/>
              </a:lnSpc>
              <a:spcBef>
                <a:spcPts val="400"/>
              </a:spcBef>
              <a:spcAft>
                <a:spcPts val="0"/>
              </a:spcAft>
              <a:buClr>
                <a:schemeClr val="dk1"/>
              </a:buClr>
              <a:buFont typeface="Arial"/>
              <a:buChar char="–"/>
              <a:defRPr/>
            </a:lvl4pPr>
            <a:lvl5pPr marL="2057400" indent="-101600" algn="l" rtl="0">
              <a:lnSpc>
                <a:spcPct val="100000"/>
              </a:lnSpc>
              <a:spcBef>
                <a:spcPts val="400"/>
              </a:spcBef>
              <a:spcAft>
                <a:spcPts val="0"/>
              </a:spcAft>
              <a:buClr>
                <a:schemeClr val="dk1"/>
              </a:buClr>
              <a:buFont typeface="Arial"/>
              <a:buChar char="»"/>
              <a:defRPr/>
            </a:lvl5pPr>
            <a:lvl6pPr marL="2514600" indent="-101600" algn="l" rtl="0">
              <a:lnSpc>
                <a:spcPct val="100000"/>
              </a:lnSpc>
              <a:spcBef>
                <a:spcPts val="400"/>
              </a:spcBef>
              <a:spcAft>
                <a:spcPts val="0"/>
              </a:spcAft>
              <a:buClr>
                <a:schemeClr val="dk1"/>
              </a:buClr>
              <a:buFont typeface="Arial"/>
              <a:buChar char="»"/>
              <a:defRPr/>
            </a:lvl6pPr>
            <a:lvl7pPr marL="3429000" indent="-101600" algn="l" rtl="0">
              <a:lnSpc>
                <a:spcPct val="100000"/>
              </a:lnSpc>
              <a:spcBef>
                <a:spcPts val="400"/>
              </a:spcBef>
              <a:spcAft>
                <a:spcPts val="0"/>
              </a:spcAft>
              <a:buClr>
                <a:schemeClr val="dk1"/>
              </a:buClr>
              <a:buFont typeface="Arial"/>
              <a:buChar char="»"/>
              <a:defRPr/>
            </a:lvl7pPr>
            <a:lvl8pPr marL="4800600" indent="-101600" algn="l" rtl="0">
              <a:lnSpc>
                <a:spcPct val="100000"/>
              </a:lnSpc>
              <a:spcBef>
                <a:spcPts val="400"/>
              </a:spcBef>
              <a:spcAft>
                <a:spcPts val="0"/>
              </a:spcAft>
              <a:buClr>
                <a:schemeClr val="dk1"/>
              </a:buClr>
              <a:buFont typeface="Arial"/>
              <a:buChar char="»"/>
              <a:defRPr/>
            </a:lvl8pPr>
            <a:lvl9pPr marL="6629400" indent="-101600" algn="l" rtl="0">
              <a:lnSpc>
                <a:spcPct val="100000"/>
              </a:lnSpc>
              <a:spcBef>
                <a:spcPts val="400"/>
              </a:spcBef>
              <a:spcAft>
                <a:spcPts val="0"/>
              </a:spcAft>
              <a:buClr>
                <a:schemeClr val="dk1"/>
              </a:buClr>
              <a:buFont typeface="Arial"/>
              <a:buChar char="»"/>
              <a:defRPr/>
            </a:lvl9pPr>
          </a:lstStyle>
          <a:p>
            <a:endParaRPr/>
          </a:p>
        </p:txBody>
      </p:sp>
      <p:sp>
        <p:nvSpPr>
          <p:cNvPr id="32" name="Shape 32"/>
          <p:cNvSpPr txBox="1">
            <a:spLocks noGrp="1"/>
          </p:cNvSpPr>
          <p:nvPr>
            <p:ph type="dt" idx="10"/>
          </p:nvPr>
        </p:nvSpPr>
        <p:spPr>
          <a:xfrm>
            <a:off x="457200" y="6245225"/>
            <a:ext cx="2133599" cy="476100"/>
          </a:xfrm>
          <a:prstGeom prst="rect">
            <a:avLst/>
          </a:prstGeom>
          <a:noFill/>
          <a:ln>
            <a:noFill/>
          </a:ln>
        </p:spPr>
        <p:txBody>
          <a:bodyPr lIns="91425" tIns="91425" rIns="91425" bIns="91425" anchor="t" anchorCtr="0"/>
          <a:lstStyle>
            <a:lvl1pPr marL="0" marR="0" indent="0" algn="l" rtl="0">
              <a:spcBef>
                <a:spcPts val="0"/>
              </a:spcBef>
              <a:defRPr/>
            </a:lvl1pPr>
            <a:lvl2pPr marL="0" marR="0" indent="0" algn="l" rtl="0">
              <a:spcBef>
                <a:spcPts val="0"/>
              </a:spcBef>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endParaRPr/>
          </a:p>
        </p:txBody>
      </p:sp>
      <p:sp>
        <p:nvSpPr>
          <p:cNvPr id="33" name="Shape 33"/>
          <p:cNvSpPr txBox="1">
            <a:spLocks noGrp="1"/>
          </p:cNvSpPr>
          <p:nvPr>
            <p:ph type="ftr" idx="11"/>
          </p:nvPr>
        </p:nvSpPr>
        <p:spPr>
          <a:xfrm>
            <a:off x="3124200" y="6245225"/>
            <a:ext cx="2895600" cy="476100"/>
          </a:xfrm>
          <a:prstGeom prst="rect">
            <a:avLst/>
          </a:prstGeom>
          <a:noFill/>
          <a:ln>
            <a:noFill/>
          </a:ln>
        </p:spPr>
        <p:txBody>
          <a:bodyPr lIns="91425" tIns="91425" rIns="91425" bIns="91425" anchor="t" anchorCtr="0"/>
          <a:lstStyle>
            <a:lvl1pPr marL="0" marR="0" indent="0" algn="ctr" rtl="0">
              <a:spcBef>
                <a:spcPts val="0"/>
              </a:spcBef>
              <a:defRPr/>
            </a:lvl1pPr>
            <a:lvl2pPr marL="0" marR="0" indent="0" algn="l" rtl="0">
              <a:spcBef>
                <a:spcPts val="0"/>
              </a:spcBef>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endParaRPr/>
          </a:p>
        </p:txBody>
      </p:sp>
      <p:sp>
        <p:nvSpPr>
          <p:cNvPr id="34" name="Shape 34"/>
          <p:cNvSpPr txBox="1">
            <a:spLocks noGrp="1"/>
          </p:cNvSpPr>
          <p:nvPr>
            <p:ph type="sldNum" idx="12"/>
          </p:nvPr>
        </p:nvSpPr>
        <p:spPr>
          <a:xfrm>
            <a:off x="6553200" y="6245225"/>
            <a:ext cx="2133599" cy="476100"/>
          </a:xfrm>
          <a:prstGeom prst="rect">
            <a:avLst/>
          </a:prstGeom>
          <a:noFill/>
          <a:ln>
            <a:noFill/>
          </a:ln>
        </p:spPr>
        <p:txBody>
          <a:bodyPr lIns="91425" tIns="91425" rIns="91425" bIns="91425" anchor="t" anchorCtr="0"/>
          <a:lstStyle>
            <a:lvl1pPr marL="0" marR="0" indent="0" algn="r" rtl="0">
              <a:spcBef>
                <a:spcPts val="0"/>
              </a:spcBef>
              <a:defRPr/>
            </a:lvl1pPr>
            <a:lvl2pPr marL="0" marR="0" indent="0" algn="l" rtl="0">
              <a:spcBef>
                <a:spcPts val="0"/>
              </a:spcBef>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endParaRPr/>
          </a:p>
        </p:txBody>
      </p:sp>
    </p:spTree>
    <p:extLst>
      <p:ext uri="{BB962C8B-B14F-4D97-AF65-F5344CB8AC3E}">
        <p14:creationId xmlns:p14="http://schemas.microsoft.com/office/powerpoint/2010/main" val="30093983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defRPr>
            </a:lvl1pPr>
          </a:lstStyle>
          <a:p>
            <a:fld id="{696A7742-057E-4031-9D90-6E01CB06505F}" type="datetimeFigureOut">
              <a:rPr lang="en-US"/>
              <a:pPr/>
              <a:t>9/11/2026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F83697CC-0E8B-45EA-B0BA-26473F4DBE1D}"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fontAlgn="base">
        <a:spcBef>
          <a:spcPct val="0"/>
        </a:spcBef>
        <a:spcAft>
          <a:spcPct val="0"/>
        </a:spcAft>
        <a:defRPr sz="4400" kern="1200">
          <a:solidFill>
            <a:schemeClr val="tx1"/>
          </a:solidFill>
          <a:latin typeface="+mj-lt"/>
          <a:ea typeface="MS PGothic" pitchFamily="34" charset="-128"/>
          <a:cs typeface="+mj-cs"/>
        </a:defRPr>
      </a:lvl1pPr>
      <a:lvl2pPr algn="ctr" rtl="0" fontAlgn="base">
        <a:spcBef>
          <a:spcPct val="0"/>
        </a:spcBef>
        <a:spcAft>
          <a:spcPct val="0"/>
        </a:spcAft>
        <a:defRPr sz="4400">
          <a:solidFill>
            <a:schemeClr val="tx1"/>
          </a:solidFill>
          <a:latin typeface="Calibri" pitchFamily="34" charset="0"/>
          <a:ea typeface="MS PGothic" pitchFamily="34" charset="-128"/>
        </a:defRPr>
      </a:lvl2pPr>
      <a:lvl3pPr algn="ctr" rtl="0" fontAlgn="base">
        <a:spcBef>
          <a:spcPct val="0"/>
        </a:spcBef>
        <a:spcAft>
          <a:spcPct val="0"/>
        </a:spcAft>
        <a:defRPr sz="4400">
          <a:solidFill>
            <a:schemeClr val="tx1"/>
          </a:solidFill>
          <a:latin typeface="Calibri" pitchFamily="34" charset="0"/>
          <a:ea typeface="MS PGothic" pitchFamily="34" charset="-128"/>
        </a:defRPr>
      </a:lvl3pPr>
      <a:lvl4pPr algn="ctr" rtl="0" fontAlgn="base">
        <a:spcBef>
          <a:spcPct val="0"/>
        </a:spcBef>
        <a:spcAft>
          <a:spcPct val="0"/>
        </a:spcAft>
        <a:defRPr sz="4400">
          <a:solidFill>
            <a:schemeClr val="tx1"/>
          </a:solidFill>
          <a:latin typeface="Calibri" pitchFamily="34" charset="0"/>
          <a:ea typeface="MS PGothic" pitchFamily="34" charset="-128"/>
        </a:defRPr>
      </a:lvl4pPr>
      <a:lvl5pPr algn="ctr" rtl="0" fontAlgn="base">
        <a:spcBef>
          <a:spcPct val="0"/>
        </a:spcBef>
        <a:spcAft>
          <a:spcPct val="0"/>
        </a:spcAft>
        <a:defRPr sz="4400">
          <a:solidFill>
            <a:schemeClr val="tx1"/>
          </a:solidFill>
          <a:latin typeface="Calibri" pitchFamily="34" charset="0"/>
          <a:ea typeface="MS PGothic" pitchFamily="34" charset="-128"/>
        </a:defRPr>
      </a:lvl5pPr>
      <a:lvl6pPr marL="457200" algn="ctr" rtl="0" fontAlgn="base">
        <a:spcBef>
          <a:spcPct val="0"/>
        </a:spcBef>
        <a:spcAft>
          <a:spcPct val="0"/>
        </a:spcAft>
        <a:defRPr sz="4400">
          <a:solidFill>
            <a:schemeClr val="tx1"/>
          </a:solidFill>
          <a:latin typeface="Calibri" pitchFamily="34" charset="0"/>
          <a:ea typeface="MS PGothic" pitchFamily="34" charset="-128"/>
        </a:defRPr>
      </a:lvl6pPr>
      <a:lvl7pPr marL="914400" algn="ctr" rtl="0" fontAlgn="base">
        <a:spcBef>
          <a:spcPct val="0"/>
        </a:spcBef>
        <a:spcAft>
          <a:spcPct val="0"/>
        </a:spcAft>
        <a:defRPr sz="4400">
          <a:solidFill>
            <a:schemeClr val="tx1"/>
          </a:solidFill>
          <a:latin typeface="Calibri" pitchFamily="34" charset="0"/>
          <a:ea typeface="MS PGothic" pitchFamily="34" charset="-128"/>
        </a:defRPr>
      </a:lvl7pPr>
      <a:lvl8pPr marL="1371600" algn="ctr" rtl="0" fontAlgn="base">
        <a:spcBef>
          <a:spcPct val="0"/>
        </a:spcBef>
        <a:spcAft>
          <a:spcPct val="0"/>
        </a:spcAft>
        <a:defRPr sz="4400">
          <a:solidFill>
            <a:schemeClr val="tx1"/>
          </a:solidFill>
          <a:latin typeface="Calibri" pitchFamily="34" charset="0"/>
          <a:ea typeface="MS PGothic" pitchFamily="34" charset="-128"/>
        </a:defRPr>
      </a:lvl8pPr>
      <a:lvl9pPr marL="1828800" algn="ctr" rtl="0" fontAlgn="base">
        <a:spcBef>
          <a:spcPct val="0"/>
        </a:spcBef>
        <a:spcAft>
          <a:spcPct val="0"/>
        </a:spcAft>
        <a:defRPr sz="4400">
          <a:solidFill>
            <a:schemeClr val="tx1"/>
          </a:solidFill>
          <a:latin typeface="Calibri" pitchFamily="34" charset="0"/>
          <a:ea typeface="MS PGothic" pitchFamily="34" charset="-128"/>
        </a:defRPr>
      </a:lvl9pPr>
    </p:titleStyle>
    <p:bodyStyle>
      <a:lvl1pPr marL="342900" indent="-342900" algn="l" rtl="0" fontAlgn="base">
        <a:spcBef>
          <a:spcPct val="20000"/>
        </a:spcBef>
        <a:spcAft>
          <a:spcPct val="0"/>
        </a:spcAft>
        <a:buFont typeface="Arial" pitchFamily="34" charset="0"/>
        <a:buChar char="•"/>
        <a:defRPr sz="3200" kern="1200">
          <a:solidFill>
            <a:schemeClr val="tx1"/>
          </a:solidFill>
          <a:latin typeface="+mn-lt"/>
          <a:ea typeface="MS PGothic" pitchFamily="34" charset="-128"/>
          <a:cs typeface="+mn-cs"/>
        </a:defRPr>
      </a:lvl1pPr>
      <a:lvl2pPr marL="742950" indent="-285750" algn="l" rtl="0" fontAlgn="base">
        <a:spcBef>
          <a:spcPct val="20000"/>
        </a:spcBef>
        <a:spcAft>
          <a:spcPct val="0"/>
        </a:spcAft>
        <a:buFont typeface="Arial" pitchFamily="34" charset="0"/>
        <a:buChar char="–"/>
        <a:defRPr sz="2800" kern="1200">
          <a:solidFill>
            <a:schemeClr val="tx1"/>
          </a:solidFill>
          <a:latin typeface="+mn-lt"/>
          <a:ea typeface="MS PGothic" pitchFamily="34" charset="-128"/>
          <a:cs typeface="+mn-cs"/>
        </a:defRPr>
      </a:lvl2pPr>
      <a:lvl3pPr marL="1143000" indent="-228600" algn="l" rtl="0" fontAlgn="base">
        <a:spcBef>
          <a:spcPct val="20000"/>
        </a:spcBef>
        <a:spcAft>
          <a:spcPct val="0"/>
        </a:spcAft>
        <a:buFont typeface="Arial" pitchFamily="34" charset="0"/>
        <a:buChar char="•"/>
        <a:defRPr sz="2400" kern="1200">
          <a:solidFill>
            <a:schemeClr val="tx1"/>
          </a:solidFill>
          <a:latin typeface="+mn-lt"/>
          <a:ea typeface="MS PGothic" pitchFamily="34" charset="-128"/>
          <a:cs typeface="+mn-cs"/>
        </a:defRPr>
      </a:lvl3pPr>
      <a:lvl4pPr marL="1600200" indent="-228600" algn="l" rtl="0" fontAlgn="base">
        <a:spcBef>
          <a:spcPct val="20000"/>
        </a:spcBef>
        <a:spcAft>
          <a:spcPct val="0"/>
        </a:spcAft>
        <a:buFont typeface="Arial" pitchFamily="34" charset="0"/>
        <a:buChar char="–"/>
        <a:defRPr sz="2000" kern="1200">
          <a:solidFill>
            <a:schemeClr val="tx1"/>
          </a:solidFill>
          <a:latin typeface="+mn-lt"/>
          <a:ea typeface="MS PGothic" pitchFamily="34" charset="-128"/>
          <a:cs typeface="+mn-cs"/>
        </a:defRPr>
      </a:lvl4pPr>
      <a:lvl5pPr marL="2057400" indent="-228600" algn="l" rtl="0" fontAlgn="base">
        <a:spcBef>
          <a:spcPct val="20000"/>
        </a:spcBef>
        <a:spcAft>
          <a:spcPct val="0"/>
        </a:spcAft>
        <a:buFont typeface="Arial" pitchFamily="34" charset="0"/>
        <a:buChar char="»"/>
        <a:defRPr sz="2000" kern="1200">
          <a:solidFill>
            <a:schemeClr val="tx1"/>
          </a:solidFill>
          <a:latin typeface="+mn-lt"/>
          <a:ea typeface="MS PGothic" pitchFamily="34" charset="-128"/>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microsoft.com/office/2007/relationships/hdphoto" Target="../media/hdphoto1.wdp"/><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5.png"/><Relationship Id="rId11" Type="http://schemas.openxmlformats.org/officeDocument/2006/relationships/image" Target="../media/image10.png"/><Relationship Id="rId5" Type="http://schemas.microsoft.com/office/2007/relationships/hdphoto" Target="../media/hdphoto2.wdp"/><Relationship Id="rId10" Type="http://schemas.openxmlformats.org/officeDocument/2006/relationships/image" Target="../media/image9.png"/><Relationship Id="rId4" Type="http://schemas.openxmlformats.org/officeDocument/2006/relationships/image" Target="../media/image4.png"/><Relationship Id="rId9" Type="http://schemas.openxmlformats.org/officeDocument/2006/relationships/image" Target="../media/image8.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3" Type="http://schemas.microsoft.com/office/2007/relationships/hdphoto" Target="../media/hdphoto1.wdp"/><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png"/><Relationship Id="rId5" Type="http://schemas.microsoft.com/office/2007/relationships/hdphoto" Target="../media/hdphoto3.wdp"/><Relationship Id="rId10" Type="http://schemas.openxmlformats.org/officeDocument/2006/relationships/image" Target="../media/image9.png"/><Relationship Id="rId4" Type="http://schemas.openxmlformats.org/officeDocument/2006/relationships/image" Target="../media/image13.png"/><Relationship Id="rId9"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5" Type="http://schemas.microsoft.com/office/2007/relationships/hdphoto" Target="../media/hdphoto4.wdp"/><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5" Type="http://schemas.microsoft.com/office/2007/relationships/hdphoto" Target="../media/hdphoto4.wdp"/><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0.jpeg"/><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9.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15.png"/><Relationship Id="rId4" Type="http://schemas.microsoft.com/office/2007/relationships/hdphoto" Target="../media/hdphoto5.wdp"/></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2.png"/><Relationship Id="rId1" Type="http://schemas.openxmlformats.org/officeDocument/2006/relationships/slideLayout" Target="../slideLayouts/slideLayout7.xml"/><Relationship Id="rId4" Type="http://schemas.microsoft.com/office/2007/relationships/hdphoto" Target="../media/hdphoto4.wdp"/></Relationships>
</file>

<file path=ppt/slides/_rels/slide11.xml.rels><?xml version="1.0" encoding="UTF-8" standalone="yes"?>
<Relationships xmlns="http://schemas.openxmlformats.org/package/2006/relationships"><Relationship Id="rId8" Type="http://schemas.openxmlformats.org/officeDocument/2006/relationships/image" Target="../media/image26.wmf"/><Relationship Id="rId3" Type="http://schemas.openxmlformats.org/officeDocument/2006/relationships/image" Target="../media/image23.png"/><Relationship Id="rId7" Type="http://schemas.openxmlformats.org/officeDocument/2006/relationships/image" Target="../media/image25.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24.png"/><Relationship Id="rId5" Type="http://schemas.microsoft.com/office/2007/relationships/hdphoto" Target="../media/hdphoto4.wdp"/><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7.png"/><Relationship Id="rId1" Type="http://schemas.openxmlformats.org/officeDocument/2006/relationships/slideLayout" Target="../slideLayouts/slideLayout7.xml"/><Relationship Id="rId4" Type="http://schemas.microsoft.com/office/2007/relationships/hdphoto" Target="../media/hdphoto4.wdp"/></Relationships>
</file>

<file path=ppt/slides/_rels/slide1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2.png"/><Relationship Id="rId1" Type="http://schemas.openxmlformats.org/officeDocument/2006/relationships/slideLayout" Target="../slideLayouts/slideLayout7.xml"/><Relationship Id="rId6" Type="http://schemas.microsoft.com/office/2007/relationships/hdphoto" Target="../media/hdphoto4.wdp"/><Relationship Id="rId5" Type="http://schemas.openxmlformats.org/officeDocument/2006/relationships/image" Target="../media/image16.png"/><Relationship Id="rId4" Type="http://schemas.microsoft.com/office/2007/relationships/hdphoto" Target="../media/hdphoto6.wdp"/></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microsoft.com/office/2007/relationships/hdphoto" Target="../media/hdphoto7.wdp"/><Relationship Id="rId4" Type="http://schemas.openxmlformats.org/officeDocument/2006/relationships/image" Target="../media/image32.png"/></Relationships>
</file>

<file path=ppt/slides/_rels/slide1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7.xml"/><Relationship Id="rId5" Type="http://schemas.microsoft.com/office/2007/relationships/hdphoto" Target="../media/hdphoto4.wdp"/><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37.png"/></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5.png"/><Relationship Id="rId1" Type="http://schemas.openxmlformats.org/officeDocument/2006/relationships/slideLayout" Target="../slideLayouts/slideLayout7.xml"/><Relationship Id="rId5" Type="http://schemas.microsoft.com/office/2007/relationships/hdphoto" Target="../media/hdphoto8.wdp"/><Relationship Id="rId4" Type="http://schemas.openxmlformats.org/officeDocument/2006/relationships/image" Target="../media/image39.png"/></Relationships>
</file>

<file path=ppt/slides/_rels/slide2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7.xml"/><Relationship Id="rId6" Type="http://schemas.microsoft.com/office/2007/relationships/hdphoto" Target="../media/hdphoto10.wdp"/><Relationship Id="rId5" Type="http://schemas.openxmlformats.org/officeDocument/2006/relationships/image" Target="../media/image42.png"/><Relationship Id="rId4" Type="http://schemas.microsoft.com/office/2007/relationships/hdphoto" Target="../media/hdphoto9.wdp"/></Relationships>
</file>

<file path=ppt/slides/_rels/slide23.xml.rels><?xml version="1.0" encoding="UTF-8" standalone="yes"?>
<Relationships xmlns="http://schemas.openxmlformats.org/package/2006/relationships"><Relationship Id="rId3" Type="http://schemas.openxmlformats.org/officeDocument/2006/relationships/image" Target="../media/image41.png"/><Relationship Id="rId7" Type="http://schemas.openxmlformats.org/officeDocument/2006/relationships/image" Target="../media/image37.png"/><Relationship Id="rId2" Type="http://schemas.openxmlformats.org/officeDocument/2006/relationships/image" Target="../media/image40.png"/><Relationship Id="rId1" Type="http://schemas.openxmlformats.org/officeDocument/2006/relationships/slideLayout" Target="../slideLayouts/slideLayout7.xml"/><Relationship Id="rId6" Type="http://schemas.microsoft.com/office/2007/relationships/hdphoto" Target="../media/hdphoto10.wdp"/><Relationship Id="rId5" Type="http://schemas.openxmlformats.org/officeDocument/2006/relationships/image" Target="../media/image42.png"/><Relationship Id="rId4" Type="http://schemas.microsoft.com/office/2007/relationships/hdphoto" Target="../media/hdphoto9.wdp"/></Relationships>
</file>

<file path=ppt/slides/_rels/slide24.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microsoft.com/office/2007/relationships/hdphoto" Target="../media/hdphoto11.wdp"/><Relationship Id="rId7" Type="http://schemas.openxmlformats.org/officeDocument/2006/relationships/image" Target="../media/image48.png"/><Relationship Id="rId2" Type="http://schemas.openxmlformats.org/officeDocument/2006/relationships/image" Target="../media/image44.png"/><Relationship Id="rId1" Type="http://schemas.openxmlformats.org/officeDocument/2006/relationships/slideLayout" Target="../slideLayouts/slideLayout7.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26.xml.rels><?xml version="1.0" encoding="UTF-8" standalone="yes"?>
<Relationships xmlns="http://schemas.openxmlformats.org/package/2006/relationships"><Relationship Id="rId3" Type="http://schemas.openxmlformats.org/officeDocument/2006/relationships/image" Target="../media/image50.gif"/><Relationship Id="rId2" Type="http://schemas.openxmlformats.org/officeDocument/2006/relationships/image" Target="../media/image49.png"/><Relationship Id="rId1" Type="http://schemas.openxmlformats.org/officeDocument/2006/relationships/slideLayout" Target="../slideLayouts/slideLayout7.xml"/><Relationship Id="rId5" Type="http://schemas.openxmlformats.org/officeDocument/2006/relationships/image" Target="../media/image52.png"/><Relationship Id="rId4" Type="http://schemas.openxmlformats.org/officeDocument/2006/relationships/image" Target="../media/image51.png"/></Relationships>
</file>

<file path=ppt/slides/_rels/slide27.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png"/><Relationship Id="rId1" Type="http://schemas.openxmlformats.org/officeDocument/2006/relationships/slideLayout" Target="../slideLayouts/slideLayout7.xml"/><Relationship Id="rId5" Type="http://schemas.openxmlformats.org/officeDocument/2006/relationships/image" Target="../media/image56.png"/><Relationship Id="rId4" Type="http://schemas.openxmlformats.org/officeDocument/2006/relationships/image" Target="../media/image55.png"/></Relationships>
</file>

<file path=ppt/slides/_rels/slide28.xml.rels><?xml version="1.0" encoding="UTF-8" standalone="yes"?>
<Relationships xmlns="http://schemas.openxmlformats.org/package/2006/relationships"><Relationship Id="rId8" Type="http://schemas.openxmlformats.org/officeDocument/2006/relationships/image" Target="../media/image60.png"/><Relationship Id="rId3" Type="http://schemas.microsoft.com/office/2007/relationships/hdphoto" Target="../media/hdphoto12.wdp"/><Relationship Id="rId7" Type="http://schemas.microsoft.com/office/2007/relationships/hdphoto" Target="../media/hdphoto14.wdp"/><Relationship Id="rId2" Type="http://schemas.openxmlformats.org/officeDocument/2006/relationships/image" Target="../media/image57.png"/><Relationship Id="rId1" Type="http://schemas.openxmlformats.org/officeDocument/2006/relationships/slideLayout" Target="../slideLayouts/slideLayout7.xml"/><Relationship Id="rId6" Type="http://schemas.openxmlformats.org/officeDocument/2006/relationships/image" Target="../media/image59.png"/><Relationship Id="rId11" Type="http://schemas.openxmlformats.org/officeDocument/2006/relationships/image" Target="../media/image62.png"/><Relationship Id="rId5" Type="http://schemas.microsoft.com/office/2007/relationships/hdphoto" Target="../media/hdphoto13.wdp"/><Relationship Id="rId10" Type="http://schemas.openxmlformats.org/officeDocument/2006/relationships/image" Target="../media/image61.png"/><Relationship Id="rId4" Type="http://schemas.openxmlformats.org/officeDocument/2006/relationships/image" Target="../media/image58.png"/><Relationship Id="rId9" Type="http://schemas.microsoft.com/office/2007/relationships/hdphoto" Target="../media/hdphoto15.wdp"/></Relationships>
</file>

<file path=ppt/slides/_rels/slide29.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67.png"/><Relationship Id="rId3" Type="http://schemas.openxmlformats.org/officeDocument/2006/relationships/image" Target="../media/image63.pn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image" Target="../media/image34.png"/><Relationship Id="rId16" Type="http://schemas.openxmlformats.org/officeDocument/2006/relationships/image" Target="../media/image70.png"/><Relationship Id="rId1" Type="http://schemas.openxmlformats.org/officeDocument/2006/relationships/slideLayout" Target="../slideLayouts/slideLayout7.xml"/><Relationship Id="rId6" Type="http://schemas.microsoft.com/office/2007/relationships/hdphoto" Target="../media/hdphoto4.wdp"/><Relationship Id="rId11" Type="http://schemas.openxmlformats.org/officeDocument/2006/relationships/image" Target="../media/image66.png"/><Relationship Id="rId5" Type="http://schemas.openxmlformats.org/officeDocument/2006/relationships/image" Target="../media/image65.png"/><Relationship Id="rId15" Type="http://schemas.openxmlformats.org/officeDocument/2006/relationships/image" Target="../media/image69.png"/><Relationship Id="rId10" Type="http://schemas.openxmlformats.org/officeDocument/2006/relationships/image" Target="../media/image8.png"/><Relationship Id="rId4" Type="http://schemas.openxmlformats.org/officeDocument/2006/relationships/image" Target="../media/image64.png"/><Relationship Id="rId9" Type="http://schemas.openxmlformats.org/officeDocument/2006/relationships/image" Target="../media/image7.png"/><Relationship Id="rId14" Type="http://schemas.openxmlformats.org/officeDocument/2006/relationships/image" Target="../media/image68.png"/></Relationships>
</file>

<file path=ppt/slides/_rels/slide3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2400"/>
            <a:ext cx="7772400" cy="1905000"/>
          </a:xfrm>
        </p:spPr>
        <p:txBody>
          <a:bodyPr>
            <a:normAutofit/>
          </a:bodyPr>
          <a:lstStyle/>
          <a:p>
            <a:r>
              <a:rPr lang="en-US" sz="4800" b="1" dirty="0">
                <a:solidFill>
                  <a:srgbClr val="403152"/>
                </a:solidFill>
                <a:latin typeface="Arial" pitchFamily="34" charset="0"/>
                <a:cs typeface="Arial" pitchFamily="34" charset="0"/>
              </a:rPr>
              <a:t>Dig Site 9</a:t>
            </a:r>
            <a:br>
              <a:rPr lang="en-US" sz="4800" dirty="0">
                <a:solidFill>
                  <a:srgbClr val="403152"/>
                </a:solidFill>
                <a:latin typeface="Arial" pitchFamily="34" charset="0"/>
                <a:cs typeface="Arial" pitchFamily="34" charset="0"/>
              </a:rPr>
            </a:br>
            <a:r>
              <a:rPr lang="en-US" dirty="0">
                <a:solidFill>
                  <a:srgbClr val="403152"/>
                </a:solidFill>
                <a:latin typeface="Arial" pitchFamily="34" charset="0"/>
                <a:cs typeface="Arial" pitchFamily="34" charset="0"/>
              </a:rPr>
              <a:t>Exodus 10:1–11:10</a:t>
            </a:r>
          </a:p>
        </p:txBody>
      </p:sp>
      <p:sp>
        <p:nvSpPr>
          <p:cNvPr id="3" name="Subtitle 2"/>
          <p:cNvSpPr>
            <a:spLocks noGrp="1"/>
          </p:cNvSpPr>
          <p:nvPr>
            <p:ph type="subTitle" idx="1"/>
          </p:nvPr>
        </p:nvSpPr>
        <p:spPr>
          <a:xfrm>
            <a:off x="228600" y="2057400"/>
            <a:ext cx="3581400" cy="3763892"/>
          </a:xfrm>
        </p:spPr>
        <p:txBody>
          <a:bodyPr rtlCol="0">
            <a:normAutofit/>
          </a:bodyPr>
          <a:lstStyle/>
          <a:p>
            <a:pPr fontAlgn="auto">
              <a:spcAft>
                <a:spcPts val="0"/>
              </a:spcAft>
              <a:defRPr/>
            </a:pPr>
            <a:r>
              <a:rPr lang="en-US" sz="7200" b="1" dirty="0">
                <a:solidFill>
                  <a:schemeClr val="accent4">
                    <a:lumMod val="50000"/>
                  </a:schemeClr>
                </a:solidFill>
                <a:latin typeface="Algerian" pitchFamily="82" charset="0"/>
                <a:ea typeface="+mn-ea"/>
              </a:rPr>
              <a:t>Egypt </a:t>
            </a:r>
          </a:p>
          <a:p>
            <a:pPr fontAlgn="auto">
              <a:spcAft>
                <a:spcPts val="0"/>
              </a:spcAft>
              <a:defRPr/>
            </a:pPr>
            <a:r>
              <a:rPr lang="en-US" sz="7200" b="1" dirty="0">
                <a:solidFill>
                  <a:schemeClr val="accent4">
                    <a:lumMod val="50000"/>
                  </a:schemeClr>
                </a:solidFill>
                <a:latin typeface="Algerian" pitchFamily="82" charset="0"/>
                <a:ea typeface="+mn-ea"/>
              </a:rPr>
              <a:t>is Ruined!</a:t>
            </a:r>
          </a:p>
        </p:txBody>
      </p:sp>
      <p:pic>
        <p:nvPicPr>
          <p:cNvPr id="5" name="Picture 4">
            <a:extLst>
              <a:ext uri="{FF2B5EF4-FFF2-40B4-BE49-F238E27FC236}">
                <a16:creationId xmlns:a16="http://schemas.microsoft.com/office/drawing/2014/main" id="{5EB4E168-A7B4-02DB-0BBE-C50B921ED4D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495800" y="1828800"/>
            <a:ext cx="3962400" cy="4699210"/>
          </a:xfrm>
          <a:prstGeom prst="rect">
            <a:avLst/>
          </a:prstGeom>
          <a:gradFill>
            <a:gsLst>
              <a:gs pos="0">
                <a:schemeClr val="tx1"/>
              </a:gs>
              <a:gs pos="76000">
                <a:schemeClr val="accent1">
                  <a:lumMod val="50000"/>
                </a:schemeClr>
              </a:gs>
              <a:gs pos="100000">
                <a:schemeClr val="accent1">
                  <a:lumMod val="100000"/>
                </a:schemeClr>
              </a:gs>
            </a:gsLst>
            <a:path path="circle">
              <a:fillToRect l="50000" t="-80000" r="50000" b="180000"/>
            </a:path>
          </a:grad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909B6-AAD0-9392-2217-DF5DA83DCE40}"/>
              </a:ext>
            </a:extLst>
          </p:cNvPr>
          <p:cNvSpPr/>
          <p:nvPr/>
        </p:nvSpPr>
        <p:spPr>
          <a:xfrm>
            <a:off x="1744683" y="1620182"/>
            <a:ext cx="6129412" cy="523781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9F6ABF76-B265-EF6D-9DF2-E3194A110071}"/>
              </a:ext>
            </a:extLst>
          </p:cNvPr>
          <p:cNvSpPr/>
          <p:nvPr/>
        </p:nvSpPr>
        <p:spPr>
          <a:xfrm>
            <a:off x="727550" y="289995"/>
            <a:ext cx="5292250" cy="757666"/>
          </a:xfrm>
          <a:prstGeom prst="rect">
            <a:avLst/>
          </a:prstGeom>
          <a:noFill/>
        </p:spPr>
        <p:txBody>
          <a:bodyPr wrap="none" lIns="91440" tIns="45720" rIns="91440" bIns="45720">
            <a:prstTxWarp prst="textWave1">
              <a:avLst/>
            </a:prstTxWarp>
            <a:spAutoFit/>
          </a:bodyPr>
          <a:lstStyle/>
          <a:p>
            <a:pPr algn="ctr"/>
            <a:r>
              <a:rPr lang="en-US" sz="48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Previously on</a:t>
            </a:r>
          </a:p>
        </p:txBody>
      </p:sp>
      <p:sp>
        <p:nvSpPr>
          <p:cNvPr id="5" name="Rectangle 4">
            <a:extLst>
              <a:ext uri="{FF2B5EF4-FFF2-40B4-BE49-F238E27FC236}">
                <a16:creationId xmlns:a16="http://schemas.microsoft.com/office/drawing/2014/main" id="{53421392-AD2A-9695-6675-159AD94DF228}"/>
              </a:ext>
            </a:extLst>
          </p:cNvPr>
          <p:cNvSpPr/>
          <p:nvPr/>
        </p:nvSpPr>
        <p:spPr>
          <a:xfrm>
            <a:off x="3810000" y="789186"/>
            <a:ext cx="4257576" cy="830997"/>
          </a:xfrm>
          <a:prstGeom prst="rect">
            <a:avLst/>
          </a:prstGeom>
          <a:noFill/>
        </p:spPr>
        <p:txBody>
          <a:bodyPr wrap="none" lIns="91440" tIns="45720" rIns="91440" bIns="45720">
            <a:spAutoFit/>
          </a:bodyPr>
          <a:lstStyle/>
          <a:p>
            <a:pPr algn="ctr"/>
            <a:r>
              <a:rPr lang="en-US" sz="4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The Ten Plagues</a:t>
            </a:r>
            <a:endParaRPr lang="en-US" sz="48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endParaRPr>
          </a:p>
        </p:txBody>
      </p:sp>
      <p:pic>
        <p:nvPicPr>
          <p:cNvPr id="7" name="Picture 2">
            <a:extLst>
              <a:ext uri="{FF2B5EF4-FFF2-40B4-BE49-F238E27FC236}">
                <a16:creationId xmlns:a16="http://schemas.microsoft.com/office/drawing/2014/main" id="{12EA34D0-C218-2071-1D87-E18F8E801757}"/>
              </a:ext>
            </a:extLst>
          </p:cNvPr>
          <p:cNvPicPr>
            <a:picLocks noChangeAspect="1"/>
          </p:cNvPicPr>
          <p:nvPr/>
        </p:nvPicPr>
        <p:blipFill>
          <a:blip r:embed="rId2" cstate="screen">
            <a:clrChange>
              <a:clrFrom>
                <a:srgbClr val="000000">
                  <a:alpha val="0"/>
                </a:srgbClr>
              </a:clrFrom>
              <a:clrTo>
                <a:srgbClr val="000000">
                  <a:alpha val="0"/>
                </a:srgbClr>
              </a:clrTo>
            </a:clrChange>
            <a:extLst>
              <a:ext uri="{BEBA8EAE-BF5A-486C-A8C5-ECC9F3942E4B}">
                <a14:imgProps xmlns:a14="http://schemas.microsoft.com/office/drawing/2010/main">
                  <a14:imgLayer r:embed="rId3">
                    <a14:imgEffect>
                      <a14:backgroundRemoval t="9896" b="98047" l="9961" r="89844">
                        <a14:foregroundMark x1="44043" y1="90755" x2="43848" y2="96224"/>
                        <a14:foregroundMark x1="54199" y1="96354" x2="56836" y2="94271"/>
                        <a14:foregroundMark x1="65332" y1="98047" x2="62012" y2="93099"/>
                        <a14:foregroundMark x1="62012" y1="93099" x2="61914" y2="92708"/>
                        <a14:foregroundMark x1="64258" y1="76172" x2="66211" y2="71875"/>
                        <a14:foregroundMark x1="66211" y1="71875" x2="66797" y2="68099"/>
                        <a14:foregroundMark x1="43164" y1="66536" x2="47266" y2="66667"/>
                        <a14:foregroundMark x1="47266" y1="66667" x2="49316" y2="65755"/>
                        <a14:foregroundMark x1="49414" y1="36979" x2="50293" y2="49089"/>
                        <a14:foregroundMark x1="64160" y1="54036" x2="64160" y2="54036"/>
                        <a14:backgroundMark x1="37402" y1="48698" x2="40039" y2="69141"/>
                        <a14:backgroundMark x1="40039" y1="69141" x2="39844" y2="70573"/>
                        <a14:backgroundMark x1="11523" y1="45313" x2="33594" y2="75651"/>
                        <a14:backgroundMark x1="40625" y1="47917" x2="28711" y2="61458"/>
                        <a14:backgroundMark x1="28711" y1="61458" x2="28711" y2="61458"/>
                        <a14:backgroundMark x1="39063" y1="61198" x2="28809" y2="71354"/>
                        <a14:backgroundMark x1="41406" y1="49740" x2="29883" y2="45182"/>
                        <a14:backgroundMark x1="29883" y1="45182" x2="13770" y2="46615"/>
                        <a14:backgroundMark x1="13770" y1="46615" x2="5762" y2="57031"/>
                        <a14:backgroundMark x1="5762" y1="57031" x2="4980" y2="75391"/>
                        <a14:backgroundMark x1="4980" y1="75391" x2="13574" y2="82031"/>
                        <a14:backgroundMark x1="13574" y1="82031" x2="23047" y2="83594"/>
                        <a14:backgroundMark x1="23047" y1="83594" x2="37109" y2="80078"/>
                        <a14:backgroundMark x1="37109" y1="80078" x2="41406" y2="76953"/>
                        <a14:backgroundMark x1="41406" y1="76953" x2="39355" y2="70443"/>
                        <a14:backgroundMark x1="39355" y1="70443" x2="39453" y2="64063"/>
                        <a14:backgroundMark x1="39453" y1="64063" x2="40820" y2="59375"/>
                        <a14:backgroundMark x1="40820" y1="59375" x2="40918" y2="49479"/>
                        <a14:backgroundMark x1="47882" y1="44611" x2="47656" y2="51042"/>
                        <a14:backgroundMark x1="47656" y1="51042" x2="49609" y2="59766"/>
                        <a14:backgroundMark x1="49609" y1="59766" x2="50781" y2="61849"/>
                        <a14:backgroundMark x1="46094" y1="54036" x2="49609" y2="62240"/>
                        <a14:backgroundMark x1="47070" y1="71745" x2="52441" y2="70833"/>
                        <a14:backgroundMark x1="52441" y1="70833" x2="52637" y2="70703"/>
                        <a14:backgroundMark x1="54395" y1="65495" x2="48730" y2="75911"/>
                        <a14:backgroundMark x1="48730" y1="75911" x2="47363" y2="76953"/>
                        <a14:backgroundMark x1="64941" y1="69531" x2="66113" y2="68880"/>
                        <a14:backgroundMark x1="66106" y1="70861" x2="66016" y2="70443"/>
                        <a14:backgroundMark x1="65820" y1="69531" x2="66099" y2="70831"/>
                        <a14:backgroundMark x1="67090" y1="56250" x2="73145" y2="49349"/>
                        <a14:backgroundMark x1="66699" y1="54818" x2="64453" y2="59115"/>
                        <a14:backgroundMark x1="64453" y1="59115" x2="68848" y2="64323"/>
                        <a14:backgroundMark x1="68848" y1="64323" x2="67773" y2="75260"/>
                        <a14:backgroundMark x1="67773" y1="75260" x2="71973" y2="79297"/>
                        <a14:backgroundMark x1="71973" y1="79297" x2="78613" y2="78255"/>
                        <a14:backgroundMark x1="78613" y1="78255" x2="82520" y2="72656"/>
                        <a14:backgroundMark x1="82520" y1="72656" x2="81348" y2="64193"/>
                        <a14:backgroundMark x1="81348" y1="64193" x2="78613" y2="58984"/>
                        <a14:backgroundMark x1="78613" y1="58984" x2="75293" y2="55469"/>
                        <a14:backgroundMark x1="75293" y1="55469" x2="74805" y2="54167"/>
                        <a14:backgroundMark x1="49316" y1="45313" x2="49023" y2="41276"/>
                      </a14:backgroundRemoval>
                    </a14:imgEffect>
                  </a14:imgLayer>
                </a14:imgProps>
              </a:ext>
              <a:ext uri="{28A0092B-C50C-407E-A947-70E740481C1C}">
                <a14:useLocalDpi xmlns:a14="http://schemas.microsoft.com/office/drawing/2010/main"/>
              </a:ext>
            </a:extLst>
          </a:blip>
          <a:srcRect l="40625" t="15625" r="26432"/>
          <a:stretch>
            <a:fillRect/>
          </a:stretch>
        </p:blipFill>
        <p:spPr>
          <a:xfrm flipH="1">
            <a:off x="-152400" y="3458255"/>
            <a:ext cx="1785055" cy="3429000"/>
          </a:xfrm>
          <a:prstGeom prst="rect">
            <a:avLst/>
          </a:prstGeom>
        </p:spPr>
      </p:pic>
      <p:pic>
        <p:nvPicPr>
          <p:cNvPr id="9" name="Picture 2">
            <a:extLst>
              <a:ext uri="{FF2B5EF4-FFF2-40B4-BE49-F238E27FC236}">
                <a16:creationId xmlns:a16="http://schemas.microsoft.com/office/drawing/2014/main" id="{066E1FDB-6CB1-C29E-7ADD-0728489E010F}"/>
              </a:ext>
            </a:extLst>
          </p:cNvPr>
          <p:cNvPicPr>
            <a:picLocks noChangeAspect="1"/>
          </p:cNvPicPr>
          <p:nvPr/>
        </p:nvPicPr>
        <p:blipFill>
          <a:blip r:embed="rId4" cstate="screen">
            <a:extLst>
              <a:ext uri="{BEBA8EAE-BF5A-486C-A8C5-ECC9F3942E4B}">
                <a14:imgProps xmlns:a14="http://schemas.microsoft.com/office/drawing/2010/main">
                  <a14:imgLayer r:embed="rId5">
                    <a14:imgEffect>
                      <a14:backgroundRemoval t="0" b="87459" l="15385" r="100000">
                        <a14:foregroundMark x1="51648" y1="25407" x2="48718" y2="85342"/>
                        <a14:foregroundMark x1="87179" y1="52932" x2="75458" y2="18404"/>
                        <a14:foregroundMark x1="75458" y1="18404" x2="60440" y2="10912"/>
                        <a14:foregroundMark x1="60440" y1="10912" x2="42491" y2="11889"/>
                        <a14:foregroundMark x1="42491" y1="11889" x2="27106" y2="17590"/>
                        <a14:foregroundMark x1="27106" y1="17590" x2="12454" y2="43648"/>
                        <a14:foregroundMark x1="12454" y1="43648" x2="15385" y2="53909"/>
                        <a14:foregroundMark x1="15385" y1="53909" x2="28571" y2="68730"/>
                        <a14:foregroundMark x1="19048" y1="22638" x2="23443" y2="16124"/>
                        <a14:foregroundMark x1="23443" y1="16124" x2="36996" y2="10586"/>
                        <a14:foregroundMark x1="36996" y1="10586" x2="54579" y2="9283"/>
                        <a14:foregroundMark x1="54579" y1="9283" x2="71062" y2="13029"/>
                        <a14:foregroundMark x1="71062" y1="13029" x2="80952" y2="19707"/>
                        <a14:foregroundMark x1="80952" y1="19707" x2="82418" y2="24267"/>
                        <a14:foregroundMark x1="28205" y1="26547" x2="34799" y2="28176"/>
                        <a14:backgroundMark x1="97802" y1="65472" x2="99634" y2="65472"/>
                        <a14:backgroundMark x1="99634" y1="59446" x2="94505" y2="62215"/>
                      </a14:backgroundRemoval>
                    </a14:imgEffect>
                  </a14:imgLayer>
                </a14:imgProps>
              </a:ext>
              <a:ext uri="{28A0092B-C50C-407E-A947-70E740481C1C}">
                <a14:useLocalDpi xmlns:a14="http://schemas.microsoft.com/office/drawing/2010/main"/>
              </a:ext>
            </a:extLst>
          </a:blip>
          <a:srcRect/>
          <a:stretch>
            <a:fillRect/>
          </a:stretch>
        </p:blipFill>
        <p:spPr>
          <a:xfrm>
            <a:off x="7574940" y="3315780"/>
            <a:ext cx="1772224" cy="3986806"/>
          </a:xfrm>
          <a:prstGeom prst="rect">
            <a:avLst/>
          </a:prstGeom>
        </p:spPr>
      </p:pic>
      <p:sp>
        <p:nvSpPr>
          <p:cNvPr id="10" name="TextBox 9">
            <a:extLst>
              <a:ext uri="{FF2B5EF4-FFF2-40B4-BE49-F238E27FC236}">
                <a16:creationId xmlns:a16="http://schemas.microsoft.com/office/drawing/2014/main" id="{340A7D19-BF4D-0DDA-CFBB-82E7F58B600B}"/>
              </a:ext>
            </a:extLst>
          </p:cNvPr>
          <p:cNvSpPr txBox="1"/>
          <p:nvPr/>
        </p:nvSpPr>
        <p:spPr>
          <a:xfrm>
            <a:off x="1837589" y="1614271"/>
            <a:ext cx="5943600" cy="5324535"/>
          </a:xfrm>
          <a:prstGeom prst="rect">
            <a:avLst/>
          </a:prstGeom>
          <a:noFill/>
        </p:spPr>
        <p:txBody>
          <a:bodyPr wrap="square" rtlCol="0">
            <a:spAutoFit/>
          </a:bodyPr>
          <a:lstStyle/>
          <a:p>
            <a:r>
              <a:rPr lang="en-US" sz="2000" dirty="0"/>
              <a:t>God sent Moses to tell Pharoah to let God’s people go into the dessert for three days so they could worship him.  Pharoah hardened his heart against God and refused to listen.  Moses repeatedly warned Pharoah that bad things would happen if he did not listen but Pharoah did not care.  So, God started sending plagues on Egypt to change Pharoah’s mind.  First, He changed all the water in Egypt to blood.  Second, he sent frogs EVERYWHERE. Third, came gnats (little insects to really bug the Egyptians). Next, God  upped the game by sending flies. God did all of this to get Pharoah to listen and let His people go.  But Pharoah absolutely refused.  So, God killed off the Egyptian livestock, infected the Egyptians with boils, and sent a hailstorm the likes of which had never been seen in Egypt before.  But none of these plagues touched the land of Goshen where the Israelites lived.  God protected His people.</a:t>
            </a:r>
          </a:p>
        </p:txBody>
      </p:sp>
      <p:pic>
        <p:nvPicPr>
          <p:cNvPr id="14" name="Picture 13">
            <a:extLst>
              <a:ext uri="{FF2B5EF4-FFF2-40B4-BE49-F238E27FC236}">
                <a16:creationId xmlns:a16="http://schemas.microsoft.com/office/drawing/2014/main" id="{90AA2AD0-FABB-2FCB-CA47-D31D93DED64E}"/>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7715606" y="1802202"/>
            <a:ext cx="905904" cy="943655"/>
          </a:xfrm>
          <a:prstGeom prst="rect">
            <a:avLst/>
          </a:prstGeom>
          <a:gradFill>
            <a:gsLst>
              <a:gs pos="0">
                <a:schemeClr val="tx1"/>
              </a:gs>
              <a:gs pos="76000">
                <a:schemeClr val="accent1">
                  <a:lumMod val="50000"/>
                </a:schemeClr>
              </a:gs>
              <a:gs pos="100000">
                <a:schemeClr val="accent1">
                  <a:lumMod val="100000"/>
                </a:schemeClr>
              </a:gs>
            </a:gsLst>
            <a:path path="circle">
              <a:fillToRect l="50000" t="-80000" r="50000" b="180000"/>
            </a:path>
          </a:gradFill>
        </p:spPr>
      </p:pic>
      <p:pic>
        <p:nvPicPr>
          <p:cNvPr id="16" name="Picture 15">
            <a:extLst>
              <a:ext uri="{FF2B5EF4-FFF2-40B4-BE49-F238E27FC236}">
                <a16:creationId xmlns:a16="http://schemas.microsoft.com/office/drawing/2014/main" id="{D5C07343-949B-38E9-1897-030E1C5A5965}"/>
              </a:ext>
            </a:extLst>
          </p:cNvPr>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a:xfrm>
            <a:off x="918648" y="2059136"/>
            <a:ext cx="905904" cy="1063328"/>
          </a:xfrm>
          <a:prstGeom prst="rect">
            <a:avLst/>
          </a:prstGeom>
          <a:gradFill>
            <a:gsLst>
              <a:gs pos="0">
                <a:schemeClr val="tx1"/>
              </a:gs>
              <a:gs pos="76000">
                <a:schemeClr val="accent1">
                  <a:lumMod val="50000"/>
                </a:schemeClr>
              </a:gs>
              <a:gs pos="100000">
                <a:schemeClr val="accent1">
                  <a:lumMod val="100000"/>
                </a:schemeClr>
              </a:gs>
            </a:gsLst>
            <a:path path="circle">
              <a:fillToRect l="50000" t="-80000" r="50000" b="180000"/>
            </a:path>
          </a:gradFill>
        </p:spPr>
      </p:pic>
      <p:pic>
        <p:nvPicPr>
          <p:cNvPr id="18" name="Picture 17">
            <a:extLst>
              <a:ext uri="{FF2B5EF4-FFF2-40B4-BE49-F238E27FC236}">
                <a16:creationId xmlns:a16="http://schemas.microsoft.com/office/drawing/2014/main" id="{DB6CFD3B-F373-64EC-B9FE-786D7535E3AD}"/>
              </a:ext>
            </a:extLst>
          </p:cNvPr>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a:xfrm rot="20527766">
            <a:off x="269853" y="1234995"/>
            <a:ext cx="1366115" cy="923330"/>
          </a:xfrm>
          <a:prstGeom prst="rect">
            <a:avLst/>
          </a:prstGeom>
          <a:gradFill>
            <a:gsLst>
              <a:gs pos="0">
                <a:schemeClr val="tx1"/>
              </a:gs>
              <a:gs pos="76000">
                <a:schemeClr val="accent1">
                  <a:lumMod val="50000"/>
                </a:schemeClr>
              </a:gs>
              <a:gs pos="100000">
                <a:schemeClr val="accent1">
                  <a:lumMod val="100000"/>
                </a:schemeClr>
              </a:gs>
            </a:gsLst>
            <a:path path="circle">
              <a:fillToRect l="50000" t="-80000" r="50000" b="180000"/>
            </a:path>
          </a:gradFill>
        </p:spPr>
      </p:pic>
      <p:pic>
        <p:nvPicPr>
          <p:cNvPr id="12" name="Picture 11">
            <a:extLst>
              <a:ext uri="{FF2B5EF4-FFF2-40B4-BE49-F238E27FC236}">
                <a16:creationId xmlns:a16="http://schemas.microsoft.com/office/drawing/2014/main" id="{A456DDFD-E28F-CEF5-06FE-9B3C0068CB8B}"/>
              </a:ext>
            </a:extLst>
          </p:cNvPr>
          <p:cNvPicPr>
            <a:picLocks noChangeAspect="1"/>
          </p:cNvPicPr>
          <p:nvPr/>
        </p:nvPicPr>
        <p:blipFill>
          <a:blip r:embed="rId9" cstate="screen">
            <a:extLst>
              <a:ext uri="{28A0092B-C50C-407E-A947-70E740481C1C}">
                <a14:useLocalDpi xmlns:a14="http://schemas.microsoft.com/office/drawing/2010/main"/>
              </a:ext>
            </a:extLst>
          </a:blip>
          <a:srcRect/>
          <a:stretch>
            <a:fillRect/>
          </a:stretch>
        </p:blipFill>
        <p:spPr>
          <a:xfrm>
            <a:off x="8269564" y="2590800"/>
            <a:ext cx="762000" cy="1066800"/>
          </a:xfrm>
          <a:prstGeom prst="rect">
            <a:avLst/>
          </a:prstGeom>
          <a:gradFill>
            <a:gsLst>
              <a:gs pos="0">
                <a:schemeClr val="tx1"/>
              </a:gs>
              <a:gs pos="76000">
                <a:schemeClr val="accent1">
                  <a:lumMod val="50000"/>
                </a:schemeClr>
              </a:gs>
              <a:gs pos="100000">
                <a:schemeClr val="accent1">
                  <a:lumMod val="100000"/>
                </a:schemeClr>
              </a:gs>
            </a:gsLst>
            <a:path path="circle">
              <a:fillToRect l="50000" t="-80000" r="50000" b="180000"/>
            </a:path>
          </a:gradFill>
        </p:spPr>
      </p:pic>
      <p:pic>
        <p:nvPicPr>
          <p:cNvPr id="3" name="Picture 2">
            <a:extLst>
              <a:ext uri="{FF2B5EF4-FFF2-40B4-BE49-F238E27FC236}">
                <a16:creationId xmlns:a16="http://schemas.microsoft.com/office/drawing/2014/main" id="{E776DBDB-9F6D-173D-4413-8F6BB5909612}"/>
              </a:ext>
            </a:extLst>
          </p:cNvPr>
          <p:cNvPicPr>
            <a:picLocks noChangeAspect="1"/>
          </p:cNvPicPr>
          <p:nvPr/>
        </p:nvPicPr>
        <p:blipFill>
          <a:blip r:embed="rId10" cstate="screen">
            <a:extLst>
              <a:ext uri="{28A0092B-C50C-407E-A947-70E740481C1C}">
                <a14:useLocalDpi xmlns:a14="http://schemas.microsoft.com/office/drawing/2010/main"/>
              </a:ext>
            </a:extLst>
          </a:blip>
          <a:srcRect/>
          <a:stretch>
            <a:fillRect/>
          </a:stretch>
        </p:blipFill>
        <p:spPr>
          <a:xfrm>
            <a:off x="1507341" y="934660"/>
            <a:ext cx="1270000" cy="762000"/>
          </a:xfrm>
          <a:prstGeom prst="rect">
            <a:avLst/>
          </a:prstGeom>
          <a:gradFill>
            <a:gsLst>
              <a:gs pos="0">
                <a:schemeClr val="tx1"/>
              </a:gs>
              <a:gs pos="76000">
                <a:schemeClr val="accent1">
                  <a:lumMod val="50000"/>
                </a:schemeClr>
              </a:gs>
              <a:gs pos="100000">
                <a:schemeClr val="accent1">
                  <a:lumMod val="100000"/>
                </a:schemeClr>
              </a:gs>
            </a:gsLst>
            <a:path path="circle">
              <a:fillToRect l="50000" t="-80000" r="50000" b="180000"/>
            </a:path>
          </a:gradFill>
        </p:spPr>
      </p:pic>
      <p:pic>
        <p:nvPicPr>
          <p:cNvPr id="6" name="Picture 5">
            <a:extLst>
              <a:ext uri="{FF2B5EF4-FFF2-40B4-BE49-F238E27FC236}">
                <a16:creationId xmlns:a16="http://schemas.microsoft.com/office/drawing/2014/main" id="{F583D478-0E8D-EABE-35E7-B25D82B97B8E}"/>
              </a:ext>
            </a:extLst>
          </p:cNvPr>
          <p:cNvPicPr>
            <a:picLocks noChangeAspect="1"/>
          </p:cNvPicPr>
          <p:nvPr/>
        </p:nvPicPr>
        <p:blipFill>
          <a:blip r:embed="rId11" cstate="screen">
            <a:extLst>
              <a:ext uri="{28A0092B-C50C-407E-A947-70E740481C1C}">
                <a14:useLocalDpi xmlns:a14="http://schemas.microsoft.com/office/drawing/2010/main"/>
              </a:ext>
            </a:extLst>
          </a:blip>
          <a:srcRect/>
          <a:stretch>
            <a:fillRect/>
          </a:stretch>
        </p:blipFill>
        <p:spPr>
          <a:xfrm>
            <a:off x="6987983" y="195074"/>
            <a:ext cx="1772224" cy="728790"/>
          </a:xfrm>
          <a:prstGeom prst="rect">
            <a:avLst/>
          </a:prstGeom>
          <a:gradFill>
            <a:gsLst>
              <a:gs pos="0">
                <a:schemeClr val="tx1"/>
              </a:gs>
              <a:gs pos="76000">
                <a:schemeClr val="accent1">
                  <a:lumMod val="50000"/>
                </a:schemeClr>
              </a:gs>
              <a:gs pos="100000">
                <a:schemeClr val="accent1">
                  <a:lumMod val="100000"/>
                </a:schemeClr>
              </a:gs>
            </a:gsLst>
            <a:path path="circle">
              <a:fillToRect l="50000" t="-80000" r="50000" b="180000"/>
            </a:path>
          </a:gradFill>
        </p:spPr>
      </p:pic>
      <p:pic>
        <p:nvPicPr>
          <p:cNvPr id="8" name="Picture 7">
            <a:extLst>
              <a:ext uri="{FF2B5EF4-FFF2-40B4-BE49-F238E27FC236}">
                <a16:creationId xmlns:a16="http://schemas.microsoft.com/office/drawing/2014/main" id="{CEB3A48B-CC86-3122-59D3-369E444B7E26}"/>
              </a:ext>
            </a:extLst>
          </p:cNvPr>
          <p:cNvPicPr>
            <a:picLocks noChangeAspect="1"/>
          </p:cNvPicPr>
          <p:nvPr/>
        </p:nvPicPr>
        <p:blipFill>
          <a:blip r:embed="rId12" cstate="screen">
            <a:extLst>
              <a:ext uri="{28A0092B-C50C-407E-A947-70E740481C1C}">
                <a14:useLocalDpi xmlns:a14="http://schemas.microsoft.com/office/drawing/2010/main"/>
              </a:ext>
            </a:extLst>
          </a:blip>
          <a:srcRect/>
          <a:stretch>
            <a:fillRect/>
          </a:stretch>
        </p:blipFill>
        <p:spPr>
          <a:xfrm>
            <a:off x="8345764" y="931347"/>
            <a:ext cx="685800" cy="685800"/>
          </a:xfrm>
          <a:prstGeom prst="rect">
            <a:avLst/>
          </a:prstGeom>
          <a:gradFill>
            <a:gsLst>
              <a:gs pos="0">
                <a:schemeClr val="tx1"/>
              </a:gs>
              <a:gs pos="76000">
                <a:schemeClr val="accent1">
                  <a:lumMod val="50000"/>
                </a:schemeClr>
              </a:gs>
              <a:gs pos="100000">
                <a:schemeClr val="accent1">
                  <a:lumMod val="100000"/>
                </a:schemeClr>
              </a:gs>
            </a:gsLst>
            <a:path path="circle">
              <a:fillToRect l="50000" t="-80000" r="50000" b="180000"/>
            </a:path>
          </a:gradFill>
        </p:spPr>
      </p:pic>
    </p:spTree>
    <p:extLst>
      <p:ext uri="{BB962C8B-B14F-4D97-AF65-F5344CB8AC3E}">
        <p14:creationId xmlns:p14="http://schemas.microsoft.com/office/powerpoint/2010/main" val="9244572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0"/>
            <a:ext cx="8229600" cy="2743200"/>
          </a:xfrm>
        </p:spPr>
        <p:txBody>
          <a:bodyPr rtlCol="0">
            <a:noAutofit/>
          </a:bodyPr>
          <a:lstStyle/>
          <a:p>
            <a:pPr fontAlgn="auto">
              <a:spcAft>
                <a:spcPts val="0"/>
              </a:spcAft>
              <a:defRPr/>
            </a:pPr>
            <a:r>
              <a:rPr lang="en-US" sz="8000" b="1" dirty="0">
                <a:solidFill>
                  <a:schemeClr val="accent4">
                    <a:lumMod val="50000"/>
                  </a:schemeClr>
                </a:solidFill>
                <a:latin typeface="Algerian" pitchFamily="82" charset="0"/>
                <a:ea typeface="+mj-ea"/>
              </a:rPr>
              <a:t>Memory verse</a:t>
            </a:r>
            <a:br>
              <a:rPr lang="en-US" sz="8000" b="1" dirty="0">
                <a:solidFill>
                  <a:schemeClr val="accent4">
                    <a:lumMod val="50000"/>
                  </a:schemeClr>
                </a:solidFill>
                <a:latin typeface="Algerian" pitchFamily="82" charset="0"/>
                <a:ea typeface="+mj-ea"/>
              </a:rPr>
            </a:br>
            <a:r>
              <a:rPr lang="en-US" sz="8000" b="1" dirty="0">
                <a:solidFill>
                  <a:schemeClr val="accent4">
                    <a:lumMod val="50000"/>
                  </a:schemeClr>
                </a:solidFill>
                <a:latin typeface="Algerian" pitchFamily="82" charset="0"/>
                <a:ea typeface="+mj-ea"/>
              </a:rPr>
              <a:t>Exodus 15:6</a:t>
            </a:r>
          </a:p>
        </p:txBody>
      </p:sp>
      <p:sp>
        <p:nvSpPr>
          <p:cNvPr id="10" name="TextBox 9">
            <a:extLst>
              <a:ext uri="{FF2B5EF4-FFF2-40B4-BE49-F238E27FC236}">
                <a16:creationId xmlns:a16="http://schemas.microsoft.com/office/drawing/2014/main" id="{71E89E1D-CF78-8EDE-D901-166916B587DD}"/>
              </a:ext>
            </a:extLst>
          </p:cNvPr>
          <p:cNvSpPr txBox="1"/>
          <p:nvPr/>
        </p:nvSpPr>
        <p:spPr>
          <a:xfrm>
            <a:off x="457200" y="2752636"/>
            <a:ext cx="8915400" cy="3046988"/>
          </a:xfrm>
          <a:prstGeom prst="rect">
            <a:avLst/>
          </a:prstGeom>
          <a:noFill/>
        </p:spPr>
        <p:txBody>
          <a:bodyPr wrap="square">
            <a:spAutoFit/>
          </a:bodyPr>
          <a:lstStyle/>
          <a:p>
            <a:r>
              <a:rPr lang="en-US" sz="4800" b="0" i="0" dirty="0">
                <a:solidFill>
                  <a:srgbClr val="000000"/>
                </a:solidFill>
                <a:effectLst/>
                <a:latin typeface="Algerian" panose="04020705040A02060702" pitchFamily="82" charset="0"/>
              </a:rPr>
              <a:t>Your right hand, </a:t>
            </a:r>
            <a:r>
              <a:rPr lang="en-US" sz="4800" b="0" i="0" cap="small" dirty="0">
                <a:solidFill>
                  <a:srgbClr val="000000"/>
                </a:solidFill>
                <a:effectLst/>
                <a:latin typeface="Algerian" panose="04020705040A02060702" pitchFamily="82" charset="0"/>
              </a:rPr>
              <a:t>Lord</a:t>
            </a:r>
            <a:r>
              <a:rPr lang="en-US" sz="4800" b="0" i="0" dirty="0">
                <a:solidFill>
                  <a:srgbClr val="000000"/>
                </a:solidFill>
                <a:effectLst/>
                <a:latin typeface="Algerian" panose="04020705040A02060702" pitchFamily="82" charset="0"/>
              </a:rPr>
              <a:t>,</a:t>
            </a:r>
            <a:br>
              <a:rPr lang="en-US" sz="4800" dirty="0">
                <a:latin typeface="Algerian" panose="04020705040A02060702" pitchFamily="82" charset="0"/>
              </a:rPr>
            </a:br>
            <a:r>
              <a:rPr lang="en-US" sz="4800" b="0" i="0" dirty="0">
                <a:solidFill>
                  <a:srgbClr val="000000"/>
                </a:solidFill>
                <a:effectLst/>
                <a:latin typeface="Algerian" panose="04020705040A02060702" pitchFamily="82" charset="0"/>
              </a:rPr>
              <a:t>    was majestic in power.</a:t>
            </a:r>
            <a:br>
              <a:rPr lang="en-US" sz="4800" dirty="0">
                <a:latin typeface="Algerian" panose="04020705040A02060702" pitchFamily="82" charset="0"/>
              </a:rPr>
            </a:br>
            <a:r>
              <a:rPr lang="en-US" sz="4800" b="0" i="0" dirty="0">
                <a:solidFill>
                  <a:srgbClr val="000000"/>
                </a:solidFill>
                <a:effectLst/>
                <a:latin typeface="Algerian" panose="04020705040A02060702" pitchFamily="82" charset="0"/>
              </a:rPr>
              <a:t>Your right hand, </a:t>
            </a:r>
            <a:r>
              <a:rPr lang="en-US" sz="4800" b="0" i="0" cap="small" dirty="0">
                <a:solidFill>
                  <a:srgbClr val="000000"/>
                </a:solidFill>
                <a:effectLst/>
                <a:latin typeface="Algerian" panose="04020705040A02060702" pitchFamily="82" charset="0"/>
              </a:rPr>
              <a:t>Lord</a:t>
            </a:r>
            <a:r>
              <a:rPr lang="en-US" sz="4800" b="0" i="0" dirty="0">
                <a:solidFill>
                  <a:srgbClr val="000000"/>
                </a:solidFill>
                <a:effectLst/>
                <a:latin typeface="Algerian" panose="04020705040A02060702" pitchFamily="82" charset="0"/>
              </a:rPr>
              <a:t>,</a:t>
            </a:r>
            <a:br>
              <a:rPr lang="en-US" sz="4800" dirty="0">
                <a:latin typeface="Algerian" panose="04020705040A02060702" pitchFamily="82" charset="0"/>
              </a:rPr>
            </a:br>
            <a:r>
              <a:rPr lang="en-US" sz="4800" b="0" i="0" dirty="0">
                <a:solidFill>
                  <a:srgbClr val="000000"/>
                </a:solidFill>
                <a:effectLst/>
                <a:latin typeface="Algerian" panose="04020705040A02060702" pitchFamily="82" charset="0"/>
              </a:rPr>
              <a:t>    shattered the enemy.</a:t>
            </a:r>
            <a:endParaRPr lang="en-US" sz="4800" dirty="0">
              <a:latin typeface="Algerian" panose="04020705040A02060702" pitchFamily="82"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40A167-8BE9-9BE3-1453-F673FAF1373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D6CEEAD8-30E0-E658-4938-2B5BC35E24B5}"/>
              </a:ext>
            </a:extLst>
          </p:cNvPr>
          <p:cNvSpPr>
            <a:spLocks noGrp="1"/>
          </p:cNvSpPr>
          <p:nvPr>
            <p:ph type="title"/>
          </p:nvPr>
        </p:nvSpPr>
        <p:spPr>
          <a:xfrm>
            <a:off x="457200" y="0"/>
            <a:ext cx="8229600" cy="2743200"/>
          </a:xfrm>
        </p:spPr>
        <p:txBody>
          <a:bodyPr rtlCol="0">
            <a:noAutofit/>
          </a:bodyPr>
          <a:lstStyle/>
          <a:p>
            <a:pPr fontAlgn="auto">
              <a:spcAft>
                <a:spcPts val="0"/>
              </a:spcAft>
              <a:defRPr/>
            </a:pPr>
            <a:r>
              <a:rPr lang="en-US" sz="8000" b="1" dirty="0">
                <a:solidFill>
                  <a:schemeClr val="accent4">
                    <a:lumMod val="50000"/>
                  </a:schemeClr>
                </a:solidFill>
                <a:latin typeface="Algerian" pitchFamily="82" charset="0"/>
                <a:ea typeface="+mj-ea"/>
              </a:rPr>
              <a:t>The Plague </a:t>
            </a:r>
            <a:br>
              <a:rPr lang="en-US" sz="8000" b="1" dirty="0">
                <a:solidFill>
                  <a:schemeClr val="accent4">
                    <a:lumMod val="50000"/>
                  </a:schemeClr>
                </a:solidFill>
                <a:latin typeface="Algerian" pitchFamily="82" charset="0"/>
                <a:ea typeface="+mj-ea"/>
              </a:rPr>
            </a:br>
            <a:r>
              <a:rPr lang="en-US" sz="8000" b="1" dirty="0">
                <a:solidFill>
                  <a:schemeClr val="accent4">
                    <a:lumMod val="50000"/>
                  </a:schemeClr>
                </a:solidFill>
                <a:latin typeface="Algerian" pitchFamily="82" charset="0"/>
                <a:ea typeface="+mj-ea"/>
              </a:rPr>
              <a:t>of Locusts (#8)</a:t>
            </a:r>
          </a:p>
        </p:txBody>
      </p:sp>
      <p:cxnSp>
        <p:nvCxnSpPr>
          <p:cNvPr id="5" name="Straight Arrow Connector 4">
            <a:extLst>
              <a:ext uri="{FF2B5EF4-FFF2-40B4-BE49-F238E27FC236}">
                <a16:creationId xmlns:a16="http://schemas.microsoft.com/office/drawing/2014/main" id="{ACEAA891-D07B-EFF0-2202-B51A87392854}"/>
              </a:ext>
            </a:extLst>
          </p:cNvPr>
          <p:cNvCxnSpPr/>
          <p:nvPr/>
        </p:nvCxnSpPr>
        <p:spPr>
          <a:xfrm flipH="1">
            <a:off x="4572000" y="2286000"/>
            <a:ext cx="533400" cy="3505200"/>
          </a:xfrm>
          <a:prstGeom prst="straightConnector1">
            <a:avLst/>
          </a:prstGeom>
          <a:ln w="57150">
            <a:solidFill>
              <a:schemeClr val="bg2"/>
            </a:solidFill>
            <a:tailEnd type="triangle"/>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97300EC4-F9AE-D537-CF29-43CAF6F9707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438400" y="2514599"/>
            <a:ext cx="3962400" cy="4115457"/>
          </a:xfrm>
          <a:prstGeom prst="rect">
            <a:avLst/>
          </a:prstGeom>
          <a:gradFill>
            <a:gsLst>
              <a:gs pos="0">
                <a:schemeClr val="tx1"/>
              </a:gs>
              <a:gs pos="76000">
                <a:schemeClr val="accent1">
                  <a:lumMod val="50000"/>
                </a:schemeClr>
              </a:gs>
              <a:gs pos="100000">
                <a:schemeClr val="accent1">
                  <a:lumMod val="100000"/>
                </a:schemeClr>
              </a:gs>
            </a:gsLst>
            <a:path path="circle">
              <a:fillToRect l="50000" t="-80000" r="50000" b="180000"/>
            </a:path>
          </a:gradFill>
        </p:spPr>
      </p:pic>
      <p:sp>
        <p:nvSpPr>
          <p:cNvPr id="6" name="Arrow: Right 5">
            <a:extLst>
              <a:ext uri="{FF2B5EF4-FFF2-40B4-BE49-F238E27FC236}">
                <a16:creationId xmlns:a16="http://schemas.microsoft.com/office/drawing/2014/main" id="{5BD9520D-45BC-D951-57FF-A5BEA0337606}"/>
              </a:ext>
            </a:extLst>
          </p:cNvPr>
          <p:cNvSpPr/>
          <p:nvPr/>
        </p:nvSpPr>
        <p:spPr>
          <a:xfrm rot="9682956">
            <a:off x="6501719" y="4847946"/>
            <a:ext cx="2675818" cy="533400"/>
          </a:xfrm>
          <a:prstGeom prst="rightArrow">
            <a:avLst/>
          </a:prstGeom>
          <a:solidFill>
            <a:schemeClr val="accent2"/>
          </a:solidFill>
          <a:ln>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884664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p:cNvSpPr>
            <a:spLocks noGrp="1"/>
          </p:cNvSpPr>
          <p:nvPr>
            <p:ph type="title" idx="4294967295"/>
          </p:nvPr>
        </p:nvSpPr>
        <p:spPr>
          <a:xfrm>
            <a:off x="0" y="53181"/>
            <a:ext cx="9144000" cy="563563"/>
          </a:xfrm>
        </p:spPr>
        <p:txBody>
          <a:bodyPr/>
          <a:lstStyle/>
          <a:p>
            <a:pPr algn="l"/>
            <a:r>
              <a:rPr lang="en-US" sz="4000" dirty="0">
                <a:latin typeface="Arial" pitchFamily="34" charset="0"/>
                <a:cs typeface="Arial" pitchFamily="34" charset="0"/>
              </a:rPr>
              <a:t>Then the LORD said to Moses </a:t>
            </a:r>
          </a:p>
        </p:txBody>
      </p:sp>
      <p:sp>
        <p:nvSpPr>
          <p:cNvPr id="4" name="Rounded Rectangular Callout 3"/>
          <p:cNvSpPr/>
          <p:nvPr/>
        </p:nvSpPr>
        <p:spPr>
          <a:xfrm>
            <a:off x="1371600" y="715963"/>
            <a:ext cx="7772400" cy="1341437"/>
          </a:xfrm>
          <a:prstGeom prst="wedgeRoundRectCallout">
            <a:avLst>
              <a:gd name="adj1" fmla="val 49594"/>
              <a:gd name="adj2" fmla="val -59913"/>
              <a:gd name="adj3" fmla="val 16667"/>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5400" b="1" dirty="0">
                <a:solidFill>
                  <a:srgbClr val="FFFFFF"/>
                </a:solidFill>
                <a:latin typeface="Britannic Bold" panose="020B0903060703020204" pitchFamily="34" charset="0"/>
                <a:ea typeface="MS PGothic" pitchFamily="34" charset="-128"/>
                <a:cs typeface="Arial" pitchFamily="34" charset="0"/>
              </a:rPr>
              <a:t>Exodus 10:1-2</a:t>
            </a:r>
            <a:endParaRPr lang="en-US" sz="5400" b="1" dirty="0">
              <a:solidFill>
                <a:srgbClr val="FFFFFF"/>
              </a:solidFill>
              <a:latin typeface="Britannic Bold" panose="020B0903060703020204" pitchFamily="34" charset="0"/>
              <a:ea typeface="MS PGothic" pitchFamily="34" charset="-128"/>
            </a:endParaRPr>
          </a:p>
        </p:txBody>
      </p:sp>
      <p:pic>
        <p:nvPicPr>
          <p:cNvPr id="2" name="Picture 2">
            <a:extLst>
              <a:ext uri="{FF2B5EF4-FFF2-40B4-BE49-F238E27FC236}">
                <a16:creationId xmlns:a16="http://schemas.microsoft.com/office/drawing/2014/main" id="{289D363E-7F2C-373D-26E9-4F4666DD28A6}"/>
              </a:ext>
            </a:extLst>
          </p:cNvPr>
          <p:cNvPicPr>
            <a:picLocks noChangeAspect="1"/>
          </p:cNvPicPr>
          <p:nvPr/>
        </p:nvPicPr>
        <p:blipFill>
          <a:blip r:embed="rId2" cstate="screen">
            <a:clrChange>
              <a:clrFrom>
                <a:srgbClr val="000000">
                  <a:alpha val="0"/>
                </a:srgbClr>
              </a:clrFrom>
              <a:clrTo>
                <a:srgbClr val="000000">
                  <a:alpha val="0"/>
                </a:srgbClr>
              </a:clrTo>
            </a:clrChange>
            <a:extLst>
              <a:ext uri="{BEBA8EAE-BF5A-486C-A8C5-ECC9F3942E4B}">
                <a14:imgProps xmlns:a14="http://schemas.microsoft.com/office/drawing/2010/main">
                  <a14:imgLayer r:embed="rId3">
                    <a14:imgEffect>
                      <a14:backgroundRemoval t="9896" b="98047" l="9961" r="89844">
                        <a14:foregroundMark x1="44043" y1="90755" x2="43848" y2="96224"/>
                        <a14:foregroundMark x1="54199" y1="96354" x2="56836" y2="94271"/>
                        <a14:foregroundMark x1="65332" y1="98047" x2="62012" y2="93099"/>
                        <a14:foregroundMark x1="62012" y1="93099" x2="61914" y2="92708"/>
                        <a14:foregroundMark x1="64258" y1="76172" x2="66211" y2="71875"/>
                        <a14:foregroundMark x1="66211" y1="71875" x2="66797" y2="68099"/>
                        <a14:foregroundMark x1="43164" y1="66536" x2="47266" y2="66667"/>
                        <a14:foregroundMark x1="47266" y1="66667" x2="49316" y2="65755"/>
                        <a14:foregroundMark x1="49414" y1="36979" x2="50293" y2="49089"/>
                        <a14:foregroundMark x1="64160" y1="54036" x2="64160" y2="54036"/>
                        <a14:backgroundMark x1="37402" y1="48698" x2="40039" y2="69141"/>
                        <a14:backgroundMark x1="40039" y1="69141" x2="39844" y2="70573"/>
                        <a14:backgroundMark x1="11523" y1="45313" x2="33594" y2="75651"/>
                        <a14:backgroundMark x1="40625" y1="47917" x2="28711" y2="61458"/>
                        <a14:backgroundMark x1="28711" y1="61458" x2="28711" y2="61458"/>
                        <a14:backgroundMark x1="39063" y1="61198" x2="28809" y2="71354"/>
                        <a14:backgroundMark x1="41406" y1="49740" x2="29883" y2="45182"/>
                        <a14:backgroundMark x1="29883" y1="45182" x2="13770" y2="46615"/>
                        <a14:backgroundMark x1="13770" y1="46615" x2="5762" y2="57031"/>
                        <a14:backgroundMark x1="5762" y1="57031" x2="4980" y2="75391"/>
                        <a14:backgroundMark x1="4980" y1="75391" x2="13574" y2="82031"/>
                        <a14:backgroundMark x1="13574" y1="82031" x2="23047" y2="83594"/>
                        <a14:backgroundMark x1="23047" y1="83594" x2="37109" y2="80078"/>
                        <a14:backgroundMark x1="37109" y1="80078" x2="41406" y2="76953"/>
                        <a14:backgroundMark x1="41406" y1="76953" x2="39355" y2="70443"/>
                        <a14:backgroundMark x1="39355" y1="70443" x2="39453" y2="64063"/>
                        <a14:backgroundMark x1="39453" y1="64063" x2="40820" y2="59375"/>
                        <a14:backgroundMark x1="40820" y1="59375" x2="40918" y2="49479"/>
                        <a14:backgroundMark x1="47882" y1="44611" x2="47656" y2="51042"/>
                        <a14:backgroundMark x1="47656" y1="51042" x2="49609" y2="59766"/>
                        <a14:backgroundMark x1="49609" y1="59766" x2="50781" y2="61849"/>
                        <a14:backgroundMark x1="46094" y1="54036" x2="49609" y2="62240"/>
                        <a14:backgroundMark x1="47070" y1="71745" x2="52441" y2="70833"/>
                        <a14:backgroundMark x1="52441" y1="70833" x2="52637" y2="70703"/>
                        <a14:backgroundMark x1="54395" y1="65495" x2="48730" y2="75911"/>
                        <a14:backgroundMark x1="48730" y1="75911" x2="47363" y2="76953"/>
                        <a14:backgroundMark x1="64941" y1="69531" x2="66113" y2="68880"/>
                        <a14:backgroundMark x1="66106" y1="70861" x2="66016" y2="70443"/>
                        <a14:backgroundMark x1="65820" y1="69531" x2="66099" y2="70831"/>
                        <a14:backgroundMark x1="67090" y1="56250" x2="73145" y2="49349"/>
                        <a14:backgroundMark x1="66699" y1="54818" x2="64453" y2="59115"/>
                        <a14:backgroundMark x1="64453" y1="59115" x2="68848" y2="64323"/>
                        <a14:backgroundMark x1="68848" y1="64323" x2="67773" y2="75260"/>
                        <a14:backgroundMark x1="67773" y1="75260" x2="71973" y2="79297"/>
                        <a14:backgroundMark x1="71973" y1="79297" x2="78613" y2="78255"/>
                        <a14:backgroundMark x1="78613" y1="78255" x2="82520" y2="72656"/>
                        <a14:backgroundMark x1="82520" y1="72656" x2="81348" y2="64193"/>
                        <a14:backgroundMark x1="81348" y1="64193" x2="78613" y2="58984"/>
                        <a14:backgroundMark x1="78613" y1="58984" x2="75293" y2="55469"/>
                        <a14:backgroundMark x1="75293" y1="55469" x2="74805" y2="54167"/>
                        <a14:backgroundMark x1="49316" y1="45313" x2="49023" y2="41276"/>
                      </a14:backgroundRemoval>
                    </a14:imgEffect>
                  </a14:imgLayer>
                </a14:imgProps>
              </a:ext>
              <a:ext uri="{28A0092B-C50C-407E-A947-70E740481C1C}">
                <a14:useLocalDpi xmlns:a14="http://schemas.microsoft.com/office/drawing/2010/main"/>
              </a:ext>
            </a:extLst>
          </a:blip>
          <a:srcRect l="40625" t="15625" r="26432"/>
          <a:stretch>
            <a:fillRect/>
          </a:stretch>
        </p:blipFill>
        <p:spPr>
          <a:xfrm flipH="1">
            <a:off x="479072" y="2362200"/>
            <a:ext cx="1785055" cy="3429000"/>
          </a:xfrm>
          <a:prstGeom prst="rect">
            <a:avLst/>
          </a:prstGeom>
        </p:spPr>
      </p:pic>
      <p:pic>
        <p:nvPicPr>
          <p:cNvPr id="1026" name="Picture 2" descr="Download Happy Family Png Clipart Family Clip Art PNG Image with No  Background - PNGkey.com">
            <a:extLst>
              <a:ext uri="{FF2B5EF4-FFF2-40B4-BE49-F238E27FC236}">
                <a16:creationId xmlns:a16="http://schemas.microsoft.com/office/drawing/2014/main" id="{A777F5DB-3674-9862-1FD1-4A454B643336}"/>
              </a:ext>
            </a:extLst>
          </p:cNvPr>
          <p:cNvPicPr>
            <a:picLocks noChangeAspect="1" noChangeArrowheads="1"/>
          </p:cNvPicPr>
          <p:nvPr/>
        </p:nvPicPr>
        <p:blipFill>
          <a:blip r:embed="rId4" cstate="screen">
            <a:extLst>
              <a:ext uri="{BEBA8EAE-BF5A-486C-A8C5-ECC9F3942E4B}">
                <a14:imgProps xmlns:a14="http://schemas.microsoft.com/office/drawing/2010/main">
                  <a14:imgLayer r:embed="rId5">
                    <a14:imgEffect>
                      <a14:backgroundRemoval t="2436" b="92821" l="4889" r="96667">
                        <a14:foregroundMark x1="12889" y1="8077" x2="16333" y2="52179"/>
                        <a14:foregroundMark x1="16333" y1="52179" x2="10778" y2="85641"/>
                        <a14:foregroundMark x1="10778" y1="85641" x2="15029" y2="88343"/>
                        <a14:foregroundMark x1="36492" y1="93674" x2="41667" y2="92821"/>
                        <a14:foregroundMark x1="57378" y1="96482" x2="64222" y2="98077"/>
                        <a14:foregroundMark x1="41667" y1="92821" x2="44713" y2="93531"/>
                        <a14:foregroundMark x1="64222" y1="98077" x2="75735" y2="96530"/>
                        <a14:foregroundMark x1="92171" y1="87038" x2="94111" y2="84744"/>
                        <a14:foregroundMark x1="94111" y1="84744" x2="92667" y2="14359"/>
                        <a14:foregroundMark x1="92667" y1="14359" x2="81222" y2="11026"/>
                        <a14:foregroundMark x1="81222" y1="11026" x2="80000" y2="27051"/>
                        <a14:foregroundMark x1="77539" y1="24872" x2="67111" y2="15641"/>
                        <a14:foregroundMark x1="80000" y1="27051" x2="77539" y2="24872"/>
                        <a14:foregroundMark x1="67111" y1="15641" x2="60889" y2="29487"/>
                        <a14:foregroundMark x1="60889" y1="29487" x2="50889" y2="38590"/>
                        <a14:foregroundMark x1="50889" y1="38590" x2="48333" y2="19103"/>
                        <a14:foregroundMark x1="48333" y1="19103" x2="39889" y2="7051"/>
                        <a14:foregroundMark x1="39889" y1="7051" x2="37556" y2="18974"/>
                        <a14:foregroundMark x1="37556" y1="18974" x2="30444" y2="33077"/>
                        <a14:foregroundMark x1="30444" y1="33077" x2="19333" y2="38846"/>
                        <a14:foregroundMark x1="19333" y1="38846" x2="17667" y2="27179"/>
                        <a14:foregroundMark x1="17667" y1="27179" x2="25111" y2="3205"/>
                        <a14:foregroundMark x1="25111" y1="3205" x2="14000" y2="6282"/>
                        <a14:foregroundMark x1="14000" y1="6282" x2="9556" y2="10256"/>
                        <a14:foregroundMark x1="35111" y1="34231" x2="14778" y2="25897"/>
                        <a14:foregroundMark x1="23667" y1="26026" x2="37000" y2="38718"/>
                        <a14:foregroundMark x1="37000" y1="38718" x2="37556" y2="38718"/>
                        <a14:foregroundMark x1="23889" y1="31538" x2="16889" y2="44487"/>
                        <a14:foregroundMark x1="16889" y1="44487" x2="16667" y2="48590"/>
                        <a14:foregroundMark x1="21444" y1="6410" x2="21444" y2="22051"/>
                        <a14:foregroundMark x1="26444" y1="5513" x2="21222" y2="20385"/>
                        <a14:foregroundMark x1="21444" y1="2179" x2="9556" y2="2692"/>
                        <a14:foregroundMark x1="9556" y1="2692" x2="9556" y2="2692"/>
                        <a14:foregroundMark x1="13333" y1="33462" x2="11111" y2="55256"/>
                        <a14:foregroundMark x1="12889" y1="29615" x2="9111" y2="42692"/>
                        <a14:foregroundMark x1="9111" y1="42692" x2="9444" y2="50256"/>
                        <a14:foregroundMark x1="17667" y1="29231" x2="5111" y2="35385"/>
                        <a14:foregroundMark x1="5111" y1="35385" x2="4889" y2="37564"/>
                        <a14:foregroundMark x1="25611" y1="87483" x2="21000" y2="85385"/>
                        <a14:foregroundMark x1="33444" y1="87564" x2="41333" y2="82821"/>
                        <a14:foregroundMark x1="49222" y1="90897" x2="41333" y2="80128"/>
                        <a14:foregroundMark x1="41333" y1="80128" x2="41333" y2="79487"/>
                        <a14:foregroundMark x1="61667" y1="91923" x2="65000" y2="78974"/>
                        <a14:foregroundMark x1="65000" y1="78974" x2="65000" y2="78718"/>
                        <a14:foregroundMark x1="70333" y1="92821" x2="67889" y2="92051"/>
                        <a14:foregroundMark x1="79667" y1="86667" x2="90889" y2="83974"/>
                        <a14:foregroundMark x1="90889" y1="83974" x2="91444" y2="83205"/>
                        <a14:foregroundMark x1="80556" y1="78462" x2="95889" y2="77179"/>
                        <a14:foregroundMark x1="96420" y1="44111" x2="96667" y2="28718"/>
                        <a14:foregroundMark x1="95889" y1="77179" x2="96260" y2="54057"/>
                        <a14:foregroundMark x1="96667" y1="28718" x2="81889" y2="27051"/>
                        <a14:foregroundMark x1="81889" y1="27051" x2="78333" y2="38974"/>
                        <a14:foregroundMark x1="78930" y1="50500" x2="80333" y2="77564"/>
                        <a14:foregroundMark x1="78333" y1="38974" x2="78857" y2="49089"/>
                        <a14:foregroundMark x1="73000" y1="19615" x2="61778" y2="16410"/>
                        <a14:foregroundMark x1="61778" y1="16410" x2="56667" y2="26538"/>
                        <a14:foregroundMark x1="56667" y1="26538" x2="56667" y2="26538"/>
                        <a14:foregroundMark x1="58111" y1="18462" x2="68111" y2="12949"/>
                        <a14:foregroundMark x1="68111" y1="12949" x2="73444" y2="18205"/>
                        <a14:foregroundMark x1="75333" y1="20385" x2="67889" y2="12436"/>
                        <a14:foregroundMark x1="67889" y1="12436" x2="67444" y2="12436"/>
                        <a14:foregroundMark x1="67222" y1="12436" x2="58778" y2="16026"/>
                        <a14:foregroundMark x1="65556" y1="12179" x2="57111" y2="18205"/>
                        <a14:foregroundMark x1="69111" y1="11923" x2="57333" y2="15128"/>
                        <a14:foregroundMark x1="63333" y1="12179" x2="67000" y2="11282"/>
                        <a14:foregroundMark x1="56222" y1="26795" x2="57667" y2="17949"/>
                        <a14:foregroundMark x1="50444" y1="14359" x2="42333" y2="5641"/>
                        <a14:foregroundMark x1="42333" y1="5641" x2="33444" y2="12564"/>
                        <a14:foregroundMark x1="33444" y1="12564" x2="33444" y2="16282"/>
                        <a14:foregroundMark x1="32222" y1="16026" x2="39444" y2="6795"/>
                        <a14:foregroundMark x1="39444" y1="6795" x2="39667" y2="7179"/>
                        <a14:foregroundMark x1="33000" y1="9872" x2="37778" y2="6923"/>
                        <a14:foregroundMark x1="36333" y1="6667" x2="41333" y2="5000"/>
                        <a14:foregroundMark x1="42556" y1="4359" x2="47111" y2="9615"/>
                        <a14:foregroundMark x1="45444" y1="6667" x2="50000" y2="12436"/>
                        <a14:foregroundMark x1="44889" y1="5000" x2="49667" y2="8846"/>
                        <a14:foregroundMark x1="11889" y1="3590" x2="10667" y2="16282"/>
                        <a14:foregroundMark x1="26000" y1="9872" x2="26000" y2="12179"/>
                        <a14:foregroundMark x1="59000" y1="53590" x2="70889" y2="50513"/>
                        <a14:foregroundMark x1="70889" y1="50513" x2="69111" y2="58077"/>
                        <a14:foregroundMark x1="61000" y1="91282" x2="64444" y2="91282"/>
                        <a14:foregroundMark x1="70889" y1="92179" x2="68444" y2="90769"/>
                        <a14:backgroundMark x1="21444" y1="23974" x2="21444" y2="23974"/>
                        <a14:backgroundMark x1="30556" y1="17436" x2="30556" y2="17436"/>
                        <a14:backgroundMark x1="31111" y1="12179" x2="31111" y2="12179"/>
                        <a14:backgroundMark x1="56444" y1="27949" x2="56444" y2="27949"/>
                        <a14:backgroundMark x1="76333" y1="28974" x2="76333" y2="28974"/>
                        <a14:backgroundMark x1="77222" y1="24872" x2="77222" y2="24872"/>
                        <a14:backgroundMark x1="77222" y1="59615" x2="78667" y2="49744"/>
                        <a14:backgroundMark x1="95667" y1="56026" x2="98333" y2="44744"/>
                        <a14:backgroundMark x1="95889" y1="47564" x2="96667" y2="52821"/>
                        <a14:backgroundMark x1="95000" y1="46410" x2="96889" y2="46410"/>
                        <a14:backgroundMark x1="21111" y1="89487" x2="30444" y2="90256"/>
                        <a14:backgroundMark x1="28000" y1="94359" x2="36444" y2="90256"/>
                        <a14:backgroundMark x1="36444" y1="93590" x2="32111" y2="93846"/>
                        <a14:backgroundMark x1="27556" y1="95513" x2="19556" y2="88462"/>
                        <a14:backgroundMark x1="19556" y1="88462" x2="14889" y2="88077"/>
                        <a14:backgroundMark x1="18444" y1="90769" x2="28222" y2="95256"/>
                        <a14:backgroundMark x1="28222" y1="95256" x2="34778" y2="94615"/>
                        <a14:backgroundMark x1="45000" y1="93077" x2="57667" y2="96026"/>
                        <a14:backgroundMark x1="75667" y1="96667" x2="86556" y2="94615"/>
                        <a14:backgroundMark x1="86556" y1="94615" x2="91889" y2="87821"/>
                        <a14:backgroundMark x1="86222" y1="93590" x2="91000" y2="92179"/>
                      </a14:backgroundRemoval>
                    </a14:imgEffect>
                  </a14:imgLayer>
                </a14:imgProps>
              </a:ext>
              <a:ext uri="{28A0092B-C50C-407E-A947-70E740481C1C}">
                <a14:useLocalDpi xmlns:a14="http://schemas.microsoft.com/office/drawing/2010/main"/>
              </a:ext>
            </a:extLst>
          </a:blip>
          <a:srcRect/>
          <a:stretch>
            <a:fillRect/>
          </a:stretch>
        </p:blipFill>
        <p:spPr bwMode="auto">
          <a:xfrm>
            <a:off x="4038600" y="2723253"/>
            <a:ext cx="4794250" cy="415469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60F3494F-8CEA-8D41-42FD-06171BCAA64B}"/>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2399789" y="3432473"/>
            <a:ext cx="905904" cy="943655"/>
          </a:xfrm>
          <a:prstGeom prst="rect">
            <a:avLst/>
          </a:prstGeom>
          <a:gradFill>
            <a:gsLst>
              <a:gs pos="0">
                <a:schemeClr val="tx1"/>
              </a:gs>
              <a:gs pos="76000">
                <a:schemeClr val="accent1">
                  <a:lumMod val="50000"/>
                </a:schemeClr>
              </a:gs>
              <a:gs pos="100000">
                <a:schemeClr val="accent1">
                  <a:lumMod val="100000"/>
                </a:schemeClr>
              </a:gs>
            </a:gsLst>
            <a:path path="circle">
              <a:fillToRect l="50000" t="-80000" r="50000" b="180000"/>
            </a:path>
          </a:gradFill>
        </p:spPr>
      </p:pic>
      <p:pic>
        <p:nvPicPr>
          <p:cNvPr id="6" name="Picture 5">
            <a:extLst>
              <a:ext uri="{FF2B5EF4-FFF2-40B4-BE49-F238E27FC236}">
                <a16:creationId xmlns:a16="http://schemas.microsoft.com/office/drawing/2014/main" id="{6750BCFD-6B67-3CF6-5E86-096F7B61C1AD}"/>
              </a:ext>
            </a:extLst>
          </p:cNvPr>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a:xfrm>
            <a:off x="3164155" y="2362200"/>
            <a:ext cx="905904" cy="1063328"/>
          </a:xfrm>
          <a:prstGeom prst="rect">
            <a:avLst/>
          </a:prstGeom>
          <a:gradFill>
            <a:gsLst>
              <a:gs pos="0">
                <a:schemeClr val="tx1"/>
              </a:gs>
              <a:gs pos="76000">
                <a:schemeClr val="accent1">
                  <a:lumMod val="50000"/>
                </a:schemeClr>
              </a:gs>
              <a:gs pos="100000">
                <a:schemeClr val="accent1">
                  <a:lumMod val="100000"/>
                </a:schemeClr>
              </a:gs>
            </a:gsLst>
            <a:path path="circle">
              <a:fillToRect l="50000" t="-80000" r="50000" b="180000"/>
            </a:path>
          </a:gradFill>
        </p:spPr>
      </p:pic>
      <p:pic>
        <p:nvPicPr>
          <p:cNvPr id="7" name="Picture 6">
            <a:extLst>
              <a:ext uri="{FF2B5EF4-FFF2-40B4-BE49-F238E27FC236}">
                <a16:creationId xmlns:a16="http://schemas.microsoft.com/office/drawing/2014/main" id="{C4A35407-898D-F782-AD89-80E40B9CE0F7}"/>
              </a:ext>
            </a:extLst>
          </p:cNvPr>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a:xfrm rot="20527766">
            <a:off x="1786097" y="2199681"/>
            <a:ext cx="1366115" cy="923330"/>
          </a:xfrm>
          <a:prstGeom prst="rect">
            <a:avLst/>
          </a:prstGeom>
          <a:gradFill>
            <a:gsLst>
              <a:gs pos="0">
                <a:schemeClr val="tx1"/>
              </a:gs>
              <a:gs pos="76000">
                <a:schemeClr val="accent1">
                  <a:lumMod val="50000"/>
                </a:schemeClr>
              </a:gs>
              <a:gs pos="100000">
                <a:schemeClr val="accent1">
                  <a:lumMod val="100000"/>
                </a:schemeClr>
              </a:gs>
            </a:gsLst>
            <a:path path="circle">
              <a:fillToRect l="50000" t="-80000" r="50000" b="180000"/>
            </a:path>
          </a:gradFill>
        </p:spPr>
      </p:pic>
      <p:pic>
        <p:nvPicPr>
          <p:cNvPr id="8" name="Picture 7">
            <a:extLst>
              <a:ext uri="{FF2B5EF4-FFF2-40B4-BE49-F238E27FC236}">
                <a16:creationId xmlns:a16="http://schemas.microsoft.com/office/drawing/2014/main" id="{9D76FCB6-2068-25FE-D395-6EA2B3547F1D}"/>
              </a:ext>
            </a:extLst>
          </p:cNvPr>
          <p:cNvPicPr>
            <a:picLocks noChangeAspect="1"/>
          </p:cNvPicPr>
          <p:nvPr/>
        </p:nvPicPr>
        <p:blipFill>
          <a:blip r:embed="rId9" cstate="screen">
            <a:extLst>
              <a:ext uri="{28A0092B-C50C-407E-A947-70E740481C1C}">
                <a14:useLocalDpi xmlns:a14="http://schemas.microsoft.com/office/drawing/2010/main"/>
              </a:ext>
            </a:extLst>
          </a:blip>
          <a:srcRect/>
          <a:stretch>
            <a:fillRect/>
          </a:stretch>
        </p:blipFill>
        <p:spPr>
          <a:xfrm>
            <a:off x="3390017" y="3520647"/>
            <a:ext cx="762000" cy="1066800"/>
          </a:xfrm>
          <a:prstGeom prst="rect">
            <a:avLst/>
          </a:prstGeom>
          <a:gradFill>
            <a:gsLst>
              <a:gs pos="0">
                <a:schemeClr val="tx1"/>
              </a:gs>
              <a:gs pos="76000">
                <a:schemeClr val="accent1">
                  <a:lumMod val="50000"/>
                </a:schemeClr>
              </a:gs>
              <a:gs pos="100000">
                <a:schemeClr val="accent1">
                  <a:lumMod val="100000"/>
                </a:schemeClr>
              </a:gs>
            </a:gsLst>
            <a:path path="circle">
              <a:fillToRect l="50000" t="-80000" r="50000" b="180000"/>
            </a:path>
          </a:gradFill>
        </p:spPr>
      </p:pic>
      <p:pic>
        <p:nvPicPr>
          <p:cNvPr id="9" name="Picture 8">
            <a:extLst>
              <a:ext uri="{FF2B5EF4-FFF2-40B4-BE49-F238E27FC236}">
                <a16:creationId xmlns:a16="http://schemas.microsoft.com/office/drawing/2014/main" id="{DEF156CB-C3DE-794E-48F9-C3E8DF849F9E}"/>
              </a:ext>
            </a:extLst>
          </p:cNvPr>
          <p:cNvPicPr>
            <a:picLocks noChangeAspect="1"/>
          </p:cNvPicPr>
          <p:nvPr/>
        </p:nvPicPr>
        <p:blipFill>
          <a:blip r:embed="rId10" cstate="screen">
            <a:extLst>
              <a:ext uri="{28A0092B-C50C-407E-A947-70E740481C1C}">
                <a14:useLocalDpi xmlns:a14="http://schemas.microsoft.com/office/drawing/2010/main"/>
              </a:ext>
            </a:extLst>
          </a:blip>
          <a:srcRect/>
          <a:stretch>
            <a:fillRect/>
          </a:stretch>
        </p:blipFill>
        <p:spPr>
          <a:xfrm>
            <a:off x="2236299" y="4511247"/>
            <a:ext cx="1270000" cy="762000"/>
          </a:xfrm>
          <a:prstGeom prst="rect">
            <a:avLst/>
          </a:prstGeom>
          <a:gradFill>
            <a:gsLst>
              <a:gs pos="0">
                <a:schemeClr val="tx1"/>
              </a:gs>
              <a:gs pos="76000">
                <a:schemeClr val="accent1">
                  <a:lumMod val="50000"/>
                </a:schemeClr>
              </a:gs>
              <a:gs pos="100000">
                <a:schemeClr val="accent1">
                  <a:lumMod val="100000"/>
                </a:schemeClr>
              </a:gs>
            </a:gsLst>
            <a:path path="circle">
              <a:fillToRect l="50000" t="-80000" r="50000" b="180000"/>
            </a:path>
          </a:gradFill>
        </p:spPr>
      </p:pic>
      <p:pic>
        <p:nvPicPr>
          <p:cNvPr id="10" name="Picture 9">
            <a:extLst>
              <a:ext uri="{FF2B5EF4-FFF2-40B4-BE49-F238E27FC236}">
                <a16:creationId xmlns:a16="http://schemas.microsoft.com/office/drawing/2014/main" id="{13D6BEF2-304A-7687-915F-2500B6AC725F}"/>
              </a:ext>
            </a:extLst>
          </p:cNvPr>
          <p:cNvPicPr>
            <a:picLocks noChangeAspect="1"/>
          </p:cNvPicPr>
          <p:nvPr/>
        </p:nvPicPr>
        <p:blipFill>
          <a:blip r:embed="rId11" cstate="screen">
            <a:extLst>
              <a:ext uri="{28A0092B-C50C-407E-A947-70E740481C1C}">
                <a14:useLocalDpi xmlns:a14="http://schemas.microsoft.com/office/drawing/2010/main"/>
              </a:ext>
            </a:extLst>
          </a:blip>
          <a:srcRect/>
          <a:stretch>
            <a:fillRect/>
          </a:stretch>
        </p:blipFill>
        <p:spPr>
          <a:xfrm>
            <a:off x="2730995" y="5269905"/>
            <a:ext cx="1772224" cy="728790"/>
          </a:xfrm>
          <a:prstGeom prst="rect">
            <a:avLst/>
          </a:prstGeom>
          <a:gradFill>
            <a:gsLst>
              <a:gs pos="0">
                <a:schemeClr val="tx1"/>
              </a:gs>
              <a:gs pos="76000">
                <a:schemeClr val="accent1">
                  <a:lumMod val="50000"/>
                </a:schemeClr>
              </a:gs>
              <a:gs pos="100000">
                <a:schemeClr val="accent1">
                  <a:lumMod val="100000"/>
                </a:schemeClr>
              </a:gs>
            </a:gsLst>
            <a:path path="circle">
              <a:fillToRect l="50000" t="-80000" r="50000" b="180000"/>
            </a:path>
          </a:gradFill>
        </p:spPr>
      </p:pic>
      <p:pic>
        <p:nvPicPr>
          <p:cNvPr id="11" name="Picture 10">
            <a:extLst>
              <a:ext uri="{FF2B5EF4-FFF2-40B4-BE49-F238E27FC236}">
                <a16:creationId xmlns:a16="http://schemas.microsoft.com/office/drawing/2014/main" id="{FF0BB441-08E2-9040-5128-DC5EE6B4E17C}"/>
              </a:ext>
            </a:extLst>
          </p:cNvPr>
          <p:cNvPicPr>
            <a:picLocks noChangeAspect="1"/>
          </p:cNvPicPr>
          <p:nvPr/>
        </p:nvPicPr>
        <p:blipFill>
          <a:blip r:embed="rId12" cstate="screen">
            <a:extLst>
              <a:ext uri="{28A0092B-C50C-407E-A947-70E740481C1C}">
                <a14:useLocalDpi xmlns:a14="http://schemas.microsoft.com/office/drawing/2010/main"/>
              </a:ext>
            </a:extLst>
          </a:blip>
          <a:srcRect/>
          <a:stretch>
            <a:fillRect/>
          </a:stretch>
        </p:blipFill>
        <p:spPr>
          <a:xfrm>
            <a:off x="2039823" y="5903061"/>
            <a:ext cx="685800" cy="685800"/>
          </a:xfrm>
          <a:prstGeom prst="rect">
            <a:avLst/>
          </a:prstGeom>
          <a:gradFill>
            <a:gsLst>
              <a:gs pos="0">
                <a:schemeClr val="tx1"/>
              </a:gs>
              <a:gs pos="76000">
                <a:schemeClr val="accent1">
                  <a:lumMod val="50000"/>
                </a:schemeClr>
              </a:gs>
              <a:gs pos="100000">
                <a:schemeClr val="accent1">
                  <a:lumMod val="100000"/>
                </a:schemeClr>
              </a:gs>
            </a:gsLst>
            <a:path path="circle">
              <a:fillToRect l="50000" t="-80000" r="50000" b="180000"/>
            </a:path>
          </a:grad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4" descr="http://images.clipartpanda.com/locust-clip-art-locust-clip-art-5.gif"/>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4267200"/>
            <a:ext cx="2324100" cy="2133600"/>
          </a:xfrm>
          <a:prstGeom prst="rect">
            <a:avLst/>
          </a:prstGeom>
          <a:noFill/>
          <a:ln w="9525">
            <a:noFill/>
            <a:miter lim="800000"/>
            <a:headEnd/>
            <a:tailEnd/>
          </a:ln>
        </p:spPr>
      </p:pic>
      <p:sp>
        <p:nvSpPr>
          <p:cNvPr id="5129" name="Rectangle 3"/>
          <p:cNvSpPr>
            <a:spLocks noChangeArrowheads="1"/>
          </p:cNvSpPr>
          <p:nvPr/>
        </p:nvSpPr>
        <p:spPr bwMode="auto">
          <a:xfrm>
            <a:off x="1" y="-12852"/>
            <a:ext cx="5791200" cy="1200329"/>
          </a:xfrm>
          <a:prstGeom prst="rect">
            <a:avLst/>
          </a:prstGeom>
          <a:solidFill>
            <a:schemeClr val="bg2">
              <a:lumMod val="75000"/>
              <a:alpha val="36000"/>
            </a:schemeClr>
          </a:solidFill>
          <a:ln w="9525">
            <a:noFill/>
            <a:miter lim="800000"/>
            <a:headEnd/>
            <a:tailEnd/>
          </a:ln>
        </p:spPr>
        <p:txBody>
          <a:bodyPr wrap="square">
            <a:spAutoFit/>
          </a:bodyPr>
          <a:lstStyle/>
          <a:p>
            <a:r>
              <a:rPr lang="en-US" sz="3600" dirty="0">
                <a:latin typeface="Arial" pitchFamily="34" charset="0"/>
                <a:cs typeface="Arial" pitchFamily="34" charset="0"/>
              </a:rPr>
              <a:t>So Moses and Aaron went </a:t>
            </a:r>
          </a:p>
          <a:p>
            <a:r>
              <a:rPr lang="en-US" sz="3600" dirty="0">
                <a:latin typeface="Arial" pitchFamily="34" charset="0"/>
                <a:cs typeface="Arial" pitchFamily="34" charset="0"/>
              </a:rPr>
              <a:t>to Pharaoh and said to him, </a:t>
            </a:r>
          </a:p>
        </p:txBody>
      </p:sp>
      <p:sp>
        <p:nvSpPr>
          <p:cNvPr id="8" name="Rectangular Callout 7"/>
          <p:cNvSpPr/>
          <p:nvPr/>
        </p:nvSpPr>
        <p:spPr>
          <a:xfrm>
            <a:off x="1" y="0"/>
            <a:ext cx="5715000" cy="1220990"/>
          </a:xfrm>
          <a:prstGeom prst="wedgeRectCallout">
            <a:avLst>
              <a:gd name="adj1" fmla="val -31579"/>
              <a:gd name="adj2" fmla="val 101823"/>
            </a:avLst>
          </a:prstGeom>
          <a:solidFill>
            <a:schemeClr val="bg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3600" dirty="0">
              <a:solidFill>
                <a:schemeClr val="tx1"/>
              </a:solidFill>
              <a:ea typeface="MS PGothic" pitchFamily="34" charset="-128"/>
            </a:endParaRPr>
          </a:p>
        </p:txBody>
      </p:sp>
      <p:pic>
        <p:nvPicPr>
          <p:cNvPr id="5132" name="Picture 2" descr="http://upload.wikimedia.org/wikipedia/commons/thumb/4/43/Pharaoh.svg/527px-Pharaoh.svg.pn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086600" y="1713536"/>
            <a:ext cx="2260599" cy="5051980"/>
          </a:xfrm>
          <a:prstGeom prst="rect">
            <a:avLst/>
          </a:prstGeom>
          <a:noFill/>
          <a:ln w="9525">
            <a:noFill/>
            <a:miter lim="800000"/>
            <a:headEnd/>
            <a:tailEnd/>
          </a:ln>
        </p:spPr>
      </p:pic>
      <p:pic>
        <p:nvPicPr>
          <p:cNvPr id="2" name="Picture 2">
            <a:extLst>
              <a:ext uri="{FF2B5EF4-FFF2-40B4-BE49-F238E27FC236}">
                <a16:creationId xmlns:a16="http://schemas.microsoft.com/office/drawing/2014/main" id="{22FF9A68-AC72-D05C-130F-649745A2A6AF}"/>
              </a:ext>
            </a:extLst>
          </p:cNvPr>
          <p:cNvPicPr>
            <a:picLocks noChangeAspect="1"/>
          </p:cNvPicPr>
          <p:nvPr/>
        </p:nvPicPr>
        <p:blipFill>
          <a:blip r:embed="rId4" cstate="screen">
            <a:extLst>
              <a:ext uri="{BEBA8EAE-BF5A-486C-A8C5-ECC9F3942E4B}">
                <a14:imgProps xmlns:a14="http://schemas.microsoft.com/office/drawing/2010/main">
                  <a14:imgLayer r:embed="rId5">
                    <a14:imgEffect>
                      <a14:backgroundRemoval t="15625" b="97917" l="41504" r="97461">
                        <a14:foregroundMark x1="81445" y1="20833" x2="86523" y2="19141"/>
                        <a14:foregroundMark x1="86523" y1="19141" x2="94434" y2="30208"/>
                        <a14:foregroundMark x1="94434" y1="30208" x2="90430" y2="52865"/>
                        <a14:foregroundMark x1="90430" y1="52865" x2="93652" y2="75651"/>
                        <a14:foregroundMark x1="89381" y1="94097" x2="89160" y2="95052"/>
                        <a14:foregroundMark x1="89767" y1="92429" x2="89733" y2="92578"/>
                        <a14:foregroundMark x1="91843" y1="83464" x2="91183" y2="86314"/>
                        <a14:foregroundMark x1="93652" y1="75651" x2="93550" y2="76094"/>
                        <a14:foregroundMark x1="84325" y1="99604" x2="84180" y2="99740"/>
                        <a14:foregroundMark x1="89160" y1="95052" x2="88321" y2="95842"/>
                        <a14:foregroundMark x1="84029" y1="94697" x2="83203" y2="67057"/>
                        <a14:foregroundMark x1="84180" y1="99740" x2="84174" y2="99546"/>
                        <a14:foregroundMark x1="83203" y1="67057" x2="79590" y2="72135"/>
                        <a14:foregroundMark x1="79590" y1="72135" x2="83496" y2="76693"/>
                        <a14:foregroundMark x1="83496" y1="76693" x2="78711" y2="25260"/>
                        <a14:foregroundMark x1="78711" y1="25260" x2="81445" y2="19531"/>
                        <a14:foregroundMark x1="81445" y1="19531" x2="89648" y2="18229"/>
                        <a14:foregroundMark x1="89648" y1="18229" x2="94824" y2="22786"/>
                        <a14:foregroundMark x1="94824" y1="22786" x2="96777" y2="29167"/>
                        <a14:foregroundMark x1="96777" y1="29167" x2="95508" y2="32161"/>
                        <a14:foregroundMark x1="80371" y1="23047" x2="92578" y2="30469"/>
                        <a14:foregroundMark x1="77051" y1="34245" x2="77344" y2="24479"/>
                        <a14:foregroundMark x1="77344" y1="24479" x2="81543" y2="18359"/>
                        <a14:foregroundMark x1="81543" y1="18359" x2="91992" y2="18880"/>
                        <a14:foregroundMark x1="91992" y1="18880" x2="97656" y2="25260"/>
                        <a14:foregroundMark x1="97656" y1="25260" x2="97461" y2="33464"/>
                        <a14:foregroundMark x1="97461" y1="33464" x2="93848" y2="44792"/>
                        <a14:foregroundMark x1="87305" y1="63542" x2="87207" y2="81120"/>
                        <a14:foregroundMark x1="91113" y1="96224" x2="88616" y2="92894"/>
                        <a14:foregroundMark x1="87223" y1="89844" x2="87695" y2="85547"/>
                        <a14:foregroundMark x1="80371" y1="96354" x2="83594" y2="93099"/>
                        <a14:foregroundMark x1="88965" y1="63281" x2="89063" y2="82552"/>
                        <a14:foregroundMark x1="91699" y1="16146" x2="81250" y2="15755"/>
                        <a14:foregroundMark x1="81250" y1="15755" x2="80859" y2="15755"/>
                        <a14:foregroundMark x1="70996" y1="66016" x2="66504" y2="60156"/>
                        <a14:foregroundMark x1="71437" y1="66608" x2="68555" y2="61979"/>
                        <a14:foregroundMark x1="71710" y1="69713" x2="67773" y2="63151"/>
                        <a14:foregroundMark x1="66628" y1="59505" x2="65723" y2="57943"/>
                        <a14:foregroundMark x1="71674" y1="68218" x2="66842" y2="59875"/>
                        <a14:foregroundMark x1="51172" y1="65755" x2="44727" y2="66276"/>
                        <a14:foregroundMark x1="44727" y1="66276" x2="42871" y2="66276"/>
                        <a14:foregroundMark x1="44824" y1="39844" x2="41504" y2="69010"/>
                        <a14:foregroundMark x1="66016" y1="97917" x2="61133" y2="91797"/>
                        <a14:foregroundMark x1="61133" y1="91797" x2="61133" y2="91797"/>
                        <a14:foregroundMark x1="54590" y1="97005" x2="58789" y2="94141"/>
                        <a14:foregroundMark x1="93066" y1="49349" x2="88379" y2="55599"/>
                        <a14:foregroundMark x1="88379" y1="55599" x2="79688" y2="58464"/>
                        <a14:foregroundMark x1="79688" y1="58464" x2="77148" y2="51172"/>
                        <a14:foregroundMark x1="77148" y1="51172" x2="85059" y2="50781"/>
                        <a14:foregroundMark x1="85059" y1="50781" x2="89844" y2="54427"/>
                        <a14:foregroundMark x1="89844" y1="54427" x2="87305" y2="55208"/>
                        <a14:foregroundMark x1="90137" y1="93750" x2="89844" y2="94792"/>
                        <a14:foregroundMark x1="81641" y1="93099" x2="84082" y2="95573"/>
                        <a14:foregroundMark x1="66309" y1="60174" x2="65625" y2="58984"/>
                        <a14:foregroundMark x1="71728" y1="69602" x2="66522" y2="60545"/>
                        <a14:foregroundMark x1="65625" y1="58984" x2="67130" y2="58453"/>
                        <a14:foregroundMark x1="69597" y1="67831" x2="71680" y2="69904"/>
                        <a14:foregroundMark x1="65254" y1="72584" x2="64355" y2="71094"/>
                        <a14:foregroundMark x1="66905" y1="66471" x2="69238" y2="62240"/>
                        <a14:foregroundMark x1="64355" y1="71094" x2="65432" y2="69141"/>
                        <a14:foregroundMark x1="69238" y1="62240" x2="69476" y2="61990"/>
                        <a14:foregroundMark x1="69434" y1="64193" x2="69824" y2="71484"/>
                        <a14:foregroundMark x1="69824" y1="71484" x2="69824" y2="69401"/>
                        <a14:foregroundMark x1="70410" y1="69531" x2="70020" y2="69010"/>
                        <a14:backgroundMark x1="68555" y1="57161" x2="72949" y2="62500"/>
                        <a14:backgroundMark x1="72949" y1="62500" x2="73926" y2="69141"/>
                        <a14:backgroundMark x1="73926" y1="69141" x2="72461" y2="78255"/>
                        <a14:backgroundMark x1="67188" y1="58333" x2="67578" y2="58333"/>
                        <a14:backgroundMark x1="72070" y1="56641" x2="75098" y2="63932"/>
                        <a14:backgroundMark x1="75098" y1="63932" x2="74219" y2="69792"/>
                        <a14:backgroundMark x1="92578" y1="76172" x2="92773" y2="80469"/>
                        <a14:backgroundMark x1="92188" y1="80078" x2="92188" y2="83464"/>
                        <a14:backgroundMark x1="89746" y1="86719" x2="90625" y2="92188"/>
                        <a14:backgroundMark x1="87305" y1="89844" x2="87305" y2="92578"/>
                        <a14:backgroundMark x1="90039" y1="98438" x2="84180" y2="96875"/>
                        <a14:backgroundMark x1="84180" y1="96875" x2="89648" y2="98958"/>
                        <a14:backgroundMark x1="89648" y1="98958" x2="89844" y2="98568"/>
                        <a14:backgroundMark x1="73438" y1="78776" x2="67871" y2="77734"/>
                        <a14:backgroundMark x1="67871" y1="77734" x2="66113" y2="70182"/>
                        <a14:backgroundMark x1="66113" y1="70182" x2="66602" y2="66146"/>
                        <a14:backgroundMark x1="65625" y1="66927" x2="65625" y2="69141"/>
                        <a14:backgroundMark x1="65723" y1="72396" x2="66602" y2="76172"/>
                        <a14:backgroundMark x1="69434" y1="79688" x2="72559" y2="80990"/>
                        <a14:backgroundMark x1="71582" y1="82943" x2="72949" y2="80339"/>
                        <a14:backgroundMark x1="67428" y1="65598" x2="66699" y2="65234"/>
                      </a14:backgroundRemoval>
                    </a14:imgEffect>
                  </a14:imgLayer>
                </a14:imgProps>
              </a:ext>
              <a:ext uri="{28A0092B-C50C-407E-A947-70E740481C1C}">
                <a14:useLocalDpi xmlns:a14="http://schemas.microsoft.com/office/drawing/2010/main"/>
              </a:ext>
            </a:extLst>
          </a:blip>
          <a:srcRect l="42554" t="13829" r="1595" b="2127"/>
          <a:stretch>
            <a:fillRect/>
          </a:stretch>
        </p:blipFill>
        <p:spPr>
          <a:xfrm flipH="1">
            <a:off x="0" y="1828800"/>
            <a:ext cx="3962400" cy="4471851"/>
          </a:xfrm>
          <a:prstGeom prst="rect">
            <a:avLst/>
          </a:prstGeom>
        </p:spPr>
      </p:pic>
      <p:sp>
        <p:nvSpPr>
          <p:cNvPr id="3" name="Rectangular Callout 7">
            <a:extLst>
              <a:ext uri="{FF2B5EF4-FFF2-40B4-BE49-F238E27FC236}">
                <a16:creationId xmlns:a16="http://schemas.microsoft.com/office/drawing/2014/main" id="{8087BF46-E12B-7DA3-89EC-F18A0CEF9DAB}"/>
              </a:ext>
            </a:extLst>
          </p:cNvPr>
          <p:cNvSpPr/>
          <p:nvPr/>
        </p:nvSpPr>
        <p:spPr>
          <a:xfrm>
            <a:off x="1" y="-895"/>
            <a:ext cx="5715000" cy="1220990"/>
          </a:xfrm>
          <a:prstGeom prst="wedgeRectCallout">
            <a:avLst>
              <a:gd name="adj1" fmla="val -2014"/>
              <a:gd name="adj2" fmla="val 105079"/>
            </a:avLst>
          </a:prstGeom>
          <a:solidFill>
            <a:schemeClr val="bg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3600" dirty="0">
              <a:solidFill>
                <a:schemeClr val="tx1"/>
              </a:solidFill>
              <a:ea typeface="MS PGothic" pitchFamily="34" charset="-128"/>
            </a:endParaRPr>
          </a:p>
        </p:txBody>
      </p:sp>
      <p:sp>
        <p:nvSpPr>
          <p:cNvPr id="5" name="TextBox 4">
            <a:extLst>
              <a:ext uri="{FF2B5EF4-FFF2-40B4-BE49-F238E27FC236}">
                <a16:creationId xmlns:a16="http://schemas.microsoft.com/office/drawing/2014/main" id="{43EFEA64-2C4F-FC32-9F1C-FCD3D6840BEA}"/>
              </a:ext>
            </a:extLst>
          </p:cNvPr>
          <p:cNvSpPr txBox="1"/>
          <p:nvPr/>
        </p:nvSpPr>
        <p:spPr>
          <a:xfrm>
            <a:off x="474595" y="151248"/>
            <a:ext cx="4765812" cy="923330"/>
          </a:xfrm>
          <a:prstGeom prst="rect">
            <a:avLst/>
          </a:prstGeom>
          <a:noFill/>
        </p:spPr>
        <p:txBody>
          <a:bodyPr wrap="square">
            <a:spAutoFit/>
          </a:bodyPr>
          <a:lstStyle/>
          <a:p>
            <a:pPr algn="ctr"/>
            <a:r>
              <a:rPr lang="en-US" sz="5400" b="1" dirty="0">
                <a:solidFill>
                  <a:srgbClr val="FFFFFF"/>
                </a:solidFill>
                <a:latin typeface="Britannic Bold" panose="020B0903060703020204" pitchFamily="34" charset="0"/>
                <a:ea typeface="MS PGothic" pitchFamily="34" charset="-128"/>
                <a:cs typeface="Arial" pitchFamily="34" charset="0"/>
              </a:rPr>
              <a:t>Exodus 10:3</a:t>
            </a:r>
            <a:endParaRPr lang="en-US" sz="5400" b="1" dirty="0">
              <a:solidFill>
                <a:srgbClr val="FFFFFF"/>
              </a:solidFill>
              <a:latin typeface="Britannic Bold" panose="020B0903060703020204" pitchFamily="34" charset="0"/>
              <a:ea typeface="MS PGothic" pitchFamily="34" charset="-128"/>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2FB956-A4CB-0EE9-B170-8A9DFA5EAD54}"/>
            </a:ext>
          </a:extLst>
        </p:cNvPr>
        <p:cNvGrpSpPr/>
        <p:nvPr/>
      </p:nvGrpSpPr>
      <p:grpSpPr>
        <a:xfrm>
          <a:off x="0" y="0"/>
          <a:ext cx="0" cy="0"/>
          <a:chOff x="0" y="0"/>
          <a:chExt cx="0" cy="0"/>
        </a:xfrm>
      </p:grpSpPr>
      <p:pic>
        <p:nvPicPr>
          <p:cNvPr id="16" name="Picture 4" descr="http://images.clipartpanda.com/locust-clip-art-locust-clip-art-5.gif">
            <a:extLst>
              <a:ext uri="{FF2B5EF4-FFF2-40B4-BE49-F238E27FC236}">
                <a16:creationId xmlns:a16="http://schemas.microsoft.com/office/drawing/2014/main" id="{1BD5E8D9-6869-F0AB-4A89-E8CB129F617B}"/>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4267200"/>
            <a:ext cx="2324100" cy="2133600"/>
          </a:xfrm>
          <a:prstGeom prst="rect">
            <a:avLst/>
          </a:prstGeom>
          <a:noFill/>
          <a:ln w="9525">
            <a:noFill/>
            <a:miter lim="800000"/>
            <a:headEnd/>
            <a:tailEnd/>
          </a:ln>
        </p:spPr>
      </p:pic>
      <p:sp>
        <p:nvSpPr>
          <p:cNvPr id="5129" name="Rectangle 3">
            <a:extLst>
              <a:ext uri="{FF2B5EF4-FFF2-40B4-BE49-F238E27FC236}">
                <a16:creationId xmlns:a16="http://schemas.microsoft.com/office/drawing/2014/main" id="{E87A116A-2890-9C9C-1F85-C6AA696AEDEB}"/>
              </a:ext>
            </a:extLst>
          </p:cNvPr>
          <p:cNvSpPr>
            <a:spLocks noChangeArrowheads="1"/>
          </p:cNvSpPr>
          <p:nvPr/>
        </p:nvSpPr>
        <p:spPr bwMode="auto">
          <a:xfrm>
            <a:off x="1" y="-12852"/>
            <a:ext cx="5791200" cy="1200329"/>
          </a:xfrm>
          <a:prstGeom prst="rect">
            <a:avLst/>
          </a:prstGeom>
          <a:solidFill>
            <a:schemeClr val="bg2">
              <a:lumMod val="75000"/>
              <a:alpha val="36000"/>
            </a:schemeClr>
          </a:solidFill>
          <a:ln w="9525">
            <a:noFill/>
            <a:miter lim="800000"/>
            <a:headEnd/>
            <a:tailEnd/>
          </a:ln>
        </p:spPr>
        <p:txBody>
          <a:bodyPr wrap="square">
            <a:spAutoFit/>
          </a:bodyPr>
          <a:lstStyle/>
          <a:p>
            <a:r>
              <a:rPr lang="en-US" sz="3600" dirty="0">
                <a:latin typeface="Arial" pitchFamily="34" charset="0"/>
                <a:cs typeface="Arial" pitchFamily="34" charset="0"/>
              </a:rPr>
              <a:t>So Moses and Aaron went </a:t>
            </a:r>
          </a:p>
          <a:p>
            <a:r>
              <a:rPr lang="en-US" sz="3600" dirty="0">
                <a:latin typeface="Arial" pitchFamily="34" charset="0"/>
                <a:cs typeface="Arial" pitchFamily="34" charset="0"/>
              </a:rPr>
              <a:t>to Pharaoh and said to him, </a:t>
            </a:r>
          </a:p>
        </p:txBody>
      </p:sp>
      <p:sp>
        <p:nvSpPr>
          <p:cNvPr id="8" name="Rectangular Callout 7">
            <a:extLst>
              <a:ext uri="{FF2B5EF4-FFF2-40B4-BE49-F238E27FC236}">
                <a16:creationId xmlns:a16="http://schemas.microsoft.com/office/drawing/2014/main" id="{D1CF587C-F820-A3B2-BA18-042C67859E65}"/>
              </a:ext>
            </a:extLst>
          </p:cNvPr>
          <p:cNvSpPr/>
          <p:nvPr/>
        </p:nvSpPr>
        <p:spPr>
          <a:xfrm>
            <a:off x="1" y="0"/>
            <a:ext cx="5715000" cy="1220990"/>
          </a:xfrm>
          <a:prstGeom prst="wedgeRectCallout">
            <a:avLst>
              <a:gd name="adj1" fmla="val -31579"/>
              <a:gd name="adj2" fmla="val 101823"/>
            </a:avLst>
          </a:prstGeom>
          <a:solidFill>
            <a:schemeClr val="bg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3600" dirty="0">
              <a:solidFill>
                <a:schemeClr val="tx1"/>
              </a:solidFill>
              <a:ea typeface="MS PGothic" pitchFamily="34" charset="-128"/>
            </a:endParaRPr>
          </a:p>
        </p:txBody>
      </p:sp>
      <p:pic>
        <p:nvPicPr>
          <p:cNvPr id="5132" name="Picture 2" descr="http://upload.wikimedia.org/wikipedia/commons/thumb/4/43/Pharaoh.svg/527px-Pharaoh.svg.png">
            <a:extLst>
              <a:ext uri="{FF2B5EF4-FFF2-40B4-BE49-F238E27FC236}">
                <a16:creationId xmlns:a16="http://schemas.microsoft.com/office/drawing/2014/main" id="{23E80EB4-EB96-9434-5314-19AA4D002CBA}"/>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086600" y="1713536"/>
            <a:ext cx="2260599" cy="5051980"/>
          </a:xfrm>
          <a:prstGeom prst="rect">
            <a:avLst/>
          </a:prstGeom>
          <a:noFill/>
          <a:ln w="9525">
            <a:noFill/>
            <a:miter lim="800000"/>
            <a:headEnd/>
            <a:tailEnd/>
          </a:ln>
        </p:spPr>
      </p:pic>
      <p:pic>
        <p:nvPicPr>
          <p:cNvPr id="2" name="Picture 2">
            <a:extLst>
              <a:ext uri="{FF2B5EF4-FFF2-40B4-BE49-F238E27FC236}">
                <a16:creationId xmlns:a16="http://schemas.microsoft.com/office/drawing/2014/main" id="{79B12E53-C7A8-3359-B316-59C1518E5B6B}"/>
              </a:ext>
            </a:extLst>
          </p:cNvPr>
          <p:cNvPicPr>
            <a:picLocks noChangeAspect="1"/>
          </p:cNvPicPr>
          <p:nvPr/>
        </p:nvPicPr>
        <p:blipFill>
          <a:blip r:embed="rId4" cstate="screen">
            <a:extLst>
              <a:ext uri="{BEBA8EAE-BF5A-486C-A8C5-ECC9F3942E4B}">
                <a14:imgProps xmlns:a14="http://schemas.microsoft.com/office/drawing/2010/main">
                  <a14:imgLayer r:embed="rId5">
                    <a14:imgEffect>
                      <a14:backgroundRemoval t="15625" b="97917" l="41504" r="97461">
                        <a14:foregroundMark x1="81445" y1="20833" x2="86523" y2="19141"/>
                        <a14:foregroundMark x1="86523" y1="19141" x2="94434" y2="30208"/>
                        <a14:foregroundMark x1="94434" y1="30208" x2="90430" y2="52865"/>
                        <a14:foregroundMark x1="90430" y1="52865" x2="93652" y2="75651"/>
                        <a14:foregroundMark x1="89381" y1="94097" x2="89160" y2="95052"/>
                        <a14:foregroundMark x1="89767" y1="92429" x2="89733" y2="92578"/>
                        <a14:foregroundMark x1="91843" y1="83464" x2="91183" y2="86314"/>
                        <a14:foregroundMark x1="93652" y1="75651" x2="93550" y2="76094"/>
                        <a14:foregroundMark x1="84325" y1="99604" x2="84180" y2="99740"/>
                        <a14:foregroundMark x1="89160" y1="95052" x2="88321" y2="95842"/>
                        <a14:foregroundMark x1="84029" y1="94697" x2="83203" y2="67057"/>
                        <a14:foregroundMark x1="84180" y1="99740" x2="84174" y2="99546"/>
                        <a14:foregroundMark x1="83203" y1="67057" x2="79590" y2="72135"/>
                        <a14:foregroundMark x1="79590" y1="72135" x2="83496" y2="76693"/>
                        <a14:foregroundMark x1="83496" y1="76693" x2="78711" y2="25260"/>
                        <a14:foregroundMark x1="78711" y1="25260" x2="81445" y2="19531"/>
                        <a14:foregroundMark x1="81445" y1="19531" x2="89648" y2="18229"/>
                        <a14:foregroundMark x1="89648" y1="18229" x2="94824" y2="22786"/>
                        <a14:foregroundMark x1="94824" y1="22786" x2="96777" y2="29167"/>
                        <a14:foregroundMark x1="96777" y1="29167" x2="95508" y2="32161"/>
                        <a14:foregroundMark x1="80371" y1="23047" x2="92578" y2="30469"/>
                        <a14:foregroundMark x1="77051" y1="34245" x2="77344" y2="24479"/>
                        <a14:foregroundMark x1="77344" y1="24479" x2="81543" y2="18359"/>
                        <a14:foregroundMark x1="81543" y1="18359" x2="91992" y2="18880"/>
                        <a14:foregroundMark x1="91992" y1="18880" x2="97656" y2="25260"/>
                        <a14:foregroundMark x1="97656" y1="25260" x2="97461" y2="33464"/>
                        <a14:foregroundMark x1="97461" y1="33464" x2="93848" y2="44792"/>
                        <a14:foregroundMark x1="87305" y1="63542" x2="87207" y2="81120"/>
                        <a14:foregroundMark x1="91113" y1="96224" x2="88616" y2="92894"/>
                        <a14:foregroundMark x1="87223" y1="89844" x2="87695" y2="85547"/>
                        <a14:foregroundMark x1="80371" y1="96354" x2="83594" y2="93099"/>
                        <a14:foregroundMark x1="88965" y1="63281" x2="89063" y2="82552"/>
                        <a14:foregroundMark x1="91699" y1="16146" x2="81250" y2="15755"/>
                        <a14:foregroundMark x1="81250" y1="15755" x2="80859" y2="15755"/>
                        <a14:foregroundMark x1="70996" y1="66016" x2="66504" y2="60156"/>
                        <a14:foregroundMark x1="71437" y1="66608" x2="68555" y2="61979"/>
                        <a14:foregroundMark x1="71710" y1="69713" x2="67773" y2="63151"/>
                        <a14:foregroundMark x1="66628" y1="59505" x2="65723" y2="57943"/>
                        <a14:foregroundMark x1="71674" y1="68218" x2="66842" y2="59875"/>
                        <a14:foregroundMark x1="51172" y1="65755" x2="44727" y2="66276"/>
                        <a14:foregroundMark x1="44727" y1="66276" x2="42871" y2="66276"/>
                        <a14:foregroundMark x1="44824" y1="39844" x2="41504" y2="69010"/>
                        <a14:foregroundMark x1="66016" y1="97917" x2="61133" y2="91797"/>
                        <a14:foregroundMark x1="61133" y1="91797" x2="61133" y2="91797"/>
                        <a14:foregroundMark x1="54590" y1="97005" x2="58789" y2="94141"/>
                        <a14:foregroundMark x1="93066" y1="49349" x2="88379" y2="55599"/>
                        <a14:foregroundMark x1="88379" y1="55599" x2="79688" y2="58464"/>
                        <a14:foregroundMark x1="79688" y1="58464" x2="77148" y2="51172"/>
                        <a14:foregroundMark x1="77148" y1="51172" x2="85059" y2="50781"/>
                        <a14:foregroundMark x1="85059" y1="50781" x2="89844" y2="54427"/>
                        <a14:foregroundMark x1="89844" y1="54427" x2="87305" y2="55208"/>
                        <a14:foregroundMark x1="90137" y1="93750" x2="89844" y2="94792"/>
                        <a14:foregroundMark x1="81641" y1="93099" x2="84082" y2="95573"/>
                        <a14:foregroundMark x1="66309" y1="60174" x2="65625" y2="58984"/>
                        <a14:foregroundMark x1="71728" y1="69602" x2="66522" y2="60545"/>
                        <a14:foregroundMark x1="65625" y1="58984" x2="67130" y2="58453"/>
                        <a14:foregroundMark x1="69597" y1="67831" x2="71680" y2="69904"/>
                        <a14:foregroundMark x1="65254" y1="72584" x2="64355" y2="71094"/>
                        <a14:foregroundMark x1="66905" y1="66471" x2="69238" y2="62240"/>
                        <a14:foregroundMark x1="64355" y1="71094" x2="65432" y2="69141"/>
                        <a14:foregroundMark x1="69238" y1="62240" x2="69476" y2="61990"/>
                        <a14:foregroundMark x1="69434" y1="64193" x2="69824" y2="71484"/>
                        <a14:foregroundMark x1="69824" y1="71484" x2="69824" y2="69401"/>
                        <a14:foregroundMark x1="70410" y1="69531" x2="70020" y2="69010"/>
                        <a14:backgroundMark x1="68555" y1="57161" x2="72949" y2="62500"/>
                        <a14:backgroundMark x1="72949" y1="62500" x2="73926" y2="69141"/>
                        <a14:backgroundMark x1="73926" y1="69141" x2="72461" y2="78255"/>
                        <a14:backgroundMark x1="67188" y1="58333" x2="67578" y2="58333"/>
                        <a14:backgroundMark x1="72070" y1="56641" x2="75098" y2="63932"/>
                        <a14:backgroundMark x1="75098" y1="63932" x2="74219" y2="69792"/>
                        <a14:backgroundMark x1="92578" y1="76172" x2="92773" y2="80469"/>
                        <a14:backgroundMark x1="92188" y1="80078" x2="92188" y2="83464"/>
                        <a14:backgroundMark x1="89746" y1="86719" x2="90625" y2="92188"/>
                        <a14:backgroundMark x1="87305" y1="89844" x2="87305" y2="92578"/>
                        <a14:backgroundMark x1="90039" y1="98438" x2="84180" y2="96875"/>
                        <a14:backgroundMark x1="84180" y1="96875" x2="89648" y2="98958"/>
                        <a14:backgroundMark x1="89648" y1="98958" x2="89844" y2="98568"/>
                        <a14:backgroundMark x1="73438" y1="78776" x2="67871" y2="77734"/>
                        <a14:backgroundMark x1="67871" y1="77734" x2="66113" y2="70182"/>
                        <a14:backgroundMark x1="66113" y1="70182" x2="66602" y2="66146"/>
                        <a14:backgroundMark x1="65625" y1="66927" x2="65625" y2="69141"/>
                        <a14:backgroundMark x1="65723" y1="72396" x2="66602" y2="76172"/>
                        <a14:backgroundMark x1="69434" y1="79688" x2="72559" y2="80990"/>
                        <a14:backgroundMark x1="71582" y1="82943" x2="72949" y2="80339"/>
                        <a14:backgroundMark x1="67428" y1="65598" x2="66699" y2="65234"/>
                      </a14:backgroundRemoval>
                    </a14:imgEffect>
                  </a14:imgLayer>
                </a14:imgProps>
              </a:ext>
              <a:ext uri="{28A0092B-C50C-407E-A947-70E740481C1C}">
                <a14:useLocalDpi xmlns:a14="http://schemas.microsoft.com/office/drawing/2010/main"/>
              </a:ext>
            </a:extLst>
          </a:blip>
          <a:srcRect l="42554" t="13829" r="1595" b="2127"/>
          <a:stretch>
            <a:fillRect/>
          </a:stretch>
        </p:blipFill>
        <p:spPr>
          <a:xfrm flipH="1">
            <a:off x="0" y="1828800"/>
            <a:ext cx="3962400" cy="4471851"/>
          </a:xfrm>
          <a:prstGeom prst="rect">
            <a:avLst/>
          </a:prstGeom>
        </p:spPr>
      </p:pic>
      <p:sp>
        <p:nvSpPr>
          <p:cNvPr id="3" name="Rectangular Callout 7">
            <a:extLst>
              <a:ext uri="{FF2B5EF4-FFF2-40B4-BE49-F238E27FC236}">
                <a16:creationId xmlns:a16="http://schemas.microsoft.com/office/drawing/2014/main" id="{F800057A-63EA-6407-5053-C217006719F3}"/>
              </a:ext>
            </a:extLst>
          </p:cNvPr>
          <p:cNvSpPr/>
          <p:nvPr/>
        </p:nvSpPr>
        <p:spPr>
          <a:xfrm>
            <a:off x="1" y="-895"/>
            <a:ext cx="5715000" cy="1220990"/>
          </a:xfrm>
          <a:prstGeom prst="wedgeRectCallout">
            <a:avLst>
              <a:gd name="adj1" fmla="val -2014"/>
              <a:gd name="adj2" fmla="val 105079"/>
            </a:avLst>
          </a:prstGeom>
          <a:solidFill>
            <a:schemeClr val="bg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3600" dirty="0">
              <a:solidFill>
                <a:schemeClr val="tx1"/>
              </a:solidFill>
              <a:ea typeface="MS PGothic" pitchFamily="34" charset="-128"/>
            </a:endParaRPr>
          </a:p>
        </p:txBody>
      </p:sp>
      <p:sp>
        <p:nvSpPr>
          <p:cNvPr id="5" name="TextBox 4">
            <a:extLst>
              <a:ext uri="{FF2B5EF4-FFF2-40B4-BE49-F238E27FC236}">
                <a16:creationId xmlns:a16="http://schemas.microsoft.com/office/drawing/2014/main" id="{E5E3175B-B0D0-F4DF-BCF5-9594F875098D}"/>
              </a:ext>
            </a:extLst>
          </p:cNvPr>
          <p:cNvSpPr txBox="1"/>
          <p:nvPr/>
        </p:nvSpPr>
        <p:spPr>
          <a:xfrm>
            <a:off x="474595" y="151248"/>
            <a:ext cx="4765812" cy="923330"/>
          </a:xfrm>
          <a:prstGeom prst="rect">
            <a:avLst/>
          </a:prstGeom>
          <a:noFill/>
        </p:spPr>
        <p:txBody>
          <a:bodyPr wrap="square">
            <a:spAutoFit/>
          </a:bodyPr>
          <a:lstStyle/>
          <a:p>
            <a:pPr algn="ctr"/>
            <a:r>
              <a:rPr lang="en-US" sz="5400" b="1" dirty="0">
                <a:solidFill>
                  <a:srgbClr val="FFFFFF"/>
                </a:solidFill>
                <a:latin typeface="Britannic Bold" panose="020B0903060703020204" pitchFamily="34" charset="0"/>
                <a:ea typeface="MS PGothic" pitchFamily="34" charset="-128"/>
                <a:cs typeface="Arial" pitchFamily="34" charset="0"/>
              </a:rPr>
              <a:t>Exodus 10:4</a:t>
            </a:r>
            <a:endParaRPr lang="en-US" sz="5400" b="1" dirty="0">
              <a:solidFill>
                <a:srgbClr val="FFFFFF"/>
              </a:solidFill>
              <a:latin typeface="Britannic Bold" panose="020B0903060703020204" pitchFamily="34" charset="0"/>
              <a:ea typeface="MS PGothic" pitchFamily="34" charset="-128"/>
            </a:endParaRPr>
          </a:p>
        </p:txBody>
      </p:sp>
      <p:pic>
        <p:nvPicPr>
          <p:cNvPr id="4" name="Picture 4" descr="http://images.clipartpanda.com/locust-clip-art-locust-clip-art-5.gif">
            <a:extLst>
              <a:ext uri="{FF2B5EF4-FFF2-40B4-BE49-F238E27FC236}">
                <a16:creationId xmlns:a16="http://schemas.microsoft.com/office/drawing/2014/main" id="{255AB84B-D4E1-3228-ABEC-6610E5207370}"/>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971800" y="4724400"/>
            <a:ext cx="2324100" cy="2133600"/>
          </a:xfrm>
          <a:prstGeom prst="rect">
            <a:avLst/>
          </a:prstGeom>
          <a:noFill/>
          <a:ln w="9525">
            <a:noFill/>
            <a:miter lim="800000"/>
            <a:headEnd/>
            <a:tailEnd/>
          </a:ln>
        </p:spPr>
      </p:pic>
      <p:pic>
        <p:nvPicPr>
          <p:cNvPr id="6" name="Picture 4" descr="http://images.clipartpanda.com/locust-clip-art-locust-clip-art-5.gif">
            <a:extLst>
              <a:ext uri="{FF2B5EF4-FFF2-40B4-BE49-F238E27FC236}">
                <a16:creationId xmlns:a16="http://schemas.microsoft.com/office/drawing/2014/main" id="{D233846B-4773-839B-E102-0B7DC398DE05}"/>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4253" y="4724400"/>
            <a:ext cx="2324100" cy="2133600"/>
          </a:xfrm>
          <a:prstGeom prst="rect">
            <a:avLst/>
          </a:prstGeom>
          <a:noFill/>
          <a:ln w="9525">
            <a:noFill/>
            <a:miter lim="800000"/>
            <a:headEnd/>
            <a:tailEnd/>
          </a:ln>
        </p:spPr>
      </p:pic>
      <p:pic>
        <p:nvPicPr>
          <p:cNvPr id="7" name="Picture 4" descr="http://images.clipartpanda.com/locust-clip-art-locust-clip-art-5.gif">
            <a:extLst>
              <a:ext uri="{FF2B5EF4-FFF2-40B4-BE49-F238E27FC236}">
                <a16:creationId xmlns:a16="http://schemas.microsoft.com/office/drawing/2014/main" id="{AF47425A-C319-4198-A0D3-E7C1CCB820CC}"/>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5292125" y="4837231"/>
            <a:ext cx="2324100" cy="2133600"/>
          </a:xfrm>
          <a:prstGeom prst="rect">
            <a:avLst/>
          </a:prstGeom>
          <a:noFill/>
          <a:ln w="9525">
            <a:noFill/>
            <a:miter lim="800000"/>
            <a:headEnd/>
            <a:tailEnd/>
          </a:ln>
        </p:spPr>
      </p:pic>
      <p:pic>
        <p:nvPicPr>
          <p:cNvPr id="9" name="Picture 4" descr="http://images.clipartpanda.com/locust-clip-art-locust-clip-art-5.gif">
            <a:extLst>
              <a:ext uri="{FF2B5EF4-FFF2-40B4-BE49-F238E27FC236}">
                <a16:creationId xmlns:a16="http://schemas.microsoft.com/office/drawing/2014/main" id="{F2F96D41-A7C8-03C2-DD5E-5814B7247AD5}"/>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349816" y="4817328"/>
            <a:ext cx="2324100" cy="2133600"/>
          </a:xfrm>
          <a:prstGeom prst="rect">
            <a:avLst/>
          </a:prstGeom>
          <a:noFill/>
          <a:ln w="9525">
            <a:noFill/>
            <a:miter lim="800000"/>
            <a:headEnd/>
            <a:tailEnd/>
          </a:ln>
        </p:spPr>
      </p:pic>
      <p:pic>
        <p:nvPicPr>
          <p:cNvPr id="10" name="Picture 4" descr="http://images.clipartpanda.com/locust-clip-art-locust-clip-art-5.gif">
            <a:extLst>
              <a:ext uri="{FF2B5EF4-FFF2-40B4-BE49-F238E27FC236}">
                <a16:creationId xmlns:a16="http://schemas.microsoft.com/office/drawing/2014/main" id="{BAE15456-A7C0-1614-A1A0-601D6C735081}"/>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728829" y="4817328"/>
            <a:ext cx="2324100" cy="2133600"/>
          </a:xfrm>
          <a:prstGeom prst="rect">
            <a:avLst/>
          </a:prstGeom>
          <a:noFill/>
          <a:ln w="9525">
            <a:noFill/>
            <a:miter lim="800000"/>
            <a:headEnd/>
            <a:tailEnd/>
          </a:ln>
        </p:spPr>
      </p:pic>
      <p:pic>
        <p:nvPicPr>
          <p:cNvPr id="11" name="Picture 4" descr="http://images.clipartpanda.com/locust-clip-art-locust-clip-art-5.gif">
            <a:extLst>
              <a:ext uri="{FF2B5EF4-FFF2-40B4-BE49-F238E27FC236}">
                <a16:creationId xmlns:a16="http://schemas.microsoft.com/office/drawing/2014/main" id="{BADCD123-BC24-17F4-F501-E1E02F586BAC}"/>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124200" y="4876800"/>
            <a:ext cx="2324100" cy="2133600"/>
          </a:xfrm>
          <a:prstGeom prst="rect">
            <a:avLst/>
          </a:prstGeom>
          <a:noFill/>
          <a:ln w="9525">
            <a:noFill/>
            <a:miter lim="800000"/>
            <a:headEnd/>
            <a:tailEnd/>
          </a:ln>
        </p:spPr>
      </p:pic>
      <p:pic>
        <p:nvPicPr>
          <p:cNvPr id="12" name="Picture 4" descr="http://images.clipartpanda.com/locust-clip-art-locust-clip-art-5.gif">
            <a:extLst>
              <a:ext uri="{FF2B5EF4-FFF2-40B4-BE49-F238E27FC236}">
                <a16:creationId xmlns:a16="http://schemas.microsoft.com/office/drawing/2014/main" id="{7374332F-8584-6862-B7CF-9C0DDAFF71DB}"/>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06653" y="4876800"/>
            <a:ext cx="2324100" cy="2133600"/>
          </a:xfrm>
          <a:prstGeom prst="rect">
            <a:avLst/>
          </a:prstGeom>
          <a:noFill/>
          <a:ln w="9525">
            <a:noFill/>
            <a:miter lim="800000"/>
            <a:headEnd/>
            <a:tailEnd/>
          </a:ln>
        </p:spPr>
      </p:pic>
      <p:pic>
        <p:nvPicPr>
          <p:cNvPr id="13" name="Picture 4" descr="http://images.clipartpanda.com/locust-clip-art-locust-clip-art-5.gif">
            <a:extLst>
              <a:ext uri="{FF2B5EF4-FFF2-40B4-BE49-F238E27FC236}">
                <a16:creationId xmlns:a16="http://schemas.microsoft.com/office/drawing/2014/main" id="{39746200-E1D0-10AD-A99D-963443E7CE92}"/>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5444525" y="4989631"/>
            <a:ext cx="2324100" cy="2133600"/>
          </a:xfrm>
          <a:prstGeom prst="rect">
            <a:avLst/>
          </a:prstGeom>
          <a:noFill/>
          <a:ln w="9525">
            <a:noFill/>
            <a:miter lim="800000"/>
            <a:headEnd/>
            <a:tailEnd/>
          </a:ln>
        </p:spPr>
      </p:pic>
      <p:pic>
        <p:nvPicPr>
          <p:cNvPr id="14" name="Picture 4" descr="http://images.clipartpanda.com/locust-clip-art-locust-clip-art-5.gif">
            <a:extLst>
              <a:ext uri="{FF2B5EF4-FFF2-40B4-BE49-F238E27FC236}">
                <a16:creationId xmlns:a16="http://schemas.microsoft.com/office/drawing/2014/main" id="{A9D64C24-2677-BA77-EFFF-18206B5E1851}"/>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502216" y="4969728"/>
            <a:ext cx="2324100" cy="2133600"/>
          </a:xfrm>
          <a:prstGeom prst="rect">
            <a:avLst/>
          </a:prstGeom>
          <a:noFill/>
          <a:ln w="9525">
            <a:noFill/>
            <a:miter lim="800000"/>
            <a:headEnd/>
            <a:tailEnd/>
          </a:ln>
        </p:spPr>
      </p:pic>
      <p:pic>
        <p:nvPicPr>
          <p:cNvPr id="15" name="Picture 4" descr="http://images.clipartpanda.com/locust-clip-art-locust-clip-art-5.gif">
            <a:extLst>
              <a:ext uri="{FF2B5EF4-FFF2-40B4-BE49-F238E27FC236}">
                <a16:creationId xmlns:a16="http://schemas.microsoft.com/office/drawing/2014/main" id="{FB15DC57-9E37-2D59-D88F-9E729F5CF391}"/>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881229" y="4969728"/>
            <a:ext cx="2324100" cy="2133600"/>
          </a:xfrm>
          <a:prstGeom prst="rect">
            <a:avLst/>
          </a:prstGeom>
          <a:noFill/>
          <a:ln w="9525">
            <a:noFill/>
            <a:miter lim="800000"/>
            <a:headEnd/>
            <a:tailEnd/>
          </a:ln>
        </p:spPr>
      </p:pic>
      <p:pic>
        <p:nvPicPr>
          <p:cNvPr id="17" name="Picture 4" descr="http://images.clipartpanda.com/locust-clip-art-locust-clip-art-5.gif">
            <a:extLst>
              <a:ext uri="{FF2B5EF4-FFF2-40B4-BE49-F238E27FC236}">
                <a16:creationId xmlns:a16="http://schemas.microsoft.com/office/drawing/2014/main" id="{CF72D48A-2F11-1001-1EFD-D56EBD423551}"/>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283441" y="4210903"/>
            <a:ext cx="2324100" cy="2133600"/>
          </a:xfrm>
          <a:prstGeom prst="rect">
            <a:avLst/>
          </a:prstGeom>
          <a:noFill/>
          <a:ln w="9525">
            <a:noFill/>
            <a:miter lim="800000"/>
            <a:headEnd/>
            <a:tailEnd/>
          </a:ln>
        </p:spPr>
      </p:pic>
      <p:pic>
        <p:nvPicPr>
          <p:cNvPr id="18" name="Picture 4" descr="http://images.clipartpanda.com/locust-clip-art-locust-clip-art-5.gif">
            <a:extLst>
              <a:ext uri="{FF2B5EF4-FFF2-40B4-BE49-F238E27FC236}">
                <a16:creationId xmlns:a16="http://schemas.microsoft.com/office/drawing/2014/main" id="{B2C6730D-887B-920A-6CCA-1D28C8788FE4}"/>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04066" y="4030484"/>
            <a:ext cx="2324100" cy="2133600"/>
          </a:xfrm>
          <a:prstGeom prst="rect">
            <a:avLst/>
          </a:prstGeom>
          <a:noFill/>
          <a:ln w="9525">
            <a:noFill/>
            <a:miter lim="800000"/>
            <a:headEnd/>
            <a:tailEnd/>
          </a:ln>
        </p:spPr>
      </p:pic>
      <p:pic>
        <p:nvPicPr>
          <p:cNvPr id="19" name="Picture 4" descr="http://images.clipartpanda.com/locust-clip-art-locust-clip-art-5.gif">
            <a:extLst>
              <a:ext uri="{FF2B5EF4-FFF2-40B4-BE49-F238E27FC236}">
                <a16:creationId xmlns:a16="http://schemas.microsoft.com/office/drawing/2014/main" id="{43F48ADC-76FA-9423-A6E9-8044318AC770}"/>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5603766" y="4323734"/>
            <a:ext cx="2324100" cy="2133600"/>
          </a:xfrm>
          <a:prstGeom prst="rect">
            <a:avLst/>
          </a:prstGeom>
          <a:noFill/>
          <a:ln w="9525">
            <a:noFill/>
            <a:miter lim="800000"/>
            <a:headEnd/>
            <a:tailEnd/>
          </a:ln>
        </p:spPr>
      </p:pic>
      <p:pic>
        <p:nvPicPr>
          <p:cNvPr id="20" name="Picture 4" descr="http://images.clipartpanda.com/locust-clip-art-locust-clip-art-5.gif">
            <a:extLst>
              <a:ext uri="{FF2B5EF4-FFF2-40B4-BE49-F238E27FC236}">
                <a16:creationId xmlns:a16="http://schemas.microsoft.com/office/drawing/2014/main" id="{2D8688B4-C16E-849C-FD9F-F7BB9DF3624C}"/>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661457" y="4303831"/>
            <a:ext cx="2324100" cy="2133600"/>
          </a:xfrm>
          <a:prstGeom prst="rect">
            <a:avLst/>
          </a:prstGeom>
          <a:noFill/>
          <a:ln w="9525">
            <a:noFill/>
            <a:miter lim="800000"/>
            <a:headEnd/>
            <a:tailEnd/>
          </a:ln>
        </p:spPr>
      </p:pic>
      <p:pic>
        <p:nvPicPr>
          <p:cNvPr id="21" name="Picture 4" descr="http://images.clipartpanda.com/locust-clip-art-locust-clip-art-5.gif">
            <a:extLst>
              <a:ext uri="{FF2B5EF4-FFF2-40B4-BE49-F238E27FC236}">
                <a16:creationId xmlns:a16="http://schemas.microsoft.com/office/drawing/2014/main" id="{15325619-3690-DAD0-D822-E36CA3B11B18}"/>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058374" y="4199168"/>
            <a:ext cx="2324100" cy="2133600"/>
          </a:xfrm>
          <a:prstGeom prst="rect">
            <a:avLst/>
          </a:prstGeom>
          <a:noFill/>
          <a:ln w="9525">
            <a:noFill/>
            <a:miter lim="800000"/>
            <a:headEnd/>
            <a:tailEnd/>
          </a:ln>
        </p:spPr>
      </p:pic>
    </p:spTree>
    <p:extLst>
      <p:ext uri="{BB962C8B-B14F-4D97-AF65-F5344CB8AC3E}">
        <p14:creationId xmlns:p14="http://schemas.microsoft.com/office/powerpoint/2010/main" val="13412583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ome and Shelter in Life in Ancient Egypt">
            <a:extLst>
              <a:ext uri="{FF2B5EF4-FFF2-40B4-BE49-F238E27FC236}">
                <a16:creationId xmlns:a16="http://schemas.microsoft.com/office/drawing/2014/main" id="{13C23CD3-E71A-2D47-F95C-274499191BAC}"/>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342337" y="945605"/>
            <a:ext cx="6000750" cy="3695700"/>
          </a:xfrm>
          <a:prstGeom prst="rect">
            <a:avLst/>
          </a:prstGeom>
          <a:noFill/>
          <a:extLst>
            <a:ext uri="{909E8E84-426E-40DD-AFC4-6F175D3DCCD1}">
              <a14:hiddenFill xmlns:a14="http://schemas.microsoft.com/office/drawing/2010/main">
                <a:solidFill>
                  <a:srgbClr val="FFFFFF"/>
                </a:solidFill>
              </a14:hiddenFill>
            </a:ext>
          </a:extLst>
        </p:spPr>
      </p:pic>
      <p:pic>
        <p:nvPicPr>
          <p:cNvPr id="21" name="Shape 119">
            <a:extLst>
              <a:ext uri="{FF2B5EF4-FFF2-40B4-BE49-F238E27FC236}">
                <a16:creationId xmlns:a16="http://schemas.microsoft.com/office/drawing/2014/main" id="{4D6D57FB-20FF-C044-9721-C1297A34D850}"/>
              </a:ext>
            </a:extLst>
          </p:cNvPr>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105802" y="1022752"/>
            <a:ext cx="3475598" cy="2787248"/>
          </a:xfrm>
          <a:prstGeom prst="rect">
            <a:avLst/>
          </a:prstGeom>
          <a:noFill/>
          <a:ln>
            <a:noFill/>
          </a:ln>
        </p:spPr>
      </p:pic>
      <p:sp>
        <p:nvSpPr>
          <p:cNvPr id="9" name="Rounded Rectangular Callout 8"/>
          <p:cNvSpPr/>
          <p:nvPr/>
        </p:nvSpPr>
        <p:spPr>
          <a:xfrm>
            <a:off x="2319266" y="-13824"/>
            <a:ext cx="6824733" cy="1004424"/>
          </a:xfrm>
          <a:prstGeom prst="wedgeRoundRectCallout">
            <a:avLst>
              <a:gd name="adj1" fmla="val -63778"/>
              <a:gd name="adj2" fmla="val -8174"/>
              <a:gd name="adj3" fmla="val 16667"/>
            </a:avLst>
          </a:prstGeom>
          <a:solidFill>
            <a:schemeClr val="bg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3200" b="1" dirty="0">
              <a:solidFill>
                <a:schemeClr val="tx1"/>
              </a:solidFill>
              <a:ea typeface="MS PGothic" pitchFamily="34" charset="-128"/>
            </a:endParaRPr>
          </a:p>
        </p:txBody>
      </p:sp>
      <p:pic>
        <p:nvPicPr>
          <p:cNvPr id="5132" name="Picture 2" descr="http://upload.wikimedia.org/wikipedia/commons/thumb/4/43/Pharaoh.svg/527px-Pharaoh.svg.pn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148467" y="2642000"/>
            <a:ext cx="1595275" cy="3565116"/>
          </a:xfrm>
          <a:prstGeom prst="rect">
            <a:avLst/>
          </a:prstGeom>
          <a:noFill/>
          <a:ln w="9525">
            <a:noFill/>
            <a:miter lim="800000"/>
            <a:headEnd/>
            <a:tailEnd/>
          </a:ln>
        </p:spPr>
      </p:pic>
      <p:pic>
        <p:nvPicPr>
          <p:cNvPr id="15" name="Picture 4" descr="http://img.webme.com/pic/h/heaven-light/tutandwifeb.gif"/>
          <p:cNvPicPr>
            <a:picLocks noChangeAspect="1" noChangeArrowheads="1"/>
          </p:cNvPicPr>
          <p:nvPr/>
        </p:nvPicPr>
        <p:blipFill>
          <a:blip r:embed="rId5" cstate="print"/>
          <a:srcRect/>
          <a:stretch>
            <a:fillRect/>
          </a:stretch>
        </p:blipFill>
        <p:spPr bwMode="auto">
          <a:xfrm>
            <a:off x="152400" y="3606085"/>
            <a:ext cx="2832983" cy="3124200"/>
          </a:xfrm>
          <a:prstGeom prst="rect">
            <a:avLst/>
          </a:prstGeom>
          <a:noFill/>
          <a:ln w="9525">
            <a:noFill/>
            <a:miter lim="800000"/>
            <a:headEnd/>
            <a:tailEnd/>
          </a:ln>
        </p:spPr>
      </p:pic>
      <p:sp>
        <p:nvSpPr>
          <p:cNvPr id="2" name="TextBox 1">
            <a:extLst>
              <a:ext uri="{FF2B5EF4-FFF2-40B4-BE49-F238E27FC236}">
                <a16:creationId xmlns:a16="http://schemas.microsoft.com/office/drawing/2014/main" id="{9ABADCCB-5B25-D0D7-9964-CE556CB5AAB3}"/>
              </a:ext>
            </a:extLst>
          </p:cNvPr>
          <p:cNvSpPr txBox="1"/>
          <p:nvPr/>
        </p:nvSpPr>
        <p:spPr>
          <a:xfrm>
            <a:off x="3124200" y="26723"/>
            <a:ext cx="4765812" cy="923330"/>
          </a:xfrm>
          <a:prstGeom prst="rect">
            <a:avLst/>
          </a:prstGeom>
          <a:noFill/>
        </p:spPr>
        <p:txBody>
          <a:bodyPr wrap="square">
            <a:spAutoFit/>
          </a:bodyPr>
          <a:lstStyle/>
          <a:p>
            <a:pPr algn="ctr"/>
            <a:r>
              <a:rPr lang="en-US" sz="5400" b="1" dirty="0">
                <a:solidFill>
                  <a:srgbClr val="FFFFFF"/>
                </a:solidFill>
                <a:latin typeface="Britannic Bold" panose="020B0903060703020204" pitchFamily="34" charset="0"/>
                <a:ea typeface="MS PGothic" pitchFamily="34" charset="-128"/>
                <a:cs typeface="Arial" pitchFamily="34" charset="0"/>
              </a:rPr>
              <a:t>Exodus 10:</a:t>
            </a:r>
            <a:r>
              <a:rPr lang="en-US" sz="5400" b="1" dirty="0">
                <a:solidFill>
                  <a:srgbClr val="FFFFFF"/>
                </a:solidFill>
                <a:latin typeface="Britannic Bold" panose="020B0903060703020204" pitchFamily="34" charset="0"/>
                <a:cs typeface="Arial" pitchFamily="34" charset="0"/>
              </a:rPr>
              <a:t>5-6</a:t>
            </a:r>
            <a:endParaRPr lang="en-US" sz="5400" b="1" dirty="0">
              <a:solidFill>
                <a:srgbClr val="FFFFFF"/>
              </a:solidFill>
              <a:latin typeface="Britannic Bold" panose="020B0903060703020204" pitchFamily="34" charset="0"/>
              <a:ea typeface="MS PGothic" pitchFamily="34" charset="-128"/>
            </a:endParaRPr>
          </a:p>
        </p:txBody>
      </p:sp>
      <p:pic>
        <p:nvPicPr>
          <p:cNvPr id="3" name="Picture 4" descr="http://images.clipartpanda.com/locust-clip-art-locust-clip-art-5.gif">
            <a:extLst>
              <a:ext uri="{FF2B5EF4-FFF2-40B4-BE49-F238E27FC236}">
                <a16:creationId xmlns:a16="http://schemas.microsoft.com/office/drawing/2014/main" id="{785389BA-8876-31FA-E989-A1520C3D91CB}"/>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flipH="1">
            <a:off x="4680961" y="4062526"/>
            <a:ext cx="2324100" cy="2133600"/>
          </a:xfrm>
          <a:prstGeom prst="rect">
            <a:avLst/>
          </a:prstGeom>
          <a:noFill/>
          <a:ln w="9525">
            <a:noFill/>
            <a:miter lim="800000"/>
            <a:headEnd/>
            <a:tailEnd/>
          </a:ln>
        </p:spPr>
      </p:pic>
      <p:pic>
        <p:nvPicPr>
          <p:cNvPr id="4" name="Picture 4" descr="http://images.clipartpanda.com/locust-clip-art-locust-clip-art-5.gif">
            <a:extLst>
              <a:ext uri="{FF2B5EF4-FFF2-40B4-BE49-F238E27FC236}">
                <a16:creationId xmlns:a16="http://schemas.microsoft.com/office/drawing/2014/main" id="{50FBE579-B1C5-9580-C233-8FAFE84B1B40}"/>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rot="19971145">
            <a:off x="1583822" y="4687769"/>
            <a:ext cx="2324100" cy="2133600"/>
          </a:xfrm>
          <a:prstGeom prst="rect">
            <a:avLst/>
          </a:prstGeom>
          <a:noFill/>
          <a:ln w="9525">
            <a:noFill/>
            <a:miter lim="800000"/>
            <a:headEnd/>
            <a:tailEnd/>
          </a:ln>
        </p:spPr>
      </p:pic>
      <p:pic>
        <p:nvPicPr>
          <p:cNvPr id="5" name="Picture 4" descr="http://images.clipartpanda.com/locust-clip-art-locust-clip-art-5.gif">
            <a:extLst>
              <a:ext uri="{FF2B5EF4-FFF2-40B4-BE49-F238E27FC236}">
                <a16:creationId xmlns:a16="http://schemas.microsoft.com/office/drawing/2014/main" id="{FAFEDC5F-8275-466D-4D6A-2DDEB7C1C344}"/>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7063653" y="4493945"/>
            <a:ext cx="2324100" cy="2133600"/>
          </a:xfrm>
          <a:prstGeom prst="rect">
            <a:avLst/>
          </a:prstGeom>
          <a:noFill/>
          <a:ln w="9525">
            <a:noFill/>
            <a:miter lim="800000"/>
            <a:headEnd/>
            <a:tailEnd/>
          </a:ln>
        </p:spPr>
      </p:pic>
      <p:pic>
        <p:nvPicPr>
          <p:cNvPr id="6" name="Picture 4" descr="http://images.clipartpanda.com/locust-clip-art-locust-clip-art-5.gif">
            <a:extLst>
              <a:ext uri="{FF2B5EF4-FFF2-40B4-BE49-F238E27FC236}">
                <a16:creationId xmlns:a16="http://schemas.microsoft.com/office/drawing/2014/main" id="{FB1E67BD-50D6-7B28-3390-36E5170B5C34}"/>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flipH="1">
            <a:off x="5428118" y="5080014"/>
            <a:ext cx="2324100" cy="2133600"/>
          </a:xfrm>
          <a:prstGeom prst="rect">
            <a:avLst/>
          </a:prstGeom>
          <a:noFill/>
          <a:ln w="9525">
            <a:noFill/>
            <a:miter lim="800000"/>
            <a:headEnd/>
            <a:tailEnd/>
          </a:ln>
        </p:spPr>
      </p:pic>
      <p:pic>
        <p:nvPicPr>
          <p:cNvPr id="7" name="Picture 4" descr="http://images.clipartpanda.com/locust-clip-art-locust-clip-art-5.gif">
            <a:extLst>
              <a:ext uri="{FF2B5EF4-FFF2-40B4-BE49-F238E27FC236}">
                <a16:creationId xmlns:a16="http://schemas.microsoft.com/office/drawing/2014/main" id="{756CB435-9DD2-D14B-D3ED-9260C5E63B12}"/>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rot="2571848" flipH="1">
            <a:off x="7668476" y="2141468"/>
            <a:ext cx="2324100" cy="2133600"/>
          </a:xfrm>
          <a:prstGeom prst="rect">
            <a:avLst/>
          </a:prstGeom>
          <a:noFill/>
          <a:ln w="9525">
            <a:noFill/>
            <a:miter lim="800000"/>
            <a:headEnd/>
            <a:tailEnd/>
          </a:ln>
        </p:spPr>
      </p:pic>
      <p:pic>
        <p:nvPicPr>
          <p:cNvPr id="10" name="Picture 4" descr="http://images.clipartpanda.com/locust-clip-art-locust-clip-art-5.gif">
            <a:extLst>
              <a:ext uri="{FF2B5EF4-FFF2-40B4-BE49-F238E27FC236}">
                <a16:creationId xmlns:a16="http://schemas.microsoft.com/office/drawing/2014/main" id="{718FB8EB-0D51-A72F-191F-BEA7EDDA8A82}"/>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614327" y="4287103"/>
            <a:ext cx="2324100" cy="2133600"/>
          </a:xfrm>
          <a:prstGeom prst="rect">
            <a:avLst/>
          </a:prstGeom>
          <a:noFill/>
          <a:ln w="9525">
            <a:noFill/>
            <a:miter lim="800000"/>
            <a:headEnd/>
            <a:tailEnd/>
          </a:ln>
        </p:spPr>
      </p:pic>
      <p:pic>
        <p:nvPicPr>
          <p:cNvPr id="11" name="Picture 4" descr="http://images.clipartpanda.com/locust-clip-art-locust-clip-art-5.gif">
            <a:extLst>
              <a:ext uri="{FF2B5EF4-FFF2-40B4-BE49-F238E27FC236}">
                <a16:creationId xmlns:a16="http://schemas.microsoft.com/office/drawing/2014/main" id="{B9C80B6F-1D48-52B9-F901-2C27570289C1}"/>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6765974" y="5225905"/>
            <a:ext cx="2324100" cy="2133600"/>
          </a:xfrm>
          <a:prstGeom prst="rect">
            <a:avLst/>
          </a:prstGeom>
          <a:noFill/>
          <a:ln w="9525">
            <a:noFill/>
            <a:miter lim="800000"/>
            <a:headEnd/>
            <a:tailEnd/>
          </a:ln>
        </p:spPr>
      </p:pic>
      <p:pic>
        <p:nvPicPr>
          <p:cNvPr id="12" name="Picture 4" descr="http://images.clipartpanda.com/locust-clip-art-locust-clip-art-5.gif">
            <a:extLst>
              <a:ext uri="{FF2B5EF4-FFF2-40B4-BE49-F238E27FC236}">
                <a16:creationId xmlns:a16="http://schemas.microsoft.com/office/drawing/2014/main" id="{4A688A90-9E0A-4B7A-2643-C414F51BA851}"/>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4307436" y="538121"/>
            <a:ext cx="2324100" cy="2133600"/>
          </a:xfrm>
          <a:prstGeom prst="rect">
            <a:avLst/>
          </a:prstGeom>
          <a:noFill/>
          <a:ln w="9525">
            <a:noFill/>
            <a:miter lim="800000"/>
            <a:headEnd/>
            <a:tailEnd/>
          </a:ln>
        </p:spPr>
      </p:pic>
      <p:pic>
        <p:nvPicPr>
          <p:cNvPr id="13" name="Picture 4" descr="http://images.clipartpanda.com/locust-clip-art-locust-clip-art-5.gif">
            <a:extLst>
              <a:ext uri="{FF2B5EF4-FFF2-40B4-BE49-F238E27FC236}">
                <a16:creationId xmlns:a16="http://schemas.microsoft.com/office/drawing/2014/main" id="{1061AC35-1C72-11B8-ADD3-32D751A22F36}"/>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3302398" y="4637992"/>
            <a:ext cx="2324100" cy="2133600"/>
          </a:xfrm>
          <a:prstGeom prst="rect">
            <a:avLst/>
          </a:prstGeom>
          <a:noFill/>
          <a:ln w="9525">
            <a:noFill/>
            <a:miter lim="800000"/>
            <a:headEnd/>
            <a:tailEnd/>
          </a:ln>
        </p:spPr>
      </p:pic>
      <p:pic>
        <p:nvPicPr>
          <p:cNvPr id="14" name="Picture 4" descr="http://images.clipartpanda.com/locust-clip-art-locust-clip-art-5.gif">
            <a:extLst>
              <a:ext uri="{FF2B5EF4-FFF2-40B4-BE49-F238E27FC236}">
                <a16:creationId xmlns:a16="http://schemas.microsoft.com/office/drawing/2014/main" id="{F072EA9B-8892-50B6-05D1-17984D9765EF}"/>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2905113" y="3308115"/>
            <a:ext cx="2324100" cy="2133600"/>
          </a:xfrm>
          <a:prstGeom prst="rect">
            <a:avLst/>
          </a:prstGeom>
          <a:noFill/>
          <a:ln w="9525">
            <a:noFill/>
            <a:miter lim="800000"/>
            <a:headEnd/>
            <a:tailEnd/>
          </a:ln>
        </p:spPr>
      </p:pic>
      <p:pic>
        <p:nvPicPr>
          <p:cNvPr id="18" name="Picture 4" descr="http://images.clipartpanda.com/locust-clip-art-locust-clip-art-5.gif">
            <a:extLst>
              <a:ext uri="{FF2B5EF4-FFF2-40B4-BE49-F238E27FC236}">
                <a16:creationId xmlns:a16="http://schemas.microsoft.com/office/drawing/2014/main" id="{7A48F164-1E35-B12C-96E7-9E069B61EE74}"/>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6302686" y="3610761"/>
            <a:ext cx="2324100" cy="2133600"/>
          </a:xfrm>
          <a:prstGeom prst="rect">
            <a:avLst/>
          </a:prstGeom>
          <a:noFill/>
          <a:ln w="9525">
            <a:noFill/>
            <a:miter lim="800000"/>
            <a:headEnd/>
            <a:tailEnd/>
          </a:ln>
        </p:spPr>
      </p:pic>
      <p:pic>
        <p:nvPicPr>
          <p:cNvPr id="19" name="Picture 4" descr="http://images.clipartpanda.com/locust-clip-art-locust-clip-art-5.gif">
            <a:extLst>
              <a:ext uri="{FF2B5EF4-FFF2-40B4-BE49-F238E27FC236}">
                <a16:creationId xmlns:a16="http://schemas.microsoft.com/office/drawing/2014/main" id="{2D6F53BA-B3F5-97FD-64AE-EBB78F76B47C}"/>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7213870" y="1052757"/>
            <a:ext cx="2324100" cy="2133600"/>
          </a:xfrm>
          <a:prstGeom prst="rect">
            <a:avLst/>
          </a:prstGeom>
          <a:noFill/>
          <a:ln w="9525">
            <a:noFill/>
            <a:miter lim="800000"/>
            <a:headEnd/>
            <a:tailEnd/>
          </a:ln>
        </p:spPr>
      </p:pic>
      <p:pic>
        <p:nvPicPr>
          <p:cNvPr id="20" name="Picture 4" descr="http://images.clipartpanda.com/locust-clip-art-locust-clip-art-5.gif">
            <a:extLst>
              <a:ext uri="{FF2B5EF4-FFF2-40B4-BE49-F238E27FC236}">
                <a16:creationId xmlns:a16="http://schemas.microsoft.com/office/drawing/2014/main" id="{BD6EBAE7-691D-FA4E-E0A0-26B735483780}"/>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4540648" y="2683337"/>
            <a:ext cx="2324100" cy="2133600"/>
          </a:xfrm>
          <a:prstGeom prst="rect">
            <a:avLst/>
          </a:prstGeom>
          <a:noFill/>
          <a:ln w="9525">
            <a:noFill/>
            <a:miter lim="800000"/>
            <a:headEnd/>
            <a:tailEnd/>
          </a:ln>
        </p:spPr>
      </p:pic>
      <p:pic>
        <p:nvPicPr>
          <p:cNvPr id="23" name="Picture 4" descr="https://youthpastablog.files.wordpress.com/2013/07/plague-of-locusts-lego.jpg">
            <a:extLst>
              <a:ext uri="{FF2B5EF4-FFF2-40B4-BE49-F238E27FC236}">
                <a16:creationId xmlns:a16="http://schemas.microsoft.com/office/drawing/2014/main" id="{988D758D-D425-AFC8-5115-88EC8B0A0F00}"/>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1792340" y="1803600"/>
            <a:ext cx="2198247" cy="1448315"/>
          </a:xfrm>
          <a:prstGeom prst="rect">
            <a:avLst/>
          </a:prstGeom>
          <a:noFill/>
        </p:spPr>
      </p:pic>
      <p:pic>
        <p:nvPicPr>
          <p:cNvPr id="16" name="Picture 4" descr="http://images.clipartpanda.com/locust-clip-art-locust-clip-art-5.gif">
            <a:extLst>
              <a:ext uri="{FF2B5EF4-FFF2-40B4-BE49-F238E27FC236}">
                <a16:creationId xmlns:a16="http://schemas.microsoft.com/office/drawing/2014/main" id="{A8C159F9-BAD1-7FFC-D6F2-87BA3E810E2A}"/>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462756" y="2508672"/>
            <a:ext cx="2324100" cy="2133600"/>
          </a:xfrm>
          <a:prstGeom prst="rect">
            <a:avLst/>
          </a:prstGeom>
          <a:noFill/>
          <a:ln w="9525">
            <a:noFill/>
            <a:miter lim="800000"/>
            <a:headEnd/>
            <a:tailEnd/>
          </a:ln>
        </p:spPr>
      </p:pic>
      <p:pic>
        <p:nvPicPr>
          <p:cNvPr id="8" name="Picture 4" descr="http://images.clipartpanda.com/locust-clip-art-locust-clip-art-5.gif">
            <a:extLst>
              <a:ext uri="{FF2B5EF4-FFF2-40B4-BE49-F238E27FC236}">
                <a16:creationId xmlns:a16="http://schemas.microsoft.com/office/drawing/2014/main" id="{EEF4C4C0-73ED-23FC-C618-AAA4079FD06A}"/>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1752065" y="597407"/>
            <a:ext cx="2324100" cy="2133600"/>
          </a:xfrm>
          <a:prstGeom prst="rect">
            <a:avLst/>
          </a:prstGeom>
          <a:noFill/>
          <a:ln w="9525">
            <a:noFill/>
            <a:miter lim="800000"/>
            <a:headEnd/>
            <a:tailEnd/>
          </a:ln>
        </p:spPr>
      </p:pic>
    </p:spTree>
    <p:extLst>
      <p:ext uri="{BB962C8B-B14F-4D97-AF65-F5344CB8AC3E}">
        <p14:creationId xmlns:p14="http://schemas.microsoft.com/office/powerpoint/2010/main" val="20654914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http://img.webme.com/pic/h/heaven-light/tutandwifeb.gif">
            <a:extLst>
              <a:ext uri="{FF2B5EF4-FFF2-40B4-BE49-F238E27FC236}">
                <a16:creationId xmlns:a16="http://schemas.microsoft.com/office/drawing/2014/main" id="{A105EB9B-410F-71EA-85A3-ED6C42704470}"/>
              </a:ext>
            </a:extLst>
          </p:cNvPr>
          <p:cNvPicPr>
            <a:picLocks noChangeAspect="1" noChangeArrowheads="1"/>
          </p:cNvPicPr>
          <p:nvPr/>
        </p:nvPicPr>
        <p:blipFill rotWithShape="1">
          <a:blip r:embed="rId3" cstate="email">
            <a:extLst>
              <a:ext uri="{BEBA8EAE-BF5A-486C-A8C5-ECC9F3942E4B}">
                <a14:imgProps xmlns:a14="http://schemas.microsoft.com/office/drawing/2010/main">
                  <a14:imgLayer r:embed="rId4">
                    <a14:imgEffect>
                      <a14:backgroundRemoval t="6439" b="99242" l="4400" r="60000">
                        <a14:foregroundMark x1="5200" y1="16288" x2="4400" y2="34470"/>
                        <a14:foregroundMark x1="4400" y1="34470" x2="9600" y2="37500"/>
                        <a14:foregroundMark x1="24800" y1="6818" x2="41200" y2="8712"/>
                        <a14:foregroundMark x1="58800" y1="51136" x2="64400" y2="68939"/>
                        <a14:foregroundMark x1="64400" y1="68939" x2="60000" y2="87879"/>
                        <a14:foregroundMark x1="60000" y1="87879" x2="52400" y2="99242"/>
                        <a14:foregroundMark x1="12000" y1="15909" x2="22400" y2="26894"/>
                        <a14:backgroundMark x1="42800" y1="32576" x2="58800" y2="39394"/>
                        <a14:backgroundMark x1="44000" y1="36364" x2="44000" y2="35985"/>
                        <a14:backgroundMark x1="42800" y1="37121" x2="41600" y2="26136"/>
                      </a14:backgroundRemoval>
                    </a14:imgEffect>
                  </a14:imgLayer>
                </a14:imgProps>
              </a:ext>
              <a:ext uri="{28A0092B-C50C-407E-A947-70E740481C1C}">
                <a14:useLocalDpi xmlns:a14="http://schemas.microsoft.com/office/drawing/2010/main"/>
              </a:ext>
            </a:extLst>
          </a:blip>
          <a:srcRect r="36294"/>
          <a:stretch/>
        </p:blipFill>
        <p:spPr bwMode="auto">
          <a:xfrm>
            <a:off x="1006212" y="2184271"/>
            <a:ext cx="1804789" cy="3124200"/>
          </a:xfrm>
          <a:prstGeom prst="rect">
            <a:avLst/>
          </a:prstGeom>
          <a:noFill/>
          <a:ln w="9525">
            <a:noFill/>
            <a:miter lim="800000"/>
            <a:headEnd/>
            <a:tailEnd/>
          </a:ln>
        </p:spPr>
      </p:pic>
      <p:sp>
        <p:nvSpPr>
          <p:cNvPr id="37" name="Rectangular Callout 36"/>
          <p:cNvSpPr/>
          <p:nvPr/>
        </p:nvSpPr>
        <p:spPr>
          <a:xfrm>
            <a:off x="2227804" y="501747"/>
            <a:ext cx="5722380" cy="1824038"/>
          </a:xfrm>
          <a:prstGeom prst="wedgeRectCallout">
            <a:avLst>
              <a:gd name="adj1" fmla="val -41016"/>
              <a:gd name="adj2" fmla="val 87389"/>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3600" b="1" dirty="0">
              <a:solidFill>
                <a:srgbClr val="FFFFFF"/>
              </a:solidFill>
              <a:ea typeface="MS PGothic" pitchFamily="34" charset="-128"/>
            </a:endParaRPr>
          </a:p>
        </p:txBody>
      </p:sp>
      <p:pic>
        <p:nvPicPr>
          <p:cNvPr id="5132" name="Picture 2" descr="http://upload.wikimedia.org/wikipedia/commons/thumb/4/43/Pharaoh.svg/527px-Pharaoh.svg.pn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7067296" y="1653991"/>
            <a:ext cx="2294145" cy="5126949"/>
          </a:xfrm>
          <a:prstGeom prst="rect">
            <a:avLst/>
          </a:prstGeom>
          <a:noFill/>
          <a:ln w="9525">
            <a:noFill/>
            <a:miter lim="800000"/>
            <a:headEnd/>
            <a:tailEnd/>
          </a:ln>
        </p:spPr>
      </p:pic>
      <p:pic>
        <p:nvPicPr>
          <p:cNvPr id="69" name="Picture 4" descr="http://img.webme.com/pic/h/heaven-light/tutandwifeb.gif"/>
          <p:cNvPicPr>
            <a:picLocks noChangeAspect="1" noChangeArrowheads="1"/>
          </p:cNvPicPr>
          <p:nvPr/>
        </p:nvPicPr>
        <p:blipFill rotWithShape="1">
          <a:blip r:embed="rId3" cstate="email">
            <a:extLst>
              <a:ext uri="{BEBA8EAE-BF5A-486C-A8C5-ECC9F3942E4B}">
                <a14:imgProps xmlns:a14="http://schemas.microsoft.com/office/drawing/2010/main">
                  <a14:imgLayer r:embed="rId4">
                    <a14:imgEffect>
                      <a14:backgroundRemoval t="6439" b="99242" l="4400" r="60000">
                        <a14:foregroundMark x1="5200" y1="16288" x2="4400" y2="34470"/>
                        <a14:foregroundMark x1="4400" y1="34470" x2="9600" y2="37500"/>
                        <a14:foregroundMark x1="24800" y1="6818" x2="41200" y2="8712"/>
                        <a14:foregroundMark x1="58800" y1="51136" x2="64400" y2="68939"/>
                        <a14:foregroundMark x1="64400" y1="68939" x2="60000" y2="87879"/>
                        <a14:foregroundMark x1="60000" y1="87879" x2="52400" y2="99242"/>
                        <a14:foregroundMark x1="12000" y1="15909" x2="22400" y2="26894"/>
                        <a14:backgroundMark x1="42800" y1="32576" x2="58800" y2="39394"/>
                        <a14:backgroundMark x1="44000" y1="36364" x2="44000" y2="35985"/>
                        <a14:backgroundMark x1="42800" y1="37121" x2="41600" y2="26136"/>
                      </a14:backgroundRemoval>
                    </a14:imgEffect>
                  </a14:imgLayer>
                </a14:imgProps>
              </a:ext>
              <a:ext uri="{28A0092B-C50C-407E-A947-70E740481C1C}">
                <a14:useLocalDpi xmlns:a14="http://schemas.microsoft.com/office/drawing/2010/main"/>
              </a:ext>
            </a:extLst>
          </a:blip>
          <a:srcRect r="36294"/>
          <a:stretch/>
        </p:blipFill>
        <p:spPr bwMode="auto">
          <a:xfrm>
            <a:off x="2227804" y="3338157"/>
            <a:ext cx="1804789" cy="3124200"/>
          </a:xfrm>
          <a:prstGeom prst="rect">
            <a:avLst/>
          </a:prstGeom>
          <a:noFill/>
          <a:ln w="9525">
            <a:noFill/>
            <a:miter lim="800000"/>
            <a:headEnd/>
            <a:tailEnd/>
          </a:ln>
        </p:spPr>
      </p:pic>
      <p:sp>
        <p:nvSpPr>
          <p:cNvPr id="2" name="TextBox 1">
            <a:extLst>
              <a:ext uri="{FF2B5EF4-FFF2-40B4-BE49-F238E27FC236}">
                <a16:creationId xmlns:a16="http://schemas.microsoft.com/office/drawing/2014/main" id="{21D488CB-75A9-82C1-DA48-85F4460BD6B4}"/>
              </a:ext>
            </a:extLst>
          </p:cNvPr>
          <p:cNvSpPr txBox="1"/>
          <p:nvPr/>
        </p:nvSpPr>
        <p:spPr>
          <a:xfrm>
            <a:off x="2706088" y="952101"/>
            <a:ext cx="4765812" cy="923330"/>
          </a:xfrm>
          <a:prstGeom prst="rect">
            <a:avLst/>
          </a:prstGeom>
          <a:noFill/>
        </p:spPr>
        <p:txBody>
          <a:bodyPr wrap="square">
            <a:spAutoFit/>
          </a:bodyPr>
          <a:lstStyle/>
          <a:p>
            <a:pPr algn="ctr"/>
            <a:r>
              <a:rPr lang="en-US" sz="5400" b="1" dirty="0">
                <a:solidFill>
                  <a:srgbClr val="FFFFFF"/>
                </a:solidFill>
                <a:latin typeface="Britannic Bold" panose="020B0903060703020204" pitchFamily="34" charset="0"/>
                <a:ea typeface="MS PGothic" pitchFamily="34" charset="-128"/>
                <a:cs typeface="Arial" pitchFamily="34" charset="0"/>
              </a:rPr>
              <a:t>Exodus 10:7</a:t>
            </a:r>
            <a:endParaRPr lang="en-US" sz="5400" b="1" dirty="0">
              <a:solidFill>
                <a:srgbClr val="FFFFFF"/>
              </a:solidFill>
              <a:latin typeface="Britannic Bold" panose="020B0903060703020204" pitchFamily="34" charset="0"/>
              <a:ea typeface="MS PGothic" pitchFamily="34" charset="-128"/>
            </a:endParaRPr>
          </a:p>
        </p:txBody>
      </p:sp>
      <p:pic>
        <p:nvPicPr>
          <p:cNvPr id="4" name="Picture 4" descr="http://img.webme.com/pic/h/heaven-light/tutandwifeb.gif">
            <a:extLst>
              <a:ext uri="{FF2B5EF4-FFF2-40B4-BE49-F238E27FC236}">
                <a16:creationId xmlns:a16="http://schemas.microsoft.com/office/drawing/2014/main" id="{501237A7-4F52-4289-A2E5-320362370113}"/>
              </a:ext>
            </a:extLst>
          </p:cNvPr>
          <p:cNvPicPr>
            <a:picLocks noChangeAspect="1" noChangeArrowheads="1"/>
          </p:cNvPicPr>
          <p:nvPr/>
        </p:nvPicPr>
        <p:blipFill rotWithShape="1">
          <a:blip r:embed="rId3" cstate="email">
            <a:extLst>
              <a:ext uri="{BEBA8EAE-BF5A-486C-A8C5-ECC9F3942E4B}">
                <a14:imgProps xmlns:a14="http://schemas.microsoft.com/office/drawing/2010/main">
                  <a14:imgLayer r:embed="rId4">
                    <a14:imgEffect>
                      <a14:backgroundRemoval t="6439" b="99242" l="4400" r="60000">
                        <a14:foregroundMark x1="5200" y1="16288" x2="4400" y2="34470"/>
                        <a14:foregroundMark x1="4400" y1="34470" x2="9600" y2="37500"/>
                        <a14:foregroundMark x1="24800" y1="6818" x2="41200" y2="8712"/>
                        <a14:foregroundMark x1="58800" y1="51136" x2="64400" y2="68939"/>
                        <a14:foregroundMark x1="64400" y1="68939" x2="60000" y2="87879"/>
                        <a14:foregroundMark x1="60000" y1="87879" x2="52400" y2="99242"/>
                        <a14:foregroundMark x1="12000" y1="15909" x2="22400" y2="26894"/>
                        <a14:backgroundMark x1="42800" y1="32576" x2="58800" y2="39394"/>
                        <a14:backgroundMark x1="44000" y1="36364" x2="44000" y2="35985"/>
                        <a14:backgroundMark x1="42800" y1="37121" x2="41600" y2="26136"/>
                      </a14:backgroundRemoval>
                    </a14:imgEffect>
                  </a14:imgLayer>
                </a14:imgProps>
              </a:ext>
              <a:ext uri="{28A0092B-C50C-407E-A947-70E740481C1C}">
                <a14:useLocalDpi xmlns:a14="http://schemas.microsoft.com/office/drawing/2010/main"/>
              </a:ext>
            </a:extLst>
          </a:blip>
          <a:srcRect r="36294"/>
          <a:stretch/>
        </p:blipFill>
        <p:spPr bwMode="auto">
          <a:xfrm>
            <a:off x="-215380" y="3124200"/>
            <a:ext cx="1804789" cy="3124200"/>
          </a:xfrm>
          <a:prstGeom prst="rect">
            <a:avLst/>
          </a:prstGeom>
          <a:noFill/>
          <a:ln w="9525">
            <a:noFill/>
            <a:miter lim="800000"/>
            <a:headEnd/>
            <a:tailEnd/>
          </a:ln>
        </p:spPr>
      </p:pic>
    </p:spTree>
    <p:extLst>
      <p:ext uri="{BB962C8B-B14F-4D97-AF65-F5344CB8AC3E}">
        <p14:creationId xmlns:p14="http://schemas.microsoft.com/office/powerpoint/2010/main" val="14283425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Rectangle 1"/>
          <p:cNvSpPr>
            <a:spLocks noChangeArrowheads="1"/>
          </p:cNvSpPr>
          <p:nvPr/>
        </p:nvSpPr>
        <p:spPr bwMode="auto">
          <a:xfrm>
            <a:off x="0" y="0"/>
            <a:ext cx="9144000" cy="646331"/>
          </a:xfrm>
          <a:prstGeom prst="rect">
            <a:avLst/>
          </a:prstGeom>
          <a:solidFill>
            <a:schemeClr val="bg2">
              <a:lumMod val="75000"/>
              <a:alpha val="34000"/>
            </a:schemeClr>
          </a:solidFill>
          <a:ln w="9525">
            <a:noFill/>
            <a:miter lim="800000"/>
            <a:headEnd/>
            <a:tailEnd/>
          </a:ln>
        </p:spPr>
        <p:txBody>
          <a:bodyPr>
            <a:spAutoFit/>
          </a:bodyPr>
          <a:lstStyle/>
          <a:p>
            <a:pPr algn="ctr"/>
            <a:endParaRPr lang="en-US" sz="3600" b="1" dirty="0"/>
          </a:p>
        </p:txBody>
      </p:sp>
      <p:pic>
        <p:nvPicPr>
          <p:cNvPr id="7170" name="Picture 2" descr="http://upload.wikimedia.org/wikipedia/commons/thumb/4/43/Pharaoh.svg/527px-Pharaoh.svg.pn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6489195" y="1219200"/>
            <a:ext cx="2684622" cy="5223169"/>
          </a:xfrm>
          <a:prstGeom prst="rect">
            <a:avLst/>
          </a:prstGeom>
          <a:noFill/>
          <a:ln w="9525">
            <a:noFill/>
            <a:miter lim="800000"/>
            <a:headEnd/>
            <a:tailEnd/>
          </a:ln>
        </p:spPr>
      </p:pic>
      <p:sp>
        <p:nvSpPr>
          <p:cNvPr id="2" name="TextBox 1">
            <a:extLst>
              <a:ext uri="{FF2B5EF4-FFF2-40B4-BE49-F238E27FC236}">
                <a16:creationId xmlns:a16="http://schemas.microsoft.com/office/drawing/2014/main" id="{9B5D8F11-D3DA-DD2C-14D4-C0E4F134B856}"/>
              </a:ext>
            </a:extLst>
          </p:cNvPr>
          <p:cNvSpPr txBox="1"/>
          <p:nvPr/>
        </p:nvSpPr>
        <p:spPr>
          <a:xfrm>
            <a:off x="1959517" y="-168424"/>
            <a:ext cx="4765812" cy="923330"/>
          </a:xfrm>
          <a:prstGeom prst="rect">
            <a:avLst/>
          </a:prstGeom>
          <a:noFill/>
        </p:spPr>
        <p:txBody>
          <a:bodyPr wrap="square">
            <a:spAutoFit/>
          </a:bodyPr>
          <a:lstStyle/>
          <a:p>
            <a:pPr algn="ctr"/>
            <a:r>
              <a:rPr lang="en-US" sz="5400" b="1" dirty="0">
                <a:ln>
                  <a:solidFill>
                    <a:sysClr val="windowText" lastClr="000000"/>
                  </a:solidFill>
                </a:ln>
                <a:solidFill>
                  <a:srgbClr val="FFFFFF"/>
                </a:solidFill>
                <a:latin typeface="Britannic Bold" panose="020B0903060703020204" pitchFamily="34" charset="0"/>
                <a:ea typeface="MS PGothic" pitchFamily="34" charset="-128"/>
                <a:cs typeface="Arial" pitchFamily="34" charset="0"/>
              </a:rPr>
              <a:t>Exodus 10:8</a:t>
            </a:r>
            <a:endParaRPr lang="en-US" sz="5400" b="1" dirty="0">
              <a:ln>
                <a:solidFill>
                  <a:sysClr val="windowText" lastClr="000000"/>
                </a:solidFill>
              </a:ln>
              <a:solidFill>
                <a:srgbClr val="FFFFFF"/>
              </a:solidFill>
              <a:latin typeface="Britannic Bold" panose="020B0903060703020204" pitchFamily="34" charset="0"/>
              <a:ea typeface="MS PGothic" pitchFamily="34" charset="-128"/>
            </a:endParaRPr>
          </a:p>
        </p:txBody>
      </p:sp>
      <p:pic>
        <p:nvPicPr>
          <p:cNvPr id="3" name="Picture 2">
            <a:extLst>
              <a:ext uri="{FF2B5EF4-FFF2-40B4-BE49-F238E27FC236}">
                <a16:creationId xmlns:a16="http://schemas.microsoft.com/office/drawing/2014/main" id="{AB744C18-8E39-0F46-A684-2127515B3701}"/>
              </a:ext>
            </a:extLst>
          </p:cNvPr>
          <p:cNvPicPr>
            <a:picLocks noChangeAspect="1"/>
          </p:cNvPicPr>
          <p:nvPr/>
        </p:nvPicPr>
        <p:blipFill>
          <a:blip r:embed="rId3" cstate="screen">
            <a:extLst>
              <a:ext uri="{BEBA8EAE-BF5A-486C-A8C5-ECC9F3942E4B}">
                <a14:imgProps xmlns:a14="http://schemas.microsoft.com/office/drawing/2010/main">
                  <a14:imgLayer r:embed="rId4">
                    <a14:imgEffect>
                      <a14:backgroundRemoval t="15625" b="97917" l="41504" r="97461">
                        <a14:foregroundMark x1="81445" y1="20833" x2="86523" y2="19141"/>
                        <a14:foregroundMark x1="86523" y1="19141" x2="94434" y2="30208"/>
                        <a14:foregroundMark x1="94434" y1="30208" x2="90430" y2="52865"/>
                        <a14:foregroundMark x1="90430" y1="52865" x2="93652" y2="75651"/>
                        <a14:foregroundMark x1="89381" y1="94097" x2="89160" y2="95052"/>
                        <a14:foregroundMark x1="89767" y1="92429" x2="89733" y2="92578"/>
                        <a14:foregroundMark x1="91843" y1="83464" x2="91183" y2="86314"/>
                        <a14:foregroundMark x1="93652" y1="75651" x2="93550" y2="76094"/>
                        <a14:foregroundMark x1="84325" y1="99604" x2="84180" y2="99740"/>
                        <a14:foregroundMark x1="89160" y1="95052" x2="88321" y2="95842"/>
                        <a14:foregroundMark x1="84029" y1="94697" x2="83203" y2="67057"/>
                        <a14:foregroundMark x1="84180" y1="99740" x2="84174" y2="99546"/>
                        <a14:foregroundMark x1="83203" y1="67057" x2="79590" y2="72135"/>
                        <a14:foregroundMark x1="79590" y1="72135" x2="83496" y2="76693"/>
                        <a14:foregroundMark x1="83496" y1="76693" x2="78711" y2="25260"/>
                        <a14:foregroundMark x1="78711" y1="25260" x2="81445" y2="19531"/>
                        <a14:foregroundMark x1="81445" y1="19531" x2="89648" y2="18229"/>
                        <a14:foregroundMark x1="89648" y1="18229" x2="94824" y2="22786"/>
                        <a14:foregroundMark x1="94824" y1="22786" x2="96777" y2="29167"/>
                        <a14:foregroundMark x1="96777" y1="29167" x2="95508" y2="32161"/>
                        <a14:foregroundMark x1="80371" y1="23047" x2="92578" y2="30469"/>
                        <a14:foregroundMark x1="77051" y1="34245" x2="77344" y2="24479"/>
                        <a14:foregroundMark x1="77344" y1="24479" x2="81543" y2="18359"/>
                        <a14:foregroundMark x1="81543" y1="18359" x2="91992" y2="18880"/>
                        <a14:foregroundMark x1="91992" y1="18880" x2="97656" y2="25260"/>
                        <a14:foregroundMark x1="97656" y1="25260" x2="97461" y2="33464"/>
                        <a14:foregroundMark x1="97461" y1="33464" x2="93848" y2="44792"/>
                        <a14:foregroundMark x1="87305" y1="63542" x2="87207" y2="81120"/>
                        <a14:foregroundMark x1="91113" y1="96224" x2="88616" y2="92894"/>
                        <a14:foregroundMark x1="87223" y1="89844" x2="87695" y2="85547"/>
                        <a14:foregroundMark x1="80371" y1="96354" x2="83594" y2="93099"/>
                        <a14:foregroundMark x1="88965" y1="63281" x2="89063" y2="82552"/>
                        <a14:foregroundMark x1="91699" y1="16146" x2="81250" y2="15755"/>
                        <a14:foregroundMark x1="81250" y1="15755" x2="80859" y2="15755"/>
                        <a14:foregroundMark x1="70996" y1="66016" x2="66504" y2="60156"/>
                        <a14:foregroundMark x1="71437" y1="66608" x2="68555" y2="61979"/>
                        <a14:foregroundMark x1="71710" y1="69713" x2="67773" y2="63151"/>
                        <a14:foregroundMark x1="66628" y1="59505" x2="65723" y2="57943"/>
                        <a14:foregroundMark x1="71674" y1="68218" x2="66842" y2="59875"/>
                        <a14:foregroundMark x1="51172" y1="65755" x2="44727" y2="66276"/>
                        <a14:foregroundMark x1="44727" y1="66276" x2="42871" y2="66276"/>
                        <a14:foregroundMark x1="44824" y1="39844" x2="41504" y2="69010"/>
                        <a14:foregroundMark x1="66016" y1="97917" x2="61133" y2="91797"/>
                        <a14:foregroundMark x1="61133" y1="91797" x2="61133" y2="91797"/>
                        <a14:foregroundMark x1="54590" y1="97005" x2="58789" y2="94141"/>
                        <a14:foregroundMark x1="93066" y1="49349" x2="88379" y2="55599"/>
                        <a14:foregroundMark x1="88379" y1="55599" x2="79688" y2="58464"/>
                        <a14:foregroundMark x1="79688" y1="58464" x2="77148" y2="51172"/>
                        <a14:foregroundMark x1="77148" y1="51172" x2="85059" y2="50781"/>
                        <a14:foregroundMark x1="85059" y1="50781" x2="89844" y2="54427"/>
                        <a14:foregroundMark x1="89844" y1="54427" x2="87305" y2="55208"/>
                        <a14:foregroundMark x1="90137" y1="93750" x2="89844" y2="94792"/>
                        <a14:foregroundMark x1="81641" y1="93099" x2="84082" y2="95573"/>
                        <a14:foregroundMark x1="66309" y1="60174" x2="65625" y2="58984"/>
                        <a14:foregroundMark x1="71728" y1="69602" x2="66522" y2="60545"/>
                        <a14:foregroundMark x1="65625" y1="58984" x2="67130" y2="58453"/>
                        <a14:foregroundMark x1="69597" y1="67831" x2="71680" y2="69904"/>
                        <a14:foregroundMark x1="65254" y1="72584" x2="64355" y2="71094"/>
                        <a14:foregroundMark x1="66905" y1="66471" x2="69238" y2="62240"/>
                        <a14:foregroundMark x1="64355" y1="71094" x2="65432" y2="69141"/>
                        <a14:foregroundMark x1="69238" y1="62240" x2="69476" y2="61990"/>
                        <a14:foregroundMark x1="69434" y1="64193" x2="69824" y2="71484"/>
                        <a14:foregroundMark x1="69824" y1="71484" x2="69824" y2="69401"/>
                        <a14:foregroundMark x1="70410" y1="69531" x2="70020" y2="69010"/>
                        <a14:backgroundMark x1="68555" y1="57161" x2="72949" y2="62500"/>
                        <a14:backgroundMark x1="72949" y1="62500" x2="73926" y2="69141"/>
                        <a14:backgroundMark x1="73926" y1="69141" x2="72461" y2="78255"/>
                        <a14:backgroundMark x1="67188" y1="58333" x2="67578" y2="58333"/>
                        <a14:backgroundMark x1="72070" y1="56641" x2="75098" y2="63932"/>
                        <a14:backgroundMark x1="75098" y1="63932" x2="74219" y2="69792"/>
                        <a14:backgroundMark x1="92578" y1="76172" x2="92773" y2="80469"/>
                        <a14:backgroundMark x1="92188" y1="80078" x2="92188" y2="83464"/>
                        <a14:backgroundMark x1="89746" y1="86719" x2="90625" y2="92188"/>
                        <a14:backgroundMark x1="87305" y1="89844" x2="87305" y2="92578"/>
                        <a14:backgroundMark x1="90039" y1="98438" x2="84180" y2="96875"/>
                        <a14:backgroundMark x1="84180" y1="96875" x2="89648" y2="98958"/>
                        <a14:backgroundMark x1="89648" y1="98958" x2="89844" y2="98568"/>
                        <a14:backgroundMark x1="73438" y1="78776" x2="67871" y2="77734"/>
                        <a14:backgroundMark x1="67871" y1="77734" x2="66113" y2="70182"/>
                        <a14:backgroundMark x1="66113" y1="70182" x2="66602" y2="66146"/>
                        <a14:backgroundMark x1="65625" y1="66927" x2="65625" y2="69141"/>
                        <a14:backgroundMark x1="65723" y1="72396" x2="66602" y2="76172"/>
                        <a14:backgroundMark x1="69434" y1="79688" x2="72559" y2="80990"/>
                        <a14:backgroundMark x1="71582" y1="82943" x2="72949" y2="80339"/>
                        <a14:backgroundMark x1="67428" y1="65598" x2="66699" y2="65234"/>
                      </a14:backgroundRemoval>
                    </a14:imgEffect>
                  </a14:imgLayer>
                </a14:imgProps>
              </a:ext>
              <a:ext uri="{28A0092B-C50C-407E-A947-70E740481C1C}">
                <a14:useLocalDpi xmlns:a14="http://schemas.microsoft.com/office/drawing/2010/main"/>
              </a:ext>
            </a:extLst>
          </a:blip>
          <a:srcRect l="42554" t="13829" r="1595" b="2127"/>
          <a:stretch>
            <a:fillRect/>
          </a:stretch>
        </p:blipFill>
        <p:spPr>
          <a:xfrm flipH="1">
            <a:off x="0" y="1593061"/>
            <a:ext cx="3962400" cy="4471851"/>
          </a:xfrm>
          <a:prstGeom prst="rect">
            <a:avLst/>
          </a:prstGeom>
        </p:spPr>
      </p:pic>
      <p:sp>
        <p:nvSpPr>
          <p:cNvPr id="5" name="Speech Bubble: Rectangle with Corners Rounded 4">
            <a:extLst>
              <a:ext uri="{FF2B5EF4-FFF2-40B4-BE49-F238E27FC236}">
                <a16:creationId xmlns:a16="http://schemas.microsoft.com/office/drawing/2014/main" id="{305CC87A-C78E-3262-4059-4B0D6BAA79C8}"/>
              </a:ext>
            </a:extLst>
          </p:cNvPr>
          <p:cNvSpPr/>
          <p:nvPr/>
        </p:nvSpPr>
        <p:spPr>
          <a:xfrm>
            <a:off x="5879594" y="1447800"/>
            <a:ext cx="978405" cy="1066800"/>
          </a:xfrm>
          <a:prstGeom prst="wedgeRoundRectCallout">
            <a:avLst>
              <a:gd name="adj1" fmla="val 122999"/>
              <a:gd name="adj2" fmla="val -3649"/>
              <a:gd name="adj3" fmla="val 16667"/>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600" dirty="0">
                <a:latin typeface="Britannic Bold" panose="020B0903060703020204" pitchFamily="34" charset="0"/>
              </a:rPr>
              <a:t>?</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D1983FA-BC78-897A-2553-DA513EFB5F0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flipH="1">
            <a:off x="3980690" y="1828800"/>
            <a:ext cx="1903353" cy="2994329"/>
          </a:xfrm>
          <a:prstGeom prst="rect">
            <a:avLst/>
          </a:prstGeom>
        </p:spPr>
      </p:pic>
      <p:pic>
        <p:nvPicPr>
          <p:cNvPr id="2" name="Picture 2"/>
          <p:cNvPicPr>
            <a:picLocks noChangeAspect="1"/>
          </p:cNvPicPr>
          <p:nvPr/>
        </p:nvPicPr>
        <p:blipFill>
          <a:blip r:embed="rId4" cstate="screen">
            <a:extLst>
              <a:ext uri="{BEBA8EAE-BF5A-486C-A8C5-ECC9F3942E4B}">
                <a14:imgProps xmlns:a14="http://schemas.microsoft.com/office/drawing/2010/main">
                  <a14:imgLayer r:embed="rId5">
                    <a14:imgEffect>
                      <a14:backgroundRemoval t="15625" b="97917" l="41504" r="97461">
                        <a14:foregroundMark x1="81445" y1="20833" x2="86523" y2="19141"/>
                        <a14:foregroundMark x1="86523" y1="19141" x2="94434" y2="30208"/>
                        <a14:foregroundMark x1="94434" y1="30208" x2="90430" y2="52865"/>
                        <a14:foregroundMark x1="90430" y1="52865" x2="93652" y2="75651"/>
                        <a14:foregroundMark x1="89381" y1="94097" x2="89160" y2="95052"/>
                        <a14:foregroundMark x1="89767" y1="92429" x2="89733" y2="92578"/>
                        <a14:foregroundMark x1="91843" y1="83464" x2="91183" y2="86314"/>
                        <a14:foregroundMark x1="93652" y1="75651" x2="93550" y2="76094"/>
                        <a14:foregroundMark x1="84325" y1="99604" x2="84180" y2="99740"/>
                        <a14:foregroundMark x1="89160" y1="95052" x2="88321" y2="95842"/>
                        <a14:foregroundMark x1="84029" y1="94697" x2="83203" y2="67057"/>
                        <a14:foregroundMark x1="84180" y1="99740" x2="84174" y2="99546"/>
                        <a14:foregroundMark x1="83203" y1="67057" x2="79590" y2="72135"/>
                        <a14:foregroundMark x1="79590" y1="72135" x2="83496" y2="76693"/>
                        <a14:foregroundMark x1="83496" y1="76693" x2="78711" y2="25260"/>
                        <a14:foregroundMark x1="78711" y1="25260" x2="81445" y2="19531"/>
                        <a14:foregroundMark x1="81445" y1="19531" x2="89648" y2="18229"/>
                        <a14:foregroundMark x1="89648" y1="18229" x2="94824" y2="22786"/>
                        <a14:foregroundMark x1="94824" y1="22786" x2="96777" y2="29167"/>
                        <a14:foregroundMark x1="96777" y1="29167" x2="95508" y2="32161"/>
                        <a14:foregroundMark x1="80371" y1="23047" x2="92578" y2="30469"/>
                        <a14:foregroundMark x1="77051" y1="34245" x2="77344" y2="24479"/>
                        <a14:foregroundMark x1="77344" y1="24479" x2="81543" y2="18359"/>
                        <a14:foregroundMark x1="81543" y1="18359" x2="91992" y2="18880"/>
                        <a14:foregroundMark x1="91992" y1="18880" x2="97656" y2="25260"/>
                        <a14:foregroundMark x1="97656" y1="25260" x2="97461" y2="33464"/>
                        <a14:foregroundMark x1="97461" y1="33464" x2="93848" y2="44792"/>
                        <a14:foregroundMark x1="87305" y1="63542" x2="87207" y2="81120"/>
                        <a14:foregroundMark x1="91113" y1="96224" x2="88616" y2="92894"/>
                        <a14:foregroundMark x1="87223" y1="89844" x2="87695" y2="85547"/>
                        <a14:foregroundMark x1="80371" y1="96354" x2="83594" y2="93099"/>
                        <a14:foregroundMark x1="88965" y1="63281" x2="89063" y2="82552"/>
                        <a14:foregroundMark x1="91699" y1="16146" x2="81250" y2="15755"/>
                        <a14:foregroundMark x1="81250" y1="15755" x2="80859" y2="15755"/>
                        <a14:foregroundMark x1="70996" y1="66016" x2="66504" y2="60156"/>
                        <a14:foregroundMark x1="71437" y1="66608" x2="68555" y2="61979"/>
                        <a14:foregroundMark x1="71710" y1="69713" x2="67773" y2="63151"/>
                        <a14:foregroundMark x1="66628" y1="59505" x2="65723" y2="57943"/>
                        <a14:foregroundMark x1="71674" y1="68218" x2="66842" y2="59875"/>
                        <a14:foregroundMark x1="51172" y1="65755" x2="44727" y2="66276"/>
                        <a14:foregroundMark x1="44727" y1="66276" x2="42871" y2="66276"/>
                        <a14:foregroundMark x1="44824" y1="39844" x2="41504" y2="69010"/>
                        <a14:foregroundMark x1="66016" y1="97917" x2="61133" y2="91797"/>
                        <a14:foregroundMark x1="61133" y1="91797" x2="61133" y2="91797"/>
                        <a14:foregroundMark x1="54590" y1="97005" x2="58789" y2="94141"/>
                        <a14:foregroundMark x1="93066" y1="49349" x2="88379" y2="55599"/>
                        <a14:foregroundMark x1="88379" y1="55599" x2="79688" y2="58464"/>
                        <a14:foregroundMark x1="79688" y1="58464" x2="77148" y2="51172"/>
                        <a14:foregroundMark x1="77148" y1="51172" x2="85059" y2="50781"/>
                        <a14:foregroundMark x1="85059" y1="50781" x2="89844" y2="54427"/>
                        <a14:foregroundMark x1="89844" y1="54427" x2="87305" y2="55208"/>
                        <a14:foregroundMark x1="90137" y1="93750" x2="89844" y2="94792"/>
                        <a14:foregroundMark x1="81641" y1="93099" x2="84082" y2="95573"/>
                        <a14:foregroundMark x1="66309" y1="60174" x2="65625" y2="58984"/>
                        <a14:foregroundMark x1="71728" y1="69602" x2="66522" y2="60545"/>
                        <a14:foregroundMark x1="65625" y1="58984" x2="67130" y2="58453"/>
                        <a14:foregroundMark x1="69597" y1="67831" x2="71680" y2="69904"/>
                        <a14:foregroundMark x1="65254" y1="72584" x2="64355" y2="71094"/>
                        <a14:foregroundMark x1="66905" y1="66471" x2="69238" y2="62240"/>
                        <a14:foregroundMark x1="64355" y1="71094" x2="65432" y2="69141"/>
                        <a14:foregroundMark x1="69238" y1="62240" x2="69476" y2="61990"/>
                        <a14:foregroundMark x1="69434" y1="64193" x2="69824" y2="71484"/>
                        <a14:foregroundMark x1="69824" y1="71484" x2="69824" y2="69401"/>
                        <a14:foregroundMark x1="70410" y1="69531" x2="70020" y2="69010"/>
                        <a14:backgroundMark x1="68555" y1="57161" x2="72949" y2="62500"/>
                        <a14:backgroundMark x1="72949" y1="62500" x2="73926" y2="69141"/>
                        <a14:backgroundMark x1="73926" y1="69141" x2="72461" y2="78255"/>
                        <a14:backgroundMark x1="67188" y1="58333" x2="67578" y2="58333"/>
                        <a14:backgroundMark x1="72070" y1="56641" x2="75098" y2="63932"/>
                        <a14:backgroundMark x1="75098" y1="63932" x2="74219" y2="69792"/>
                        <a14:backgroundMark x1="92578" y1="76172" x2="92773" y2="80469"/>
                        <a14:backgroundMark x1="92188" y1="80078" x2="92188" y2="83464"/>
                        <a14:backgroundMark x1="89746" y1="86719" x2="90625" y2="92188"/>
                        <a14:backgroundMark x1="87305" y1="89844" x2="87305" y2="92578"/>
                        <a14:backgroundMark x1="90039" y1="98438" x2="84180" y2="96875"/>
                        <a14:backgroundMark x1="84180" y1="96875" x2="89648" y2="98958"/>
                        <a14:backgroundMark x1="89648" y1="98958" x2="89844" y2="98568"/>
                        <a14:backgroundMark x1="73438" y1="78776" x2="67871" y2="77734"/>
                        <a14:backgroundMark x1="67871" y1="77734" x2="66113" y2="70182"/>
                        <a14:backgroundMark x1="66113" y1="70182" x2="66602" y2="66146"/>
                        <a14:backgroundMark x1="65625" y1="66927" x2="65625" y2="69141"/>
                        <a14:backgroundMark x1="65723" y1="72396" x2="66602" y2="76172"/>
                        <a14:backgroundMark x1="69434" y1="79688" x2="72559" y2="80990"/>
                        <a14:backgroundMark x1="71582" y1="82943" x2="72949" y2="80339"/>
                        <a14:backgroundMark x1="67428" y1="65598" x2="66699" y2="65234"/>
                      </a14:backgroundRemoval>
                    </a14:imgEffect>
                  </a14:imgLayer>
                </a14:imgProps>
              </a:ext>
              <a:ext uri="{28A0092B-C50C-407E-A947-70E740481C1C}">
                <a14:useLocalDpi xmlns:a14="http://schemas.microsoft.com/office/drawing/2010/main"/>
              </a:ext>
            </a:extLst>
          </a:blip>
          <a:srcRect l="42554" t="13829" r="1595" b="2127"/>
          <a:stretch>
            <a:fillRect/>
          </a:stretch>
        </p:blipFill>
        <p:spPr>
          <a:xfrm flipH="1">
            <a:off x="0" y="2386148"/>
            <a:ext cx="3962400" cy="4471851"/>
          </a:xfrm>
          <a:prstGeom prst="rect">
            <a:avLst/>
          </a:prstGeom>
        </p:spPr>
      </p:pic>
      <p:pic>
        <p:nvPicPr>
          <p:cNvPr id="3" name="Picture 2">
            <a:extLst>
              <a:ext uri="{FF2B5EF4-FFF2-40B4-BE49-F238E27FC236}">
                <a16:creationId xmlns:a16="http://schemas.microsoft.com/office/drawing/2014/main" id="{B1323523-58E5-3422-DC79-82A5F1D64F5B}"/>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flipH="1">
            <a:off x="6242554" y="3048000"/>
            <a:ext cx="2805957" cy="3715213"/>
          </a:xfrm>
          <a:prstGeom prst="rect">
            <a:avLst/>
          </a:prstGeom>
        </p:spPr>
      </p:pic>
      <p:pic>
        <p:nvPicPr>
          <p:cNvPr id="4" name="Picture 10" descr="http://images.clipartpanda.com/herd-clipart-bull-stampede-hi.png">
            <a:extLst>
              <a:ext uri="{FF2B5EF4-FFF2-40B4-BE49-F238E27FC236}">
                <a16:creationId xmlns:a16="http://schemas.microsoft.com/office/drawing/2014/main" id="{89AA7C7C-79D2-AC7F-31D2-F21A6E8D513B}"/>
              </a:ext>
            </a:extLst>
          </p:cNvPr>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rot="21111757">
            <a:off x="2586755" y="3657600"/>
            <a:ext cx="5058777" cy="3614355"/>
          </a:xfrm>
          <a:prstGeom prst="rect">
            <a:avLst/>
          </a:prstGeom>
          <a:noFill/>
          <a:ln w="9525">
            <a:noFill/>
            <a:miter lim="800000"/>
            <a:headEnd/>
            <a:tailEnd/>
          </a:ln>
        </p:spPr>
      </p:pic>
      <p:sp>
        <p:nvSpPr>
          <p:cNvPr id="5" name="Rectangular Callout 21">
            <a:extLst>
              <a:ext uri="{FF2B5EF4-FFF2-40B4-BE49-F238E27FC236}">
                <a16:creationId xmlns:a16="http://schemas.microsoft.com/office/drawing/2014/main" id="{CEE1ABEA-939E-8343-5A12-80A6EF8F0DDC}"/>
              </a:ext>
            </a:extLst>
          </p:cNvPr>
          <p:cNvSpPr/>
          <p:nvPr/>
        </p:nvSpPr>
        <p:spPr>
          <a:xfrm>
            <a:off x="9217" y="7056"/>
            <a:ext cx="4181784" cy="754944"/>
          </a:xfrm>
          <a:prstGeom prst="wedgeRectCallout">
            <a:avLst>
              <a:gd name="adj1" fmla="val 28438"/>
              <a:gd name="adj2" fmla="val 30889"/>
            </a:avLst>
          </a:prstGeom>
          <a:solidFill>
            <a:schemeClr val="bg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3600" b="1" dirty="0">
                <a:solidFill>
                  <a:schemeClr val="tx1"/>
                </a:solidFill>
                <a:latin typeface="Arial" pitchFamily="34" charset="0"/>
                <a:ea typeface="MS PGothic" pitchFamily="34" charset="-128"/>
                <a:cs typeface="Arial" pitchFamily="34" charset="0"/>
              </a:rPr>
              <a:t>Moses answered, </a:t>
            </a:r>
            <a:endParaRPr lang="en-US" sz="3600" b="1" dirty="0">
              <a:solidFill>
                <a:schemeClr val="tx1"/>
              </a:solidFill>
              <a:ea typeface="MS PGothic" pitchFamily="34" charset="-128"/>
            </a:endParaRPr>
          </a:p>
        </p:txBody>
      </p:sp>
      <p:pic>
        <p:nvPicPr>
          <p:cNvPr id="7" name="Picture 6" descr="C:\Users\SELC\AppData\Local\Microsoft\Windows\Temporary Internet Files\Content.IE5\Y3Z42VBR\MC900141317[1].wmf">
            <a:extLst>
              <a:ext uri="{FF2B5EF4-FFF2-40B4-BE49-F238E27FC236}">
                <a16:creationId xmlns:a16="http://schemas.microsoft.com/office/drawing/2014/main" id="{1F54FEB2-AA96-22CB-A264-60DCB10300CD}"/>
              </a:ext>
            </a:extLst>
          </p:cNvPr>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flipH="1">
            <a:off x="3344773" y="4547103"/>
            <a:ext cx="1196003" cy="2262576"/>
          </a:xfrm>
          <a:prstGeom prst="rect">
            <a:avLst/>
          </a:prstGeom>
          <a:noFill/>
          <a:ln w="9525">
            <a:noFill/>
            <a:miter lim="800000"/>
            <a:headEnd/>
            <a:tailEnd/>
          </a:ln>
        </p:spPr>
      </p:pic>
      <p:sp>
        <p:nvSpPr>
          <p:cNvPr id="8" name="Rectangular Callout 6">
            <a:extLst>
              <a:ext uri="{FF2B5EF4-FFF2-40B4-BE49-F238E27FC236}">
                <a16:creationId xmlns:a16="http://schemas.microsoft.com/office/drawing/2014/main" id="{1B196A7B-F49F-02F2-AC70-20914CBED137}"/>
              </a:ext>
            </a:extLst>
          </p:cNvPr>
          <p:cNvSpPr/>
          <p:nvPr/>
        </p:nvSpPr>
        <p:spPr>
          <a:xfrm>
            <a:off x="27507" y="762001"/>
            <a:ext cx="9116494" cy="1066799"/>
          </a:xfrm>
          <a:prstGeom prst="wedgeRectCallout">
            <a:avLst>
              <a:gd name="adj1" fmla="val -32056"/>
              <a:gd name="adj2" fmla="val 97694"/>
            </a:avLst>
          </a:prstGeom>
          <a:solidFill>
            <a:schemeClr val="bg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3200" b="1" dirty="0">
              <a:solidFill>
                <a:schemeClr val="tx1"/>
              </a:solidFill>
              <a:ea typeface="MS PGothic" pitchFamily="34" charset="-128"/>
            </a:endParaRPr>
          </a:p>
        </p:txBody>
      </p:sp>
      <p:sp>
        <p:nvSpPr>
          <p:cNvPr id="12" name="TextBox 11">
            <a:extLst>
              <a:ext uri="{FF2B5EF4-FFF2-40B4-BE49-F238E27FC236}">
                <a16:creationId xmlns:a16="http://schemas.microsoft.com/office/drawing/2014/main" id="{761372B8-54C0-B70A-D941-9D3057B59B50}"/>
              </a:ext>
            </a:extLst>
          </p:cNvPr>
          <p:cNvSpPr txBox="1"/>
          <p:nvPr/>
        </p:nvSpPr>
        <p:spPr>
          <a:xfrm>
            <a:off x="2232413" y="697586"/>
            <a:ext cx="4616726" cy="1015663"/>
          </a:xfrm>
          <a:prstGeom prst="rect">
            <a:avLst/>
          </a:prstGeom>
          <a:noFill/>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6000" b="1" i="0" u="none" strike="noStrike" kern="1200" cap="none" spc="0" normalizeH="0" baseline="0" noProof="0" dirty="0">
                <a:ln>
                  <a:noFill/>
                </a:ln>
                <a:solidFill>
                  <a:srgbClr val="FFFFFF"/>
                </a:solidFill>
                <a:effectLst/>
                <a:uLnTx/>
                <a:uFillTx/>
                <a:latin typeface="Britannic Bold" panose="020B0903060703020204" pitchFamily="34" charset="0"/>
                <a:ea typeface="MS PGothic" pitchFamily="34" charset="-128"/>
                <a:cs typeface="Arial" pitchFamily="34" charset="0"/>
              </a:rPr>
              <a:t>Exodus 10:9</a:t>
            </a:r>
            <a:endParaRPr kumimoji="0" lang="en-US" sz="6000" b="1" i="0" u="none" strike="noStrike" kern="1200" cap="none" spc="0" normalizeH="0" baseline="0" noProof="0" dirty="0">
              <a:ln>
                <a:noFill/>
              </a:ln>
              <a:solidFill>
                <a:srgbClr val="FFFFFF"/>
              </a:solidFill>
              <a:effectLst/>
              <a:uLnTx/>
              <a:uFillTx/>
              <a:latin typeface="Britannic Bold" panose="020B0903060703020204" pitchFamily="34" charset="0"/>
              <a:ea typeface="MS PGothic" pitchFamily="34" charset="-128"/>
              <a:cs typeface="+mn-cs"/>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ular Callout 20"/>
          <p:cNvSpPr/>
          <p:nvPr/>
        </p:nvSpPr>
        <p:spPr>
          <a:xfrm>
            <a:off x="4458449" y="3656945"/>
            <a:ext cx="3165118" cy="2210455"/>
          </a:xfrm>
          <a:prstGeom prst="wedgeRectCallout">
            <a:avLst>
              <a:gd name="adj1" fmla="val 66591"/>
              <a:gd name="adj2" fmla="val -61978"/>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5400" dirty="0">
                <a:solidFill>
                  <a:schemeClr val="tx1"/>
                </a:solidFill>
                <a:latin typeface="Bodoni MT Black" panose="02070A03080606020203" pitchFamily="18" charset="0"/>
                <a:ea typeface="MS PGothic" pitchFamily="34" charset="-128"/>
                <a:cs typeface="Arial" pitchFamily="34" charset="0"/>
              </a:rPr>
              <a:t>Exodus 10:11a</a:t>
            </a:r>
            <a:endParaRPr lang="en-US" sz="5400" dirty="0">
              <a:solidFill>
                <a:schemeClr val="tx1"/>
              </a:solidFill>
              <a:latin typeface="Bodoni MT Black" panose="02070A03080606020203" pitchFamily="18" charset="0"/>
              <a:ea typeface="MS PGothic" pitchFamily="34" charset="-128"/>
            </a:endParaRPr>
          </a:p>
          <a:p>
            <a:pPr algn="ctr"/>
            <a:endParaRPr lang="en-US" sz="3600" dirty="0">
              <a:solidFill>
                <a:schemeClr val="tx1"/>
              </a:solidFill>
              <a:ea typeface="MS PGothic" pitchFamily="34" charset="-128"/>
            </a:endParaRPr>
          </a:p>
        </p:txBody>
      </p:sp>
      <p:pic>
        <p:nvPicPr>
          <p:cNvPr id="7170" name="Picture 2" descr="http://upload.wikimedia.org/wikipedia/commons/thumb/4/43/Pharaoh.svg/527px-Pharaoh.svg.pn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7391400" y="2957051"/>
            <a:ext cx="1995086" cy="3881616"/>
          </a:xfrm>
          <a:prstGeom prst="rect">
            <a:avLst/>
          </a:prstGeom>
          <a:noFill/>
          <a:ln w="9525">
            <a:noFill/>
            <a:miter lim="800000"/>
            <a:headEnd/>
            <a:tailEnd/>
          </a:ln>
        </p:spPr>
      </p:pic>
      <p:sp>
        <p:nvSpPr>
          <p:cNvPr id="8" name="Rectangular Callout 7"/>
          <p:cNvSpPr/>
          <p:nvPr/>
        </p:nvSpPr>
        <p:spPr>
          <a:xfrm>
            <a:off x="228600" y="808776"/>
            <a:ext cx="8915400" cy="1670685"/>
          </a:xfrm>
          <a:prstGeom prst="wedgeRectCallout">
            <a:avLst>
              <a:gd name="adj1" fmla="val 38240"/>
              <a:gd name="adj2" fmla="val 101840"/>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6000" dirty="0">
                <a:solidFill>
                  <a:schemeClr val="tx1"/>
                </a:solidFill>
                <a:latin typeface="Bodoni MT Black" panose="02070A03080606020203" pitchFamily="18" charset="0"/>
                <a:ea typeface="MS PGothic" pitchFamily="34" charset="-128"/>
                <a:cs typeface="Arial" pitchFamily="34" charset="0"/>
              </a:rPr>
              <a:t>Exodus 10:10</a:t>
            </a:r>
            <a:endParaRPr lang="en-US" sz="6000" dirty="0">
              <a:solidFill>
                <a:schemeClr val="tx1"/>
              </a:solidFill>
              <a:latin typeface="Bodoni MT Black" panose="02070A03080606020203" pitchFamily="18" charset="0"/>
              <a:ea typeface="MS PGothic" pitchFamily="34" charset="-128"/>
            </a:endParaRPr>
          </a:p>
        </p:txBody>
      </p:sp>
      <p:sp>
        <p:nvSpPr>
          <p:cNvPr id="20" name="Rectangular Callout 19"/>
          <p:cNvSpPr/>
          <p:nvPr/>
        </p:nvSpPr>
        <p:spPr>
          <a:xfrm>
            <a:off x="26958" y="2639"/>
            <a:ext cx="3478242" cy="712687"/>
          </a:xfrm>
          <a:prstGeom prst="wedgeRectCallout">
            <a:avLst>
              <a:gd name="adj1" fmla="val 19813"/>
              <a:gd name="adj2" fmla="val 47398"/>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3600" dirty="0">
                <a:solidFill>
                  <a:schemeClr val="tx1"/>
                </a:solidFill>
                <a:latin typeface="Arial" pitchFamily="34" charset="0"/>
                <a:ea typeface="MS PGothic" pitchFamily="34" charset="-128"/>
                <a:cs typeface="Arial" pitchFamily="34" charset="0"/>
              </a:rPr>
              <a:t>Pharaoh said, </a:t>
            </a:r>
            <a:endParaRPr lang="en-US" sz="3600" dirty="0">
              <a:solidFill>
                <a:schemeClr val="tx1"/>
              </a:solidFill>
              <a:ea typeface="MS PGothic" pitchFamily="34" charset="-128"/>
            </a:endParaRPr>
          </a:p>
        </p:txBody>
      </p:sp>
      <p:sp>
        <p:nvSpPr>
          <p:cNvPr id="23" name="Rectangular Callout 22"/>
          <p:cNvSpPr/>
          <p:nvPr/>
        </p:nvSpPr>
        <p:spPr>
          <a:xfrm>
            <a:off x="4458449" y="2591965"/>
            <a:ext cx="1588969" cy="875913"/>
          </a:xfrm>
          <a:prstGeom prst="wedgeRectCallout">
            <a:avLst>
              <a:gd name="adj1" fmla="val 184058"/>
              <a:gd name="adj2" fmla="val 40868"/>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5400" dirty="0">
                <a:solidFill>
                  <a:schemeClr val="tx1"/>
                </a:solidFill>
                <a:latin typeface="Arial" pitchFamily="34" charset="0"/>
                <a:ea typeface="MS PGothic" pitchFamily="34" charset="-128"/>
                <a:cs typeface="Arial" pitchFamily="34" charset="0"/>
              </a:rPr>
              <a:t>No! </a:t>
            </a:r>
            <a:endParaRPr lang="en-US" sz="5400" dirty="0">
              <a:solidFill>
                <a:schemeClr val="tx1"/>
              </a:solidFill>
              <a:ea typeface="MS PGothic" pitchFamily="34" charset="-128"/>
            </a:endParaRPr>
          </a:p>
        </p:txBody>
      </p:sp>
      <p:pic>
        <p:nvPicPr>
          <p:cNvPr id="2" name="Picture 2">
            <a:extLst>
              <a:ext uri="{FF2B5EF4-FFF2-40B4-BE49-F238E27FC236}">
                <a16:creationId xmlns:a16="http://schemas.microsoft.com/office/drawing/2014/main" id="{8AEDF76F-2FFA-9515-8B63-1E77B995E26A}"/>
              </a:ext>
            </a:extLst>
          </p:cNvPr>
          <p:cNvPicPr>
            <a:picLocks noChangeAspect="1"/>
          </p:cNvPicPr>
          <p:nvPr/>
        </p:nvPicPr>
        <p:blipFill>
          <a:blip r:embed="rId3" cstate="screen">
            <a:extLst>
              <a:ext uri="{BEBA8EAE-BF5A-486C-A8C5-ECC9F3942E4B}">
                <a14:imgProps xmlns:a14="http://schemas.microsoft.com/office/drawing/2010/main">
                  <a14:imgLayer r:embed="rId4">
                    <a14:imgEffect>
                      <a14:backgroundRemoval t="15625" b="97917" l="41504" r="97461">
                        <a14:foregroundMark x1="81445" y1="20833" x2="86523" y2="19141"/>
                        <a14:foregroundMark x1="86523" y1="19141" x2="94434" y2="30208"/>
                        <a14:foregroundMark x1="94434" y1="30208" x2="90430" y2="52865"/>
                        <a14:foregroundMark x1="90430" y1="52865" x2="93652" y2="75651"/>
                        <a14:foregroundMark x1="89381" y1="94097" x2="89160" y2="95052"/>
                        <a14:foregroundMark x1="89767" y1="92429" x2="89733" y2="92578"/>
                        <a14:foregroundMark x1="91843" y1="83464" x2="91183" y2="86314"/>
                        <a14:foregroundMark x1="93652" y1="75651" x2="93550" y2="76094"/>
                        <a14:foregroundMark x1="84325" y1="99604" x2="84180" y2="99740"/>
                        <a14:foregroundMark x1="89160" y1="95052" x2="88321" y2="95842"/>
                        <a14:foregroundMark x1="84029" y1="94697" x2="83203" y2="67057"/>
                        <a14:foregroundMark x1="84180" y1="99740" x2="84174" y2="99546"/>
                        <a14:foregroundMark x1="83203" y1="67057" x2="79590" y2="72135"/>
                        <a14:foregroundMark x1="79590" y1="72135" x2="83496" y2="76693"/>
                        <a14:foregroundMark x1="83496" y1="76693" x2="78711" y2="25260"/>
                        <a14:foregroundMark x1="78711" y1="25260" x2="81445" y2="19531"/>
                        <a14:foregroundMark x1="81445" y1="19531" x2="89648" y2="18229"/>
                        <a14:foregroundMark x1="89648" y1="18229" x2="94824" y2="22786"/>
                        <a14:foregroundMark x1="94824" y1="22786" x2="96777" y2="29167"/>
                        <a14:foregroundMark x1="96777" y1="29167" x2="95508" y2="32161"/>
                        <a14:foregroundMark x1="80371" y1="23047" x2="92578" y2="30469"/>
                        <a14:foregroundMark x1="77051" y1="34245" x2="77344" y2="24479"/>
                        <a14:foregroundMark x1="77344" y1="24479" x2="81543" y2="18359"/>
                        <a14:foregroundMark x1="81543" y1="18359" x2="91992" y2="18880"/>
                        <a14:foregroundMark x1="91992" y1="18880" x2="97656" y2="25260"/>
                        <a14:foregroundMark x1="97656" y1="25260" x2="97461" y2="33464"/>
                        <a14:foregroundMark x1="97461" y1="33464" x2="93848" y2="44792"/>
                        <a14:foregroundMark x1="87305" y1="63542" x2="87207" y2="81120"/>
                        <a14:foregroundMark x1="91113" y1="96224" x2="88616" y2="92894"/>
                        <a14:foregroundMark x1="87223" y1="89844" x2="87695" y2="85547"/>
                        <a14:foregroundMark x1="80371" y1="96354" x2="83594" y2="93099"/>
                        <a14:foregroundMark x1="88965" y1="63281" x2="89063" y2="82552"/>
                        <a14:foregroundMark x1="91699" y1="16146" x2="81250" y2="15755"/>
                        <a14:foregroundMark x1="81250" y1="15755" x2="80859" y2="15755"/>
                        <a14:foregroundMark x1="70996" y1="66016" x2="66504" y2="60156"/>
                        <a14:foregroundMark x1="71437" y1="66608" x2="68555" y2="61979"/>
                        <a14:foregroundMark x1="71710" y1="69713" x2="67773" y2="63151"/>
                        <a14:foregroundMark x1="66628" y1="59505" x2="65723" y2="57943"/>
                        <a14:foregroundMark x1="71674" y1="68218" x2="66842" y2="59875"/>
                        <a14:foregroundMark x1="51172" y1="65755" x2="44727" y2="66276"/>
                        <a14:foregroundMark x1="44727" y1="66276" x2="42871" y2="66276"/>
                        <a14:foregroundMark x1="44824" y1="39844" x2="41504" y2="69010"/>
                        <a14:foregroundMark x1="66016" y1="97917" x2="61133" y2="91797"/>
                        <a14:foregroundMark x1="61133" y1="91797" x2="61133" y2="91797"/>
                        <a14:foregroundMark x1="54590" y1="97005" x2="58789" y2="94141"/>
                        <a14:foregroundMark x1="93066" y1="49349" x2="88379" y2="55599"/>
                        <a14:foregroundMark x1="88379" y1="55599" x2="79688" y2="58464"/>
                        <a14:foregroundMark x1="79688" y1="58464" x2="77148" y2="51172"/>
                        <a14:foregroundMark x1="77148" y1="51172" x2="85059" y2="50781"/>
                        <a14:foregroundMark x1="85059" y1="50781" x2="89844" y2="54427"/>
                        <a14:foregroundMark x1="89844" y1="54427" x2="87305" y2="55208"/>
                        <a14:foregroundMark x1="90137" y1="93750" x2="89844" y2="94792"/>
                        <a14:foregroundMark x1="81641" y1="93099" x2="84082" y2="95573"/>
                        <a14:foregroundMark x1="66309" y1="60174" x2="65625" y2="58984"/>
                        <a14:foregroundMark x1="71728" y1="69602" x2="66522" y2="60545"/>
                        <a14:foregroundMark x1="65625" y1="58984" x2="67130" y2="58453"/>
                        <a14:foregroundMark x1="69597" y1="67831" x2="71680" y2="69904"/>
                        <a14:foregroundMark x1="65254" y1="72584" x2="64355" y2="71094"/>
                        <a14:foregroundMark x1="66905" y1="66471" x2="69238" y2="62240"/>
                        <a14:foregroundMark x1="64355" y1="71094" x2="65432" y2="69141"/>
                        <a14:foregroundMark x1="69238" y1="62240" x2="69476" y2="61990"/>
                        <a14:foregroundMark x1="69434" y1="64193" x2="69824" y2="71484"/>
                        <a14:foregroundMark x1="69824" y1="71484" x2="69824" y2="69401"/>
                        <a14:foregroundMark x1="70410" y1="69531" x2="70020" y2="69010"/>
                        <a14:backgroundMark x1="68555" y1="57161" x2="72949" y2="62500"/>
                        <a14:backgroundMark x1="72949" y1="62500" x2="73926" y2="69141"/>
                        <a14:backgroundMark x1="73926" y1="69141" x2="72461" y2="78255"/>
                        <a14:backgroundMark x1="67188" y1="58333" x2="67578" y2="58333"/>
                        <a14:backgroundMark x1="72070" y1="56641" x2="75098" y2="63932"/>
                        <a14:backgroundMark x1="75098" y1="63932" x2="74219" y2="69792"/>
                        <a14:backgroundMark x1="92578" y1="76172" x2="92773" y2="80469"/>
                        <a14:backgroundMark x1="92188" y1="80078" x2="92188" y2="83464"/>
                        <a14:backgroundMark x1="89746" y1="86719" x2="90625" y2="92188"/>
                        <a14:backgroundMark x1="87305" y1="89844" x2="87305" y2="92578"/>
                        <a14:backgroundMark x1="90039" y1="98438" x2="84180" y2="96875"/>
                        <a14:backgroundMark x1="84180" y1="96875" x2="89648" y2="98958"/>
                        <a14:backgroundMark x1="89648" y1="98958" x2="89844" y2="98568"/>
                        <a14:backgroundMark x1="73438" y1="78776" x2="67871" y2="77734"/>
                        <a14:backgroundMark x1="67871" y1="77734" x2="66113" y2="70182"/>
                        <a14:backgroundMark x1="66113" y1="70182" x2="66602" y2="66146"/>
                        <a14:backgroundMark x1="65625" y1="66927" x2="65625" y2="69141"/>
                        <a14:backgroundMark x1="65723" y1="72396" x2="66602" y2="76172"/>
                        <a14:backgroundMark x1="69434" y1="79688" x2="72559" y2="80990"/>
                        <a14:backgroundMark x1="71582" y1="82943" x2="72949" y2="80339"/>
                        <a14:backgroundMark x1="67428" y1="65598" x2="66699" y2="65234"/>
                      </a14:backgroundRemoval>
                    </a14:imgEffect>
                  </a14:imgLayer>
                </a14:imgProps>
              </a:ext>
              <a:ext uri="{28A0092B-C50C-407E-A947-70E740481C1C}">
                <a14:useLocalDpi xmlns:a14="http://schemas.microsoft.com/office/drawing/2010/main"/>
              </a:ext>
            </a:extLst>
          </a:blip>
          <a:srcRect l="42554" t="13829" r="1595" b="2127"/>
          <a:stretch>
            <a:fillRect/>
          </a:stretch>
        </p:blipFill>
        <p:spPr>
          <a:xfrm flipH="1">
            <a:off x="0" y="2386148"/>
            <a:ext cx="3962400" cy="4471851"/>
          </a:xfrm>
          <a:prstGeom prst="rect">
            <a:avLst/>
          </a:prstGeom>
        </p:spPr>
      </p:pic>
    </p:spTree>
    <p:extLst>
      <p:ext uri="{BB962C8B-B14F-4D97-AF65-F5344CB8AC3E}">
        <p14:creationId xmlns:p14="http://schemas.microsoft.com/office/powerpoint/2010/main" val="36749487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upload.wikimedia.org/wikipedia/commons/thumb/4/43/Pharaoh.svg/527px-Pharaoh.svg.pn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7118841" y="1676400"/>
            <a:ext cx="2159000" cy="4200525"/>
          </a:xfrm>
          <a:prstGeom prst="rect">
            <a:avLst/>
          </a:prstGeom>
          <a:noFill/>
          <a:ln w="9525">
            <a:noFill/>
            <a:miter lim="800000"/>
            <a:headEnd/>
            <a:tailEnd/>
          </a:ln>
        </p:spPr>
      </p:pic>
      <p:pic>
        <p:nvPicPr>
          <p:cNvPr id="58" name="Picture 57"/>
          <p:cNvPicPr>
            <a:picLocks noChangeAspect="1"/>
          </p:cNvPicPr>
          <p:nvPr/>
        </p:nvPicPr>
        <p:blipFill rotWithShape="1">
          <a:blip r:embed="rId3" cstate="email">
            <a:extLst>
              <a:ext uri="{BEBA8EAE-BF5A-486C-A8C5-ECC9F3942E4B}">
                <a14:imgProps xmlns:a14="http://schemas.microsoft.com/office/drawing/2010/main">
                  <a14:imgLayer r:embed="rId4">
                    <a14:imgEffect>
                      <a14:backgroundRemoval t="7576" b="95455" l="4192" r="94012">
                        <a14:foregroundMark x1="24551" y1="10000" x2="8982" y2="25758"/>
                        <a14:foregroundMark x1="8982" y1="25758" x2="15569" y2="41515"/>
                        <a14:foregroundMark x1="15569" y1="41515" x2="22754" y2="41818"/>
                        <a14:foregroundMark x1="5988" y1="24848" x2="20359" y2="13030"/>
                        <a14:foregroundMark x1="9581" y1="17273" x2="19760" y2="10606"/>
                        <a14:foregroundMark x1="48503" y1="7576" x2="79641" y2="14242"/>
                        <a14:foregroundMark x1="79641" y1="14242" x2="85629" y2="29394"/>
                        <a14:foregroundMark x1="85629" y1="29394" x2="80838" y2="33939"/>
                        <a14:foregroundMark x1="59281" y1="7879" x2="69461" y2="8182"/>
                        <a14:foregroundMark x1="88024" y1="52121" x2="94012" y2="73030"/>
                        <a14:foregroundMark x1="69461" y1="95455" x2="68263" y2="87576"/>
                        <a14:foregroundMark x1="26347" y1="95455" x2="44910" y2="88182"/>
                        <a14:foregroundMark x1="56886" y1="66364" x2="60479" y2="36970"/>
                      </a14:backgroundRemoval>
                    </a14:imgEffect>
                  </a14:imgLayer>
                </a14:imgProps>
              </a:ext>
              <a:ext uri="{28A0092B-C50C-407E-A947-70E740481C1C}">
                <a14:useLocalDpi xmlns:a14="http://schemas.microsoft.com/office/drawing/2010/main"/>
              </a:ext>
            </a:extLst>
          </a:blip>
          <a:srcRect/>
          <a:stretch/>
        </p:blipFill>
        <p:spPr>
          <a:xfrm>
            <a:off x="4698381" y="1870826"/>
            <a:ext cx="1600200" cy="3141991"/>
          </a:xfrm>
          <a:prstGeom prst="rect">
            <a:avLst/>
          </a:prstGeom>
        </p:spPr>
      </p:pic>
      <p:sp>
        <p:nvSpPr>
          <p:cNvPr id="5" name="Rectangular Callout 21">
            <a:extLst>
              <a:ext uri="{FF2B5EF4-FFF2-40B4-BE49-F238E27FC236}">
                <a16:creationId xmlns:a16="http://schemas.microsoft.com/office/drawing/2014/main" id="{D20CEA95-06C5-5335-B24C-5B735B1A44EC}"/>
              </a:ext>
            </a:extLst>
          </p:cNvPr>
          <p:cNvSpPr/>
          <p:nvPr/>
        </p:nvSpPr>
        <p:spPr>
          <a:xfrm>
            <a:off x="9216" y="7056"/>
            <a:ext cx="5934383" cy="754944"/>
          </a:xfrm>
          <a:prstGeom prst="wedgeRectCallout">
            <a:avLst>
              <a:gd name="adj1" fmla="val 28438"/>
              <a:gd name="adj2" fmla="val 30889"/>
            </a:avLst>
          </a:prstGeom>
          <a:solidFill>
            <a:schemeClr val="bg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5400" b="1" dirty="0">
                <a:solidFill>
                  <a:schemeClr val="tx1"/>
                </a:solidFill>
                <a:latin typeface="Bodoni MT Black" panose="02070A03080606020203" pitchFamily="18" charset="0"/>
                <a:ea typeface="MS PGothic" pitchFamily="34" charset="-128"/>
                <a:cs typeface="Arial" pitchFamily="34" charset="0"/>
              </a:rPr>
              <a:t>Exodus 10:11b</a:t>
            </a:r>
            <a:endParaRPr lang="en-US" sz="5400" b="1" dirty="0">
              <a:solidFill>
                <a:schemeClr val="tx1"/>
              </a:solidFill>
              <a:latin typeface="Bodoni MT Black" panose="02070A03080606020203" pitchFamily="18" charset="0"/>
              <a:ea typeface="MS PGothic" pitchFamily="34" charset="-128"/>
            </a:endParaRPr>
          </a:p>
        </p:txBody>
      </p:sp>
      <p:pic>
        <p:nvPicPr>
          <p:cNvPr id="7" name="Picture 6">
            <a:extLst>
              <a:ext uri="{FF2B5EF4-FFF2-40B4-BE49-F238E27FC236}">
                <a16:creationId xmlns:a16="http://schemas.microsoft.com/office/drawing/2014/main" id="{AC6B40C0-000C-06FF-F8BA-C53EB82E0B6D}"/>
              </a:ext>
            </a:extLst>
          </p:cNvPr>
          <p:cNvPicPr>
            <a:picLocks noChangeAspect="1"/>
          </p:cNvPicPr>
          <p:nvPr/>
        </p:nvPicPr>
        <p:blipFill rotWithShape="1">
          <a:blip r:embed="rId3" cstate="email">
            <a:extLst>
              <a:ext uri="{BEBA8EAE-BF5A-486C-A8C5-ECC9F3942E4B}">
                <a14:imgProps xmlns:a14="http://schemas.microsoft.com/office/drawing/2010/main">
                  <a14:imgLayer r:embed="rId4">
                    <a14:imgEffect>
                      <a14:backgroundRemoval t="7576" b="95455" l="4192" r="94012">
                        <a14:foregroundMark x1="24551" y1="10000" x2="8982" y2="25758"/>
                        <a14:foregroundMark x1="8982" y1="25758" x2="15569" y2="41515"/>
                        <a14:foregroundMark x1="15569" y1="41515" x2="22754" y2="41818"/>
                        <a14:foregroundMark x1="5988" y1="24848" x2="20359" y2="13030"/>
                        <a14:foregroundMark x1="9581" y1="17273" x2="19760" y2="10606"/>
                        <a14:foregroundMark x1="48503" y1="7576" x2="79641" y2="14242"/>
                        <a14:foregroundMark x1="79641" y1="14242" x2="85629" y2="29394"/>
                        <a14:foregroundMark x1="85629" y1="29394" x2="80838" y2="33939"/>
                        <a14:foregroundMark x1="59281" y1="7879" x2="69461" y2="8182"/>
                        <a14:foregroundMark x1="88024" y1="52121" x2="94012" y2="73030"/>
                        <a14:foregroundMark x1="69461" y1="95455" x2="68263" y2="87576"/>
                        <a14:foregroundMark x1="26347" y1="95455" x2="44910" y2="88182"/>
                        <a14:foregroundMark x1="56886" y1="66364" x2="60479" y2="36970"/>
                      </a14:backgroundRemoval>
                    </a14:imgEffect>
                  </a14:imgLayer>
                </a14:imgProps>
              </a:ext>
              <a:ext uri="{28A0092B-C50C-407E-A947-70E740481C1C}">
                <a14:useLocalDpi xmlns:a14="http://schemas.microsoft.com/office/drawing/2010/main"/>
              </a:ext>
            </a:extLst>
          </a:blip>
          <a:srcRect/>
          <a:stretch/>
        </p:blipFill>
        <p:spPr>
          <a:xfrm>
            <a:off x="3508326" y="1189685"/>
            <a:ext cx="1600200" cy="3141991"/>
          </a:xfrm>
          <a:prstGeom prst="rect">
            <a:avLst/>
          </a:prstGeom>
        </p:spPr>
      </p:pic>
      <p:pic>
        <p:nvPicPr>
          <p:cNvPr id="12" name="Picture 11">
            <a:extLst>
              <a:ext uri="{FF2B5EF4-FFF2-40B4-BE49-F238E27FC236}">
                <a16:creationId xmlns:a16="http://schemas.microsoft.com/office/drawing/2014/main" id="{B2412233-64F1-EB06-F017-5314C3E4658C}"/>
              </a:ext>
            </a:extLst>
          </p:cNvPr>
          <p:cNvPicPr>
            <a:picLocks noChangeAspect="1"/>
          </p:cNvPicPr>
          <p:nvPr/>
        </p:nvPicPr>
        <p:blipFill rotWithShape="1">
          <a:blip r:embed="rId3" cstate="email">
            <a:extLst>
              <a:ext uri="{BEBA8EAE-BF5A-486C-A8C5-ECC9F3942E4B}">
                <a14:imgProps xmlns:a14="http://schemas.microsoft.com/office/drawing/2010/main">
                  <a14:imgLayer r:embed="rId4">
                    <a14:imgEffect>
                      <a14:backgroundRemoval t="7576" b="95455" l="4192" r="94012">
                        <a14:foregroundMark x1="24551" y1="10000" x2="8982" y2="25758"/>
                        <a14:foregroundMark x1="8982" y1="25758" x2="15569" y2="41515"/>
                        <a14:foregroundMark x1="15569" y1="41515" x2="22754" y2="41818"/>
                        <a14:foregroundMark x1="5988" y1="24848" x2="20359" y2="13030"/>
                        <a14:foregroundMark x1="9581" y1="17273" x2="19760" y2="10606"/>
                        <a14:foregroundMark x1="48503" y1="7576" x2="79641" y2="14242"/>
                        <a14:foregroundMark x1="79641" y1="14242" x2="85629" y2="29394"/>
                        <a14:foregroundMark x1="85629" y1="29394" x2="80838" y2="33939"/>
                        <a14:foregroundMark x1="59281" y1="7879" x2="69461" y2="8182"/>
                        <a14:foregroundMark x1="88024" y1="52121" x2="94012" y2="73030"/>
                        <a14:foregroundMark x1="69461" y1="95455" x2="68263" y2="87576"/>
                        <a14:foregroundMark x1="26347" y1="95455" x2="44910" y2="88182"/>
                        <a14:foregroundMark x1="56886" y1="66364" x2="60479" y2="36970"/>
                      </a14:backgroundRemoval>
                    </a14:imgEffect>
                  </a14:imgLayer>
                </a14:imgProps>
              </a:ext>
              <a:ext uri="{28A0092B-C50C-407E-A947-70E740481C1C}">
                <a14:useLocalDpi xmlns:a14="http://schemas.microsoft.com/office/drawing/2010/main"/>
              </a:ext>
            </a:extLst>
          </a:blip>
          <a:srcRect/>
          <a:stretch/>
        </p:blipFill>
        <p:spPr>
          <a:xfrm>
            <a:off x="2493114" y="2089488"/>
            <a:ext cx="1600200" cy="3141991"/>
          </a:xfrm>
          <a:prstGeom prst="rect">
            <a:avLst/>
          </a:prstGeom>
        </p:spPr>
      </p:pic>
      <p:pic>
        <p:nvPicPr>
          <p:cNvPr id="10" name="Picture 9">
            <a:extLst>
              <a:ext uri="{FF2B5EF4-FFF2-40B4-BE49-F238E27FC236}">
                <a16:creationId xmlns:a16="http://schemas.microsoft.com/office/drawing/2014/main" id="{7020E3FF-4986-8E91-ED7B-8F660A6A7896}"/>
              </a:ext>
            </a:extLst>
          </p:cNvPr>
          <p:cNvPicPr>
            <a:picLocks noChangeAspect="1"/>
          </p:cNvPicPr>
          <p:nvPr/>
        </p:nvPicPr>
        <p:blipFill rotWithShape="1">
          <a:blip r:embed="rId3" cstate="email">
            <a:extLst>
              <a:ext uri="{BEBA8EAE-BF5A-486C-A8C5-ECC9F3942E4B}">
                <a14:imgProps xmlns:a14="http://schemas.microsoft.com/office/drawing/2010/main">
                  <a14:imgLayer r:embed="rId4">
                    <a14:imgEffect>
                      <a14:backgroundRemoval t="7576" b="95455" l="4192" r="94012">
                        <a14:foregroundMark x1="24551" y1="10000" x2="8982" y2="25758"/>
                        <a14:foregroundMark x1="8982" y1="25758" x2="15569" y2="41515"/>
                        <a14:foregroundMark x1="15569" y1="41515" x2="22754" y2="41818"/>
                        <a14:foregroundMark x1="5988" y1="24848" x2="20359" y2="13030"/>
                        <a14:foregroundMark x1="9581" y1="17273" x2="19760" y2="10606"/>
                        <a14:foregroundMark x1="48503" y1="7576" x2="79641" y2="14242"/>
                        <a14:foregroundMark x1="79641" y1="14242" x2="85629" y2="29394"/>
                        <a14:foregroundMark x1="85629" y1="29394" x2="80838" y2="33939"/>
                        <a14:foregroundMark x1="59281" y1="7879" x2="69461" y2="8182"/>
                        <a14:foregroundMark x1="88024" y1="52121" x2="94012" y2="73030"/>
                        <a14:foregroundMark x1="69461" y1="95455" x2="68263" y2="87576"/>
                        <a14:foregroundMark x1="26347" y1="95455" x2="44910" y2="88182"/>
                        <a14:foregroundMark x1="56886" y1="66364" x2="60479" y2="36970"/>
                      </a14:backgroundRemoval>
                    </a14:imgEffect>
                  </a14:imgLayer>
                </a14:imgProps>
              </a:ext>
              <a:ext uri="{28A0092B-C50C-407E-A947-70E740481C1C}">
                <a14:useLocalDpi xmlns:a14="http://schemas.microsoft.com/office/drawing/2010/main"/>
              </a:ext>
            </a:extLst>
          </a:blip>
          <a:srcRect/>
          <a:stretch/>
        </p:blipFill>
        <p:spPr>
          <a:xfrm>
            <a:off x="3074890" y="3518249"/>
            <a:ext cx="1600200" cy="3141991"/>
          </a:xfrm>
          <a:prstGeom prst="rect">
            <a:avLst/>
          </a:prstGeom>
        </p:spPr>
      </p:pic>
      <p:pic>
        <p:nvPicPr>
          <p:cNvPr id="6" name="Picture 5">
            <a:extLst>
              <a:ext uri="{FF2B5EF4-FFF2-40B4-BE49-F238E27FC236}">
                <a16:creationId xmlns:a16="http://schemas.microsoft.com/office/drawing/2014/main" id="{69D3C722-FF7C-37F7-CA77-6CA74164FDDB}"/>
              </a:ext>
            </a:extLst>
          </p:cNvPr>
          <p:cNvPicPr>
            <a:picLocks noChangeAspect="1"/>
          </p:cNvPicPr>
          <p:nvPr/>
        </p:nvPicPr>
        <p:blipFill rotWithShape="1">
          <a:blip r:embed="rId3" cstate="email">
            <a:extLst>
              <a:ext uri="{BEBA8EAE-BF5A-486C-A8C5-ECC9F3942E4B}">
                <a14:imgProps xmlns:a14="http://schemas.microsoft.com/office/drawing/2010/main">
                  <a14:imgLayer r:embed="rId4">
                    <a14:imgEffect>
                      <a14:backgroundRemoval t="7576" b="95455" l="4192" r="94012">
                        <a14:foregroundMark x1="24551" y1="10000" x2="8982" y2="25758"/>
                        <a14:foregroundMark x1="8982" y1="25758" x2="15569" y2="41515"/>
                        <a14:foregroundMark x1="15569" y1="41515" x2="22754" y2="41818"/>
                        <a14:foregroundMark x1="5988" y1="24848" x2="20359" y2="13030"/>
                        <a14:foregroundMark x1="9581" y1="17273" x2="19760" y2="10606"/>
                        <a14:foregroundMark x1="48503" y1="7576" x2="79641" y2="14242"/>
                        <a14:foregroundMark x1="79641" y1="14242" x2="85629" y2="29394"/>
                        <a14:foregroundMark x1="85629" y1="29394" x2="80838" y2="33939"/>
                        <a14:foregroundMark x1="59281" y1="7879" x2="69461" y2="8182"/>
                        <a14:foregroundMark x1="88024" y1="52121" x2="94012" y2="73030"/>
                        <a14:foregroundMark x1="69461" y1="95455" x2="68263" y2="87576"/>
                        <a14:foregroundMark x1="26347" y1="95455" x2="44910" y2="88182"/>
                        <a14:foregroundMark x1="56886" y1="66364" x2="60479" y2="36970"/>
                      </a14:backgroundRemoval>
                    </a14:imgEffect>
                  </a14:imgLayer>
                </a14:imgProps>
              </a:ext>
              <a:ext uri="{28A0092B-C50C-407E-A947-70E740481C1C}">
                <a14:useLocalDpi xmlns:a14="http://schemas.microsoft.com/office/drawing/2010/main"/>
              </a:ext>
            </a:extLst>
          </a:blip>
          <a:srcRect/>
          <a:stretch/>
        </p:blipFill>
        <p:spPr>
          <a:xfrm>
            <a:off x="4720959" y="3708953"/>
            <a:ext cx="1600200" cy="3141991"/>
          </a:xfrm>
          <a:prstGeom prst="rect">
            <a:avLst/>
          </a:prstGeom>
        </p:spPr>
      </p:pic>
      <p:pic>
        <p:nvPicPr>
          <p:cNvPr id="13" name="Picture 2">
            <a:extLst>
              <a:ext uri="{FF2B5EF4-FFF2-40B4-BE49-F238E27FC236}">
                <a16:creationId xmlns:a16="http://schemas.microsoft.com/office/drawing/2014/main" id="{2ABB38FF-8500-2043-3CD6-67F47558065D}"/>
              </a:ext>
            </a:extLst>
          </p:cNvPr>
          <p:cNvPicPr>
            <a:picLocks noChangeAspect="1"/>
          </p:cNvPicPr>
          <p:nvPr/>
        </p:nvPicPr>
        <p:blipFill>
          <a:blip r:embed="rId5" cstate="screen">
            <a:extLst>
              <a:ext uri="{BEBA8EAE-BF5A-486C-A8C5-ECC9F3942E4B}">
                <a14:imgProps xmlns:a14="http://schemas.microsoft.com/office/drawing/2010/main">
                  <a14:imgLayer r:embed="rId6">
                    <a14:imgEffect>
                      <a14:backgroundRemoval t="15625" b="97917" l="41504" r="97461">
                        <a14:foregroundMark x1="81445" y1="20833" x2="86523" y2="19141"/>
                        <a14:foregroundMark x1="86523" y1="19141" x2="94434" y2="30208"/>
                        <a14:foregroundMark x1="94434" y1="30208" x2="90430" y2="52865"/>
                        <a14:foregroundMark x1="90430" y1="52865" x2="93652" y2="75651"/>
                        <a14:foregroundMark x1="89381" y1="94097" x2="89160" y2="95052"/>
                        <a14:foregroundMark x1="89767" y1="92429" x2="89733" y2="92578"/>
                        <a14:foregroundMark x1="91843" y1="83464" x2="91183" y2="86314"/>
                        <a14:foregroundMark x1="93652" y1="75651" x2="93550" y2="76094"/>
                        <a14:foregroundMark x1="84325" y1="99604" x2="84180" y2="99740"/>
                        <a14:foregroundMark x1="89160" y1="95052" x2="88321" y2="95842"/>
                        <a14:foregroundMark x1="84029" y1="94697" x2="83203" y2="67057"/>
                        <a14:foregroundMark x1="84180" y1="99740" x2="84174" y2="99546"/>
                        <a14:foregroundMark x1="83203" y1="67057" x2="79590" y2="72135"/>
                        <a14:foregroundMark x1="79590" y1="72135" x2="83496" y2="76693"/>
                        <a14:foregroundMark x1="83496" y1="76693" x2="78711" y2="25260"/>
                        <a14:foregroundMark x1="78711" y1="25260" x2="81445" y2="19531"/>
                        <a14:foregroundMark x1="81445" y1="19531" x2="89648" y2="18229"/>
                        <a14:foregroundMark x1="89648" y1="18229" x2="94824" y2="22786"/>
                        <a14:foregroundMark x1="94824" y1="22786" x2="96777" y2="29167"/>
                        <a14:foregroundMark x1="96777" y1="29167" x2="95508" y2="32161"/>
                        <a14:foregroundMark x1="80371" y1="23047" x2="92578" y2="30469"/>
                        <a14:foregroundMark x1="77051" y1="34245" x2="77344" y2="24479"/>
                        <a14:foregroundMark x1="77344" y1="24479" x2="81543" y2="18359"/>
                        <a14:foregroundMark x1="81543" y1="18359" x2="91992" y2="18880"/>
                        <a14:foregroundMark x1="91992" y1="18880" x2="97656" y2="25260"/>
                        <a14:foregroundMark x1="97656" y1="25260" x2="97461" y2="33464"/>
                        <a14:foregroundMark x1="97461" y1="33464" x2="93848" y2="44792"/>
                        <a14:foregroundMark x1="87305" y1="63542" x2="87207" y2="81120"/>
                        <a14:foregroundMark x1="91113" y1="96224" x2="88616" y2="92894"/>
                        <a14:foregroundMark x1="87223" y1="89844" x2="87695" y2="85547"/>
                        <a14:foregroundMark x1="80371" y1="96354" x2="83594" y2="93099"/>
                        <a14:foregroundMark x1="88965" y1="63281" x2="89063" y2="82552"/>
                        <a14:foregroundMark x1="91699" y1="16146" x2="81250" y2="15755"/>
                        <a14:foregroundMark x1="81250" y1="15755" x2="80859" y2="15755"/>
                        <a14:foregroundMark x1="70996" y1="66016" x2="66504" y2="60156"/>
                        <a14:foregroundMark x1="71437" y1="66608" x2="68555" y2="61979"/>
                        <a14:foregroundMark x1="71710" y1="69713" x2="67773" y2="63151"/>
                        <a14:foregroundMark x1="66628" y1="59505" x2="65723" y2="57943"/>
                        <a14:foregroundMark x1="71674" y1="68218" x2="66842" y2="59875"/>
                        <a14:foregroundMark x1="51172" y1="65755" x2="44727" y2="66276"/>
                        <a14:foregroundMark x1="44727" y1="66276" x2="42871" y2="66276"/>
                        <a14:foregroundMark x1="44824" y1="39844" x2="41504" y2="69010"/>
                        <a14:foregroundMark x1="66016" y1="97917" x2="61133" y2="91797"/>
                        <a14:foregroundMark x1="61133" y1="91797" x2="61133" y2="91797"/>
                        <a14:foregroundMark x1="54590" y1="97005" x2="58789" y2="94141"/>
                        <a14:foregroundMark x1="93066" y1="49349" x2="88379" y2="55599"/>
                        <a14:foregroundMark x1="88379" y1="55599" x2="79688" y2="58464"/>
                        <a14:foregroundMark x1="79688" y1="58464" x2="77148" y2="51172"/>
                        <a14:foregroundMark x1="77148" y1="51172" x2="85059" y2="50781"/>
                        <a14:foregroundMark x1="85059" y1="50781" x2="89844" y2="54427"/>
                        <a14:foregroundMark x1="89844" y1="54427" x2="87305" y2="55208"/>
                        <a14:foregroundMark x1="90137" y1="93750" x2="89844" y2="94792"/>
                        <a14:foregroundMark x1="81641" y1="93099" x2="84082" y2="95573"/>
                        <a14:foregroundMark x1="66309" y1="60174" x2="65625" y2="58984"/>
                        <a14:foregroundMark x1="71728" y1="69602" x2="66522" y2="60545"/>
                        <a14:foregroundMark x1="65625" y1="58984" x2="67130" y2="58453"/>
                        <a14:foregroundMark x1="69597" y1="67831" x2="71680" y2="69904"/>
                        <a14:foregroundMark x1="65254" y1="72584" x2="64355" y2="71094"/>
                        <a14:foregroundMark x1="66905" y1="66471" x2="69238" y2="62240"/>
                        <a14:foregroundMark x1="64355" y1="71094" x2="65432" y2="69141"/>
                        <a14:foregroundMark x1="69238" y1="62240" x2="69476" y2="61990"/>
                        <a14:foregroundMark x1="69434" y1="64193" x2="69824" y2="71484"/>
                        <a14:foregroundMark x1="69824" y1="71484" x2="69824" y2="69401"/>
                        <a14:foregroundMark x1="70410" y1="69531" x2="70020" y2="69010"/>
                        <a14:backgroundMark x1="68555" y1="57161" x2="72949" y2="62500"/>
                        <a14:backgroundMark x1="72949" y1="62500" x2="73926" y2="69141"/>
                        <a14:backgroundMark x1="73926" y1="69141" x2="72461" y2="78255"/>
                        <a14:backgroundMark x1="67188" y1="58333" x2="67578" y2="58333"/>
                        <a14:backgroundMark x1="72070" y1="56641" x2="75098" y2="63932"/>
                        <a14:backgroundMark x1="75098" y1="63932" x2="74219" y2="69792"/>
                        <a14:backgroundMark x1="92578" y1="76172" x2="92773" y2="80469"/>
                        <a14:backgroundMark x1="92188" y1="80078" x2="92188" y2="83464"/>
                        <a14:backgroundMark x1="89746" y1="86719" x2="90625" y2="92188"/>
                        <a14:backgroundMark x1="87305" y1="89844" x2="87305" y2="92578"/>
                        <a14:backgroundMark x1="90039" y1="98438" x2="84180" y2="96875"/>
                        <a14:backgroundMark x1="84180" y1="96875" x2="89648" y2="98958"/>
                        <a14:backgroundMark x1="89648" y1="98958" x2="89844" y2="98568"/>
                        <a14:backgroundMark x1="73438" y1="78776" x2="67871" y2="77734"/>
                        <a14:backgroundMark x1="67871" y1="77734" x2="66113" y2="70182"/>
                        <a14:backgroundMark x1="66113" y1="70182" x2="66602" y2="66146"/>
                        <a14:backgroundMark x1="65625" y1="66927" x2="65625" y2="69141"/>
                        <a14:backgroundMark x1="65723" y1="72396" x2="66602" y2="76172"/>
                        <a14:backgroundMark x1="69434" y1="79688" x2="72559" y2="80990"/>
                        <a14:backgroundMark x1="71582" y1="82943" x2="72949" y2="80339"/>
                        <a14:backgroundMark x1="67428" y1="65598" x2="66699" y2="65234"/>
                      </a14:backgroundRemoval>
                    </a14:imgEffect>
                  </a14:imgLayer>
                </a14:imgProps>
              </a:ext>
              <a:ext uri="{28A0092B-C50C-407E-A947-70E740481C1C}">
                <a14:useLocalDpi xmlns:a14="http://schemas.microsoft.com/office/drawing/2010/main"/>
              </a:ext>
            </a:extLst>
          </a:blip>
          <a:srcRect l="74728" t="13829" r="-217" b="2127"/>
          <a:stretch>
            <a:fillRect/>
          </a:stretch>
        </p:blipFill>
        <p:spPr>
          <a:xfrm>
            <a:off x="-93064" y="838200"/>
            <a:ext cx="1808374" cy="4471851"/>
          </a:xfrm>
          <a:prstGeom prst="rect">
            <a:avLst/>
          </a:prstGeom>
        </p:spPr>
      </p:pic>
      <p:pic>
        <p:nvPicPr>
          <p:cNvPr id="14" name="Picture 2">
            <a:extLst>
              <a:ext uri="{FF2B5EF4-FFF2-40B4-BE49-F238E27FC236}">
                <a16:creationId xmlns:a16="http://schemas.microsoft.com/office/drawing/2014/main" id="{001BB05B-CA0D-620B-490A-177E3CB4456A}"/>
              </a:ext>
            </a:extLst>
          </p:cNvPr>
          <p:cNvPicPr>
            <a:picLocks noChangeAspect="1"/>
          </p:cNvPicPr>
          <p:nvPr/>
        </p:nvPicPr>
        <p:blipFill>
          <a:blip r:embed="rId5" cstate="screen">
            <a:extLst>
              <a:ext uri="{BEBA8EAE-BF5A-486C-A8C5-ECC9F3942E4B}">
                <a14:imgProps xmlns:a14="http://schemas.microsoft.com/office/drawing/2010/main">
                  <a14:imgLayer r:embed="rId6">
                    <a14:imgEffect>
                      <a14:backgroundRemoval t="15625" b="97917" l="41504" r="97461">
                        <a14:foregroundMark x1="81445" y1="20833" x2="86523" y2="19141"/>
                        <a14:foregroundMark x1="86523" y1="19141" x2="94434" y2="30208"/>
                        <a14:foregroundMark x1="94434" y1="30208" x2="90430" y2="52865"/>
                        <a14:foregroundMark x1="90430" y1="52865" x2="93652" y2="75651"/>
                        <a14:foregroundMark x1="89381" y1="94097" x2="89160" y2="95052"/>
                        <a14:foregroundMark x1="89767" y1="92429" x2="89733" y2="92578"/>
                        <a14:foregroundMark x1="91843" y1="83464" x2="91183" y2="86314"/>
                        <a14:foregroundMark x1="93652" y1="75651" x2="93550" y2="76094"/>
                        <a14:foregroundMark x1="84325" y1="99604" x2="84180" y2="99740"/>
                        <a14:foregroundMark x1="89160" y1="95052" x2="88321" y2="95842"/>
                        <a14:foregroundMark x1="84029" y1="94697" x2="83203" y2="67057"/>
                        <a14:foregroundMark x1="84180" y1="99740" x2="84174" y2="99546"/>
                        <a14:foregroundMark x1="83203" y1="67057" x2="79590" y2="72135"/>
                        <a14:foregroundMark x1="79590" y1="72135" x2="83496" y2="76693"/>
                        <a14:foregroundMark x1="83496" y1="76693" x2="78711" y2="25260"/>
                        <a14:foregroundMark x1="78711" y1="25260" x2="81445" y2="19531"/>
                        <a14:foregroundMark x1="81445" y1="19531" x2="89648" y2="18229"/>
                        <a14:foregroundMark x1="89648" y1="18229" x2="94824" y2="22786"/>
                        <a14:foregroundMark x1="94824" y1="22786" x2="96777" y2="29167"/>
                        <a14:foregroundMark x1="96777" y1="29167" x2="95508" y2="32161"/>
                        <a14:foregroundMark x1="80371" y1="23047" x2="92578" y2="30469"/>
                        <a14:foregroundMark x1="77051" y1="34245" x2="77344" y2="24479"/>
                        <a14:foregroundMark x1="77344" y1="24479" x2="81543" y2="18359"/>
                        <a14:foregroundMark x1="81543" y1="18359" x2="91992" y2="18880"/>
                        <a14:foregroundMark x1="91992" y1="18880" x2="97656" y2="25260"/>
                        <a14:foregroundMark x1="97656" y1="25260" x2="97461" y2="33464"/>
                        <a14:foregroundMark x1="97461" y1="33464" x2="93848" y2="44792"/>
                        <a14:foregroundMark x1="87305" y1="63542" x2="87207" y2="81120"/>
                        <a14:foregroundMark x1="91113" y1="96224" x2="88616" y2="92894"/>
                        <a14:foregroundMark x1="87223" y1="89844" x2="87695" y2="85547"/>
                        <a14:foregroundMark x1="80371" y1="96354" x2="83594" y2="93099"/>
                        <a14:foregroundMark x1="88965" y1="63281" x2="89063" y2="82552"/>
                        <a14:foregroundMark x1="91699" y1="16146" x2="81250" y2="15755"/>
                        <a14:foregroundMark x1="81250" y1="15755" x2="80859" y2="15755"/>
                        <a14:foregroundMark x1="70996" y1="66016" x2="66504" y2="60156"/>
                        <a14:foregroundMark x1="71437" y1="66608" x2="68555" y2="61979"/>
                        <a14:foregroundMark x1="71710" y1="69713" x2="67773" y2="63151"/>
                        <a14:foregroundMark x1="66628" y1="59505" x2="65723" y2="57943"/>
                        <a14:foregroundMark x1="71674" y1="68218" x2="66842" y2="59875"/>
                        <a14:foregroundMark x1="51172" y1="65755" x2="44727" y2="66276"/>
                        <a14:foregroundMark x1="44727" y1="66276" x2="42871" y2="66276"/>
                        <a14:foregroundMark x1="44824" y1="39844" x2="41504" y2="69010"/>
                        <a14:foregroundMark x1="66016" y1="97917" x2="61133" y2="91797"/>
                        <a14:foregroundMark x1="61133" y1="91797" x2="61133" y2="91797"/>
                        <a14:foregroundMark x1="54590" y1="97005" x2="58789" y2="94141"/>
                        <a14:foregroundMark x1="93066" y1="49349" x2="88379" y2="55599"/>
                        <a14:foregroundMark x1="88379" y1="55599" x2="79688" y2="58464"/>
                        <a14:foregroundMark x1="79688" y1="58464" x2="77148" y2="51172"/>
                        <a14:foregroundMark x1="77148" y1="51172" x2="85059" y2="50781"/>
                        <a14:foregroundMark x1="85059" y1="50781" x2="89844" y2="54427"/>
                        <a14:foregroundMark x1="89844" y1="54427" x2="87305" y2="55208"/>
                        <a14:foregroundMark x1="90137" y1="93750" x2="89844" y2="94792"/>
                        <a14:foregroundMark x1="81641" y1="93099" x2="84082" y2="95573"/>
                        <a14:foregroundMark x1="66309" y1="60174" x2="65625" y2="58984"/>
                        <a14:foregroundMark x1="71728" y1="69602" x2="66522" y2="60545"/>
                        <a14:foregroundMark x1="65625" y1="58984" x2="67130" y2="58453"/>
                        <a14:foregroundMark x1="69597" y1="67831" x2="71680" y2="69904"/>
                        <a14:foregroundMark x1="65254" y1="72584" x2="64355" y2="71094"/>
                        <a14:foregroundMark x1="66905" y1="66471" x2="69238" y2="62240"/>
                        <a14:foregroundMark x1="64355" y1="71094" x2="65432" y2="69141"/>
                        <a14:foregroundMark x1="69238" y1="62240" x2="69476" y2="61990"/>
                        <a14:foregroundMark x1="69434" y1="64193" x2="69824" y2="71484"/>
                        <a14:foregroundMark x1="69824" y1="71484" x2="69824" y2="69401"/>
                        <a14:foregroundMark x1="70410" y1="69531" x2="70020" y2="69010"/>
                        <a14:backgroundMark x1="68555" y1="57161" x2="72949" y2="62500"/>
                        <a14:backgroundMark x1="72949" y1="62500" x2="73926" y2="69141"/>
                        <a14:backgroundMark x1="73926" y1="69141" x2="72461" y2="78255"/>
                        <a14:backgroundMark x1="67188" y1="58333" x2="67578" y2="58333"/>
                        <a14:backgroundMark x1="72070" y1="56641" x2="75098" y2="63932"/>
                        <a14:backgroundMark x1="75098" y1="63932" x2="74219" y2="69792"/>
                        <a14:backgroundMark x1="92578" y1="76172" x2="92773" y2="80469"/>
                        <a14:backgroundMark x1="92188" y1="80078" x2="92188" y2="83464"/>
                        <a14:backgroundMark x1="89746" y1="86719" x2="90625" y2="92188"/>
                        <a14:backgroundMark x1="87305" y1="89844" x2="87305" y2="92578"/>
                        <a14:backgroundMark x1="90039" y1="98438" x2="84180" y2="96875"/>
                        <a14:backgroundMark x1="84180" y1="96875" x2="89648" y2="98958"/>
                        <a14:backgroundMark x1="89648" y1="98958" x2="89844" y2="98568"/>
                        <a14:backgroundMark x1="73438" y1="78776" x2="67871" y2="77734"/>
                        <a14:backgroundMark x1="67871" y1="77734" x2="66113" y2="70182"/>
                        <a14:backgroundMark x1="66113" y1="70182" x2="66602" y2="66146"/>
                        <a14:backgroundMark x1="65625" y1="66927" x2="65625" y2="69141"/>
                        <a14:backgroundMark x1="65723" y1="72396" x2="66602" y2="76172"/>
                        <a14:backgroundMark x1="69434" y1="79688" x2="72559" y2="80990"/>
                        <a14:backgroundMark x1="71582" y1="82943" x2="72949" y2="80339"/>
                        <a14:backgroundMark x1="67428" y1="65598" x2="66699" y2="65234"/>
                      </a14:backgroundRemoval>
                    </a14:imgEffect>
                  </a14:imgLayer>
                </a14:imgProps>
              </a:ext>
              <a:ext uri="{28A0092B-C50C-407E-A947-70E740481C1C}">
                <a14:useLocalDpi xmlns:a14="http://schemas.microsoft.com/office/drawing/2010/main"/>
              </a:ext>
            </a:extLst>
          </a:blip>
          <a:srcRect l="42554" t="13829" r="25225" b="2127"/>
          <a:stretch>
            <a:fillRect/>
          </a:stretch>
        </p:blipFill>
        <p:spPr>
          <a:xfrm>
            <a:off x="536843" y="2423499"/>
            <a:ext cx="2286000" cy="4471851"/>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http://stockarch.com/files/13/03/dry_field.jpg"/>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0" y="0"/>
            <a:ext cx="9144000" cy="6832979"/>
          </a:xfrm>
          <a:prstGeom prst="rect">
            <a:avLst/>
          </a:prstGeom>
          <a:noFill/>
          <a:ln w="9525">
            <a:noFill/>
            <a:miter lim="800000"/>
            <a:headEnd/>
            <a:tailEnd/>
          </a:ln>
        </p:spPr>
      </p:pic>
      <p:sp>
        <p:nvSpPr>
          <p:cNvPr id="7" name="Rounded Rectangular Callout 6"/>
          <p:cNvSpPr/>
          <p:nvPr/>
        </p:nvSpPr>
        <p:spPr>
          <a:xfrm>
            <a:off x="0" y="0"/>
            <a:ext cx="7772400" cy="1295400"/>
          </a:xfrm>
          <a:prstGeom prst="wedgeRoundRectCallout">
            <a:avLst>
              <a:gd name="adj1" fmla="val 67862"/>
              <a:gd name="adj2" fmla="val -48611"/>
              <a:gd name="adj3" fmla="val 16667"/>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5400" b="1" dirty="0">
                <a:solidFill>
                  <a:srgbClr val="FFFFFF"/>
                </a:solidFill>
                <a:latin typeface="Bodoni MT Black" panose="02070A03080606020203" pitchFamily="18" charset="0"/>
                <a:ea typeface="MS PGothic" pitchFamily="34" charset="-128"/>
                <a:cs typeface="Arial" pitchFamily="34" charset="0"/>
              </a:rPr>
              <a:t>Exodus 10:12</a:t>
            </a:r>
            <a:endParaRPr lang="en-US" sz="5400" b="1" dirty="0">
              <a:solidFill>
                <a:srgbClr val="FFFFFF"/>
              </a:solidFill>
              <a:latin typeface="Bodoni MT Black" panose="02070A03080606020203" pitchFamily="18" charset="0"/>
              <a:ea typeface="MS PGothic" pitchFamily="34" charset="-128"/>
            </a:endParaRPr>
          </a:p>
        </p:txBody>
      </p:sp>
      <p:pic>
        <p:nvPicPr>
          <p:cNvPr id="2" name="Picture 4" descr="http://images.clipartpanda.com/locust-clip-art-locust-clip-art-5.gif">
            <a:extLst>
              <a:ext uri="{FF2B5EF4-FFF2-40B4-BE49-F238E27FC236}">
                <a16:creationId xmlns:a16="http://schemas.microsoft.com/office/drawing/2014/main" id="{0824E762-1195-1538-2364-4D50B07061FF}"/>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56139" y="1399853"/>
            <a:ext cx="2324100" cy="2133600"/>
          </a:xfrm>
          <a:prstGeom prst="rect">
            <a:avLst/>
          </a:prstGeom>
          <a:noFill/>
          <a:ln w="9525">
            <a:noFill/>
            <a:miter lim="800000"/>
            <a:headEnd/>
            <a:tailEnd/>
          </a:ln>
        </p:spPr>
      </p:pic>
      <p:pic>
        <p:nvPicPr>
          <p:cNvPr id="3" name="Picture 4" descr="http://images.clipartpanda.com/locust-clip-art-locust-clip-art-5.gif">
            <a:extLst>
              <a:ext uri="{FF2B5EF4-FFF2-40B4-BE49-F238E27FC236}">
                <a16:creationId xmlns:a16="http://schemas.microsoft.com/office/drawing/2014/main" id="{5A1D2073-471F-254D-AEBD-10715D9FF232}"/>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971800" y="4724400"/>
            <a:ext cx="2324100" cy="2133600"/>
          </a:xfrm>
          <a:prstGeom prst="rect">
            <a:avLst/>
          </a:prstGeom>
          <a:noFill/>
          <a:ln w="9525">
            <a:noFill/>
            <a:miter lim="800000"/>
            <a:headEnd/>
            <a:tailEnd/>
          </a:ln>
        </p:spPr>
      </p:pic>
      <p:pic>
        <p:nvPicPr>
          <p:cNvPr id="5" name="Picture 4" descr="http://images.clipartpanda.com/locust-clip-art-locust-clip-art-5.gif">
            <a:extLst>
              <a:ext uri="{FF2B5EF4-FFF2-40B4-BE49-F238E27FC236}">
                <a16:creationId xmlns:a16="http://schemas.microsoft.com/office/drawing/2014/main" id="{7AE18E0B-037A-653C-89E0-135F2794D448}"/>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6935" y="4711890"/>
            <a:ext cx="2324100" cy="2133600"/>
          </a:xfrm>
          <a:prstGeom prst="rect">
            <a:avLst/>
          </a:prstGeom>
          <a:noFill/>
          <a:ln w="9525">
            <a:noFill/>
            <a:miter lim="800000"/>
            <a:headEnd/>
            <a:tailEnd/>
          </a:ln>
        </p:spPr>
      </p:pic>
      <p:pic>
        <p:nvPicPr>
          <p:cNvPr id="6" name="Picture 4" descr="http://images.clipartpanda.com/locust-clip-art-locust-clip-art-5.gif">
            <a:extLst>
              <a:ext uri="{FF2B5EF4-FFF2-40B4-BE49-F238E27FC236}">
                <a16:creationId xmlns:a16="http://schemas.microsoft.com/office/drawing/2014/main" id="{1659FADA-8A3B-795A-074D-B8795BECD928}"/>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762835" y="4738662"/>
            <a:ext cx="2324100" cy="2133600"/>
          </a:xfrm>
          <a:prstGeom prst="rect">
            <a:avLst/>
          </a:prstGeom>
          <a:noFill/>
          <a:ln w="9525">
            <a:noFill/>
            <a:miter lim="800000"/>
            <a:headEnd/>
            <a:tailEnd/>
          </a:ln>
        </p:spPr>
      </p:pic>
      <p:pic>
        <p:nvPicPr>
          <p:cNvPr id="11" name="Picture 4" descr="http://images.clipartpanda.com/locust-clip-art-locust-clip-art-5.gif">
            <a:extLst>
              <a:ext uri="{FF2B5EF4-FFF2-40B4-BE49-F238E27FC236}">
                <a16:creationId xmlns:a16="http://schemas.microsoft.com/office/drawing/2014/main" id="{86FC780F-9284-87E5-8216-E462C4AC0B62}"/>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647251" y="4797637"/>
            <a:ext cx="2324100" cy="2133600"/>
          </a:xfrm>
          <a:prstGeom prst="rect">
            <a:avLst/>
          </a:prstGeom>
          <a:noFill/>
          <a:ln w="9525">
            <a:noFill/>
            <a:miter lim="800000"/>
            <a:headEnd/>
            <a:tailEnd/>
          </a:ln>
        </p:spPr>
      </p:pic>
      <p:pic>
        <p:nvPicPr>
          <p:cNvPr id="12" name="Picture 4" descr="http://images.clipartpanda.com/locust-clip-art-locust-clip-art-5.gif">
            <a:extLst>
              <a:ext uri="{FF2B5EF4-FFF2-40B4-BE49-F238E27FC236}">
                <a16:creationId xmlns:a16="http://schemas.microsoft.com/office/drawing/2014/main" id="{F349FBD8-6FA9-BE58-0E91-EBE587123F48}"/>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28829" y="4817328"/>
            <a:ext cx="2324100" cy="2133600"/>
          </a:xfrm>
          <a:prstGeom prst="rect">
            <a:avLst/>
          </a:prstGeom>
          <a:noFill/>
          <a:ln w="9525">
            <a:noFill/>
            <a:miter lim="800000"/>
            <a:headEnd/>
            <a:tailEnd/>
          </a:ln>
        </p:spPr>
      </p:pic>
      <p:pic>
        <p:nvPicPr>
          <p:cNvPr id="13" name="Picture 4" descr="http://images.clipartpanda.com/locust-clip-art-locust-clip-art-5.gif">
            <a:extLst>
              <a:ext uri="{FF2B5EF4-FFF2-40B4-BE49-F238E27FC236}">
                <a16:creationId xmlns:a16="http://schemas.microsoft.com/office/drawing/2014/main" id="{E94CB556-A927-7185-56C3-9094B11B5400}"/>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810606" y="2945925"/>
            <a:ext cx="2324100" cy="2133600"/>
          </a:xfrm>
          <a:prstGeom prst="rect">
            <a:avLst/>
          </a:prstGeom>
          <a:noFill/>
          <a:ln w="9525">
            <a:noFill/>
            <a:miter lim="800000"/>
            <a:headEnd/>
            <a:tailEnd/>
          </a:ln>
        </p:spPr>
      </p:pic>
      <p:pic>
        <p:nvPicPr>
          <p:cNvPr id="14" name="Picture 4" descr="http://images.clipartpanda.com/locust-clip-art-locust-clip-art-5.gif">
            <a:extLst>
              <a:ext uri="{FF2B5EF4-FFF2-40B4-BE49-F238E27FC236}">
                <a16:creationId xmlns:a16="http://schemas.microsoft.com/office/drawing/2014/main" id="{FDB739DA-54B6-F697-9272-CDF90D3197D9}"/>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151907" y="2957660"/>
            <a:ext cx="2324100" cy="2133600"/>
          </a:xfrm>
          <a:prstGeom prst="rect">
            <a:avLst/>
          </a:prstGeom>
          <a:noFill/>
          <a:ln w="9525">
            <a:noFill/>
            <a:miter lim="800000"/>
            <a:headEnd/>
            <a:tailEnd/>
          </a:ln>
        </p:spPr>
      </p:pic>
      <p:pic>
        <p:nvPicPr>
          <p:cNvPr id="15" name="Picture 4" descr="http://images.clipartpanda.com/locust-clip-art-locust-clip-art-5.gif">
            <a:extLst>
              <a:ext uri="{FF2B5EF4-FFF2-40B4-BE49-F238E27FC236}">
                <a16:creationId xmlns:a16="http://schemas.microsoft.com/office/drawing/2014/main" id="{777EB46E-567D-1CDB-1B4E-68F49A64736E}"/>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368796" y="3070491"/>
            <a:ext cx="2324100" cy="2133600"/>
          </a:xfrm>
          <a:prstGeom prst="rect">
            <a:avLst/>
          </a:prstGeom>
          <a:noFill/>
          <a:ln w="9525">
            <a:noFill/>
            <a:miter lim="800000"/>
            <a:headEnd/>
            <a:tailEnd/>
          </a:ln>
        </p:spPr>
      </p:pic>
      <p:pic>
        <p:nvPicPr>
          <p:cNvPr id="16" name="Picture 4" descr="http://images.clipartpanda.com/locust-clip-art-locust-clip-art-5.gif">
            <a:extLst>
              <a:ext uri="{FF2B5EF4-FFF2-40B4-BE49-F238E27FC236}">
                <a16:creationId xmlns:a16="http://schemas.microsoft.com/office/drawing/2014/main" id="{121BB76A-65C3-EA85-B480-5C8AE22091E2}"/>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426487" y="3050588"/>
            <a:ext cx="2324100" cy="2133600"/>
          </a:xfrm>
          <a:prstGeom prst="rect">
            <a:avLst/>
          </a:prstGeom>
          <a:noFill/>
          <a:ln w="9525">
            <a:noFill/>
            <a:miter lim="800000"/>
            <a:headEnd/>
            <a:tailEnd/>
          </a:ln>
        </p:spPr>
      </p:pic>
      <p:pic>
        <p:nvPicPr>
          <p:cNvPr id="17" name="Picture 4" descr="http://images.clipartpanda.com/locust-clip-art-locust-clip-art-5.gif">
            <a:extLst>
              <a:ext uri="{FF2B5EF4-FFF2-40B4-BE49-F238E27FC236}">
                <a16:creationId xmlns:a16="http://schemas.microsoft.com/office/drawing/2014/main" id="{5CBAE19D-E626-6E49-4305-EB139ADBACC3}"/>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805500" y="3050588"/>
            <a:ext cx="2324100" cy="2133600"/>
          </a:xfrm>
          <a:prstGeom prst="rect">
            <a:avLst/>
          </a:prstGeom>
          <a:noFill/>
          <a:ln w="9525">
            <a:noFill/>
            <a:miter lim="800000"/>
            <a:headEnd/>
            <a:tailEnd/>
          </a:ln>
        </p:spPr>
      </p:pic>
      <p:pic>
        <p:nvPicPr>
          <p:cNvPr id="18" name="Picture 4" descr="http://images.clipartpanda.com/locust-clip-art-locust-clip-art-5.gif">
            <a:extLst>
              <a:ext uri="{FF2B5EF4-FFF2-40B4-BE49-F238E27FC236}">
                <a16:creationId xmlns:a16="http://schemas.microsoft.com/office/drawing/2014/main" id="{3E80409B-72CA-FC04-0C72-7F05BFF2F883}"/>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639580" y="1343556"/>
            <a:ext cx="2324100" cy="2133600"/>
          </a:xfrm>
          <a:prstGeom prst="rect">
            <a:avLst/>
          </a:prstGeom>
          <a:noFill/>
          <a:ln w="9525">
            <a:noFill/>
            <a:miter lim="800000"/>
            <a:headEnd/>
            <a:tailEnd/>
          </a:ln>
        </p:spPr>
      </p:pic>
      <p:pic>
        <p:nvPicPr>
          <p:cNvPr id="19" name="Picture 4" descr="http://images.clipartpanda.com/locust-clip-art-locust-clip-art-5.gif">
            <a:extLst>
              <a:ext uri="{FF2B5EF4-FFF2-40B4-BE49-F238E27FC236}">
                <a16:creationId xmlns:a16="http://schemas.microsoft.com/office/drawing/2014/main" id="{9B792324-F207-AC02-50EF-D26061DC0948}"/>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594348" y="1495459"/>
            <a:ext cx="2324100" cy="2133600"/>
          </a:xfrm>
          <a:prstGeom prst="rect">
            <a:avLst/>
          </a:prstGeom>
          <a:noFill/>
          <a:ln w="9525">
            <a:noFill/>
            <a:miter lim="800000"/>
            <a:headEnd/>
            <a:tailEnd/>
          </a:ln>
        </p:spPr>
      </p:pic>
      <p:pic>
        <p:nvPicPr>
          <p:cNvPr id="20" name="Picture 4" descr="http://images.clipartpanda.com/locust-clip-art-locust-clip-art-5.gif">
            <a:extLst>
              <a:ext uri="{FF2B5EF4-FFF2-40B4-BE49-F238E27FC236}">
                <a16:creationId xmlns:a16="http://schemas.microsoft.com/office/drawing/2014/main" id="{FC26FE8B-E564-A7BE-4DAE-7DC4AA3C3F49}"/>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017596" y="1436484"/>
            <a:ext cx="2324100" cy="2133600"/>
          </a:xfrm>
          <a:prstGeom prst="rect">
            <a:avLst/>
          </a:prstGeom>
          <a:noFill/>
          <a:ln w="9525">
            <a:noFill/>
            <a:miter lim="800000"/>
            <a:headEnd/>
            <a:tailEnd/>
          </a:ln>
        </p:spPr>
      </p:pic>
      <p:pic>
        <p:nvPicPr>
          <p:cNvPr id="21" name="Picture 4" descr="http://images.clipartpanda.com/locust-clip-art-locust-clip-art-5.gif">
            <a:extLst>
              <a:ext uri="{FF2B5EF4-FFF2-40B4-BE49-F238E27FC236}">
                <a16:creationId xmlns:a16="http://schemas.microsoft.com/office/drawing/2014/main" id="{0C9D4A65-7322-7834-59D7-FD8EEB579135}"/>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414513" y="1331821"/>
            <a:ext cx="2324100" cy="2133600"/>
          </a:xfrm>
          <a:prstGeom prst="rect">
            <a:avLst/>
          </a:prstGeom>
          <a:noFill/>
          <a:ln w="9525">
            <a:noFill/>
            <a:miter lim="800000"/>
            <a:headEnd/>
            <a:tailEnd/>
          </a:ln>
        </p:spPr>
      </p:pic>
    </p:spTree>
    <p:extLst>
      <p:ext uri="{BB962C8B-B14F-4D97-AF65-F5344CB8AC3E}">
        <p14:creationId xmlns:p14="http://schemas.microsoft.com/office/powerpoint/2010/main" val="9007301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745534"/>
            <a:ext cx="9170158" cy="6112466"/>
          </a:xfrm>
          <a:prstGeom prst="rect">
            <a:avLst/>
          </a:prstGeom>
        </p:spPr>
      </p:pic>
      <p:sp>
        <p:nvSpPr>
          <p:cNvPr id="9224" name="Rectangle 1"/>
          <p:cNvSpPr>
            <a:spLocks noChangeArrowheads="1"/>
          </p:cNvSpPr>
          <p:nvPr/>
        </p:nvSpPr>
        <p:spPr bwMode="auto">
          <a:xfrm>
            <a:off x="-26158" y="-13648"/>
            <a:ext cx="9170158" cy="759182"/>
          </a:xfrm>
          <a:prstGeom prst="rect">
            <a:avLst/>
          </a:prstGeom>
          <a:solidFill>
            <a:schemeClr val="tx1"/>
          </a:solidFill>
          <a:ln w="9525">
            <a:noFill/>
            <a:miter lim="800000"/>
            <a:headEnd/>
            <a:tailEnd/>
          </a:ln>
        </p:spPr>
        <p:txBody>
          <a:bodyPr wrap="square">
            <a:spAutoFit/>
          </a:bodyPr>
          <a:lstStyle/>
          <a:p>
            <a:pPr algn="ctr">
              <a:lnSpc>
                <a:spcPts val="5200"/>
              </a:lnSpc>
            </a:pPr>
            <a:r>
              <a:rPr lang="en-US" sz="4800" dirty="0">
                <a:solidFill>
                  <a:schemeClr val="bg1">
                    <a:lumMod val="95000"/>
                  </a:schemeClr>
                </a:solidFill>
                <a:latin typeface="Bodoni MT Black" panose="02070A03080606020203" pitchFamily="18" charset="0"/>
                <a:cs typeface="Arial" pitchFamily="34" charset="0"/>
              </a:rPr>
              <a:t>Exodus 10:13-14</a:t>
            </a:r>
            <a:endParaRPr lang="en-US" sz="4800" dirty="0">
              <a:solidFill>
                <a:schemeClr val="bg1">
                  <a:lumMod val="95000"/>
                </a:schemeClr>
              </a:solidFill>
              <a:latin typeface="Bodoni MT Black" panose="02070A03080606020203" pitchFamily="18" charset="0"/>
            </a:endParaRPr>
          </a:p>
        </p:txBody>
      </p:sp>
    </p:spTree>
    <p:extLst>
      <p:ext uri="{BB962C8B-B14F-4D97-AF65-F5344CB8AC3E}">
        <p14:creationId xmlns:p14="http://schemas.microsoft.com/office/powerpoint/2010/main" val="6811857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1" name="Picture 2" descr="http://stockarch.com/files/13/03/dry_field.jp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0" y="0"/>
            <a:ext cx="9144000" cy="6832979"/>
          </a:xfrm>
          <a:prstGeom prst="rect">
            <a:avLst/>
          </a:prstGeom>
          <a:noFill/>
          <a:ln w="9525">
            <a:noFill/>
            <a:miter lim="800000"/>
            <a:headEnd/>
            <a:tailEnd/>
          </a:ln>
        </p:spPr>
      </p:pic>
      <p:sp>
        <p:nvSpPr>
          <p:cNvPr id="10242" name="Rectangle 1"/>
          <p:cNvSpPr>
            <a:spLocks noChangeArrowheads="1"/>
          </p:cNvSpPr>
          <p:nvPr/>
        </p:nvSpPr>
        <p:spPr bwMode="auto">
          <a:xfrm>
            <a:off x="2286000" y="1997075"/>
            <a:ext cx="4572000" cy="369888"/>
          </a:xfrm>
          <a:prstGeom prst="rect">
            <a:avLst/>
          </a:prstGeom>
          <a:noFill/>
          <a:ln w="9525">
            <a:noFill/>
            <a:miter lim="800000"/>
            <a:headEnd/>
            <a:tailEnd/>
          </a:ln>
        </p:spPr>
        <p:txBody>
          <a:bodyPr>
            <a:spAutoFit/>
          </a:bodyPr>
          <a:lstStyle/>
          <a:p>
            <a:endParaRPr lang="en-US"/>
          </a:p>
        </p:txBody>
      </p:sp>
      <p:sp>
        <p:nvSpPr>
          <p:cNvPr id="4" name="Rectangle 3"/>
          <p:cNvSpPr/>
          <p:nvPr/>
        </p:nvSpPr>
        <p:spPr>
          <a:xfrm>
            <a:off x="0" y="-9387"/>
            <a:ext cx="9144000" cy="999988"/>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5400" dirty="0">
                <a:solidFill>
                  <a:srgbClr val="FFFFFF"/>
                </a:solidFill>
                <a:latin typeface="Bodoni MT Black" panose="02070A03080606020203" pitchFamily="18" charset="0"/>
                <a:ea typeface="MS PGothic" pitchFamily="34" charset="-128"/>
                <a:cs typeface="Arial" pitchFamily="34" charset="0"/>
              </a:rPr>
              <a:t>Exodus 10:15</a:t>
            </a:r>
            <a:endParaRPr lang="en-US" sz="5400" dirty="0">
              <a:solidFill>
                <a:srgbClr val="FFFFFF"/>
              </a:solidFill>
              <a:latin typeface="Bodoni MT Black" panose="02070A03080606020203" pitchFamily="18" charset="0"/>
              <a:ea typeface="MS PGothic" pitchFamily="34" charset="-128"/>
            </a:endParaRPr>
          </a:p>
        </p:txBody>
      </p:sp>
      <p:pic>
        <p:nvPicPr>
          <p:cNvPr id="1026" name="Picture 2" descr="Locust Vector Art, Icons, and Graphics for Free Download">
            <a:extLst>
              <a:ext uri="{FF2B5EF4-FFF2-40B4-BE49-F238E27FC236}">
                <a16:creationId xmlns:a16="http://schemas.microsoft.com/office/drawing/2014/main" id="{B8A24AC6-0C6B-700A-6BD2-3DAD8A45C487}"/>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6286" b="95714" l="9884" r="89729">
                        <a14:foregroundMark x1="28682" y1="13143" x2="32171" y2="13429"/>
                        <a14:foregroundMark x1="43217" y1="6286" x2="45349" y2="10857"/>
                        <a14:foregroundMark x1="31977" y1="95714" x2="36628" y2="88857"/>
                      </a14:backgroundRemoval>
                    </a14:imgEffect>
                  </a14:imgLayer>
                </a14:imgProps>
              </a:ext>
              <a:ext uri="{28A0092B-C50C-407E-A947-70E740481C1C}">
                <a14:useLocalDpi xmlns:a14="http://schemas.microsoft.com/office/drawing/2010/main"/>
              </a:ext>
            </a:extLst>
          </a:blip>
          <a:srcRect/>
          <a:stretch>
            <a:fillRect/>
          </a:stretch>
        </p:blipFill>
        <p:spPr bwMode="auto">
          <a:xfrm>
            <a:off x="2114550" y="1762125"/>
            <a:ext cx="4914900" cy="33337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1" name="Picture 2" descr="http://stockarch.com/files/13/03/dry_field.jpg"/>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0" y="0"/>
            <a:ext cx="9144000" cy="6858000"/>
          </a:xfrm>
          <a:prstGeom prst="rect">
            <a:avLst/>
          </a:prstGeom>
          <a:noFill/>
          <a:ln w="9525">
            <a:noFill/>
            <a:miter lim="800000"/>
            <a:headEnd/>
            <a:tailEnd/>
          </a:ln>
        </p:spPr>
      </p:pic>
      <p:pic>
        <p:nvPicPr>
          <p:cNvPr id="10244" name="Picture 4" descr="http://upload.wikimedia.org/wikipedia/commons/thumb/4/43/Pharaoh.svg/527px-Pharaoh.svg.pn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648719" y="1600200"/>
            <a:ext cx="2469005" cy="4804048"/>
          </a:xfrm>
          <a:prstGeom prst="rect">
            <a:avLst/>
          </a:prstGeom>
          <a:noFill/>
          <a:ln w="9525">
            <a:noFill/>
            <a:miter lim="800000"/>
            <a:headEnd/>
            <a:tailEnd/>
          </a:ln>
        </p:spPr>
      </p:pic>
      <p:sp>
        <p:nvSpPr>
          <p:cNvPr id="6" name="Rectangular Callout 5"/>
          <p:cNvSpPr/>
          <p:nvPr/>
        </p:nvSpPr>
        <p:spPr>
          <a:xfrm>
            <a:off x="0" y="15995"/>
            <a:ext cx="9144000" cy="1736605"/>
          </a:xfrm>
          <a:prstGeom prst="wedgeRectCallout">
            <a:avLst>
              <a:gd name="adj1" fmla="val 33501"/>
              <a:gd name="adj2" fmla="val 78000"/>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5400" dirty="0">
                <a:solidFill>
                  <a:schemeClr val="tx1"/>
                </a:solidFill>
                <a:latin typeface="Bodoni MT Black" panose="02070A03080606020203" pitchFamily="18" charset="0"/>
                <a:ea typeface="MS PGothic" pitchFamily="34" charset="-128"/>
                <a:cs typeface="Arial" pitchFamily="34" charset="0"/>
              </a:rPr>
              <a:t>Exodus 10:16-17</a:t>
            </a:r>
            <a:endParaRPr lang="en-US" sz="5400" dirty="0">
              <a:solidFill>
                <a:schemeClr val="tx1"/>
              </a:solidFill>
              <a:latin typeface="Bodoni MT Black" panose="02070A03080606020203" pitchFamily="18" charset="0"/>
              <a:ea typeface="MS PGothic" pitchFamily="34" charset="-128"/>
            </a:endParaRPr>
          </a:p>
        </p:txBody>
      </p:sp>
      <p:pic>
        <p:nvPicPr>
          <p:cNvPr id="2" name="Picture 2">
            <a:extLst>
              <a:ext uri="{FF2B5EF4-FFF2-40B4-BE49-F238E27FC236}">
                <a16:creationId xmlns:a16="http://schemas.microsoft.com/office/drawing/2014/main" id="{9FCB99BE-9EA8-2EFF-05B2-890F71EF2FD6}"/>
              </a:ext>
            </a:extLst>
          </p:cNvPr>
          <p:cNvPicPr>
            <a:picLocks noChangeAspect="1"/>
          </p:cNvPicPr>
          <p:nvPr/>
        </p:nvPicPr>
        <p:blipFill>
          <a:blip r:embed="rId4" cstate="screen">
            <a:extLst>
              <a:ext uri="{BEBA8EAE-BF5A-486C-A8C5-ECC9F3942E4B}">
                <a14:imgProps xmlns:a14="http://schemas.microsoft.com/office/drawing/2010/main">
                  <a14:imgLayer r:embed="rId5">
                    <a14:imgEffect>
                      <a14:backgroundRemoval t="15625" b="97917" l="41504" r="97461">
                        <a14:foregroundMark x1="81445" y1="20833" x2="86523" y2="19141"/>
                        <a14:foregroundMark x1="86523" y1="19141" x2="94434" y2="30208"/>
                        <a14:foregroundMark x1="94434" y1="30208" x2="90430" y2="52865"/>
                        <a14:foregroundMark x1="90430" y1="52865" x2="93652" y2="75651"/>
                        <a14:foregroundMark x1="89381" y1="94097" x2="89160" y2="95052"/>
                        <a14:foregroundMark x1="89767" y1="92429" x2="89733" y2="92578"/>
                        <a14:foregroundMark x1="91843" y1="83464" x2="91183" y2="86314"/>
                        <a14:foregroundMark x1="93652" y1="75651" x2="93550" y2="76094"/>
                        <a14:foregroundMark x1="84325" y1="99604" x2="84180" y2="99740"/>
                        <a14:foregroundMark x1="89160" y1="95052" x2="88321" y2="95842"/>
                        <a14:foregroundMark x1="84029" y1="94697" x2="83203" y2="67057"/>
                        <a14:foregroundMark x1="84180" y1="99740" x2="84174" y2="99546"/>
                        <a14:foregroundMark x1="83203" y1="67057" x2="79590" y2="72135"/>
                        <a14:foregroundMark x1="79590" y1="72135" x2="83496" y2="76693"/>
                        <a14:foregroundMark x1="83496" y1="76693" x2="78711" y2="25260"/>
                        <a14:foregroundMark x1="78711" y1="25260" x2="81445" y2="19531"/>
                        <a14:foregroundMark x1="81445" y1="19531" x2="89648" y2="18229"/>
                        <a14:foregroundMark x1="89648" y1="18229" x2="94824" y2="22786"/>
                        <a14:foregroundMark x1="94824" y1="22786" x2="96777" y2="29167"/>
                        <a14:foregroundMark x1="96777" y1="29167" x2="95508" y2="32161"/>
                        <a14:foregroundMark x1="80371" y1="23047" x2="92578" y2="30469"/>
                        <a14:foregroundMark x1="77051" y1="34245" x2="77344" y2="24479"/>
                        <a14:foregroundMark x1="77344" y1="24479" x2="81543" y2="18359"/>
                        <a14:foregroundMark x1="81543" y1="18359" x2="91992" y2="18880"/>
                        <a14:foregroundMark x1="91992" y1="18880" x2="97656" y2="25260"/>
                        <a14:foregroundMark x1="97656" y1="25260" x2="97461" y2="33464"/>
                        <a14:foregroundMark x1="97461" y1="33464" x2="93848" y2="44792"/>
                        <a14:foregroundMark x1="87305" y1="63542" x2="87207" y2="81120"/>
                        <a14:foregroundMark x1="91113" y1="96224" x2="88616" y2="92894"/>
                        <a14:foregroundMark x1="87223" y1="89844" x2="87695" y2="85547"/>
                        <a14:foregroundMark x1="80371" y1="96354" x2="83594" y2="93099"/>
                        <a14:foregroundMark x1="88965" y1="63281" x2="89063" y2="82552"/>
                        <a14:foregroundMark x1="91699" y1="16146" x2="81250" y2="15755"/>
                        <a14:foregroundMark x1="81250" y1="15755" x2="80859" y2="15755"/>
                        <a14:foregroundMark x1="70996" y1="66016" x2="66504" y2="60156"/>
                        <a14:foregroundMark x1="71437" y1="66608" x2="68555" y2="61979"/>
                        <a14:foregroundMark x1="71710" y1="69713" x2="67773" y2="63151"/>
                        <a14:foregroundMark x1="66628" y1="59505" x2="65723" y2="57943"/>
                        <a14:foregroundMark x1="71674" y1="68218" x2="66842" y2="59875"/>
                        <a14:foregroundMark x1="51172" y1="65755" x2="44727" y2="66276"/>
                        <a14:foregroundMark x1="44727" y1="66276" x2="42871" y2="66276"/>
                        <a14:foregroundMark x1="44824" y1="39844" x2="41504" y2="69010"/>
                        <a14:foregroundMark x1="66016" y1="97917" x2="61133" y2="91797"/>
                        <a14:foregroundMark x1="61133" y1="91797" x2="61133" y2="91797"/>
                        <a14:foregroundMark x1="54590" y1="97005" x2="58789" y2="94141"/>
                        <a14:foregroundMark x1="93066" y1="49349" x2="88379" y2="55599"/>
                        <a14:foregroundMark x1="88379" y1="55599" x2="79688" y2="58464"/>
                        <a14:foregroundMark x1="79688" y1="58464" x2="77148" y2="51172"/>
                        <a14:foregroundMark x1="77148" y1="51172" x2="85059" y2="50781"/>
                        <a14:foregroundMark x1="85059" y1="50781" x2="89844" y2="54427"/>
                        <a14:foregroundMark x1="89844" y1="54427" x2="87305" y2="55208"/>
                        <a14:foregroundMark x1="90137" y1="93750" x2="89844" y2="94792"/>
                        <a14:foregroundMark x1="81641" y1="93099" x2="84082" y2="95573"/>
                        <a14:foregroundMark x1="66309" y1="60174" x2="65625" y2="58984"/>
                        <a14:foregroundMark x1="71728" y1="69602" x2="66522" y2="60545"/>
                        <a14:foregroundMark x1="65625" y1="58984" x2="67130" y2="58453"/>
                        <a14:foregroundMark x1="69597" y1="67831" x2="71680" y2="69904"/>
                        <a14:foregroundMark x1="65254" y1="72584" x2="64355" y2="71094"/>
                        <a14:foregroundMark x1="66905" y1="66471" x2="69238" y2="62240"/>
                        <a14:foregroundMark x1="64355" y1="71094" x2="65432" y2="69141"/>
                        <a14:foregroundMark x1="69238" y1="62240" x2="69476" y2="61990"/>
                        <a14:foregroundMark x1="69434" y1="64193" x2="69824" y2="71484"/>
                        <a14:foregroundMark x1="69824" y1="71484" x2="69824" y2="69401"/>
                        <a14:foregroundMark x1="70410" y1="69531" x2="70020" y2="69010"/>
                        <a14:backgroundMark x1="68555" y1="57161" x2="72949" y2="62500"/>
                        <a14:backgroundMark x1="72949" y1="62500" x2="73926" y2="69141"/>
                        <a14:backgroundMark x1="73926" y1="69141" x2="72461" y2="78255"/>
                        <a14:backgroundMark x1="67188" y1="58333" x2="67578" y2="58333"/>
                        <a14:backgroundMark x1="72070" y1="56641" x2="75098" y2="63932"/>
                        <a14:backgroundMark x1="75098" y1="63932" x2="74219" y2="69792"/>
                        <a14:backgroundMark x1="92578" y1="76172" x2="92773" y2="80469"/>
                        <a14:backgroundMark x1="92188" y1="80078" x2="92188" y2="83464"/>
                        <a14:backgroundMark x1="89746" y1="86719" x2="90625" y2="92188"/>
                        <a14:backgroundMark x1="87305" y1="89844" x2="87305" y2="92578"/>
                        <a14:backgroundMark x1="90039" y1="98438" x2="84180" y2="96875"/>
                        <a14:backgroundMark x1="84180" y1="96875" x2="89648" y2="98958"/>
                        <a14:backgroundMark x1="89648" y1="98958" x2="89844" y2="98568"/>
                        <a14:backgroundMark x1="73438" y1="78776" x2="67871" y2="77734"/>
                        <a14:backgroundMark x1="67871" y1="77734" x2="66113" y2="70182"/>
                        <a14:backgroundMark x1="66113" y1="70182" x2="66602" y2="66146"/>
                        <a14:backgroundMark x1="65625" y1="66927" x2="65625" y2="69141"/>
                        <a14:backgroundMark x1="65723" y1="72396" x2="66602" y2="76172"/>
                        <a14:backgroundMark x1="69434" y1="79688" x2="72559" y2="80990"/>
                        <a14:backgroundMark x1="71582" y1="82943" x2="72949" y2="80339"/>
                        <a14:backgroundMark x1="67428" y1="65598" x2="66699" y2="65234"/>
                      </a14:backgroundRemoval>
                    </a14:imgEffect>
                  </a14:imgLayer>
                </a14:imgProps>
              </a:ext>
              <a:ext uri="{28A0092B-C50C-407E-A947-70E740481C1C}">
                <a14:useLocalDpi xmlns:a14="http://schemas.microsoft.com/office/drawing/2010/main"/>
              </a:ext>
            </a:extLst>
          </a:blip>
          <a:srcRect l="74728" t="13829" r="-217" b="2127"/>
          <a:stretch>
            <a:fillRect/>
          </a:stretch>
        </p:blipFill>
        <p:spPr>
          <a:xfrm flipH="1">
            <a:off x="-76200" y="1193074"/>
            <a:ext cx="1808374" cy="4471851"/>
          </a:xfrm>
          <a:prstGeom prst="rect">
            <a:avLst/>
          </a:prstGeom>
        </p:spPr>
      </p:pic>
      <p:pic>
        <p:nvPicPr>
          <p:cNvPr id="3" name="Picture 2">
            <a:extLst>
              <a:ext uri="{FF2B5EF4-FFF2-40B4-BE49-F238E27FC236}">
                <a16:creationId xmlns:a16="http://schemas.microsoft.com/office/drawing/2014/main" id="{F54B1160-3225-473F-D077-581E0E738105}"/>
              </a:ext>
            </a:extLst>
          </p:cNvPr>
          <p:cNvPicPr>
            <a:picLocks noChangeAspect="1"/>
          </p:cNvPicPr>
          <p:nvPr/>
        </p:nvPicPr>
        <p:blipFill>
          <a:blip r:embed="rId4" cstate="screen">
            <a:extLst>
              <a:ext uri="{BEBA8EAE-BF5A-486C-A8C5-ECC9F3942E4B}">
                <a14:imgProps xmlns:a14="http://schemas.microsoft.com/office/drawing/2010/main">
                  <a14:imgLayer r:embed="rId5">
                    <a14:imgEffect>
                      <a14:backgroundRemoval t="15625" b="97917" l="41504" r="97461">
                        <a14:foregroundMark x1="81445" y1="20833" x2="86523" y2="19141"/>
                        <a14:foregroundMark x1="86523" y1="19141" x2="94434" y2="30208"/>
                        <a14:foregroundMark x1="94434" y1="30208" x2="90430" y2="52865"/>
                        <a14:foregroundMark x1="90430" y1="52865" x2="93652" y2="75651"/>
                        <a14:foregroundMark x1="89381" y1="94097" x2="89160" y2="95052"/>
                        <a14:foregroundMark x1="89767" y1="92429" x2="89733" y2="92578"/>
                        <a14:foregroundMark x1="91843" y1="83464" x2="91183" y2="86314"/>
                        <a14:foregroundMark x1="93652" y1="75651" x2="93550" y2="76094"/>
                        <a14:foregroundMark x1="84325" y1="99604" x2="84180" y2="99740"/>
                        <a14:foregroundMark x1="89160" y1="95052" x2="88321" y2="95842"/>
                        <a14:foregroundMark x1="84029" y1="94697" x2="83203" y2="67057"/>
                        <a14:foregroundMark x1="84180" y1="99740" x2="84174" y2="99546"/>
                        <a14:foregroundMark x1="83203" y1="67057" x2="79590" y2="72135"/>
                        <a14:foregroundMark x1="79590" y1="72135" x2="83496" y2="76693"/>
                        <a14:foregroundMark x1="83496" y1="76693" x2="78711" y2="25260"/>
                        <a14:foregroundMark x1="78711" y1="25260" x2="81445" y2="19531"/>
                        <a14:foregroundMark x1="81445" y1="19531" x2="89648" y2="18229"/>
                        <a14:foregroundMark x1="89648" y1="18229" x2="94824" y2="22786"/>
                        <a14:foregroundMark x1="94824" y1="22786" x2="96777" y2="29167"/>
                        <a14:foregroundMark x1="96777" y1="29167" x2="95508" y2="32161"/>
                        <a14:foregroundMark x1="80371" y1="23047" x2="92578" y2="30469"/>
                        <a14:foregroundMark x1="77051" y1="34245" x2="77344" y2="24479"/>
                        <a14:foregroundMark x1="77344" y1="24479" x2="81543" y2="18359"/>
                        <a14:foregroundMark x1="81543" y1="18359" x2="91992" y2="18880"/>
                        <a14:foregroundMark x1="91992" y1="18880" x2="97656" y2="25260"/>
                        <a14:foregroundMark x1="97656" y1="25260" x2="97461" y2="33464"/>
                        <a14:foregroundMark x1="97461" y1="33464" x2="93848" y2="44792"/>
                        <a14:foregroundMark x1="87305" y1="63542" x2="87207" y2="81120"/>
                        <a14:foregroundMark x1="91113" y1="96224" x2="88616" y2="92894"/>
                        <a14:foregroundMark x1="87223" y1="89844" x2="87695" y2="85547"/>
                        <a14:foregroundMark x1="80371" y1="96354" x2="83594" y2="93099"/>
                        <a14:foregroundMark x1="88965" y1="63281" x2="89063" y2="82552"/>
                        <a14:foregroundMark x1="91699" y1="16146" x2="81250" y2="15755"/>
                        <a14:foregroundMark x1="81250" y1="15755" x2="80859" y2="15755"/>
                        <a14:foregroundMark x1="70996" y1="66016" x2="66504" y2="60156"/>
                        <a14:foregroundMark x1="71437" y1="66608" x2="68555" y2="61979"/>
                        <a14:foregroundMark x1="71710" y1="69713" x2="67773" y2="63151"/>
                        <a14:foregroundMark x1="66628" y1="59505" x2="65723" y2="57943"/>
                        <a14:foregroundMark x1="71674" y1="68218" x2="66842" y2="59875"/>
                        <a14:foregroundMark x1="51172" y1="65755" x2="44727" y2="66276"/>
                        <a14:foregroundMark x1="44727" y1="66276" x2="42871" y2="66276"/>
                        <a14:foregroundMark x1="44824" y1="39844" x2="41504" y2="69010"/>
                        <a14:foregroundMark x1="66016" y1="97917" x2="61133" y2="91797"/>
                        <a14:foregroundMark x1="61133" y1="91797" x2="61133" y2="91797"/>
                        <a14:foregroundMark x1="54590" y1="97005" x2="58789" y2="94141"/>
                        <a14:foregroundMark x1="93066" y1="49349" x2="88379" y2="55599"/>
                        <a14:foregroundMark x1="88379" y1="55599" x2="79688" y2="58464"/>
                        <a14:foregroundMark x1="79688" y1="58464" x2="77148" y2="51172"/>
                        <a14:foregroundMark x1="77148" y1="51172" x2="85059" y2="50781"/>
                        <a14:foregroundMark x1="85059" y1="50781" x2="89844" y2="54427"/>
                        <a14:foregroundMark x1="89844" y1="54427" x2="87305" y2="55208"/>
                        <a14:foregroundMark x1="90137" y1="93750" x2="89844" y2="94792"/>
                        <a14:foregroundMark x1="81641" y1="93099" x2="84082" y2="95573"/>
                        <a14:foregroundMark x1="66309" y1="60174" x2="65625" y2="58984"/>
                        <a14:foregroundMark x1="71728" y1="69602" x2="66522" y2="60545"/>
                        <a14:foregroundMark x1="65625" y1="58984" x2="67130" y2="58453"/>
                        <a14:foregroundMark x1="69597" y1="67831" x2="71680" y2="69904"/>
                        <a14:foregroundMark x1="65254" y1="72584" x2="64355" y2="71094"/>
                        <a14:foregroundMark x1="66905" y1="66471" x2="69238" y2="62240"/>
                        <a14:foregroundMark x1="64355" y1="71094" x2="65432" y2="69141"/>
                        <a14:foregroundMark x1="69238" y1="62240" x2="69476" y2="61990"/>
                        <a14:foregroundMark x1="69434" y1="64193" x2="69824" y2="71484"/>
                        <a14:foregroundMark x1="69824" y1="71484" x2="69824" y2="69401"/>
                        <a14:foregroundMark x1="70410" y1="69531" x2="70020" y2="69010"/>
                        <a14:backgroundMark x1="68555" y1="57161" x2="72949" y2="62500"/>
                        <a14:backgroundMark x1="72949" y1="62500" x2="73926" y2="69141"/>
                        <a14:backgroundMark x1="73926" y1="69141" x2="72461" y2="78255"/>
                        <a14:backgroundMark x1="67188" y1="58333" x2="67578" y2="58333"/>
                        <a14:backgroundMark x1="72070" y1="56641" x2="75098" y2="63932"/>
                        <a14:backgroundMark x1="75098" y1="63932" x2="74219" y2="69792"/>
                        <a14:backgroundMark x1="92578" y1="76172" x2="92773" y2="80469"/>
                        <a14:backgroundMark x1="92188" y1="80078" x2="92188" y2="83464"/>
                        <a14:backgroundMark x1="89746" y1="86719" x2="90625" y2="92188"/>
                        <a14:backgroundMark x1="87305" y1="89844" x2="87305" y2="92578"/>
                        <a14:backgroundMark x1="90039" y1="98438" x2="84180" y2="96875"/>
                        <a14:backgroundMark x1="84180" y1="96875" x2="89648" y2="98958"/>
                        <a14:backgroundMark x1="89648" y1="98958" x2="89844" y2="98568"/>
                        <a14:backgroundMark x1="73438" y1="78776" x2="67871" y2="77734"/>
                        <a14:backgroundMark x1="67871" y1="77734" x2="66113" y2="70182"/>
                        <a14:backgroundMark x1="66113" y1="70182" x2="66602" y2="66146"/>
                        <a14:backgroundMark x1="65625" y1="66927" x2="65625" y2="69141"/>
                        <a14:backgroundMark x1="65723" y1="72396" x2="66602" y2="76172"/>
                        <a14:backgroundMark x1="69434" y1="79688" x2="72559" y2="80990"/>
                        <a14:backgroundMark x1="71582" y1="82943" x2="72949" y2="80339"/>
                        <a14:backgroundMark x1="67428" y1="65598" x2="66699" y2="65234"/>
                      </a14:backgroundRemoval>
                    </a14:imgEffect>
                  </a14:imgLayer>
                </a14:imgProps>
              </a:ext>
              <a:ext uri="{28A0092B-C50C-407E-A947-70E740481C1C}">
                <a14:useLocalDpi xmlns:a14="http://schemas.microsoft.com/office/drawing/2010/main"/>
              </a:ext>
            </a:extLst>
          </a:blip>
          <a:srcRect l="42554" t="13829" r="25225" b="2127"/>
          <a:stretch>
            <a:fillRect/>
          </a:stretch>
        </p:blipFill>
        <p:spPr>
          <a:xfrm flipH="1">
            <a:off x="1188680" y="2318091"/>
            <a:ext cx="2286000" cy="4471851"/>
          </a:xfrm>
          <a:prstGeom prst="rect">
            <a:avLst/>
          </a:prstGeom>
        </p:spPr>
      </p:pic>
    </p:spTree>
    <p:extLst>
      <p:ext uri="{BB962C8B-B14F-4D97-AF65-F5344CB8AC3E}">
        <p14:creationId xmlns:p14="http://schemas.microsoft.com/office/powerpoint/2010/main" val="16461078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229196" y="2885575"/>
            <a:ext cx="4929263" cy="3965468"/>
          </a:xfrm>
          <a:prstGeom prst="rect">
            <a:avLst/>
          </a:prstGeom>
        </p:spPr>
      </p:pic>
      <p:sp>
        <p:nvSpPr>
          <p:cNvPr id="11265" name="Rectangle 3"/>
          <p:cNvSpPr>
            <a:spLocks noChangeArrowheads="1"/>
          </p:cNvSpPr>
          <p:nvPr/>
        </p:nvSpPr>
        <p:spPr bwMode="auto">
          <a:xfrm>
            <a:off x="-27580" y="-33992"/>
            <a:ext cx="9144000" cy="923330"/>
          </a:xfrm>
          <a:prstGeom prst="rect">
            <a:avLst/>
          </a:prstGeom>
          <a:solidFill>
            <a:schemeClr val="accent6">
              <a:lumMod val="20000"/>
              <a:lumOff val="80000"/>
              <a:alpha val="40000"/>
            </a:schemeClr>
          </a:solidFill>
          <a:ln w="9525">
            <a:noFill/>
            <a:miter lim="800000"/>
            <a:headEnd/>
            <a:tailEnd/>
          </a:ln>
        </p:spPr>
        <p:txBody>
          <a:bodyPr wrap="square">
            <a:spAutoFit/>
          </a:bodyPr>
          <a:lstStyle/>
          <a:p>
            <a:pPr algn="ctr"/>
            <a:r>
              <a:rPr lang="en-US" sz="5400" b="1" dirty="0">
                <a:latin typeface="Bodoni MT Black" panose="02070A03080606020203" pitchFamily="18" charset="0"/>
                <a:cs typeface="Arial" pitchFamily="34" charset="0"/>
              </a:rPr>
              <a:t>Exodus 10:18-19a</a:t>
            </a:r>
          </a:p>
        </p:txBody>
      </p:sp>
      <p:pic>
        <p:nvPicPr>
          <p:cNvPr id="8" name="Picture 4" descr="http://www.clipsahoy.com/clipart2/aw4595.gif"/>
          <p:cNvPicPr>
            <a:picLocks noChangeAspect="1" noChangeArrowheads="1"/>
          </p:cNvPicPr>
          <p:nvPr/>
        </p:nvPicPr>
        <p:blipFill>
          <a:blip r:embed="rId3" cstate="print"/>
          <a:srcRect/>
          <a:stretch>
            <a:fillRect/>
          </a:stretch>
        </p:blipFill>
        <p:spPr bwMode="auto">
          <a:xfrm rot="20645729">
            <a:off x="-1913269" y="1014723"/>
            <a:ext cx="6541858" cy="5758883"/>
          </a:xfrm>
          <a:prstGeom prst="rect">
            <a:avLst/>
          </a:prstGeom>
          <a:noFill/>
          <a:ln w="9525">
            <a:noFill/>
            <a:miter lim="800000"/>
            <a:headEnd/>
            <a:tailEnd/>
          </a:ln>
        </p:spPr>
      </p:pic>
      <p:pic>
        <p:nvPicPr>
          <p:cNvPr id="46" name="Picture 4" descr="http://images.clipartpanda.com/locust-clip-art-locust-clip-art-5.gif"/>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4203971" y="4162537"/>
            <a:ext cx="1608072" cy="1476263"/>
          </a:xfrm>
          <a:prstGeom prst="rect">
            <a:avLst/>
          </a:prstGeom>
          <a:noFill/>
          <a:ln w="9525">
            <a:noFill/>
            <a:miter lim="800000"/>
            <a:headEnd/>
            <a:tailEnd/>
          </a:ln>
        </p:spPr>
      </p:pic>
      <p:pic>
        <p:nvPicPr>
          <p:cNvPr id="47" name="Picture 4" descr="http://images.clipartpanda.com/locust-clip-art-locust-clip-art-5.gif"/>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109231" y="4722679"/>
            <a:ext cx="1608072" cy="1476263"/>
          </a:xfrm>
          <a:prstGeom prst="rect">
            <a:avLst/>
          </a:prstGeom>
          <a:noFill/>
          <a:ln w="9525">
            <a:noFill/>
            <a:miter lim="800000"/>
            <a:headEnd/>
            <a:tailEnd/>
          </a:ln>
        </p:spPr>
      </p:pic>
      <p:pic>
        <p:nvPicPr>
          <p:cNvPr id="48" name="Picture 4" descr="http://images.clipartpanda.com/locust-clip-art-locust-clip-art-5.gif"/>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028537" y="4900668"/>
            <a:ext cx="1608072" cy="1476263"/>
          </a:xfrm>
          <a:prstGeom prst="rect">
            <a:avLst/>
          </a:prstGeom>
          <a:noFill/>
          <a:ln w="9525">
            <a:noFill/>
            <a:miter lim="800000"/>
            <a:headEnd/>
            <a:tailEnd/>
          </a:ln>
        </p:spPr>
      </p:pic>
      <p:pic>
        <p:nvPicPr>
          <p:cNvPr id="49" name="Picture 4" descr="http://images.clipartpanda.com/locust-clip-art-locust-clip-art-5.gif"/>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528815" y="3363143"/>
            <a:ext cx="1608072" cy="1476263"/>
          </a:xfrm>
          <a:prstGeom prst="rect">
            <a:avLst/>
          </a:prstGeom>
          <a:noFill/>
          <a:ln w="9525">
            <a:noFill/>
            <a:miter lim="800000"/>
            <a:headEnd/>
            <a:tailEnd/>
          </a:ln>
        </p:spPr>
      </p:pic>
      <p:pic>
        <p:nvPicPr>
          <p:cNvPr id="50" name="Picture 4" descr="http://images.clipartpanda.com/locust-clip-art-locust-clip-art-5.gif"/>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908572" y="5591640"/>
            <a:ext cx="1608072" cy="1476263"/>
          </a:xfrm>
          <a:prstGeom prst="rect">
            <a:avLst/>
          </a:prstGeom>
          <a:noFill/>
          <a:ln w="9525">
            <a:noFill/>
            <a:miter lim="800000"/>
            <a:headEnd/>
            <a:tailEnd/>
          </a:ln>
        </p:spPr>
      </p:pic>
      <p:pic>
        <p:nvPicPr>
          <p:cNvPr id="51" name="Picture 4" descr="http://images.clipartpanda.com/locust-clip-art-locust-clip-art-5.gif"/>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2737295" y="4166844"/>
            <a:ext cx="1608072" cy="1476263"/>
          </a:xfrm>
          <a:prstGeom prst="rect">
            <a:avLst/>
          </a:prstGeom>
          <a:noFill/>
          <a:ln w="9525">
            <a:noFill/>
            <a:miter lim="800000"/>
            <a:headEnd/>
            <a:tailEnd/>
          </a:ln>
        </p:spPr>
      </p:pic>
      <p:pic>
        <p:nvPicPr>
          <p:cNvPr id="52" name="Picture 4" descr="http://images.clipartpanda.com/locust-clip-art-locust-clip-art-5.gif"/>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4656601" y="4344833"/>
            <a:ext cx="1608072" cy="1476263"/>
          </a:xfrm>
          <a:prstGeom prst="rect">
            <a:avLst/>
          </a:prstGeom>
          <a:noFill/>
          <a:ln w="9525">
            <a:noFill/>
            <a:miter lim="800000"/>
            <a:headEnd/>
            <a:tailEnd/>
          </a:ln>
        </p:spPr>
      </p:pic>
      <p:pic>
        <p:nvPicPr>
          <p:cNvPr id="53" name="Picture 4" descr="http://images.clipartpanda.com/locust-clip-art-locust-clip-art-5.gif"/>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4156879" y="2807308"/>
            <a:ext cx="1608072" cy="1476263"/>
          </a:xfrm>
          <a:prstGeom prst="rect">
            <a:avLst/>
          </a:prstGeom>
          <a:noFill/>
          <a:ln w="9525">
            <a:noFill/>
            <a:miter lim="800000"/>
            <a:headEnd/>
            <a:tailEnd/>
          </a:ln>
        </p:spPr>
      </p:pic>
      <p:pic>
        <p:nvPicPr>
          <p:cNvPr id="54" name="Picture 4" descr="http://images.clipartpanda.com/locust-clip-art-locust-clip-art-5.gif"/>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191075" y="4771093"/>
            <a:ext cx="1608072" cy="1476263"/>
          </a:xfrm>
          <a:prstGeom prst="rect">
            <a:avLst/>
          </a:prstGeom>
          <a:noFill/>
          <a:ln w="9525">
            <a:noFill/>
            <a:miter lim="800000"/>
            <a:headEnd/>
            <a:tailEnd/>
          </a:ln>
        </p:spPr>
      </p:pic>
      <p:pic>
        <p:nvPicPr>
          <p:cNvPr id="55" name="Picture 4" descr="http://images.clipartpanda.com/locust-clip-art-locust-clip-art-5.gif"/>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4096335" y="5331235"/>
            <a:ext cx="1608072" cy="1476263"/>
          </a:xfrm>
          <a:prstGeom prst="rect">
            <a:avLst/>
          </a:prstGeom>
          <a:noFill/>
          <a:ln w="9525">
            <a:noFill/>
            <a:miter lim="800000"/>
            <a:headEnd/>
            <a:tailEnd/>
          </a:ln>
        </p:spPr>
      </p:pic>
      <p:pic>
        <p:nvPicPr>
          <p:cNvPr id="56" name="Picture 4" descr="http://images.clipartpanda.com/locust-clip-art-locust-clip-art-5.gif"/>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015641" y="5509224"/>
            <a:ext cx="1608072" cy="1476263"/>
          </a:xfrm>
          <a:prstGeom prst="rect">
            <a:avLst/>
          </a:prstGeom>
          <a:noFill/>
          <a:ln w="9525">
            <a:noFill/>
            <a:miter lim="800000"/>
            <a:headEnd/>
            <a:tailEnd/>
          </a:ln>
        </p:spPr>
      </p:pic>
      <p:pic>
        <p:nvPicPr>
          <p:cNvPr id="57" name="Picture 4" descr="http://images.clipartpanda.com/locust-clip-art-locust-clip-art-5.gif"/>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515919" y="3971699"/>
            <a:ext cx="1608072" cy="1476263"/>
          </a:xfrm>
          <a:prstGeom prst="rect">
            <a:avLst/>
          </a:prstGeom>
          <a:noFill/>
          <a:ln w="9525">
            <a:noFill/>
            <a:miter lim="800000"/>
            <a:headEnd/>
            <a:tailEnd/>
          </a:ln>
        </p:spPr>
      </p:pic>
      <p:pic>
        <p:nvPicPr>
          <p:cNvPr id="58" name="Picture 4" descr="http://images.clipartpanda.com/locust-clip-art-locust-clip-art-5.gif"/>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257300" y="3448410"/>
            <a:ext cx="1608072" cy="1476263"/>
          </a:xfrm>
          <a:prstGeom prst="rect">
            <a:avLst/>
          </a:prstGeom>
          <a:noFill/>
          <a:ln w="9525">
            <a:noFill/>
            <a:miter lim="800000"/>
            <a:headEnd/>
            <a:tailEnd/>
          </a:ln>
        </p:spPr>
      </p:pic>
      <p:pic>
        <p:nvPicPr>
          <p:cNvPr id="59" name="Picture 4" descr="http://images.clipartpanda.com/locust-clip-art-locust-clip-art-5.gif"/>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4162560" y="4008552"/>
            <a:ext cx="1608072" cy="1476263"/>
          </a:xfrm>
          <a:prstGeom prst="rect">
            <a:avLst/>
          </a:prstGeom>
          <a:noFill/>
          <a:ln w="9525">
            <a:noFill/>
            <a:miter lim="800000"/>
            <a:headEnd/>
            <a:tailEnd/>
          </a:ln>
        </p:spPr>
      </p:pic>
      <p:pic>
        <p:nvPicPr>
          <p:cNvPr id="60" name="Picture 4" descr="http://images.clipartpanda.com/locust-clip-art-locust-clip-art-5.gif"/>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081866" y="4186541"/>
            <a:ext cx="1608072" cy="1476263"/>
          </a:xfrm>
          <a:prstGeom prst="rect">
            <a:avLst/>
          </a:prstGeom>
          <a:noFill/>
          <a:ln w="9525">
            <a:noFill/>
            <a:miter lim="800000"/>
            <a:headEnd/>
            <a:tailEnd/>
          </a:ln>
        </p:spPr>
      </p:pic>
      <p:pic>
        <p:nvPicPr>
          <p:cNvPr id="61" name="Picture 4" descr="http://images.clipartpanda.com/locust-clip-art-locust-clip-art-5.gif"/>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582144" y="2649016"/>
            <a:ext cx="1608072" cy="1476263"/>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lumMod val="50000"/>
            <a:lumOff val="50000"/>
          </a:schemeClr>
        </a:solidFill>
        <a:effectLst/>
      </p:bgPr>
    </p:bg>
    <p:spTree>
      <p:nvGrpSpPr>
        <p:cNvPr id="1" name="Shape 63"/>
        <p:cNvGrpSpPr/>
        <p:nvPr/>
      </p:nvGrpSpPr>
      <p:grpSpPr>
        <a:xfrm>
          <a:off x="0" y="0"/>
          <a:ext cx="0" cy="0"/>
          <a:chOff x="0" y="0"/>
          <a:chExt cx="0" cy="0"/>
        </a:xfrm>
      </p:grpSpPr>
      <p:pic>
        <p:nvPicPr>
          <p:cNvPr id="2" name="Picture 4" descr="http://upload.wikimedia.org/wikipedia/commons/thumb/4/43/Pharaoh.svg/527px-Pharaoh.svg.png">
            <a:extLst>
              <a:ext uri="{FF2B5EF4-FFF2-40B4-BE49-F238E27FC236}">
                <a16:creationId xmlns:a16="http://schemas.microsoft.com/office/drawing/2014/main" id="{33365D11-F306-4F8D-5E60-6BE326304E00}"/>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flipH="1">
            <a:off x="5585563" y="-72608"/>
            <a:ext cx="3555124" cy="6917356"/>
          </a:xfrm>
          <a:prstGeom prst="rect">
            <a:avLst/>
          </a:prstGeom>
          <a:noFill/>
          <a:ln w="9525">
            <a:noFill/>
            <a:miter lim="800000"/>
            <a:headEnd/>
            <a:tailEnd/>
          </a:ln>
        </p:spPr>
      </p:pic>
      <p:sp>
        <p:nvSpPr>
          <p:cNvPr id="5" name="Rectangle 4"/>
          <p:cNvSpPr/>
          <p:nvPr/>
        </p:nvSpPr>
        <p:spPr>
          <a:xfrm>
            <a:off x="-685800" y="2967335"/>
            <a:ext cx="6324600" cy="923330"/>
          </a:xfrm>
          <a:prstGeom prst="rect">
            <a:avLst/>
          </a:prstGeom>
        </p:spPr>
        <p:txBody>
          <a:bodyPr wrap="square">
            <a:spAutoFit/>
          </a:bodyPr>
          <a:lstStyle/>
          <a:p>
            <a:pPr algn="ctr"/>
            <a:r>
              <a:rPr lang="en-US" sz="5400" b="1" dirty="0">
                <a:latin typeface="Bodoni MT Black" panose="02070A03080606020203" pitchFamily="18" charset="0"/>
                <a:cs typeface="Arial" pitchFamily="34" charset="0"/>
              </a:rPr>
              <a:t>Exodus 10:19b</a:t>
            </a:r>
          </a:p>
        </p:txBody>
      </p:sp>
      <p:pic>
        <p:nvPicPr>
          <p:cNvPr id="16" name="Picture 15" descr="hard-heart.pn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6477000" y="1676400"/>
            <a:ext cx="1115878" cy="914400"/>
          </a:xfrm>
          <a:prstGeom prst="rect">
            <a:avLst/>
          </a:prstGeom>
          <a:noFill/>
          <a:ln w="9525">
            <a:noFill/>
            <a:miter lim="800000"/>
            <a:headEnd/>
            <a:tailEnd/>
          </a:ln>
        </p:spPr>
      </p:pic>
    </p:spTree>
    <p:extLst>
      <p:ext uri="{BB962C8B-B14F-4D97-AF65-F5344CB8AC3E}">
        <p14:creationId xmlns:p14="http://schemas.microsoft.com/office/powerpoint/2010/main" val="1058846264"/>
      </p:ext>
    </p:extLst>
  </p:cSld>
  <p:clrMapOvr>
    <a:masterClrMapping/>
  </p:clrMapOvr>
  <p:transition spd="slow">
    <p:cut/>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52400"/>
            <a:ext cx="8229600" cy="1143000"/>
          </a:xfrm>
        </p:spPr>
        <p:txBody>
          <a:bodyPr rtlCol="0">
            <a:normAutofit/>
          </a:bodyPr>
          <a:lstStyle/>
          <a:p>
            <a:pPr fontAlgn="auto">
              <a:spcAft>
                <a:spcPts val="0"/>
              </a:spcAft>
              <a:defRPr/>
            </a:pPr>
            <a:r>
              <a:rPr lang="en-US" b="1" dirty="0">
                <a:solidFill>
                  <a:schemeClr val="accent4">
                    <a:lumMod val="50000"/>
                  </a:schemeClr>
                </a:solidFill>
                <a:latin typeface="Algerian" pitchFamily="82" charset="0"/>
                <a:ea typeface="+mj-ea"/>
              </a:rPr>
              <a:t>#9 The Plague of Darkness</a:t>
            </a:r>
          </a:p>
        </p:txBody>
      </p:sp>
      <p:pic>
        <p:nvPicPr>
          <p:cNvPr id="4" name="Picture 3">
            <a:extLst>
              <a:ext uri="{FF2B5EF4-FFF2-40B4-BE49-F238E27FC236}">
                <a16:creationId xmlns:a16="http://schemas.microsoft.com/office/drawing/2014/main" id="{8FD1AFA2-5A93-DBC5-3395-95E7315D93A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438400" y="2514599"/>
            <a:ext cx="3962400" cy="4115457"/>
          </a:xfrm>
          <a:prstGeom prst="rect">
            <a:avLst/>
          </a:prstGeom>
          <a:gradFill>
            <a:gsLst>
              <a:gs pos="0">
                <a:schemeClr val="tx1"/>
              </a:gs>
              <a:gs pos="76000">
                <a:schemeClr val="accent1">
                  <a:lumMod val="50000"/>
                </a:schemeClr>
              </a:gs>
              <a:gs pos="100000">
                <a:schemeClr val="accent1">
                  <a:lumMod val="100000"/>
                </a:schemeClr>
              </a:gs>
            </a:gsLst>
            <a:path path="circle">
              <a:fillToRect l="50000" t="-80000" r="50000" b="180000"/>
            </a:path>
          </a:gradFill>
        </p:spPr>
      </p:pic>
      <p:cxnSp>
        <p:nvCxnSpPr>
          <p:cNvPr id="5" name="Straight Arrow Connector 4"/>
          <p:cNvCxnSpPr>
            <a:cxnSpLocks/>
          </p:cNvCxnSpPr>
          <p:nvPr/>
        </p:nvCxnSpPr>
        <p:spPr>
          <a:xfrm>
            <a:off x="76200" y="3886200"/>
            <a:ext cx="2514600" cy="2057400"/>
          </a:xfrm>
          <a:prstGeom prst="straightConnector1">
            <a:avLst/>
          </a:prstGeom>
          <a:ln w="762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62CFA1F-4EB3-9012-B84F-412FE415B4B9}"/>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09600" y="-26299"/>
            <a:ext cx="8548859" cy="6877342"/>
          </a:xfrm>
          <a:prstGeom prst="rect">
            <a:avLst/>
          </a:prstGeom>
        </p:spPr>
      </p:pic>
      <p:sp>
        <p:nvSpPr>
          <p:cNvPr id="6" name="Rectangle 5">
            <a:extLst>
              <a:ext uri="{FF2B5EF4-FFF2-40B4-BE49-F238E27FC236}">
                <a16:creationId xmlns:a16="http://schemas.microsoft.com/office/drawing/2014/main" id="{3064B1A3-B42A-9D90-8286-C2580145965F}"/>
              </a:ext>
            </a:extLst>
          </p:cNvPr>
          <p:cNvSpPr/>
          <p:nvPr/>
        </p:nvSpPr>
        <p:spPr>
          <a:xfrm>
            <a:off x="228600" y="0"/>
            <a:ext cx="8915400" cy="6858000"/>
          </a:xfrm>
          <a:prstGeom prst="rect">
            <a:avLst/>
          </a:prstGeom>
          <a:solidFill>
            <a:schemeClr val="dk1">
              <a:alpha val="85000"/>
            </a:schemeClr>
          </a:solidFill>
          <a:ln>
            <a:solidFill>
              <a:schemeClr val="dk1">
                <a:shade val="15000"/>
                <a:alpha val="47000"/>
              </a:schemeClr>
            </a:solid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sp>
        <p:nvSpPr>
          <p:cNvPr id="13315" name="Rectangle 3"/>
          <p:cNvSpPr>
            <a:spLocks noChangeArrowheads="1"/>
          </p:cNvSpPr>
          <p:nvPr/>
        </p:nvSpPr>
        <p:spPr bwMode="auto">
          <a:xfrm>
            <a:off x="1607430" y="638770"/>
            <a:ext cx="6477000" cy="923330"/>
          </a:xfrm>
          <a:prstGeom prst="rect">
            <a:avLst/>
          </a:prstGeom>
          <a:noFill/>
          <a:ln w="9525">
            <a:noFill/>
            <a:miter lim="800000"/>
            <a:headEnd/>
            <a:tailEnd/>
          </a:ln>
        </p:spPr>
        <p:txBody>
          <a:bodyPr wrap="square">
            <a:spAutoFit/>
          </a:bodyPr>
          <a:lstStyle/>
          <a:p>
            <a:r>
              <a:rPr lang="en-US" sz="5400" dirty="0">
                <a:solidFill>
                  <a:schemeClr val="bg1"/>
                </a:solidFill>
                <a:latin typeface="Algerian" panose="04020705040A02060702" pitchFamily="82" charset="0"/>
                <a:cs typeface="Arial" pitchFamily="34" charset="0"/>
              </a:rPr>
              <a:t>Exodus 10:21-23</a:t>
            </a:r>
          </a:p>
        </p:txBody>
      </p:sp>
      <p:sp>
        <p:nvSpPr>
          <p:cNvPr id="13317" name="Rectangle 5"/>
          <p:cNvSpPr>
            <a:spLocks noChangeArrowheads="1"/>
          </p:cNvSpPr>
          <p:nvPr/>
        </p:nvSpPr>
        <p:spPr bwMode="auto">
          <a:xfrm>
            <a:off x="5105400" y="304800"/>
            <a:ext cx="3886200" cy="461963"/>
          </a:xfrm>
          <a:prstGeom prst="rect">
            <a:avLst/>
          </a:prstGeom>
          <a:noFill/>
          <a:ln w="9525">
            <a:noFill/>
            <a:miter lim="800000"/>
            <a:headEnd/>
            <a:tailEnd/>
          </a:ln>
        </p:spPr>
        <p:txBody>
          <a:bodyPr>
            <a:spAutoFit/>
          </a:bodyPr>
          <a:lstStyle/>
          <a:p>
            <a:endParaRPr lang="en-US" sz="2400">
              <a:latin typeface="Arial" pitchFamily="34" charset="0"/>
              <a:cs typeface="Arial" pitchFamily="34" charset="0"/>
            </a:endParaRPr>
          </a:p>
        </p:txBody>
      </p:sp>
      <p:sp>
        <p:nvSpPr>
          <p:cNvPr id="2" name="Oval 1">
            <a:extLst>
              <a:ext uri="{FF2B5EF4-FFF2-40B4-BE49-F238E27FC236}">
                <a16:creationId xmlns:a16="http://schemas.microsoft.com/office/drawing/2014/main" id="{5A211C73-129C-2AE0-DC69-BCBCC6E423BF}"/>
              </a:ext>
            </a:extLst>
          </p:cNvPr>
          <p:cNvSpPr/>
          <p:nvPr/>
        </p:nvSpPr>
        <p:spPr>
          <a:xfrm>
            <a:off x="5486400" y="3124200"/>
            <a:ext cx="3657600" cy="3733800"/>
          </a:xfrm>
          <a:prstGeom prst="ellipse">
            <a:avLst/>
          </a:prstGeom>
          <a:blipFill>
            <a:blip r:embed="rId3"/>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p:cNvPicPr>
            <a:picLocks noChangeAspect="1"/>
          </p:cNvPicPr>
          <p:nvPr/>
        </p:nvPicPr>
        <p:blipFill rotWithShape="1">
          <a:blip r:embed="rId4" cstate="email">
            <a:extLst>
              <a:ext uri="{BEBA8EAE-BF5A-486C-A8C5-ECC9F3942E4B}">
                <a14:imgProps xmlns:a14="http://schemas.microsoft.com/office/drawing/2010/main">
                  <a14:imgLayer r:embed="rId5">
                    <a14:imgEffect>
                      <a14:backgroundRemoval t="1961" b="96078" l="5634" r="98592">
                        <a14:foregroundMark x1="29577" y1="5229" x2="40845" y2="7843"/>
                        <a14:foregroundMark x1="40845" y1="7843" x2="31690" y2="13072"/>
                        <a14:foregroundMark x1="31690" y1="13072" x2="29577" y2="7190"/>
                        <a14:foregroundMark x1="24648" y1="5229" x2="36620" y2="2614"/>
                        <a14:foregroundMark x1="36620" y1="2614" x2="38028" y2="2614"/>
                        <a14:foregroundMark x1="13261" y1="9134" x2="11972" y2="7190"/>
                        <a14:foregroundMark x1="17606" y1="15686" x2="16739" y2="14379"/>
                        <a14:foregroundMark x1="9389" y1="14379" x2="7746" y2="18954"/>
                        <a14:foregroundMark x1="11972" y1="7190" x2="10835" y2="10354"/>
                        <a14:foregroundMark x1="9088" y1="22691" x2="9859" y2="24837"/>
                        <a14:foregroundMark x1="7746" y1="18954" x2="8197" y2="20209"/>
                        <a14:foregroundMark x1="14085" y1="88889" x2="45070" y2="90196"/>
                        <a14:foregroundMark x1="45070" y1="90196" x2="77465" y2="87582"/>
                        <a14:foregroundMark x1="89279" y1="78444" x2="94073" y2="74736"/>
                        <a14:foregroundMark x1="77465" y1="87582" x2="88653" y2="78928"/>
                        <a14:foregroundMark x1="94366" y1="65359" x2="94366" y2="64706"/>
                        <a14:foregroundMark x1="94366" y1="66434" x2="94366" y2="65359"/>
                        <a14:foregroundMark x1="94366" y1="73993" x2="94366" y2="67320"/>
                        <a14:foregroundMark x1="94366" y1="64706" x2="89437" y2="62092"/>
                        <a14:foregroundMark x1="99296" y1="73203" x2="97647" y2="84531"/>
                        <a14:foregroundMark x1="87650" y1="97326" x2="7042" y2="96732"/>
                        <a14:foregroundMark x1="7042" y1="96732" x2="10563" y2="87582"/>
                        <a14:foregroundMark x1="10563" y1="87582" x2="15493" y2="86275"/>
                        <a14:foregroundMark x1="95857" y1="84738" x2="98592" y2="77124"/>
                        <a14:foregroundMark x1="98592" y1="77124" x2="96479" y2="72549"/>
                        <a14:backgroundMark x1="96479" y1="68627" x2="98592" y2="64052"/>
                        <a14:backgroundMark x1="88028" y1="96732" x2="88028" y2="96732"/>
                        <a14:backgroundMark x1="88028" y1="96732" x2="99296" y2="95425"/>
                        <a14:backgroundMark x1="99296" y1="95425" x2="99296" y2="95425"/>
                        <a14:backgroundMark x1="93662" y1="67974" x2="94366" y2="67320"/>
                        <a14:backgroundMark x1="93662" y1="65359" x2="93662" y2="65359"/>
                        <a14:backgroundMark x1="93662" y1="65359" x2="93662" y2="65359"/>
                        <a14:backgroundMark x1="11972" y1="10458" x2="11972" y2="14379"/>
                        <a14:backgroundMark x1="12676" y1="9804" x2="13380" y2="11765"/>
                        <a14:backgroundMark x1="11268" y1="10458" x2="11268" y2="10458"/>
                        <a14:backgroundMark x1="10563" y1="15033" x2="14085" y2="11765"/>
                      </a14:backgroundRemoval>
                    </a14:imgEffect>
                  </a14:imgLayer>
                </a14:imgProps>
              </a:ext>
              <a:ext uri="{28A0092B-C50C-407E-A947-70E740481C1C}">
                <a14:useLocalDpi xmlns:a14="http://schemas.microsoft.com/office/drawing/2010/main"/>
              </a:ext>
            </a:extLst>
          </a:blip>
          <a:srcRect/>
          <a:stretch/>
        </p:blipFill>
        <p:spPr>
          <a:xfrm>
            <a:off x="6550903" y="4981161"/>
            <a:ext cx="1562740" cy="1672629"/>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052" name="Picture 4">
            <a:extLst>
              <a:ext uri="{FF2B5EF4-FFF2-40B4-BE49-F238E27FC236}">
                <a16:creationId xmlns:a16="http://schemas.microsoft.com/office/drawing/2014/main" id="{F0DD433D-07FE-D6A2-943F-4873D3419302}"/>
              </a:ext>
            </a:extLst>
          </p:cNvPr>
          <p:cNvPicPr>
            <a:picLocks noChangeAspect="1" noChangeArrowheads="1"/>
          </p:cNvPicPr>
          <p:nvPr/>
        </p:nvPicPr>
        <p:blipFill>
          <a:blip r:embed="rId2">
            <a:duotone>
              <a:srgbClr val="F79646">
                <a:shade val="45000"/>
                <a:satMod val="135000"/>
              </a:srgbClr>
              <a:prstClr val="white"/>
            </a:duotone>
            <a:extLst>
              <a:ext uri="{28A0092B-C50C-407E-A947-70E740481C1C}">
                <a14:useLocalDpi xmlns:a14="http://schemas.microsoft.com/office/drawing/2010/main"/>
              </a:ext>
            </a:extLst>
          </a:blip>
          <a:srcRect/>
          <a:stretch>
            <a:fillRect/>
          </a:stretch>
        </p:blipFill>
        <p:spPr bwMode="auto">
          <a:xfrm>
            <a:off x="7064852" y="1937656"/>
            <a:ext cx="1647825" cy="1272121"/>
          </a:xfrm>
          <a:prstGeom prst="rect">
            <a:avLst/>
          </a:prstGeom>
          <a:solidFill>
            <a:srgbClr val="000000"/>
          </a:solidFill>
        </p:spPr>
      </p:pic>
      <p:pic>
        <p:nvPicPr>
          <p:cNvPr id="3" name="Picture 4">
            <a:extLst>
              <a:ext uri="{FF2B5EF4-FFF2-40B4-BE49-F238E27FC236}">
                <a16:creationId xmlns:a16="http://schemas.microsoft.com/office/drawing/2014/main" id="{8AC6CDB0-EDF2-5084-750B-6EFA710DE7BD}"/>
              </a:ext>
            </a:extLst>
          </p:cNvPr>
          <p:cNvPicPr>
            <a:picLocks noChangeAspect="1" noChangeArrowheads="1"/>
          </p:cNvPicPr>
          <p:nvPr/>
        </p:nvPicPr>
        <p:blipFill>
          <a:blip r:embed="rId2">
            <a:duotone>
              <a:srgbClr val="F79646">
                <a:shade val="45000"/>
                <a:satMod val="135000"/>
              </a:srgbClr>
              <a:prstClr val="white"/>
            </a:duotone>
            <a:extLst>
              <a:ext uri="{28A0092B-C50C-407E-A947-70E740481C1C}">
                <a14:useLocalDpi xmlns:a14="http://schemas.microsoft.com/office/drawing/2010/main"/>
              </a:ext>
            </a:extLst>
          </a:blip>
          <a:srcRect/>
          <a:stretch>
            <a:fillRect/>
          </a:stretch>
        </p:blipFill>
        <p:spPr bwMode="auto">
          <a:xfrm flipH="1">
            <a:off x="5417027" y="1904999"/>
            <a:ext cx="1647825" cy="1272121"/>
          </a:xfrm>
          <a:prstGeom prst="rect">
            <a:avLst/>
          </a:prstGeom>
          <a:solidFill>
            <a:srgbClr val="000000"/>
          </a:solidFill>
        </p:spPr>
      </p:pic>
      <p:pic>
        <p:nvPicPr>
          <p:cNvPr id="4" name="Picture 2">
            <a:extLst>
              <a:ext uri="{FF2B5EF4-FFF2-40B4-BE49-F238E27FC236}">
                <a16:creationId xmlns:a16="http://schemas.microsoft.com/office/drawing/2014/main" id="{DF916AA2-D0A5-7C46-FCCA-F6F8780A3FB8}"/>
              </a:ext>
            </a:extLst>
          </p:cNvPr>
          <p:cNvPicPr>
            <a:picLocks noChangeAspect="1"/>
          </p:cNvPicPr>
          <p:nvPr/>
        </p:nvPicPr>
        <p:blipFill>
          <a:blip r:embed="rId3" cstate="screen">
            <a:extLst>
              <a:ext uri="{BEBA8EAE-BF5A-486C-A8C5-ECC9F3942E4B}">
                <a14:imgProps xmlns:a14="http://schemas.microsoft.com/office/drawing/2010/main">
                  <a14:imgLayer r:embed="rId4">
                    <a14:imgEffect>
                      <a14:backgroundRemoval t="0" b="100000" l="0" r="100000">
                        <a14:foregroundMark x1="23669" y1="85065" x2="17751" y2="34416"/>
                        <a14:foregroundMark x1="73964" y1="37662" x2="97041" y2="60390"/>
                        <a14:foregroundMark x1="97041" y1="60390" x2="67456" y2="90909"/>
                        <a14:foregroundMark x1="67456" y1="90909" x2="63905" y2="35714"/>
                        <a14:foregroundMark x1="65680" y1="84416" x2="64497" y2="53247"/>
                        <a14:foregroundMark x1="62130" y1="70779" x2="67456" y2="50649"/>
                        <a14:foregroundMark x1="18935" y1="33117" x2="11834" y2="77922"/>
                        <a14:foregroundMark x1="11834" y1="77922" x2="36095" y2="70779"/>
                        <a14:foregroundMark x1="30769" y1="11688" x2="29586" y2="12338"/>
                        <a14:foregroundMark x1="23669" y1="5844" x2="13609" y2="22078"/>
                        <a14:foregroundMark x1="94083" y1="38312" x2="74556" y2="36364"/>
                        <a14:foregroundMark x1="95266" y1="40260" x2="75148" y2="36364"/>
                        <a14:foregroundMark x1="76331" y1="20130" x2="89941" y2="24675"/>
                        <a14:foregroundMark x1="76923" y1="19481" x2="89349" y2="24675"/>
                        <a14:foregroundMark x1="77515" y1="18831" x2="89349" y2="24675"/>
                        <a14:foregroundMark x1="89349" y1="11688" x2="72781" y2="12987"/>
                        <a14:foregroundMark x1="91124" y1="27922" x2="91124" y2="27922"/>
                        <a14:foregroundMark x1="89349" y1="29870" x2="94083" y2="40260"/>
                        <a14:foregroundMark x1="66272" y1="56494" x2="63905" y2="70130"/>
                        <a14:foregroundMark x1="97633" y1="76623" x2="94083" y2="83117"/>
                        <a14:backgroundMark x1="47929" y1="0" x2="44970" y2="99351"/>
                        <a14:backgroundMark x1="56805" y1="82468" x2="56213" y2="99351"/>
                        <a14:backgroundMark x1="58580" y1="68831" x2="57396" y2="81818"/>
                        <a14:backgroundMark x1="60355" y1="42208" x2="59172" y2="55195"/>
                        <a14:backgroundMark x1="61538" y1="27922" x2="60947" y2="34416"/>
                        <a14:backgroundMark x1="62722" y1="14935" x2="62130" y2="24026"/>
                        <a14:backgroundMark x1="63905" y1="0" x2="63905" y2="1299"/>
                        <a14:backgroundMark x1="95266" y1="26623" x2="94675" y2="24675"/>
                        <a14:backgroundMark x1="95858" y1="39610" x2="95858" y2="40909"/>
                        <a14:backgroundMark x1="69231" y1="98052" x2="68047" y2="99351"/>
                        <a14:backgroundMark x1="72781" y1="96104" x2="71006" y2="97403"/>
                        <a14:backgroundMark x1="97633" y1="85065" x2="98817" y2="99351"/>
                        <a14:backgroundMark x1="89941" y1="1948" x2="91124" y2="11688"/>
                        <a14:backgroundMark x1="4734" y1="76623" x2="2959" y2="99351"/>
                        <a14:backgroundMark x1="28402" y1="0" x2="27219" y2="1299"/>
                        <a14:backgroundMark x1="44970" y1="0" x2="46154" y2="99351"/>
                        <a14:backgroundMark x1="0" y1="96753" x2="46154" y2="96104"/>
                        <a14:backgroundMark x1="5325" y1="44805" x2="5325" y2="41558"/>
                        <a14:backgroundMark x1="2959" y1="80519" x2="5325" y2="45455"/>
                        <a14:backgroundMark x1="21302" y1="3247" x2="1775" y2="16234"/>
                        <a14:backgroundMark x1="8876" y1="20779" x2="0" y2="48052"/>
                        <a14:backgroundMark x1="27219" y1="1948" x2="23669" y2="5844"/>
                        <a14:backgroundMark x1="98817" y1="46753" x2="98817" y2="40909"/>
                        <a14:backgroundMark x1="98817" y1="51948" x2="98817" y2="76623"/>
                        <a14:backgroundMark x1="99408" y1="88961" x2="99408" y2="86364"/>
                        <a14:backgroundMark x1="98817" y1="40909" x2="97041" y2="38961"/>
                        <a14:backgroundMark x1="59763" y1="46104" x2="63905" y2="31818"/>
                        <a14:backgroundMark x1="68047" y1="9740" x2="57988" y2="24675"/>
                        <a14:backgroundMark x1="65680" y1="26623" x2="61538" y2="33766"/>
                        <a14:backgroundMark x1="93491" y1="26623" x2="89349" y2="24675"/>
                      </a14:backgroundRemoval>
                    </a14:imgEffect>
                  </a14:imgLayer>
                </a14:imgProps>
              </a:ext>
              <a:ext uri="{28A0092B-C50C-407E-A947-70E740481C1C}">
                <a14:useLocalDpi xmlns:a14="http://schemas.microsoft.com/office/drawing/2010/main"/>
              </a:ext>
            </a:extLst>
          </a:blip>
          <a:srcRect/>
          <a:stretch>
            <a:fillRect/>
          </a:stretch>
        </p:blipFill>
        <p:spPr>
          <a:xfrm flipH="1">
            <a:off x="429312" y="1904999"/>
            <a:ext cx="1170888" cy="1066801"/>
          </a:xfrm>
          <a:prstGeom prst="rect">
            <a:avLst/>
          </a:prstGeom>
        </p:spPr>
      </p:pic>
      <p:pic>
        <p:nvPicPr>
          <p:cNvPr id="11" name="Picture 10">
            <a:extLst>
              <a:ext uri="{FF2B5EF4-FFF2-40B4-BE49-F238E27FC236}">
                <a16:creationId xmlns:a16="http://schemas.microsoft.com/office/drawing/2014/main" id="{44B19B38-F918-7E45-09C3-67B782AC081F}"/>
              </a:ext>
            </a:extLst>
          </p:cNvPr>
          <p:cNvPicPr>
            <a:picLocks noChangeAspect="1"/>
          </p:cNvPicPr>
          <p:nvPr/>
        </p:nvPicPr>
        <p:blipFill>
          <a:blip r:embed="rId5" cstate="screen">
            <a:extLst>
              <a:ext uri="{BEBA8EAE-BF5A-486C-A8C5-ECC9F3942E4B}">
                <a14:imgProps xmlns:a14="http://schemas.microsoft.com/office/drawing/2010/main">
                  <a14:imgLayer r:embed="rId6">
                    <a14:imgEffect>
                      <a14:backgroundRemoval t="0" b="100000" l="0" r="100000">
                        <a14:foregroundMark x1="62766" y1="27273" x2="80319" y2="72727"/>
                        <a14:foregroundMark x1="80319" y1="72727" x2="63298" y2="29870"/>
                        <a14:foregroundMark x1="63298" y1="29870" x2="64362" y2="29221"/>
                        <a14:foregroundMark x1="74468" y1="94805" x2="60106" y2="52597"/>
                        <a14:foregroundMark x1="60106" y1="52597" x2="60106" y2="51299"/>
                        <a14:foregroundMark x1="71277" y1="94156" x2="60638" y2="62338"/>
                        <a14:foregroundMark x1="32447" y1="14286" x2="7447" y2="53896"/>
                        <a14:foregroundMark x1="7447" y1="53896" x2="39362" y2="29870"/>
                        <a14:foregroundMark x1="39362" y1="29870" x2="12766" y2="29221"/>
                        <a14:backgroundMark x1="90426" y1="3896" x2="27660" y2="4545"/>
                        <a14:backgroundMark x1="27660" y1="4545" x2="11170" y2="3896"/>
                        <a14:backgroundMark x1="11170" y1="3896" x2="90957" y2="8442"/>
                        <a14:backgroundMark x1="9043" y1="22078" x2="532" y2="40909"/>
                        <a14:backgroundMark x1="14894" y1="8442" x2="10638" y2="17532"/>
                        <a14:backgroundMark x1="79787" y1="9740" x2="97340" y2="49351"/>
                        <a14:backgroundMark x1="97340" y1="49351" x2="98936" y2="78571"/>
                        <a14:backgroundMark x1="51596" y1="8442" x2="45213" y2="99351"/>
                        <a14:backgroundMark x1="97340" y1="85714" x2="92553" y2="95455"/>
                        <a14:backgroundMark x1="76064" y1="96104" x2="99468" y2="96104"/>
                        <a14:backgroundMark x1="72340" y1="98701" x2="56915" y2="96753"/>
                        <a14:backgroundMark x1="75532" y1="98701" x2="72340" y2="98701"/>
                        <a14:backgroundMark x1="76064" y1="98701" x2="80851" y2="99351"/>
                        <a14:backgroundMark x1="94681" y1="0" x2="99468" y2="7792"/>
                        <a14:backgroundMark x1="97340" y1="0" x2="99468" y2="3247"/>
                      </a14:backgroundRemoval>
                    </a14:imgEffect>
                  </a14:imgLayer>
                </a14:imgProps>
              </a:ext>
              <a:ext uri="{28A0092B-C50C-407E-A947-70E740481C1C}">
                <a14:useLocalDpi xmlns:a14="http://schemas.microsoft.com/office/drawing/2010/main"/>
              </a:ext>
            </a:extLst>
          </a:blip>
          <a:srcRect/>
          <a:stretch>
            <a:fillRect/>
          </a:stretch>
        </p:blipFill>
        <p:spPr>
          <a:xfrm flipH="1">
            <a:off x="1600200" y="2133600"/>
            <a:ext cx="1302862" cy="1066801"/>
          </a:xfrm>
          <a:prstGeom prst="rect">
            <a:avLst/>
          </a:prstGeom>
        </p:spPr>
      </p:pic>
      <p:sp>
        <p:nvSpPr>
          <p:cNvPr id="13" name="Speech Bubble: Rectangle 12">
            <a:extLst>
              <a:ext uri="{FF2B5EF4-FFF2-40B4-BE49-F238E27FC236}">
                <a16:creationId xmlns:a16="http://schemas.microsoft.com/office/drawing/2014/main" id="{5B2DE6E2-7224-A736-599A-A76933235B2F}"/>
              </a:ext>
            </a:extLst>
          </p:cNvPr>
          <p:cNvSpPr/>
          <p:nvPr/>
        </p:nvSpPr>
        <p:spPr>
          <a:xfrm>
            <a:off x="1600200" y="228600"/>
            <a:ext cx="7112477" cy="1272121"/>
          </a:xfrm>
          <a:prstGeom prst="wedgeRectCallout">
            <a:avLst>
              <a:gd name="adj1" fmla="val 3349"/>
              <a:gd name="adj2" fmla="val 98440"/>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US" sz="5400" dirty="0">
                <a:latin typeface="Algerian" panose="04020705040A02060702" pitchFamily="82" charset="0"/>
              </a:rPr>
              <a:t>Exodus 10:24</a:t>
            </a:r>
          </a:p>
        </p:txBody>
      </p:sp>
      <p:sp>
        <p:nvSpPr>
          <p:cNvPr id="14" name="Speech Bubble: Rectangle 13">
            <a:extLst>
              <a:ext uri="{FF2B5EF4-FFF2-40B4-BE49-F238E27FC236}">
                <a16:creationId xmlns:a16="http://schemas.microsoft.com/office/drawing/2014/main" id="{E957FC76-2884-9C98-F79F-4282A69E8EED}"/>
              </a:ext>
            </a:extLst>
          </p:cNvPr>
          <p:cNvSpPr/>
          <p:nvPr/>
        </p:nvSpPr>
        <p:spPr>
          <a:xfrm>
            <a:off x="2645252" y="3537857"/>
            <a:ext cx="3450748" cy="1600200"/>
          </a:xfrm>
          <a:prstGeom prst="wedgeRectCallout">
            <a:avLst>
              <a:gd name="adj1" fmla="val -72557"/>
              <a:gd name="adj2" fmla="val -66752"/>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5400" dirty="0">
                <a:latin typeface="Algerian" panose="04020705040A02060702" pitchFamily="82" charset="0"/>
              </a:rPr>
              <a:t>Exodus 10:25-26</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0DEC997A-6DC2-7238-06CC-32780DC592BC}"/>
            </a:ext>
          </a:extLst>
        </p:cNvPr>
        <p:cNvGrpSpPr/>
        <p:nvPr/>
      </p:nvGrpSpPr>
      <p:grpSpPr>
        <a:xfrm>
          <a:off x="0" y="0"/>
          <a:ext cx="0" cy="0"/>
          <a:chOff x="0" y="0"/>
          <a:chExt cx="0" cy="0"/>
        </a:xfrm>
      </p:grpSpPr>
      <p:pic>
        <p:nvPicPr>
          <p:cNvPr id="2052" name="Picture 4">
            <a:extLst>
              <a:ext uri="{FF2B5EF4-FFF2-40B4-BE49-F238E27FC236}">
                <a16:creationId xmlns:a16="http://schemas.microsoft.com/office/drawing/2014/main" id="{63C9AA56-349D-A4E6-AA1B-39935D064EE4}"/>
              </a:ext>
            </a:extLst>
          </p:cNvPr>
          <p:cNvPicPr>
            <a:picLocks noChangeAspect="1" noChangeArrowheads="1"/>
          </p:cNvPicPr>
          <p:nvPr/>
        </p:nvPicPr>
        <p:blipFill>
          <a:blip r:embed="rId2">
            <a:duotone>
              <a:srgbClr val="F79646">
                <a:shade val="45000"/>
                <a:satMod val="135000"/>
              </a:srgbClr>
              <a:prstClr val="white"/>
            </a:duotone>
            <a:extLst>
              <a:ext uri="{28A0092B-C50C-407E-A947-70E740481C1C}">
                <a14:useLocalDpi xmlns:a14="http://schemas.microsoft.com/office/drawing/2010/main"/>
              </a:ext>
            </a:extLst>
          </a:blip>
          <a:srcRect/>
          <a:stretch>
            <a:fillRect/>
          </a:stretch>
        </p:blipFill>
        <p:spPr bwMode="auto">
          <a:xfrm>
            <a:off x="7064852" y="1937656"/>
            <a:ext cx="1647825" cy="1272121"/>
          </a:xfrm>
          <a:prstGeom prst="rect">
            <a:avLst/>
          </a:prstGeom>
          <a:solidFill>
            <a:srgbClr val="000000"/>
          </a:solidFill>
        </p:spPr>
      </p:pic>
      <p:pic>
        <p:nvPicPr>
          <p:cNvPr id="3" name="Picture 4">
            <a:extLst>
              <a:ext uri="{FF2B5EF4-FFF2-40B4-BE49-F238E27FC236}">
                <a16:creationId xmlns:a16="http://schemas.microsoft.com/office/drawing/2014/main" id="{560BC4B3-E7B4-2BF7-1889-2B74D49C12FF}"/>
              </a:ext>
            </a:extLst>
          </p:cNvPr>
          <p:cNvPicPr>
            <a:picLocks noChangeAspect="1" noChangeArrowheads="1"/>
          </p:cNvPicPr>
          <p:nvPr/>
        </p:nvPicPr>
        <p:blipFill>
          <a:blip r:embed="rId2">
            <a:duotone>
              <a:srgbClr val="F79646">
                <a:shade val="45000"/>
                <a:satMod val="135000"/>
              </a:srgbClr>
              <a:prstClr val="white"/>
            </a:duotone>
            <a:extLst>
              <a:ext uri="{28A0092B-C50C-407E-A947-70E740481C1C}">
                <a14:useLocalDpi xmlns:a14="http://schemas.microsoft.com/office/drawing/2010/main"/>
              </a:ext>
            </a:extLst>
          </a:blip>
          <a:srcRect/>
          <a:stretch>
            <a:fillRect/>
          </a:stretch>
        </p:blipFill>
        <p:spPr bwMode="auto">
          <a:xfrm flipH="1">
            <a:off x="5417027" y="1904999"/>
            <a:ext cx="1647825" cy="1272121"/>
          </a:xfrm>
          <a:prstGeom prst="rect">
            <a:avLst/>
          </a:prstGeom>
          <a:solidFill>
            <a:srgbClr val="000000"/>
          </a:solidFill>
        </p:spPr>
      </p:pic>
      <p:pic>
        <p:nvPicPr>
          <p:cNvPr id="4" name="Picture 2">
            <a:extLst>
              <a:ext uri="{FF2B5EF4-FFF2-40B4-BE49-F238E27FC236}">
                <a16:creationId xmlns:a16="http://schemas.microsoft.com/office/drawing/2014/main" id="{C88BEC21-F124-9882-4E02-B45730E46F62}"/>
              </a:ext>
            </a:extLst>
          </p:cNvPr>
          <p:cNvPicPr>
            <a:picLocks noChangeAspect="1"/>
          </p:cNvPicPr>
          <p:nvPr/>
        </p:nvPicPr>
        <p:blipFill>
          <a:blip r:embed="rId3" cstate="screen">
            <a:extLst>
              <a:ext uri="{BEBA8EAE-BF5A-486C-A8C5-ECC9F3942E4B}">
                <a14:imgProps xmlns:a14="http://schemas.microsoft.com/office/drawing/2010/main">
                  <a14:imgLayer r:embed="rId4">
                    <a14:imgEffect>
                      <a14:backgroundRemoval t="0" b="100000" l="0" r="100000">
                        <a14:foregroundMark x1="23669" y1="85065" x2="17751" y2="34416"/>
                        <a14:foregroundMark x1="73964" y1="37662" x2="97041" y2="60390"/>
                        <a14:foregroundMark x1="97041" y1="60390" x2="67456" y2="90909"/>
                        <a14:foregroundMark x1="67456" y1="90909" x2="63905" y2="35714"/>
                        <a14:foregroundMark x1="65680" y1="84416" x2="64497" y2="53247"/>
                        <a14:foregroundMark x1="62130" y1="70779" x2="67456" y2="50649"/>
                        <a14:foregroundMark x1="18935" y1="33117" x2="11834" y2="77922"/>
                        <a14:foregroundMark x1="11834" y1="77922" x2="36095" y2="70779"/>
                        <a14:foregroundMark x1="30769" y1="11688" x2="29586" y2="12338"/>
                        <a14:foregroundMark x1="23669" y1="5844" x2="13609" y2="22078"/>
                        <a14:foregroundMark x1="94083" y1="38312" x2="74556" y2="36364"/>
                        <a14:foregroundMark x1="95266" y1="40260" x2="75148" y2="36364"/>
                        <a14:foregroundMark x1="76331" y1="20130" x2="89941" y2="24675"/>
                        <a14:foregroundMark x1="76923" y1="19481" x2="89349" y2="24675"/>
                        <a14:foregroundMark x1="77515" y1="18831" x2="89349" y2="24675"/>
                        <a14:foregroundMark x1="89349" y1="11688" x2="72781" y2="12987"/>
                        <a14:foregroundMark x1="91124" y1="27922" x2="91124" y2="27922"/>
                        <a14:foregroundMark x1="89349" y1="29870" x2="94083" y2="40260"/>
                        <a14:foregroundMark x1="66272" y1="56494" x2="63905" y2="70130"/>
                        <a14:foregroundMark x1="97633" y1="76623" x2="94083" y2="83117"/>
                        <a14:backgroundMark x1="47929" y1="0" x2="44970" y2="99351"/>
                        <a14:backgroundMark x1="56805" y1="82468" x2="56213" y2="99351"/>
                        <a14:backgroundMark x1="58580" y1="68831" x2="57396" y2="81818"/>
                        <a14:backgroundMark x1="60355" y1="42208" x2="59172" y2="55195"/>
                        <a14:backgroundMark x1="61538" y1="27922" x2="60947" y2="34416"/>
                        <a14:backgroundMark x1="62722" y1="14935" x2="62130" y2="24026"/>
                        <a14:backgroundMark x1="63905" y1="0" x2="63905" y2="1299"/>
                        <a14:backgroundMark x1="95266" y1="26623" x2="94675" y2="24675"/>
                        <a14:backgroundMark x1="95858" y1="39610" x2="95858" y2="40909"/>
                        <a14:backgroundMark x1="69231" y1="98052" x2="68047" y2="99351"/>
                        <a14:backgroundMark x1="72781" y1="96104" x2="71006" y2="97403"/>
                        <a14:backgroundMark x1="97633" y1="85065" x2="98817" y2="99351"/>
                        <a14:backgroundMark x1="89941" y1="1948" x2="91124" y2="11688"/>
                        <a14:backgroundMark x1="4734" y1="76623" x2="2959" y2="99351"/>
                        <a14:backgroundMark x1="28402" y1="0" x2="27219" y2="1299"/>
                        <a14:backgroundMark x1="44970" y1="0" x2="46154" y2="99351"/>
                        <a14:backgroundMark x1="0" y1="96753" x2="46154" y2="96104"/>
                        <a14:backgroundMark x1="5325" y1="44805" x2="5325" y2="41558"/>
                        <a14:backgroundMark x1="2959" y1="80519" x2="5325" y2="45455"/>
                        <a14:backgroundMark x1="21302" y1="3247" x2="1775" y2="16234"/>
                        <a14:backgroundMark x1="8876" y1="20779" x2="0" y2="48052"/>
                        <a14:backgroundMark x1="27219" y1="1948" x2="23669" y2="5844"/>
                        <a14:backgroundMark x1="98817" y1="46753" x2="98817" y2="40909"/>
                        <a14:backgroundMark x1="98817" y1="51948" x2="98817" y2="76623"/>
                        <a14:backgroundMark x1="99408" y1="88961" x2="99408" y2="86364"/>
                        <a14:backgroundMark x1="98817" y1="40909" x2="97041" y2="38961"/>
                        <a14:backgroundMark x1="59763" y1="46104" x2="63905" y2="31818"/>
                        <a14:backgroundMark x1="68047" y1="9740" x2="57988" y2="24675"/>
                        <a14:backgroundMark x1="65680" y1="26623" x2="61538" y2="33766"/>
                        <a14:backgroundMark x1="93491" y1="26623" x2="89349" y2="24675"/>
                      </a14:backgroundRemoval>
                    </a14:imgEffect>
                  </a14:imgLayer>
                </a14:imgProps>
              </a:ext>
              <a:ext uri="{28A0092B-C50C-407E-A947-70E740481C1C}">
                <a14:useLocalDpi xmlns:a14="http://schemas.microsoft.com/office/drawing/2010/main"/>
              </a:ext>
            </a:extLst>
          </a:blip>
          <a:srcRect/>
          <a:stretch>
            <a:fillRect/>
          </a:stretch>
        </p:blipFill>
        <p:spPr>
          <a:xfrm flipH="1">
            <a:off x="429312" y="1904999"/>
            <a:ext cx="1170888" cy="1066801"/>
          </a:xfrm>
          <a:prstGeom prst="rect">
            <a:avLst/>
          </a:prstGeom>
        </p:spPr>
      </p:pic>
      <p:pic>
        <p:nvPicPr>
          <p:cNvPr id="11" name="Picture 10">
            <a:extLst>
              <a:ext uri="{FF2B5EF4-FFF2-40B4-BE49-F238E27FC236}">
                <a16:creationId xmlns:a16="http://schemas.microsoft.com/office/drawing/2014/main" id="{3EF6D0C9-2446-A607-B599-0669A4AE58F9}"/>
              </a:ext>
            </a:extLst>
          </p:cNvPr>
          <p:cNvPicPr>
            <a:picLocks noChangeAspect="1"/>
          </p:cNvPicPr>
          <p:nvPr/>
        </p:nvPicPr>
        <p:blipFill>
          <a:blip r:embed="rId5" cstate="screen">
            <a:extLst>
              <a:ext uri="{BEBA8EAE-BF5A-486C-A8C5-ECC9F3942E4B}">
                <a14:imgProps xmlns:a14="http://schemas.microsoft.com/office/drawing/2010/main">
                  <a14:imgLayer r:embed="rId6">
                    <a14:imgEffect>
                      <a14:backgroundRemoval t="0" b="100000" l="0" r="100000">
                        <a14:foregroundMark x1="62766" y1="27273" x2="80319" y2="72727"/>
                        <a14:foregroundMark x1="80319" y1="72727" x2="63298" y2="29870"/>
                        <a14:foregroundMark x1="63298" y1="29870" x2="64362" y2="29221"/>
                        <a14:foregroundMark x1="74468" y1="94805" x2="60106" y2="52597"/>
                        <a14:foregroundMark x1="60106" y1="52597" x2="60106" y2="51299"/>
                        <a14:foregroundMark x1="71277" y1="94156" x2="60638" y2="62338"/>
                        <a14:foregroundMark x1="32447" y1="14286" x2="7447" y2="53896"/>
                        <a14:foregroundMark x1="7447" y1="53896" x2="39362" y2="29870"/>
                        <a14:foregroundMark x1="39362" y1="29870" x2="12766" y2="29221"/>
                        <a14:backgroundMark x1="90426" y1="3896" x2="27660" y2="4545"/>
                        <a14:backgroundMark x1="27660" y1="4545" x2="11170" y2="3896"/>
                        <a14:backgroundMark x1="11170" y1="3896" x2="90957" y2="8442"/>
                        <a14:backgroundMark x1="9043" y1="22078" x2="532" y2="40909"/>
                        <a14:backgroundMark x1="14894" y1="8442" x2="10638" y2="17532"/>
                        <a14:backgroundMark x1="79787" y1="9740" x2="97340" y2="49351"/>
                        <a14:backgroundMark x1="97340" y1="49351" x2="98936" y2="78571"/>
                        <a14:backgroundMark x1="51596" y1="8442" x2="45213" y2="99351"/>
                        <a14:backgroundMark x1="97340" y1="85714" x2="92553" y2="95455"/>
                        <a14:backgroundMark x1="76064" y1="96104" x2="99468" y2="96104"/>
                        <a14:backgroundMark x1="72340" y1="98701" x2="56915" y2="96753"/>
                        <a14:backgroundMark x1="75532" y1="98701" x2="72340" y2="98701"/>
                        <a14:backgroundMark x1="76064" y1="98701" x2="80851" y2="99351"/>
                        <a14:backgroundMark x1="94681" y1="0" x2="99468" y2="7792"/>
                        <a14:backgroundMark x1="97340" y1="0" x2="99468" y2="3247"/>
                      </a14:backgroundRemoval>
                    </a14:imgEffect>
                  </a14:imgLayer>
                </a14:imgProps>
              </a:ext>
              <a:ext uri="{28A0092B-C50C-407E-A947-70E740481C1C}">
                <a14:useLocalDpi xmlns:a14="http://schemas.microsoft.com/office/drawing/2010/main"/>
              </a:ext>
            </a:extLst>
          </a:blip>
          <a:srcRect/>
          <a:stretch>
            <a:fillRect/>
          </a:stretch>
        </p:blipFill>
        <p:spPr>
          <a:xfrm flipH="1">
            <a:off x="1600200" y="2133600"/>
            <a:ext cx="1302862" cy="1066801"/>
          </a:xfrm>
          <a:prstGeom prst="rect">
            <a:avLst/>
          </a:prstGeom>
        </p:spPr>
      </p:pic>
      <p:sp>
        <p:nvSpPr>
          <p:cNvPr id="13" name="Speech Bubble: Rectangle 12">
            <a:extLst>
              <a:ext uri="{FF2B5EF4-FFF2-40B4-BE49-F238E27FC236}">
                <a16:creationId xmlns:a16="http://schemas.microsoft.com/office/drawing/2014/main" id="{7FF86EE6-5C55-DDF7-EA2C-AD338896F294}"/>
              </a:ext>
            </a:extLst>
          </p:cNvPr>
          <p:cNvSpPr/>
          <p:nvPr/>
        </p:nvSpPr>
        <p:spPr>
          <a:xfrm>
            <a:off x="1600200" y="228600"/>
            <a:ext cx="7112477" cy="1272121"/>
          </a:xfrm>
          <a:prstGeom prst="wedgeRectCallout">
            <a:avLst>
              <a:gd name="adj1" fmla="val 3349"/>
              <a:gd name="adj2" fmla="val 98440"/>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US" sz="5400" dirty="0">
                <a:latin typeface="Algerian" panose="04020705040A02060702" pitchFamily="82" charset="0"/>
              </a:rPr>
              <a:t>Exodus 10:27-28</a:t>
            </a:r>
          </a:p>
        </p:txBody>
      </p:sp>
      <p:sp>
        <p:nvSpPr>
          <p:cNvPr id="14" name="Speech Bubble: Rectangle 13">
            <a:extLst>
              <a:ext uri="{FF2B5EF4-FFF2-40B4-BE49-F238E27FC236}">
                <a16:creationId xmlns:a16="http://schemas.microsoft.com/office/drawing/2014/main" id="{7F8E125B-3AE7-9830-5D12-65D9EAF2261B}"/>
              </a:ext>
            </a:extLst>
          </p:cNvPr>
          <p:cNvSpPr/>
          <p:nvPr/>
        </p:nvSpPr>
        <p:spPr>
          <a:xfrm>
            <a:off x="228600" y="4996543"/>
            <a:ext cx="3450748" cy="1600200"/>
          </a:xfrm>
          <a:prstGeom prst="wedgeRectCallout">
            <a:avLst>
              <a:gd name="adj1" fmla="val -10096"/>
              <a:gd name="adj2" fmla="val -152467"/>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5400" dirty="0">
                <a:latin typeface="Algerian" panose="04020705040A02060702" pitchFamily="82" charset="0"/>
              </a:rPr>
              <a:t>Exodus 10:29</a:t>
            </a:r>
          </a:p>
        </p:txBody>
      </p:sp>
      <p:pic>
        <p:nvPicPr>
          <p:cNvPr id="2" name="Picture 1" descr="hard-heart.png">
            <a:extLst>
              <a:ext uri="{FF2B5EF4-FFF2-40B4-BE49-F238E27FC236}">
                <a16:creationId xmlns:a16="http://schemas.microsoft.com/office/drawing/2014/main" id="{93865303-864A-337F-EE1E-3BBB7B558C89}"/>
              </a:ext>
            </a:extLst>
          </p:cNvPr>
          <p:cNvPicPr>
            <a:picLocks noChangeAspect="1"/>
          </p:cNvPicPr>
          <p:nvPr/>
        </p:nvPicPr>
        <p:blipFill>
          <a:blip r:embed="rId7" cstate="email">
            <a:extLst>
              <a:ext uri="{28A0092B-C50C-407E-A947-70E740481C1C}">
                <a14:useLocalDpi xmlns:a14="http://schemas.microsoft.com/office/drawing/2010/main"/>
              </a:ext>
            </a:extLst>
          </a:blip>
          <a:srcRect/>
          <a:stretch>
            <a:fillRect/>
          </a:stretch>
        </p:blipFill>
        <p:spPr bwMode="auto">
          <a:xfrm>
            <a:off x="5623509" y="3434443"/>
            <a:ext cx="2882685" cy="2362200"/>
          </a:xfrm>
          <a:prstGeom prst="rect">
            <a:avLst/>
          </a:prstGeom>
          <a:noFill/>
          <a:ln w="9525">
            <a:noFill/>
            <a:miter lim="800000"/>
            <a:headEnd/>
            <a:tailEnd/>
          </a:ln>
        </p:spPr>
      </p:pic>
    </p:spTree>
    <p:extLst>
      <p:ext uri="{BB962C8B-B14F-4D97-AF65-F5344CB8AC3E}">
        <p14:creationId xmlns:p14="http://schemas.microsoft.com/office/powerpoint/2010/main" val="38902442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75" y="4549"/>
            <a:ext cx="9144000" cy="2057400"/>
          </a:xfrm>
        </p:spPr>
        <p:txBody>
          <a:bodyPr rtlCol="0">
            <a:noAutofit/>
          </a:bodyPr>
          <a:lstStyle/>
          <a:p>
            <a:pPr fontAlgn="auto">
              <a:spcAft>
                <a:spcPts val="0"/>
              </a:spcAft>
              <a:defRPr/>
            </a:pPr>
            <a:r>
              <a:rPr lang="en-US" sz="5400" b="1" dirty="0">
                <a:solidFill>
                  <a:schemeClr val="accent4">
                    <a:lumMod val="50000"/>
                  </a:schemeClr>
                </a:solidFill>
                <a:latin typeface="Algerian" pitchFamily="82" charset="0"/>
                <a:ea typeface="+mj-ea"/>
              </a:rPr>
              <a:t>The Plague of the Firstborn</a:t>
            </a:r>
          </a:p>
        </p:txBody>
      </p:sp>
      <p:pic>
        <p:nvPicPr>
          <p:cNvPr id="5" name="Picture 4">
            <a:extLst>
              <a:ext uri="{FF2B5EF4-FFF2-40B4-BE49-F238E27FC236}">
                <a16:creationId xmlns:a16="http://schemas.microsoft.com/office/drawing/2014/main" id="{3B3F4967-2AF4-F744-1A97-16076AF6192A}"/>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002584" y="2061949"/>
            <a:ext cx="4398216" cy="4568107"/>
          </a:xfrm>
          <a:prstGeom prst="rect">
            <a:avLst/>
          </a:prstGeom>
          <a:gradFill>
            <a:gsLst>
              <a:gs pos="0">
                <a:schemeClr val="tx1"/>
              </a:gs>
              <a:gs pos="76000">
                <a:schemeClr val="accent1">
                  <a:lumMod val="50000"/>
                </a:schemeClr>
              </a:gs>
              <a:gs pos="100000">
                <a:schemeClr val="accent1">
                  <a:lumMod val="100000"/>
                </a:schemeClr>
              </a:gs>
            </a:gsLst>
            <a:path path="circle">
              <a:fillToRect l="50000" t="-80000" r="50000" b="180000"/>
            </a:path>
          </a:gradFill>
        </p:spPr>
      </p:pic>
      <p:cxnSp>
        <p:nvCxnSpPr>
          <p:cNvPr id="10" name="Straight Arrow Connector 9">
            <a:extLst>
              <a:ext uri="{FF2B5EF4-FFF2-40B4-BE49-F238E27FC236}">
                <a16:creationId xmlns:a16="http://schemas.microsoft.com/office/drawing/2014/main" id="{490ACDE6-535A-E5EC-E352-BF746D5D20FE}"/>
              </a:ext>
            </a:extLst>
          </p:cNvPr>
          <p:cNvCxnSpPr>
            <a:cxnSpLocks/>
          </p:cNvCxnSpPr>
          <p:nvPr/>
        </p:nvCxnSpPr>
        <p:spPr>
          <a:xfrm flipH="1">
            <a:off x="6112716" y="4648200"/>
            <a:ext cx="2057400" cy="1528548"/>
          </a:xfrm>
          <a:prstGeom prst="straightConnector1">
            <a:avLst/>
          </a:prstGeom>
          <a:ln w="76200">
            <a:tailEnd type="triangle"/>
          </a:ln>
        </p:spPr>
        <p:style>
          <a:lnRef idx="3">
            <a:schemeClr val="accent2"/>
          </a:lnRef>
          <a:fillRef idx="0">
            <a:schemeClr val="accent2"/>
          </a:fillRef>
          <a:effectRef idx="2">
            <a:schemeClr val="accent2"/>
          </a:effectRef>
          <a:fontRef idx="minor">
            <a:schemeClr val="tx1"/>
          </a:fontRef>
        </p:style>
      </p:cxn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ounded Rectangular Callout 6"/>
          <p:cNvSpPr/>
          <p:nvPr/>
        </p:nvSpPr>
        <p:spPr>
          <a:xfrm>
            <a:off x="1219200" y="131351"/>
            <a:ext cx="7162800" cy="3364411"/>
          </a:xfrm>
          <a:prstGeom prst="wedgeRoundRectCallout">
            <a:avLst>
              <a:gd name="adj1" fmla="val 58912"/>
              <a:gd name="adj2" fmla="val -48581"/>
              <a:gd name="adj3" fmla="val 16667"/>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5400" b="1" dirty="0">
                <a:solidFill>
                  <a:srgbClr val="FFFFFF"/>
                </a:solidFill>
                <a:latin typeface="Algerian" panose="04020705040A02060702" pitchFamily="82" charset="0"/>
                <a:ea typeface="MS PGothic" pitchFamily="34" charset="-128"/>
                <a:cs typeface="Arial" pitchFamily="34" charset="0"/>
              </a:rPr>
              <a:t>Exodus 11:1-3</a:t>
            </a:r>
            <a:endParaRPr lang="en-US" sz="5400" b="1" dirty="0">
              <a:solidFill>
                <a:srgbClr val="FFFFFF"/>
              </a:solidFill>
              <a:latin typeface="Algerian" panose="04020705040A02060702" pitchFamily="82" charset="0"/>
              <a:ea typeface="MS PGothic" pitchFamily="34" charset="-128"/>
            </a:endParaRPr>
          </a:p>
        </p:txBody>
      </p:sp>
      <p:pic>
        <p:nvPicPr>
          <p:cNvPr id="3" name="Picture 2"/>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1143" b="93714" l="4478" r="91045">
                        <a14:foregroundMark x1="49254" y1="5714" x2="49254" y2="13143"/>
                        <a14:foregroundMark x1="47761" y1="1714" x2="52239" y2="20000"/>
                        <a14:foregroundMark x1="11940" y1="15429" x2="17910" y2="38857"/>
                        <a14:foregroundMark x1="10448" y1="12571" x2="10448" y2="21714"/>
                        <a14:foregroundMark x1="4478" y1="30286" x2="16418" y2="37714"/>
                        <a14:foregroundMark x1="89552" y1="54286" x2="67164" y2="34286"/>
                        <a14:foregroundMark x1="92537" y1="14286" x2="92537" y2="28571"/>
                        <a14:foregroundMark x1="92537" y1="28571" x2="83582" y2="40571"/>
                        <a14:foregroundMark x1="83582" y1="40571" x2="80597" y2="41143"/>
                        <a14:foregroundMark x1="77612" y1="91429" x2="44776" y2="94857"/>
                        <a14:foregroundMark x1="44776" y1="94857" x2="11940" y2="93714"/>
                        <a14:foregroundMark x1="11940" y1="93714" x2="11940" y2="93714"/>
                      </a14:backgroundRemoval>
                    </a14:imgEffect>
                  </a14:imgLayer>
                </a14:imgProps>
              </a:ext>
              <a:ext uri="{28A0092B-C50C-407E-A947-70E740481C1C}">
                <a14:useLocalDpi xmlns:a14="http://schemas.microsoft.com/office/drawing/2010/main"/>
              </a:ext>
            </a:extLst>
          </a:blip>
          <a:srcRect/>
          <a:stretch/>
        </p:blipFill>
        <p:spPr>
          <a:xfrm flipH="1">
            <a:off x="32657" y="2193125"/>
            <a:ext cx="1797881" cy="4796168"/>
          </a:xfrm>
          <a:prstGeom prst="rect">
            <a:avLst/>
          </a:prstGeom>
        </p:spPr>
      </p:pic>
      <p:pic>
        <p:nvPicPr>
          <p:cNvPr id="2" name="Picture 1"/>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4874512" y="2846208"/>
            <a:ext cx="4269488" cy="4011792"/>
          </a:xfrm>
          <a:prstGeom prst="rect">
            <a:avLst/>
          </a:prstGeom>
        </p:spPr>
      </p:pic>
      <p:pic>
        <p:nvPicPr>
          <p:cNvPr id="5122" name="Picture 2" descr="http://www.clker.com/cliparts/e/7/1/9/1195425990911699381ArtFavor_Money_stack_of_coins.svg.med.pn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2963807" y="5463186"/>
            <a:ext cx="1305683" cy="1280953"/>
          </a:xfrm>
          <a:prstGeom prst="rect">
            <a:avLst/>
          </a:prstGeom>
          <a:noFill/>
          <a:ln w="9525">
            <a:noFill/>
            <a:miter lim="800000"/>
            <a:headEnd/>
            <a:tailEnd/>
          </a:ln>
        </p:spPr>
      </p:pic>
      <p:pic>
        <p:nvPicPr>
          <p:cNvPr id="13" name="Picture 2" descr="http://www.clker.com/cliparts/e/7/1/9/1195425990911699381ArtFavor_Money_stack_of_coins.svg.med.pn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3432796" y="4847708"/>
            <a:ext cx="1197490" cy="1174809"/>
          </a:xfrm>
          <a:prstGeom prst="rect">
            <a:avLst/>
          </a:prstGeom>
          <a:noFill/>
          <a:ln w="9525">
            <a:noFill/>
            <a:miter lim="800000"/>
            <a:headEnd/>
            <a:tailEnd/>
          </a:ln>
        </p:spPr>
      </p:pic>
      <p:pic>
        <p:nvPicPr>
          <p:cNvPr id="14" name="Picture 2" descr="http://www.clker.com/cliparts/e/7/1/9/1195425990911699381ArtFavor_Money_stack_of_coins.svg.med.pn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919158" y="5445696"/>
            <a:ext cx="1305683" cy="1280953"/>
          </a:xfrm>
          <a:prstGeom prst="rect">
            <a:avLst/>
          </a:prstGeom>
          <a:noFill/>
          <a:ln w="9525">
            <a:noFill/>
            <a:miter lim="800000"/>
            <a:headEnd/>
            <a:tailEnd/>
          </a:ln>
        </p:spPr>
      </p:pic>
      <p:pic>
        <p:nvPicPr>
          <p:cNvPr id="16" name="Picture 2" descr="http://www.clker.com/cliparts/e/7/1/9/1195425990911699381ArtFavor_Money_stack_of_coins.svg.med.png"/>
          <p:cNvPicPr>
            <a:picLocks noChangeAspect="1" noChangeArrowheads="1"/>
          </p:cNvPicPr>
          <p:nvPr/>
        </p:nvPicPr>
        <p:blipFill>
          <a:blip r:embed="rId7" cstate="email">
            <a:grayscl/>
            <a:extLst>
              <a:ext uri="{28A0092B-C50C-407E-A947-70E740481C1C}">
                <a14:useLocalDpi xmlns:a14="http://schemas.microsoft.com/office/drawing/2010/main"/>
              </a:ext>
            </a:extLst>
          </a:blip>
          <a:srcRect/>
          <a:stretch>
            <a:fillRect/>
          </a:stretch>
        </p:blipFill>
        <p:spPr bwMode="auto">
          <a:xfrm>
            <a:off x="2850455" y="5368537"/>
            <a:ext cx="1229980" cy="863294"/>
          </a:xfrm>
          <a:prstGeom prst="rect">
            <a:avLst/>
          </a:prstGeom>
          <a:noFill/>
          <a:ln w="9525">
            <a:noFill/>
            <a:miter lim="800000"/>
            <a:headEnd/>
            <a:tailEnd/>
          </a:ln>
        </p:spPr>
      </p:pic>
      <p:pic>
        <p:nvPicPr>
          <p:cNvPr id="17" name="Picture 2" descr="http://www.clker.com/cliparts/e/7/1/9/1195425990911699381ArtFavor_Money_stack_of_coins.svg.med.png"/>
          <p:cNvPicPr>
            <a:picLocks noChangeAspect="1" noChangeArrowheads="1"/>
          </p:cNvPicPr>
          <p:nvPr/>
        </p:nvPicPr>
        <p:blipFill>
          <a:blip r:embed="rId7" cstate="email">
            <a:grayscl/>
            <a:extLst>
              <a:ext uri="{28A0092B-C50C-407E-A947-70E740481C1C}">
                <a14:useLocalDpi xmlns:a14="http://schemas.microsoft.com/office/drawing/2010/main"/>
              </a:ext>
            </a:extLst>
          </a:blip>
          <a:srcRect/>
          <a:stretch>
            <a:fillRect/>
          </a:stretch>
        </p:blipFill>
        <p:spPr bwMode="auto">
          <a:xfrm>
            <a:off x="1663384" y="5970821"/>
            <a:ext cx="1229980" cy="863294"/>
          </a:xfrm>
          <a:prstGeom prst="rect">
            <a:avLst/>
          </a:prstGeom>
          <a:noFill/>
          <a:ln w="9525">
            <a:noFill/>
            <a:miter lim="800000"/>
            <a:headEnd/>
            <a:tailEnd/>
          </a:ln>
        </p:spPr>
      </p:pic>
      <p:pic>
        <p:nvPicPr>
          <p:cNvPr id="10" name="Picture 2" descr="http://www.clker.com/cliparts/e/7/1/9/1195425990911699381ArtFavor_Money_stack_of_coins.svg.med.png"/>
          <p:cNvPicPr>
            <a:picLocks noChangeAspect="1" noChangeArrowheads="1"/>
          </p:cNvPicPr>
          <p:nvPr/>
        </p:nvPicPr>
        <p:blipFill>
          <a:blip r:embed="rId7" cstate="email">
            <a:grayscl/>
            <a:extLst>
              <a:ext uri="{28A0092B-C50C-407E-A947-70E740481C1C}">
                <a14:useLocalDpi xmlns:a14="http://schemas.microsoft.com/office/drawing/2010/main"/>
              </a:ext>
            </a:extLst>
          </a:blip>
          <a:srcRect/>
          <a:stretch>
            <a:fillRect/>
          </a:stretch>
        </p:blipFill>
        <p:spPr bwMode="auto">
          <a:xfrm>
            <a:off x="2553300" y="6046234"/>
            <a:ext cx="1229980" cy="863294"/>
          </a:xfrm>
          <a:prstGeom prst="rect">
            <a:avLst/>
          </a:prstGeom>
          <a:noFill/>
          <a:ln w="9525">
            <a:noFill/>
            <a:miter lim="800000"/>
            <a:headEnd/>
            <a:tailEnd/>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sweetclipart.com/multisite/sweetclipart/files/wall_clock_twelve.pn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719804" y="1485648"/>
            <a:ext cx="1986003" cy="1986003"/>
          </a:xfrm>
          <a:prstGeom prst="rect">
            <a:avLst/>
          </a:prstGeom>
          <a:noFill/>
          <a:ln w="9525">
            <a:noFill/>
            <a:miter lim="800000"/>
            <a:headEnd/>
            <a:tailEnd/>
          </a:ln>
        </p:spPr>
      </p:pic>
      <p:pic>
        <p:nvPicPr>
          <p:cNvPr id="29700" name="Picture 4" descr="http://www.transamassociates.com/Newsletter-August-2004/images/pharaoh-sitting-throne-t-b.gif"/>
          <p:cNvPicPr>
            <a:picLocks noChangeAspect="1" noChangeArrowheads="1" noCrop="1"/>
          </p:cNvPicPr>
          <p:nvPr/>
        </p:nvPicPr>
        <p:blipFill>
          <a:blip r:embed="rId3" cstate="print"/>
          <a:srcRect/>
          <a:stretch>
            <a:fillRect/>
          </a:stretch>
        </p:blipFill>
        <p:spPr bwMode="auto">
          <a:xfrm>
            <a:off x="2272546" y="1549083"/>
            <a:ext cx="3623987" cy="4831980"/>
          </a:xfrm>
          <a:prstGeom prst="rect">
            <a:avLst/>
          </a:prstGeom>
          <a:noFill/>
          <a:ln w="9525">
            <a:noFill/>
            <a:miter lim="800000"/>
            <a:headEnd/>
            <a:tailEnd/>
          </a:ln>
        </p:spPr>
      </p:pic>
      <p:pic>
        <p:nvPicPr>
          <p:cNvPr id="29702" name="Picture 6" descr="http://www.christart.com/IMAGES-art9ab/clipart/2355/poverty.pn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4898136" y="2842502"/>
            <a:ext cx="1904999" cy="3704166"/>
          </a:xfrm>
          <a:prstGeom prst="rect">
            <a:avLst/>
          </a:prstGeom>
          <a:noFill/>
          <a:ln w="9525">
            <a:noFill/>
            <a:miter lim="800000"/>
            <a:headEnd/>
            <a:tailEnd/>
          </a:ln>
        </p:spPr>
      </p:pic>
      <p:pic>
        <p:nvPicPr>
          <p:cNvPr id="29704" name="Picture 8" descr="http://www.clipartbest.com/cliparts/dT6/eaR/dT6eaRKnc.pn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583584" y="4038600"/>
            <a:ext cx="3583955" cy="2850780"/>
          </a:xfrm>
          <a:prstGeom prst="rect">
            <a:avLst/>
          </a:prstGeom>
          <a:noFill/>
          <a:ln w="9525">
            <a:noFill/>
            <a:miter lim="800000"/>
            <a:headEnd/>
            <a:tailEnd/>
          </a:ln>
        </p:spPr>
      </p:pic>
      <p:sp>
        <p:nvSpPr>
          <p:cNvPr id="2" name="&quot;No&quot; Symbol 1"/>
          <p:cNvSpPr/>
          <p:nvPr/>
        </p:nvSpPr>
        <p:spPr>
          <a:xfrm>
            <a:off x="3612409" y="3368762"/>
            <a:ext cx="1067570" cy="1192621"/>
          </a:xfrm>
          <a:prstGeom prst="noSmoking">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8" name="&quot;No&quot; Symbol 17"/>
          <p:cNvSpPr/>
          <p:nvPr/>
        </p:nvSpPr>
        <p:spPr>
          <a:xfrm>
            <a:off x="5240614" y="3925493"/>
            <a:ext cx="1233892" cy="1271779"/>
          </a:xfrm>
          <a:prstGeom prst="noSmoking">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9" name="&quot;No&quot; Symbol 18"/>
          <p:cNvSpPr/>
          <p:nvPr/>
        </p:nvSpPr>
        <p:spPr>
          <a:xfrm>
            <a:off x="7315200" y="4224988"/>
            <a:ext cx="1905000" cy="2326298"/>
          </a:xfrm>
          <a:prstGeom prst="noSmoking">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4" name="Rectangular Callout 13"/>
          <p:cNvSpPr/>
          <p:nvPr/>
        </p:nvSpPr>
        <p:spPr>
          <a:xfrm>
            <a:off x="-1" y="0"/>
            <a:ext cx="5411617" cy="1147300"/>
          </a:xfrm>
          <a:prstGeom prst="wedgeRectCallout">
            <a:avLst>
              <a:gd name="adj1" fmla="val -15400"/>
              <a:gd name="adj2" fmla="val 50174"/>
            </a:avLst>
          </a:prstGeom>
          <a:solidFill>
            <a:schemeClr val="bg2">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5400" dirty="0">
                <a:solidFill>
                  <a:schemeClr val="tx1"/>
                </a:solidFill>
                <a:latin typeface="Algerian" panose="04020705040A02060702" pitchFamily="82" charset="0"/>
                <a:ea typeface="MS PGothic" pitchFamily="34" charset="-128"/>
                <a:cs typeface="Arial" pitchFamily="34" charset="0"/>
              </a:rPr>
              <a:t>Exodus 11:4-5</a:t>
            </a:r>
            <a:endParaRPr lang="en-US" sz="5400" dirty="0">
              <a:solidFill>
                <a:schemeClr val="tx1"/>
              </a:solidFill>
              <a:latin typeface="Algerian" panose="04020705040A02060702" pitchFamily="82" charset="0"/>
              <a:ea typeface="MS PGothic" pitchFamily="34" charset="-128"/>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0886" y="3137172"/>
            <a:ext cx="4357469" cy="3653335"/>
          </a:xfrm>
          <a:prstGeom prst="rect">
            <a:avLst/>
          </a:prstGeom>
        </p:spPr>
      </p:pic>
      <p:pic>
        <p:nvPicPr>
          <p:cNvPr id="14" name="Picture 2" descr="MPj04007950000[1]"/>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536530" y="34836"/>
            <a:ext cx="6479879" cy="36989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 name="Rounded Rectangular Callout 5"/>
          <p:cNvSpPr/>
          <p:nvPr/>
        </p:nvSpPr>
        <p:spPr>
          <a:xfrm>
            <a:off x="3690511" y="4800996"/>
            <a:ext cx="5453489" cy="1051821"/>
          </a:xfrm>
          <a:prstGeom prst="wedgeRoundRectCallout">
            <a:avLst>
              <a:gd name="adj1" fmla="val -9494"/>
              <a:gd name="adj2" fmla="val -47771"/>
              <a:gd name="adj3" fmla="val 16667"/>
            </a:avLst>
          </a:prstGeom>
          <a:solidFill>
            <a:schemeClr val="bg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5400" b="1" dirty="0">
                <a:solidFill>
                  <a:schemeClr val="tx1"/>
                </a:solidFill>
                <a:latin typeface="Algerian" panose="04020705040A02060702" pitchFamily="82" charset="0"/>
                <a:ea typeface="MS PGothic" pitchFamily="34" charset="-128"/>
                <a:cs typeface="Arial" pitchFamily="34" charset="0"/>
              </a:rPr>
              <a:t>Exodus 11:6-7</a:t>
            </a:r>
            <a:endParaRPr lang="en-US" sz="5400" b="1" dirty="0">
              <a:solidFill>
                <a:schemeClr val="tx1"/>
              </a:solidFill>
              <a:latin typeface="Algerian" panose="04020705040A02060702" pitchFamily="82" charset="0"/>
              <a:ea typeface="MS PGothic" pitchFamily="34" charset="-128"/>
            </a:endParaRPr>
          </a:p>
        </p:txBody>
      </p:sp>
      <p:pic>
        <p:nvPicPr>
          <p:cNvPr id="29698" name="Picture 2" descr="http://sweetclipart.com/multisite/sweetclipart/files/wall_clock_twelve.pn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411792" y="258853"/>
            <a:ext cx="1861518" cy="1828800"/>
          </a:xfrm>
          <a:prstGeom prst="rect">
            <a:avLst/>
          </a:prstGeom>
          <a:noFill/>
          <a:ln w="9525">
            <a:noFill/>
            <a:miter lim="800000"/>
            <a:headEnd/>
            <a:tailEnd/>
          </a:ln>
        </p:spPr>
      </p:pic>
      <p:pic>
        <p:nvPicPr>
          <p:cNvPr id="29706" name="Picture 10" descr="http://www.morganamorgaine.com/wp-content/uploads/2012/11/cry-21.png"/>
          <p:cNvPicPr>
            <a:picLocks noChangeAspect="1" noChangeArrowheads="1"/>
          </p:cNvPicPr>
          <p:nvPr/>
        </p:nvPicPr>
        <p:blipFill>
          <a:blip r:embed="rId5" cstate="print"/>
          <a:srcRect/>
          <a:stretch>
            <a:fillRect/>
          </a:stretch>
        </p:blipFill>
        <p:spPr bwMode="auto">
          <a:xfrm>
            <a:off x="6015372" y="344562"/>
            <a:ext cx="2486301" cy="2245832"/>
          </a:xfrm>
          <a:prstGeom prst="rect">
            <a:avLst/>
          </a:prstGeom>
          <a:noFill/>
          <a:ln w="9525">
            <a:noFill/>
            <a:miter lim="800000"/>
            <a:headEnd/>
            <a:tailEnd/>
          </a:ln>
        </p:spPr>
      </p:pic>
      <p:sp>
        <p:nvSpPr>
          <p:cNvPr id="16" name="TextBox 15"/>
          <p:cNvSpPr txBox="1"/>
          <p:nvPr/>
        </p:nvSpPr>
        <p:spPr>
          <a:xfrm>
            <a:off x="1625697" y="3931511"/>
            <a:ext cx="2164375" cy="769441"/>
          </a:xfrm>
          <a:prstGeom prst="rect">
            <a:avLst/>
          </a:prstGeom>
          <a:solidFill>
            <a:schemeClr val="accent2">
              <a:lumMod val="75000"/>
            </a:schemeClr>
          </a:solidFill>
        </p:spPr>
        <p:txBody>
          <a:bodyPr wrap="none" rtlCol="0">
            <a:spAutoFit/>
          </a:bodyPr>
          <a:lstStyle/>
          <a:p>
            <a:r>
              <a:rPr lang="en-US" sz="4400" dirty="0">
                <a:solidFill>
                  <a:schemeClr val="bg1"/>
                </a:solidFill>
              </a:rPr>
              <a:t>GOSHEN</a:t>
            </a:r>
          </a:p>
        </p:txBody>
      </p:sp>
      <p:sp>
        <p:nvSpPr>
          <p:cNvPr id="17" name="TextBox 16"/>
          <p:cNvSpPr txBox="1"/>
          <p:nvPr/>
        </p:nvSpPr>
        <p:spPr>
          <a:xfrm>
            <a:off x="4823833" y="258853"/>
            <a:ext cx="1642053" cy="769441"/>
          </a:xfrm>
          <a:prstGeom prst="rect">
            <a:avLst/>
          </a:prstGeom>
          <a:solidFill>
            <a:schemeClr val="accent2">
              <a:lumMod val="75000"/>
            </a:schemeClr>
          </a:solidFill>
        </p:spPr>
        <p:txBody>
          <a:bodyPr wrap="none" rtlCol="0">
            <a:spAutoFit/>
          </a:bodyPr>
          <a:lstStyle/>
          <a:p>
            <a:r>
              <a:rPr lang="en-US" sz="4400" dirty="0">
                <a:solidFill>
                  <a:schemeClr val="bg1"/>
                </a:solidFill>
              </a:rPr>
              <a:t>EGYPT</a:t>
            </a:r>
          </a:p>
        </p:txBody>
      </p:sp>
    </p:spTree>
    <p:extLst>
      <p:ext uri="{BB962C8B-B14F-4D97-AF65-F5344CB8AC3E}">
        <p14:creationId xmlns:p14="http://schemas.microsoft.com/office/powerpoint/2010/main" val="37234429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ular Callout 5"/>
          <p:cNvSpPr/>
          <p:nvPr/>
        </p:nvSpPr>
        <p:spPr>
          <a:xfrm>
            <a:off x="-152400" y="0"/>
            <a:ext cx="8119590" cy="1464139"/>
          </a:xfrm>
          <a:prstGeom prst="wedgeRoundRectCallout">
            <a:avLst>
              <a:gd name="adj1" fmla="val 50064"/>
              <a:gd name="adj2" fmla="val -16039"/>
              <a:gd name="adj3" fmla="val 16667"/>
            </a:avLst>
          </a:prstGeom>
          <a:solidFill>
            <a:schemeClr val="bg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5400" dirty="0">
                <a:solidFill>
                  <a:schemeClr val="tx1"/>
                </a:solidFill>
                <a:latin typeface="Algerian" panose="04020705040A02060702" pitchFamily="82" charset="0"/>
                <a:ea typeface="MS PGothic" pitchFamily="34" charset="-128"/>
                <a:cs typeface="Arial" pitchFamily="34" charset="0"/>
              </a:rPr>
              <a:t>Exodus 11:8</a:t>
            </a:r>
            <a:endParaRPr lang="en-US" sz="5400" dirty="0">
              <a:solidFill>
                <a:schemeClr val="tx1"/>
              </a:solidFill>
              <a:latin typeface="Algerian" panose="04020705040A02060702" pitchFamily="82" charset="0"/>
              <a:ea typeface="MS PGothic" pitchFamily="34" charset="-128"/>
            </a:endParaRPr>
          </a:p>
        </p:txBody>
      </p:sp>
      <p:pic>
        <p:nvPicPr>
          <p:cNvPr id="3074" name="Picture 2" descr="Ancient Egyptian Society: Social structure - Gabriel's Egyptian Project">
            <a:extLst>
              <a:ext uri="{FF2B5EF4-FFF2-40B4-BE49-F238E27FC236}">
                <a16:creationId xmlns:a16="http://schemas.microsoft.com/office/drawing/2014/main" id="{42EA0798-CB47-F532-3DA6-A21978FDF08E}"/>
              </a:ext>
            </a:extLst>
          </p:cNvPr>
          <p:cNvPicPr>
            <a:picLocks noChangeAspect="1" noChangeArrowheads="1"/>
          </p:cNvPicPr>
          <p:nvPr/>
        </p:nvPicPr>
        <p:blipFill rotWithShape="1">
          <a:blip r:embed="rId2" cstate="screen">
            <a:extLst>
              <a:ext uri="{BEBA8EAE-BF5A-486C-A8C5-ECC9F3942E4B}">
                <a14:imgProps xmlns:a14="http://schemas.microsoft.com/office/drawing/2010/main">
                  <a14:imgLayer r:embed="rId3">
                    <a14:imgEffect>
                      <a14:backgroundRemoval t="6494" b="96429" l="7092" r="89362">
                        <a14:foregroundMark x1="18440" y1="95455" x2="34043" y2="92208"/>
                        <a14:foregroundMark x1="59574" y1="96753" x2="75177" y2="94805"/>
                        <a14:backgroundMark x1="41135" y1="15909" x2="60993" y2="6169"/>
                        <a14:backgroundMark x1="60993" y1="6169" x2="82270" y2="28247"/>
                        <a14:backgroundMark x1="82270" y1="28247" x2="85106" y2="59416"/>
                        <a14:backgroundMark x1="85106" y1="59416" x2="73759" y2="34740"/>
                        <a14:backgroundMark x1="73759" y1="34740" x2="26241" y2="42857"/>
                        <a14:backgroundMark x1="26241" y1="42857" x2="8511" y2="50325"/>
                        <a14:backgroundMark x1="8511" y1="50325" x2="7092" y2="18182"/>
                        <a14:backgroundMark x1="7092" y1="18182" x2="34752" y2="14935"/>
                        <a14:backgroundMark x1="34752" y1="14935" x2="46809" y2="8442"/>
                        <a14:backgroundMark x1="40426" y1="6818" x2="74468" y2="6494"/>
                        <a14:backgroundMark x1="74468" y1="6494" x2="74468" y2="6494"/>
                        <a14:backgroundMark x1="82979" y1="53896" x2="84397" y2="67532"/>
                        <a14:backgroundMark x1="80142" y1="67208" x2="80142" y2="56169"/>
                        <a14:backgroundMark x1="9220" y1="92857" x2="7801" y2="47078"/>
                        <a14:backgroundMark x1="13475" y1="50974" x2="4255" y2="60714"/>
                        <a14:backgroundMark x1="4255" y1="60714" x2="4255" y2="61364"/>
                        <a14:backgroundMark x1="9929" y1="56169" x2="11348" y2="82792"/>
                      </a14:backgroundRemoval>
                    </a14:imgEffect>
                  </a14:imgLayer>
                </a14:imgProps>
              </a:ext>
              <a:ext uri="{28A0092B-C50C-407E-A947-70E740481C1C}">
                <a14:useLocalDpi xmlns:a14="http://schemas.microsoft.com/office/drawing/2010/main"/>
              </a:ext>
            </a:extLst>
          </a:blip>
          <a:srcRect/>
          <a:stretch>
            <a:fillRect/>
          </a:stretch>
        </p:blipFill>
        <p:spPr bwMode="auto">
          <a:xfrm>
            <a:off x="666420" y="1792055"/>
            <a:ext cx="2152981" cy="474345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Ancient Egyptian Society: Social structure - Gabriel's Egyptian Project">
            <a:extLst>
              <a:ext uri="{FF2B5EF4-FFF2-40B4-BE49-F238E27FC236}">
                <a16:creationId xmlns:a16="http://schemas.microsoft.com/office/drawing/2014/main" id="{92924286-6822-48DE-CB80-27C625A09922}"/>
              </a:ext>
            </a:extLst>
          </p:cNvPr>
          <p:cNvPicPr>
            <a:picLocks noChangeAspect="1" noChangeArrowheads="1"/>
          </p:cNvPicPr>
          <p:nvPr/>
        </p:nvPicPr>
        <p:blipFill rotWithShape="1">
          <a:blip r:embed="rId4" cstate="screen">
            <a:extLst>
              <a:ext uri="{BEBA8EAE-BF5A-486C-A8C5-ECC9F3942E4B}">
                <a14:imgProps xmlns:a14="http://schemas.microsoft.com/office/drawing/2010/main">
                  <a14:imgLayer r:embed="rId5">
                    <a14:imgEffect>
                      <a14:backgroundRemoval t="5195" b="97403" l="9211" r="89474">
                        <a14:foregroundMark x1="84211" y1="97727" x2="81579" y2="89935"/>
                        <a14:foregroundMark x1="31579" y1="66883" x2="51974" y2="59740"/>
                        <a14:foregroundMark x1="51974" y1="59740" x2="51974" y2="59740"/>
                        <a14:foregroundMark x1="32895" y1="60390" x2="39474" y2="56818"/>
                        <a14:foregroundMark x1="18421" y1="72727" x2="18421" y2="55195"/>
                        <a14:foregroundMark x1="17763" y1="92857" x2="17763" y2="91558"/>
                        <a14:foregroundMark x1="17105" y1="29870" x2="17105" y2="23052"/>
                        <a14:foregroundMark x1="18421" y1="53247" x2="18421" y2="50974"/>
                        <a14:backgroundMark x1="19079" y1="92208" x2="17763" y2="22403"/>
                        <a14:backgroundMark x1="18421" y1="92532" x2="18421" y2="73052"/>
                        <a14:backgroundMark x1="15789" y1="47078" x2="14474" y2="25325"/>
                        <a14:backgroundMark x1="15132" y1="26623" x2="15789" y2="22727"/>
                        <a14:backgroundMark x1="63816" y1="8442" x2="60526" y2="32143"/>
                        <a14:backgroundMark x1="60526" y1="32143" x2="53289" y2="40909"/>
                        <a14:backgroundMark x1="37500" y1="28571" x2="68421" y2="37662"/>
                        <a14:backgroundMark x1="68421" y1="37662" x2="69737" y2="37662"/>
                        <a14:backgroundMark x1="52632" y1="29221" x2="53289" y2="9091"/>
                        <a14:backgroundMark x1="53289" y1="9091" x2="59868" y2="3896"/>
                        <a14:backgroundMark x1="63158" y1="6494" x2="75000" y2="10065"/>
                        <a14:backgroundMark x1="50658" y1="14935" x2="63158" y2="3247"/>
                        <a14:backgroundMark x1="63158" y1="3247" x2="63158" y2="3247"/>
                        <a14:backgroundMark x1="59211" y1="3896" x2="69737" y2="11039"/>
                      </a14:backgroundRemoval>
                    </a14:imgEffect>
                  </a14:imgLayer>
                </a14:imgProps>
              </a:ext>
              <a:ext uri="{28A0092B-C50C-407E-A947-70E740481C1C}">
                <a14:useLocalDpi xmlns:a14="http://schemas.microsoft.com/office/drawing/2010/main"/>
              </a:ext>
            </a:extLst>
          </a:blip>
          <a:srcRect/>
          <a:stretch>
            <a:fillRect/>
          </a:stretch>
        </p:blipFill>
        <p:spPr bwMode="auto">
          <a:xfrm>
            <a:off x="3430383" y="1905000"/>
            <a:ext cx="2229446" cy="4517561"/>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Ancient Egyptian Society: Social structure - Gabriel's Egyptian Project">
            <a:extLst>
              <a:ext uri="{FF2B5EF4-FFF2-40B4-BE49-F238E27FC236}">
                <a16:creationId xmlns:a16="http://schemas.microsoft.com/office/drawing/2014/main" id="{DB25D653-D011-1D66-D86D-4EC80D17B9C5}"/>
              </a:ext>
            </a:extLst>
          </p:cNvPr>
          <p:cNvPicPr>
            <a:picLocks noChangeAspect="1" noChangeArrowheads="1"/>
          </p:cNvPicPr>
          <p:nvPr/>
        </p:nvPicPr>
        <p:blipFill rotWithShape="1">
          <a:blip r:embed="rId6" cstate="screen">
            <a:extLst>
              <a:ext uri="{BEBA8EAE-BF5A-486C-A8C5-ECC9F3942E4B}">
                <a14:imgProps xmlns:a14="http://schemas.microsoft.com/office/drawing/2010/main">
                  <a14:imgLayer r:embed="rId7">
                    <a14:imgEffect>
                      <a14:backgroundRemoval t="3247" b="96104" l="8527" r="90698">
                        <a14:foregroundMark x1="44961" y1="90260" x2="48837" y2="88636"/>
                        <a14:foregroundMark x1="31783" y1="96104" x2="44186" y2="90584"/>
                        <a14:foregroundMark x1="72093" y1="95455" x2="76744" y2="89935"/>
                        <a14:foregroundMark x1="93798" y1="94805" x2="91473" y2="84091"/>
                        <a14:foregroundMark x1="91473" y1="84091" x2="82171" y2="75000"/>
                        <a14:foregroundMark x1="42636" y1="70130" x2="63566" y2="63312"/>
                        <a14:foregroundMark x1="90698" y1="70779" x2="90698" y2="63961"/>
                        <a14:foregroundMark x1="58915" y1="51948" x2="79070" y2="49675"/>
                        <a14:foregroundMark x1="75194" y1="53247" x2="80620" y2="52273"/>
                        <a14:backgroundMark x1="49612" y1="8117" x2="55814" y2="11039"/>
                        <a14:backgroundMark x1="46512" y1="8766" x2="51163" y2="9416"/>
                        <a14:backgroundMark x1="55814" y1="14610" x2="55039" y2="11364"/>
                        <a14:backgroundMark x1="54264" y1="14935" x2="51938" y2="12987"/>
                        <a14:backgroundMark x1="76744" y1="11039" x2="77519" y2="7792"/>
                        <a14:backgroundMark x1="32558" y1="76623" x2="36434" y2="87987"/>
                        <a14:backgroundMark x1="36434" y1="87987" x2="37209" y2="88636"/>
                        <a14:backgroundMark x1="27132" y1="88312" x2="28682" y2="91883"/>
                        <a14:backgroundMark x1="27132" y1="75000" x2="27132" y2="78896"/>
                        <a14:backgroundMark x1="23256" y1="93831" x2="22481" y2="59091"/>
                        <a14:backgroundMark x1="22481" y1="59091" x2="47287" y2="32468"/>
                        <a14:backgroundMark x1="47287" y1="32468" x2="49612" y2="18506"/>
                        <a14:backgroundMark x1="49612" y1="18506" x2="44186" y2="6818"/>
                        <a14:backgroundMark x1="44186" y1="6818" x2="69767" y2="3571"/>
                        <a14:backgroundMark x1="69767" y1="3571" x2="90698" y2="18506"/>
                        <a14:backgroundMark x1="90698" y1="18506" x2="93798" y2="63961"/>
                        <a14:backgroundMark x1="93798" y1="63961" x2="83721" y2="53571"/>
                        <a14:backgroundMark x1="61240" y1="50325" x2="59690" y2="50000"/>
                        <a14:backgroundMark x1="75969" y1="52597" x2="75194" y2="52273"/>
                        <a14:backgroundMark x1="83721" y1="53571" x2="79845" y2="52922"/>
                        <a14:backgroundMark x1="59690" y1="50000" x2="37984" y2="60390"/>
                        <a14:backgroundMark x1="37984" y1="60390" x2="18605" y2="65909"/>
                        <a14:backgroundMark x1="18605" y1="65909" x2="15504" y2="30195"/>
                        <a14:backgroundMark x1="15504" y1="30195" x2="37209" y2="41883"/>
                        <a14:backgroundMark x1="37209" y1="41883" x2="39535" y2="54545"/>
                        <a14:backgroundMark x1="39535" y1="54545" x2="37209" y2="56169"/>
                        <a14:backgroundMark x1="53488" y1="0" x2="55814" y2="47078"/>
                        <a14:backgroundMark x1="73643" y1="41883" x2="54264" y2="15260"/>
                        <a14:backgroundMark x1="54264" y1="15260" x2="54264" y2="15584"/>
                        <a14:backgroundMark x1="56589" y1="17857" x2="82946" y2="23052"/>
                        <a14:backgroundMark x1="55039" y1="13636" x2="40310" y2="15260"/>
                        <a14:backgroundMark x1="23256" y1="53571" x2="27132" y2="77273"/>
                        <a14:backgroundMark x1="89922" y1="70130" x2="89922" y2="63312"/>
                        <a14:backgroundMark x1="91473" y1="70455" x2="91473" y2="62987"/>
                      </a14:backgroundRemoval>
                    </a14:imgEffect>
                  </a14:imgLayer>
                </a14:imgProps>
              </a:ext>
              <a:ext uri="{28A0092B-C50C-407E-A947-70E740481C1C}">
                <a14:useLocalDpi xmlns:a14="http://schemas.microsoft.com/office/drawing/2010/main"/>
              </a:ext>
            </a:extLst>
          </a:blip>
          <a:srcRect/>
          <a:stretch>
            <a:fillRect/>
          </a:stretch>
        </p:blipFill>
        <p:spPr bwMode="auto">
          <a:xfrm>
            <a:off x="6139238" y="1464138"/>
            <a:ext cx="2084792" cy="495842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Ancient Egyptian Society: Social structure - Gabriel's Egyptian Project">
            <a:extLst>
              <a:ext uri="{FF2B5EF4-FFF2-40B4-BE49-F238E27FC236}">
                <a16:creationId xmlns:a16="http://schemas.microsoft.com/office/drawing/2014/main" id="{1A291107-61BF-363D-21A0-9B0ABCC84B2F}"/>
              </a:ext>
            </a:extLst>
          </p:cNvPr>
          <p:cNvPicPr>
            <a:picLocks noChangeAspect="1" noChangeArrowheads="1"/>
          </p:cNvPicPr>
          <p:nvPr/>
        </p:nvPicPr>
        <p:blipFill rotWithShape="1">
          <a:blip r:embed="rId8" cstate="screen">
            <a:extLst>
              <a:ext uri="{BEBA8EAE-BF5A-486C-A8C5-ECC9F3942E4B}">
                <a14:imgProps xmlns:a14="http://schemas.microsoft.com/office/drawing/2010/main">
                  <a14:imgLayer r:embed="rId9">
                    <a14:imgEffect>
                      <a14:backgroundRemoval t="8122" b="100000" l="9211" r="89474">
                        <a14:foregroundMark x1="50000" y1="21320" x2="62500" y2="8122"/>
                        <a14:foregroundMark x1="17763" y1="86294" x2="17763" y2="99492"/>
                        <a14:foregroundMark x1="18421" y1="83249" x2="17105" y2="36041"/>
                        <a14:backgroundMark x1="69079" y1="73604" x2="44737" y2="88325"/>
                        <a14:backgroundMark x1="44079" y1="88325" x2="35526" y2="98985"/>
                        <a14:backgroundMark x1="41447" y1="98985" x2="40789" y2="99492"/>
                        <a14:backgroundMark x1="46711" y1="73604" x2="53947" y2="72589"/>
                      </a14:backgroundRemoval>
                    </a14:imgEffect>
                  </a14:imgLayer>
                </a14:imgProps>
              </a:ext>
              <a:ext uri="{28A0092B-C50C-407E-A947-70E740481C1C}">
                <a14:useLocalDpi xmlns:a14="http://schemas.microsoft.com/office/drawing/2010/main"/>
              </a:ext>
            </a:extLst>
          </a:blip>
          <a:srcRect/>
          <a:stretch>
            <a:fillRect/>
          </a:stretch>
        </p:blipFill>
        <p:spPr bwMode="auto">
          <a:xfrm rot="19235181">
            <a:off x="3256521" y="2283498"/>
            <a:ext cx="2229446" cy="28956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Ancient Egyptian Society: Social structure - Gabriel's Egyptian Project">
            <a:extLst>
              <a:ext uri="{FF2B5EF4-FFF2-40B4-BE49-F238E27FC236}">
                <a16:creationId xmlns:a16="http://schemas.microsoft.com/office/drawing/2014/main" id="{BCEAFAC4-F434-A489-4A8B-99B3F8525479}"/>
              </a:ext>
            </a:extLst>
          </p:cNvPr>
          <p:cNvPicPr>
            <a:picLocks noChangeAspect="1" noChangeArrowheads="1"/>
          </p:cNvPicPr>
          <p:nvPr/>
        </p:nvPicPr>
        <p:blipFill rotWithShape="1">
          <a:blip r:embed="rId10" cstate="screen">
            <a:extLst>
              <a:ext uri="{BEBA8EAE-BF5A-486C-A8C5-ECC9F3942E4B}">
                <a14:imgProps xmlns:a14="http://schemas.microsoft.com/office/drawing/2010/main">
                  <a14:imgLayer r:embed="rId3">
                    <a14:imgEffect>
                      <a14:backgroundRemoval t="6494" b="96429" l="7092" r="89362">
                        <a14:foregroundMark x1="46099" y1="5519" x2="68794" y2="9416"/>
                        <a14:foregroundMark x1="68794" y1="9416" x2="68794" y2="9416"/>
                        <a14:foregroundMark x1="43972" y1="6494" x2="66667" y2="6494"/>
                        <a14:foregroundMark x1="8511" y1="17857" x2="7092" y2="21429"/>
                        <a14:foregroundMark x1="9220" y1="50649" x2="9220" y2="62013"/>
                        <a14:backgroundMark x1="65248" y1="41234" x2="42553" y2="44481"/>
                        <a14:backgroundMark x1="42553" y1="44481" x2="26950" y2="61688"/>
                        <a14:backgroundMark x1="26950" y1="61688" x2="40426" y2="71104"/>
                        <a14:backgroundMark x1="40426" y1="71104" x2="11348" y2="97727"/>
                        <a14:backgroundMark x1="11348" y1="97727" x2="40426" y2="99026"/>
                        <a14:backgroundMark x1="40426" y1="99026" x2="70922" y2="98701"/>
                        <a14:backgroundMark x1="70922" y1="98701" x2="88652" y2="86688"/>
                        <a14:backgroundMark x1="88652" y1="86688" x2="95035" y2="70130"/>
                        <a14:backgroundMark x1="95035" y1="70130" x2="68794" y2="68831"/>
                        <a14:backgroundMark x1="68794" y1="68831" x2="72340" y2="51299"/>
                        <a14:backgroundMark x1="72340" y1="51299" x2="62411" y2="41883"/>
                        <a14:backgroundMark x1="62411" y1="41883" x2="60993" y2="41558"/>
                      </a14:backgroundRemoval>
                    </a14:imgEffect>
                  </a14:imgLayer>
                </a14:imgProps>
              </a:ext>
              <a:ext uri="{28A0092B-C50C-407E-A947-70E740481C1C}">
                <a14:useLocalDpi xmlns:a14="http://schemas.microsoft.com/office/drawing/2010/main"/>
              </a:ext>
            </a:extLst>
          </a:blip>
          <a:srcRect/>
          <a:stretch>
            <a:fillRect/>
          </a:stretch>
        </p:blipFill>
        <p:spPr bwMode="auto">
          <a:xfrm rot="19711727">
            <a:off x="991086" y="1965180"/>
            <a:ext cx="2152981" cy="474345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Ancient Egyptian Society: Social structure - Gabriel's Egyptian Project">
            <a:extLst>
              <a:ext uri="{FF2B5EF4-FFF2-40B4-BE49-F238E27FC236}">
                <a16:creationId xmlns:a16="http://schemas.microsoft.com/office/drawing/2014/main" id="{7D59C9D9-11FD-9FA2-4179-2D05B38F0537}"/>
              </a:ext>
            </a:extLst>
          </p:cNvPr>
          <p:cNvPicPr>
            <a:picLocks noChangeAspect="1" noChangeArrowheads="1"/>
          </p:cNvPicPr>
          <p:nvPr/>
        </p:nvPicPr>
        <p:blipFill rotWithShape="1">
          <a:blip r:embed="rId11" cstate="screen">
            <a:extLst>
              <a:ext uri="{BEBA8EAE-BF5A-486C-A8C5-ECC9F3942E4B}">
                <a14:imgProps xmlns:a14="http://schemas.microsoft.com/office/drawing/2010/main">
                  <a14:imgLayer r:embed="rId7">
                    <a14:imgEffect>
                      <a14:backgroundRemoval t="3247" b="96104" l="8527" r="90698">
                        <a14:foregroundMark x1="72093" y1="4545" x2="61240" y2="21104"/>
                        <a14:foregroundMark x1="45736" y1="5844" x2="46512" y2="8766"/>
                        <a14:foregroundMark x1="55814" y1="17208" x2="49612" y2="12987"/>
                        <a14:foregroundMark x1="73643" y1="3896" x2="75969" y2="5195"/>
                        <a14:foregroundMark x1="45736" y1="89935" x2="48837" y2="88636"/>
                        <a14:foregroundMark x1="93023" y1="91883" x2="93023" y2="92857"/>
                        <a14:foregroundMark x1="93798" y1="93831" x2="93023" y2="92208"/>
                        <a14:foregroundMark x1="90698" y1="54870" x2="91473" y2="38312"/>
                        <a14:foregroundMark x1="24806" y1="40260" x2="24806" y2="44156"/>
                        <a14:foregroundMark x1="24031" y1="32468" x2="24031" y2="59740"/>
                        <a14:foregroundMark x1="24031" y1="62662" x2="25581" y2="75000"/>
                        <a14:backgroundMark x1="49612" y1="8117" x2="55814" y2="11039"/>
                        <a14:backgroundMark x1="46512" y1="8766" x2="51163" y2="9416"/>
                        <a14:backgroundMark x1="55814" y1="14610" x2="55039" y2="11364"/>
                        <a14:backgroundMark x1="54264" y1="14935" x2="51938" y2="12987"/>
                        <a14:backgroundMark x1="76744" y1="11039" x2="77519" y2="7792"/>
                        <a14:backgroundMark x1="32558" y1="76623" x2="36434" y2="87987"/>
                        <a14:backgroundMark x1="36434" y1="87987" x2="37209" y2="88636"/>
                        <a14:backgroundMark x1="27132" y1="88312" x2="28682" y2="91883"/>
                        <a14:backgroundMark x1="27132" y1="75000" x2="27132" y2="78896"/>
                        <a14:backgroundMark x1="54264" y1="53247" x2="77519" y2="54870"/>
                        <a14:backgroundMark x1="77519" y1="54870" x2="79070" y2="92857"/>
                        <a14:backgroundMark x1="79070" y1="92857" x2="36434" y2="97727"/>
                        <a14:backgroundMark x1="36434" y1="97727" x2="49612" y2="83442"/>
                        <a14:backgroundMark x1="49612" y1="83442" x2="36434" y2="72403"/>
                        <a14:backgroundMark x1="36434" y1="72403" x2="68992" y2="50325"/>
                        <a14:backgroundMark x1="68992" y1="50325" x2="69767" y2="50000"/>
                        <a14:backgroundMark x1="45736" y1="68182" x2="80620" y2="70130"/>
                        <a14:backgroundMark x1="95349" y1="95455" x2="87597" y2="92208"/>
                        <a14:backgroundMark x1="20930" y1="95779" x2="38760" y2="95455"/>
                        <a14:backgroundMark x1="95349" y1="94481" x2="92248" y2="90909"/>
                        <a14:backgroundMark x1="47287" y1="89935" x2="55814" y2="70130"/>
                      </a14:backgroundRemoval>
                    </a14:imgEffect>
                  </a14:imgLayer>
                </a14:imgProps>
              </a:ext>
              <a:ext uri="{28A0092B-C50C-407E-A947-70E740481C1C}">
                <a14:useLocalDpi xmlns:a14="http://schemas.microsoft.com/office/drawing/2010/main"/>
              </a:ext>
            </a:extLst>
          </a:blip>
          <a:srcRect/>
          <a:stretch>
            <a:fillRect/>
          </a:stretch>
        </p:blipFill>
        <p:spPr bwMode="auto">
          <a:xfrm rot="19382205">
            <a:off x="6384089" y="1838379"/>
            <a:ext cx="2080614" cy="49484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14473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a:extLst>
              <a:ext uri="{FF2B5EF4-FFF2-40B4-BE49-F238E27FC236}">
                <a16:creationId xmlns:a16="http://schemas.microsoft.com/office/drawing/2014/main" id="{E1CD55AD-E2E5-218C-5CBC-71CE01C1DDA1}"/>
              </a:ext>
            </a:extLst>
          </p:cNvPr>
          <p:cNvSpPr/>
          <p:nvPr/>
        </p:nvSpPr>
        <p:spPr>
          <a:xfrm>
            <a:off x="556228" y="3397689"/>
            <a:ext cx="905905" cy="923330"/>
          </a:xfrm>
          <a:prstGeom prst="ellipse">
            <a:avLst/>
          </a:prstGeom>
          <a:solidFill>
            <a:srgbClr val="EDD3B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9334" y="3553"/>
            <a:ext cx="9163334" cy="923330"/>
          </a:xfrm>
          <a:prstGeom prst="rect">
            <a:avLst/>
          </a:prstGeom>
          <a:solidFill>
            <a:schemeClr val="bg2">
              <a:lumMod val="50000"/>
            </a:schemeClr>
          </a:solidFill>
          <a:ln>
            <a:solidFill>
              <a:schemeClr val="tx2"/>
            </a:solidFill>
          </a:ln>
        </p:spPr>
        <p:txBody>
          <a:bodyPr wrap="square">
            <a:spAutoFit/>
          </a:bodyPr>
          <a:lstStyle/>
          <a:p>
            <a:pPr algn="ctr"/>
            <a:r>
              <a:rPr lang="en-US" sz="5400" dirty="0">
                <a:latin typeface="Algerian" panose="04020705040A02060702" pitchFamily="82" charset="0"/>
                <a:cs typeface="Arial" pitchFamily="34" charset="0"/>
              </a:rPr>
              <a:t>Exodus 11:9-10      </a:t>
            </a:r>
          </a:p>
        </p:txBody>
      </p:sp>
      <p:pic>
        <p:nvPicPr>
          <p:cNvPr id="3" name="Picture 4" descr="http://upload.wikimedia.org/wikipedia/commons/thumb/4/43/Pharaoh.svg/527px-Pharaoh.svg.png">
            <a:extLst>
              <a:ext uri="{FF2B5EF4-FFF2-40B4-BE49-F238E27FC236}">
                <a16:creationId xmlns:a16="http://schemas.microsoft.com/office/drawing/2014/main" id="{011287B2-3B8B-F68C-CDD2-09ED90F4CCD2}"/>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flipH="1">
            <a:off x="6972233" y="1905000"/>
            <a:ext cx="2490596" cy="4846058"/>
          </a:xfrm>
          <a:prstGeom prst="rect">
            <a:avLst/>
          </a:prstGeom>
          <a:noFill/>
          <a:ln w="9525">
            <a:noFill/>
            <a:miter lim="800000"/>
            <a:headEnd/>
            <a:tailEnd/>
          </a:ln>
        </p:spPr>
      </p:pic>
      <p:pic>
        <p:nvPicPr>
          <p:cNvPr id="6" name="Picture 5" descr="hard-heart.pn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599953" y="3166907"/>
            <a:ext cx="735664" cy="603300"/>
          </a:xfrm>
          <a:prstGeom prst="rect">
            <a:avLst/>
          </a:prstGeom>
          <a:noFill/>
          <a:ln w="9525">
            <a:noFill/>
            <a:miter lim="800000"/>
            <a:headEnd/>
            <a:tailEnd/>
          </a:ln>
        </p:spPr>
      </p:pic>
      <p:pic>
        <p:nvPicPr>
          <p:cNvPr id="30722" name="Picture 2" descr="http://love.catchsmile.com/wp-content/uploads/2013/10/Angry-Face-7.pn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23300" y="2744155"/>
            <a:ext cx="1272415" cy="1600439"/>
          </a:xfrm>
          <a:prstGeom prst="rect">
            <a:avLst/>
          </a:prstGeom>
          <a:noFill/>
          <a:ln w="9525">
            <a:noFill/>
            <a:miter lim="800000"/>
            <a:headEnd/>
            <a:tailEnd/>
          </a:ln>
        </p:spPr>
      </p:pic>
      <p:pic>
        <p:nvPicPr>
          <p:cNvPr id="4" name="Picture 3">
            <a:extLst>
              <a:ext uri="{FF2B5EF4-FFF2-40B4-BE49-F238E27FC236}">
                <a16:creationId xmlns:a16="http://schemas.microsoft.com/office/drawing/2014/main" id="{CE780EEE-96EC-A042-5947-2765B56F5B47}"/>
              </a:ext>
            </a:extLst>
          </p:cNvPr>
          <p:cNvPicPr>
            <a:picLocks noChangeAspect="1"/>
          </p:cNvPicPr>
          <p:nvPr/>
        </p:nvPicPr>
        <p:blipFill>
          <a:blip r:embed="rId5" cstate="screen">
            <a:extLst>
              <a:ext uri="{BEBA8EAE-BF5A-486C-A8C5-ECC9F3942E4B}">
                <a14:imgProps xmlns:a14="http://schemas.microsoft.com/office/drawing/2010/main">
                  <a14:imgLayer r:embed="rId6">
                    <a14:imgEffect>
                      <a14:backgroundRemoval t="15625" b="97917" l="41504" r="97461">
                        <a14:foregroundMark x1="81445" y1="20833" x2="86523" y2="19141"/>
                        <a14:foregroundMark x1="86523" y1="19141" x2="94434" y2="30208"/>
                        <a14:foregroundMark x1="94434" y1="30208" x2="90430" y2="52865"/>
                        <a14:foregroundMark x1="90430" y1="52865" x2="93652" y2="75651"/>
                        <a14:foregroundMark x1="89381" y1="94097" x2="89160" y2="95052"/>
                        <a14:foregroundMark x1="89767" y1="92429" x2="89733" y2="92578"/>
                        <a14:foregroundMark x1="91843" y1="83464" x2="91183" y2="86314"/>
                        <a14:foregroundMark x1="93652" y1="75651" x2="93550" y2="76094"/>
                        <a14:foregroundMark x1="84325" y1="99604" x2="84180" y2="99740"/>
                        <a14:foregroundMark x1="89160" y1="95052" x2="88321" y2="95842"/>
                        <a14:foregroundMark x1="84029" y1="94697" x2="83203" y2="67057"/>
                        <a14:foregroundMark x1="84180" y1="99740" x2="84174" y2="99546"/>
                        <a14:foregroundMark x1="83203" y1="67057" x2="79590" y2="72135"/>
                        <a14:foregroundMark x1="79590" y1="72135" x2="83496" y2="76693"/>
                        <a14:foregroundMark x1="83496" y1="76693" x2="78711" y2="25260"/>
                        <a14:foregroundMark x1="78711" y1="25260" x2="81445" y2="19531"/>
                        <a14:foregroundMark x1="81445" y1="19531" x2="89648" y2="18229"/>
                        <a14:foregroundMark x1="89648" y1="18229" x2="94824" y2="22786"/>
                        <a14:foregroundMark x1="94824" y1="22786" x2="96777" y2="29167"/>
                        <a14:foregroundMark x1="96777" y1="29167" x2="95508" y2="32161"/>
                        <a14:foregroundMark x1="80371" y1="23047" x2="92578" y2="30469"/>
                        <a14:foregroundMark x1="77051" y1="34245" x2="77344" y2="24479"/>
                        <a14:foregroundMark x1="77344" y1="24479" x2="81543" y2="18359"/>
                        <a14:foregroundMark x1="81543" y1="18359" x2="91992" y2="18880"/>
                        <a14:foregroundMark x1="91992" y1="18880" x2="97656" y2="25260"/>
                        <a14:foregroundMark x1="97656" y1="25260" x2="97461" y2="33464"/>
                        <a14:foregroundMark x1="97461" y1="33464" x2="93848" y2="44792"/>
                        <a14:foregroundMark x1="87305" y1="63542" x2="87207" y2="81120"/>
                        <a14:foregroundMark x1="91113" y1="96224" x2="88616" y2="92894"/>
                        <a14:foregroundMark x1="87223" y1="89844" x2="87695" y2="85547"/>
                        <a14:foregroundMark x1="80371" y1="96354" x2="83594" y2="93099"/>
                        <a14:foregroundMark x1="88965" y1="63281" x2="89063" y2="82552"/>
                        <a14:foregroundMark x1="91699" y1="16146" x2="81250" y2="15755"/>
                        <a14:foregroundMark x1="81250" y1="15755" x2="80859" y2="15755"/>
                        <a14:foregroundMark x1="70996" y1="66016" x2="66504" y2="60156"/>
                        <a14:foregroundMark x1="71437" y1="66608" x2="68555" y2="61979"/>
                        <a14:foregroundMark x1="71710" y1="69713" x2="67773" y2="63151"/>
                        <a14:foregroundMark x1="66628" y1="59505" x2="65723" y2="57943"/>
                        <a14:foregroundMark x1="71674" y1="68218" x2="66842" y2="59875"/>
                        <a14:foregroundMark x1="51172" y1="65755" x2="44727" y2="66276"/>
                        <a14:foregroundMark x1="44727" y1="66276" x2="42871" y2="66276"/>
                        <a14:foregroundMark x1="44824" y1="39844" x2="41504" y2="69010"/>
                        <a14:foregroundMark x1="66016" y1="97917" x2="61133" y2="91797"/>
                        <a14:foregroundMark x1="61133" y1="91797" x2="61133" y2="91797"/>
                        <a14:foregroundMark x1="54590" y1="97005" x2="58789" y2="94141"/>
                        <a14:foregroundMark x1="93066" y1="49349" x2="88379" y2="55599"/>
                        <a14:foregroundMark x1="88379" y1="55599" x2="79688" y2="58464"/>
                        <a14:foregroundMark x1="79688" y1="58464" x2="77148" y2="51172"/>
                        <a14:foregroundMark x1="77148" y1="51172" x2="85059" y2="50781"/>
                        <a14:foregroundMark x1="85059" y1="50781" x2="89844" y2="54427"/>
                        <a14:foregroundMark x1="89844" y1="54427" x2="87305" y2="55208"/>
                        <a14:foregroundMark x1="90137" y1="93750" x2="89844" y2="94792"/>
                        <a14:foregroundMark x1="81641" y1="93099" x2="84082" y2="95573"/>
                        <a14:foregroundMark x1="66309" y1="60174" x2="65625" y2="58984"/>
                        <a14:foregroundMark x1="71728" y1="69602" x2="66522" y2="60545"/>
                        <a14:foregroundMark x1="65625" y1="58984" x2="67130" y2="58453"/>
                        <a14:foregroundMark x1="69597" y1="67831" x2="71680" y2="69904"/>
                        <a14:foregroundMark x1="65254" y1="72584" x2="64355" y2="71094"/>
                        <a14:foregroundMark x1="66905" y1="66471" x2="69238" y2="62240"/>
                        <a14:foregroundMark x1="64355" y1="71094" x2="65432" y2="69141"/>
                        <a14:foregroundMark x1="69238" y1="62240" x2="69476" y2="61990"/>
                        <a14:foregroundMark x1="69434" y1="64193" x2="69824" y2="71484"/>
                        <a14:foregroundMark x1="69824" y1="71484" x2="69824" y2="69401"/>
                        <a14:foregroundMark x1="70410" y1="69531" x2="70020" y2="69010"/>
                        <a14:foregroundMark x1="50000" y1="33203" x2="50000" y2="43620"/>
                        <a14:foregroundMark x1="50000" y1="43620" x2="50129" y2="44045"/>
                        <a14:foregroundMark x1="49707" y1="44792" x2="51270" y2="49089"/>
                        <a14:backgroundMark x1="68555" y1="57161" x2="72949" y2="62500"/>
                        <a14:backgroundMark x1="72949" y1="62500" x2="73926" y2="69141"/>
                        <a14:backgroundMark x1="73926" y1="69141" x2="72461" y2="78255"/>
                        <a14:backgroundMark x1="67188" y1="58333" x2="67578" y2="58333"/>
                        <a14:backgroundMark x1="72070" y1="56641" x2="75098" y2="63932"/>
                        <a14:backgroundMark x1="75098" y1="63932" x2="74219" y2="69792"/>
                        <a14:backgroundMark x1="92578" y1="76172" x2="92773" y2="80469"/>
                        <a14:backgroundMark x1="92188" y1="80078" x2="92188" y2="83464"/>
                        <a14:backgroundMark x1="89746" y1="86719" x2="90625" y2="92188"/>
                        <a14:backgroundMark x1="87305" y1="89844" x2="87305" y2="92578"/>
                        <a14:backgroundMark x1="90039" y1="98438" x2="84180" y2="96875"/>
                        <a14:backgroundMark x1="84180" y1="96875" x2="89648" y2="98958"/>
                        <a14:backgroundMark x1="89648" y1="98958" x2="89844" y2="98568"/>
                        <a14:backgroundMark x1="73438" y1="78776" x2="67871" y2="77734"/>
                        <a14:backgroundMark x1="67871" y1="77734" x2="66113" y2="70182"/>
                        <a14:backgroundMark x1="66113" y1="70182" x2="66602" y2="66146"/>
                        <a14:backgroundMark x1="65625" y1="66927" x2="65625" y2="69141"/>
                        <a14:backgroundMark x1="65723" y1="72396" x2="66602" y2="76172"/>
                        <a14:backgroundMark x1="69434" y1="79688" x2="72559" y2="80990"/>
                        <a14:backgroundMark x1="71582" y1="82943" x2="72949" y2="80339"/>
                        <a14:backgroundMark x1="67428" y1="65598" x2="66699" y2="65234"/>
                        <a14:backgroundMark x1="60087" y1="28105" x2="59330" y2="27864"/>
                        <a14:backgroundMark x1="66699" y1="30208" x2="66455" y2="30130"/>
                        <a14:backgroundMark x1="57496" y1="29314" x2="55176" y2="36328"/>
                        <a14:backgroundMark x1="55176" y1="36328" x2="56152" y2="47005"/>
                        <a14:backgroundMark x1="56152" y1="47005" x2="63477" y2="49870"/>
                        <a14:backgroundMark x1="63477" y1="49870" x2="65723" y2="40104"/>
                        <a14:backgroundMark x1="65723" y1="40104" x2="65458" y2="31725"/>
                        <a14:backgroundMark x1="67090" y1="32813" x2="67090" y2="43099"/>
                        <a14:backgroundMark x1="67090" y1="43099" x2="62988" y2="50651"/>
                        <a14:backgroundMark x1="62988" y1="50651" x2="55176" y2="50911"/>
                        <a14:backgroundMark x1="55176" y1="50911" x2="52246" y2="39844"/>
                        <a14:backgroundMark x1="52246" y1="39844" x2="56738" y2="31771"/>
                        <a14:backgroundMark x1="51563" y1="32292" x2="55078" y2="27995"/>
                        <a14:backgroundMark x1="61426" y1="29167" x2="66016" y2="39063"/>
                        <a14:backgroundMark x1="66016" y1="39063" x2="65820" y2="39193"/>
                        <a14:backgroundMark x1="62207" y1="27734" x2="63770" y2="29297"/>
                        <a14:backgroundMark x1="61914" y1="28125" x2="66016" y2="32031"/>
                        <a14:backgroundMark x1="52539" y1="28516" x2="52539" y2="28516"/>
                        <a14:backgroundMark x1="55762" y1="29427" x2="62598" y2="32422"/>
                        <a14:backgroundMark x1="52226" y1="45376" x2="54980" y2="51563"/>
                        <a14:backgroundMark x1="51270" y1="43229" x2="51488" y2="43720"/>
                        <a14:backgroundMark x1="54980" y1="51563" x2="63184" y2="52344"/>
                        <a14:backgroundMark x1="63184" y1="52344" x2="64746" y2="51432"/>
                        <a14:backgroundMark x1="53516" y1="27734" x2="62598" y2="28906"/>
                      </a14:backgroundRemoval>
                    </a14:imgEffect>
                  </a14:imgLayer>
                </a14:imgProps>
              </a:ext>
              <a:ext uri="{28A0092B-C50C-407E-A947-70E740481C1C}">
                <a14:useLocalDpi xmlns:a14="http://schemas.microsoft.com/office/drawing/2010/main"/>
              </a:ext>
            </a:extLst>
          </a:blip>
          <a:srcRect l="42554" t="13829" r="25225" b="2127"/>
          <a:stretch>
            <a:fillRect/>
          </a:stretch>
        </p:blipFill>
        <p:spPr>
          <a:xfrm>
            <a:off x="98519" y="2446975"/>
            <a:ext cx="1846660" cy="3612418"/>
          </a:xfrm>
          <a:prstGeom prst="rect">
            <a:avLst/>
          </a:prstGeom>
        </p:spPr>
      </p:pic>
      <p:pic>
        <p:nvPicPr>
          <p:cNvPr id="10" name="Picture 9">
            <a:extLst>
              <a:ext uri="{FF2B5EF4-FFF2-40B4-BE49-F238E27FC236}">
                <a16:creationId xmlns:a16="http://schemas.microsoft.com/office/drawing/2014/main" id="{7385C8D7-4A27-1D38-0BA5-761BB03EA212}"/>
              </a:ext>
            </a:extLst>
          </p:cNvPr>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a:xfrm>
            <a:off x="2270188" y="3506308"/>
            <a:ext cx="905904" cy="943655"/>
          </a:xfrm>
          <a:prstGeom prst="rect">
            <a:avLst/>
          </a:prstGeom>
          <a:gradFill>
            <a:gsLst>
              <a:gs pos="0">
                <a:schemeClr val="tx1"/>
              </a:gs>
              <a:gs pos="76000">
                <a:schemeClr val="accent1">
                  <a:lumMod val="50000"/>
                </a:schemeClr>
              </a:gs>
              <a:gs pos="100000">
                <a:schemeClr val="accent1">
                  <a:lumMod val="100000"/>
                </a:schemeClr>
              </a:gs>
            </a:gsLst>
            <a:path path="circle">
              <a:fillToRect l="50000" t="-80000" r="50000" b="180000"/>
            </a:path>
          </a:gradFill>
        </p:spPr>
      </p:pic>
      <p:pic>
        <p:nvPicPr>
          <p:cNvPr id="12" name="Picture 11">
            <a:extLst>
              <a:ext uri="{FF2B5EF4-FFF2-40B4-BE49-F238E27FC236}">
                <a16:creationId xmlns:a16="http://schemas.microsoft.com/office/drawing/2014/main" id="{6C9F877D-D852-5B27-C202-43DA2B2E6A1C}"/>
              </a:ext>
            </a:extLst>
          </p:cNvPr>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a:xfrm>
            <a:off x="1936122" y="2325983"/>
            <a:ext cx="905904" cy="1063328"/>
          </a:xfrm>
          <a:prstGeom prst="rect">
            <a:avLst/>
          </a:prstGeom>
          <a:gradFill>
            <a:gsLst>
              <a:gs pos="0">
                <a:schemeClr val="tx1"/>
              </a:gs>
              <a:gs pos="76000">
                <a:schemeClr val="accent1">
                  <a:lumMod val="50000"/>
                </a:schemeClr>
              </a:gs>
              <a:gs pos="100000">
                <a:schemeClr val="accent1">
                  <a:lumMod val="100000"/>
                </a:schemeClr>
              </a:gs>
            </a:gsLst>
            <a:path path="circle">
              <a:fillToRect l="50000" t="-80000" r="50000" b="180000"/>
            </a:path>
          </a:gradFill>
        </p:spPr>
      </p:pic>
      <p:pic>
        <p:nvPicPr>
          <p:cNvPr id="13" name="Picture 12">
            <a:extLst>
              <a:ext uri="{FF2B5EF4-FFF2-40B4-BE49-F238E27FC236}">
                <a16:creationId xmlns:a16="http://schemas.microsoft.com/office/drawing/2014/main" id="{3955F521-6F30-694A-F00E-0CD2084B8349}"/>
              </a:ext>
            </a:extLst>
          </p:cNvPr>
          <p:cNvPicPr>
            <a:picLocks noChangeAspect="1"/>
          </p:cNvPicPr>
          <p:nvPr/>
        </p:nvPicPr>
        <p:blipFill>
          <a:blip r:embed="rId9" cstate="screen">
            <a:extLst>
              <a:ext uri="{28A0092B-C50C-407E-A947-70E740481C1C}">
                <a14:useLocalDpi xmlns:a14="http://schemas.microsoft.com/office/drawing/2010/main"/>
              </a:ext>
            </a:extLst>
          </a:blip>
          <a:srcRect/>
          <a:stretch>
            <a:fillRect/>
          </a:stretch>
        </p:blipFill>
        <p:spPr>
          <a:xfrm rot="20527766">
            <a:off x="1706015" y="1252088"/>
            <a:ext cx="1366115" cy="923330"/>
          </a:xfrm>
          <a:prstGeom prst="rect">
            <a:avLst/>
          </a:prstGeom>
          <a:gradFill>
            <a:gsLst>
              <a:gs pos="0">
                <a:schemeClr val="tx1"/>
              </a:gs>
              <a:gs pos="76000">
                <a:schemeClr val="accent1">
                  <a:lumMod val="50000"/>
                </a:schemeClr>
              </a:gs>
              <a:gs pos="100000">
                <a:schemeClr val="accent1">
                  <a:lumMod val="100000"/>
                </a:schemeClr>
              </a:gs>
            </a:gsLst>
            <a:path path="circle">
              <a:fillToRect l="50000" t="-80000" r="50000" b="180000"/>
            </a:path>
          </a:gradFill>
        </p:spPr>
      </p:pic>
      <p:pic>
        <p:nvPicPr>
          <p:cNvPr id="14" name="Picture 13">
            <a:extLst>
              <a:ext uri="{FF2B5EF4-FFF2-40B4-BE49-F238E27FC236}">
                <a16:creationId xmlns:a16="http://schemas.microsoft.com/office/drawing/2014/main" id="{61D410D7-5096-9BD8-D925-2E50DEDF5181}"/>
              </a:ext>
            </a:extLst>
          </p:cNvPr>
          <p:cNvPicPr>
            <a:picLocks noChangeAspect="1"/>
          </p:cNvPicPr>
          <p:nvPr/>
        </p:nvPicPr>
        <p:blipFill>
          <a:blip r:embed="rId10" cstate="screen">
            <a:extLst>
              <a:ext uri="{28A0092B-C50C-407E-A947-70E740481C1C}">
                <a14:useLocalDpi xmlns:a14="http://schemas.microsoft.com/office/drawing/2010/main"/>
              </a:ext>
            </a:extLst>
          </a:blip>
          <a:srcRect/>
          <a:stretch>
            <a:fillRect/>
          </a:stretch>
        </p:blipFill>
        <p:spPr>
          <a:xfrm>
            <a:off x="2098794" y="4745770"/>
            <a:ext cx="762000" cy="1066800"/>
          </a:xfrm>
          <a:prstGeom prst="rect">
            <a:avLst/>
          </a:prstGeom>
          <a:gradFill>
            <a:gsLst>
              <a:gs pos="0">
                <a:schemeClr val="tx1"/>
              </a:gs>
              <a:gs pos="76000">
                <a:schemeClr val="accent1">
                  <a:lumMod val="50000"/>
                </a:schemeClr>
              </a:gs>
              <a:gs pos="100000">
                <a:schemeClr val="accent1">
                  <a:lumMod val="100000"/>
                </a:schemeClr>
              </a:gs>
            </a:gsLst>
            <a:path path="circle">
              <a:fillToRect l="50000" t="-80000" r="50000" b="180000"/>
            </a:path>
          </a:gradFill>
        </p:spPr>
      </p:pic>
      <p:pic>
        <p:nvPicPr>
          <p:cNvPr id="15" name="Picture 14">
            <a:extLst>
              <a:ext uri="{FF2B5EF4-FFF2-40B4-BE49-F238E27FC236}">
                <a16:creationId xmlns:a16="http://schemas.microsoft.com/office/drawing/2014/main" id="{EC2154D0-3CE8-EAF2-FFDA-DBBD0AA62EB1}"/>
              </a:ext>
            </a:extLst>
          </p:cNvPr>
          <p:cNvPicPr>
            <a:picLocks noChangeAspect="1"/>
          </p:cNvPicPr>
          <p:nvPr/>
        </p:nvPicPr>
        <p:blipFill>
          <a:blip r:embed="rId11" cstate="screen">
            <a:extLst>
              <a:ext uri="{28A0092B-C50C-407E-A947-70E740481C1C}">
                <a14:useLocalDpi xmlns:a14="http://schemas.microsoft.com/office/drawing/2010/main"/>
              </a:ext>
            </a:extLst>
          </a:blip>
          <a:srcRect/>
          <a:stretch>
            <a:fillRect/>
          </a:stretch>
        </p:blipFill>
        <p:spPr>
          <a:xfrm>
            <a:off x="1546157" y="6022779"/>
            <a:ext cx="1416487" cy="831668"/>
          </a:xfrm>
          <a:prstGeom prst="rect">
            <a:avLst/>
          </a:prstGeom>
          <a:gradFill>
            <a:gsLst>
              <a:gs pos="0">
                <a:schemeClr val="tx1"/>
              </a:gs>
              <a:gs pos="76000">
                <a:schemeClr val="accent1">
                  <a:lumMod val="50000"/>
                </a:schemeClr>
              </a:gs>
              <a:gs pos="100000">
                <a:schemeClr val="accent1">
                  <a:lumMod val="100000"/>
                </a:schemeClr>
              </a:gs>
            </a:gsLst>
            <a:path path="circle">
              <a:fillToRect l="50000" t="-80000" r="50000" b="180000"/>
            </a:path>
          </a:gradFill>
        </p:spPr>
      </p:pic>
      <p:pic>
        <p:nvPicPr>
          <p:cNvPr id="16" name="Picture 15">
            <a:extLst>
              <a:ext uri="{FF2B5EF4-FFF2-40B4-BE49-F238E27FC236}">
                <a16:creationId xmlns:a16="http://schemas.microsoft.com/office/drawing/2014/main" id="{DA8B1BB6-C8CE-752E-7717-419E27D50C8E}"/>
              </a:ext>
            </a:extLst>
          </p:cNvPr>
          <p:cNvPicPr>
            <a:picLocks noChangeAspect="1"/>
          </p:cNvPicPr>
          <p:nvPr/>
        </p:nvPicPr>
        <p:blipFill>
          <a:blip r:embed="rId12" cstate="screen">
            <a:extLst>
              <a:ext uri="{28A0092B-C50C-407E-A947-70E740481C1C}">
                <a14:useLocalDpi xmlns:a14="http://schemas.microsoft.com/office/drawing/2010/main"/>
              </a:ext>
            </a:extLst>
          </a:blip>
          <a:srcRect/>
          <a:stretch>
            <a:fillRect/>
          </a:stretch>
        </p:blipFill>
        <p:spPr>
          <a:xfrm>
            <a:off x="6113294" y="1172477"/>
            <a:ext cx="1772224" cy="728790"/>
          </a:xfrm>
          <a:prstGeom prst="rect">
            <a:avLst/>
          </a:prstGeom>
          <a:gradFill>
            <a:gsLst>
              <a:gs pos="0">
                <a:schemeClr val="tx1"/>
              </a:gs>
              <a:gs pos="76000">
                <a:schemeClr val="accent1">
                  <a:lumMod val="50000"/>
                </a:schemeClr>
              </a:gs>
              <a:gs pos="100000">
                <a:schemeClr val="accent1">
                  <a:lumMod val="100000"/>
                </a:schemeClr>
              </a:gs>
            </a:gsLst>
            <a:path path="circle">
              <a:fillToRect l="50000" t="-80000" r="50000" b="180000"/>
            </a:path>
          </a:gradFill>
        </p:spPr>
      </p:pic>
      <p:pic>
        <p:nvPicPr>
          <p:cNvPr id="17" name="Picture 16">
            <a:extLst>
              <a:ext uri="{FF2B5EF4-FFF2-40B4-BE49-F238E27FC236}">
                <a16:creationId xmlns:a16="http://schemas.microsoft.com/office/drawing/2014/main" id="{75731ADE-25CD-B79A-1247-6C5CCA87D1E2}"/>
              </a:ext>
            </a:extLst>
          </p:cNvPr>
          <p:cNvPicPr>
            <a:picLocks noChangeAspect="1"/>
          </p:cNvPicPr>
          <p:nvPr/>
        </p:nvPicPr>
        <p:blipFill>
          <a:blip r:embed="rId13" cstate="screen">
            <a:extLst>
              <a:ext uri="{28A0092B-C50C-407E-A947-70E740481C1C}">
                <a14:useLocalDpi xmlns:a14="http://schemas.microsoft.com/office/drawing/2010/main"/>
              </a:ext>
            </a:extLst>
          </a:blip>
          <a:srcRect/>
          <a:stretch>
            <a:fillRect/>
          </a:stretch>
        </p:blipFill>
        <p:spPr>
          <a:xfrm>
            <a:off x="6113294" y="2189797"/>
            <a:ext cx="855805" cy="855805"/>
          </a:xfrm>
          <a:prstGeom prst="rect">
            <a:avLst/>
          </a:prstGeom>
          <a:gradFill>
            <a:gsLst>
              <a:gs pos="0">
                <a:schemeClr val="tx1"/>
              </a:gs>
              <a:gs pos="76000">
                <a:schemeClr val="accent1">
                  <a:lumMod val="50000"/>
                </a:schemeClr>
              </a:gs>
              <a:gs pos="100000">
                <a:schemeClr val="accent1">
                  <a:lumMod val="100000"/>
                </a:schemeClr>
              </a:gs>
            </a:gsLst>
            <a:path path="circle">
              <a:fillToRect l="50000" t="-80000" r="50000" b="180000"/>
            </a:path>
          </a:gradFill>
        </p:spPr>
      </p:pic>
      <p:pic>
        <p:nvPicPr>
          <p:cNvPr id="18" name="Picture 17">
            <a:extLst>
              <a:ext uri="{FF2B5EF4-FFF2-40B4-BE49-F238E27FC236}">
                <a16:creationId xmlns:a16="http://schemas.microsoft.com/office/drawing/2014/main" id="{635AA6B2-9AD0-1F2F-486F-207D325E9F4B}"/>
              </a:ext>
            </a:extLst>
          </p:cNvPr>
          <p:cNvPicPr>
            <a:picLocks noChangeAspect="1"/>
          </p:cNvPicPr>
          <p:nvPr/>
        </p:nvPicPr>
        <p:blipFill>
          <a:blip r:embed="rId14" cstate="screen">
            <a:extLst>
              <a:ext uri="{28A0092B-C50C-407E-A947-70E740481C1C}">
                <a14:useLocalDpi xmlns:a14="http://schemas.microsoft.com/office/drawing/2010/main"/>
              </a:ext>
            </a:extLst>
          </a:blip>
          <a:srcRect/>
          <a:stretch>
            <a:fillRect/>
          </a:stretch>
        </p:blipFill>
        <p:spPr>
          <a:xfrm>
            <a:off x="6099997" y="5584849"/>
            <a:ext cx="1314636" cy="1166210"/>
          </a:xfrm>
          <a:prstGeom prst="rect">
            <a:avLst/>
          </a:prstGeom>
          <a:gradFill>
            <a:gsLst>
              <a:gs pos="0">
                <a:schemeClr val="tx1"/>
              </a:gs>
              <a:gs pos="76000">
                <a:schemeClr val="accent1">
                  <a:lumMod val="50000"/>
                </a:schemeClr>
              </a:gs>
              <a:gs pos="100000">
                <a:schemeClr val="accent1">
                  <a:lumMod val="100000"/>
                </a:schemeClr>
              </a:gs>
            </a:gsLst>
            <a:path path="circle">
              <a:fillToRect l="50000" t="-80000" r="50000" b="180000"/>
            </a:path>
          </a:gradFill>
        </p:spPr>
      </p:pic>
      <p:pic>
        <p:nvPicPr>
          <p:cNvPr id="19" name="Picture 18">
            <a:extLst>
              <a:ext uri="{FF2B5EF4-FFF2-40B4-BE49-F238E27FC236}">
                <a16:creationId xmlns:a16="http://schemas.microsoft.com/office/drawing/2014/main" id="{7501AFF2-3AB8-73D2-4CCC-5D4076D14E49}"/>
              </a:ext>
            </a:extLst>
          </p:cNvPr>
          <p:cNvPicPr>
            <a:picLocks noChangeAspect="1"/>
          </p:cNvPicPr>
          <p:nvPr/>
        </p:nvPicPr>
        <p:blipFill>
          <a:blip r:embed="rId15" cstate="screen">
            <a:extLst>
              <a:ext uri="{28A0092B-C50C-407E-A947-70E740481C1C}">
                <a14:useLocalDpi xmlns:a14="http://schemas.microsoft.com/office/drawing/2010/main"/>
              </a:ext>
            </a:extLst>
          </a:blip>
          <a:srcRect/>
          <a:stretch>
            <a:fillRect/>
          </a:stretch>
        </p:blipFill>
        <p:spPr>
          <a:xfrm>
            <a:off x="6230297" y="4495734"/>
            <a:ext cx="762000" cy="914400"/>
          </a:xfrm>
          <a:prstGeom prst="rect">
            <a:avLst/>
          </a:prstGeom>
          <a:gradFill>
            <a:gsLst>
              <a:gs pos="0">
                <a:schemeClr val="tx1"/>
              </a:gs>
              <a:gs pos="76000">
                <a:schemeClr val="accent1">
                  <a:lumMod val="50000"/>
                </a:schemeClr>
              </a:gs>
              <a:gs pos="100000">
                <a:schemeClr val="accent1">
                  <a:lumMod val="100000"/>
                </a:schemeClr>
              </a:gs>
            </a:gsLst>
            <a:path path="circle">
              <a:fillToRect l="50000" t="-80000" r="50000" b="180000"/>
            </a:path>
          </a:gradFill>
        </p:spPr>
      </p:pic>
      <p:sp>
        <p:nvSpPr>
          <p:cNvPr id="21" name="Rectangle 20">
            <a:extLst>
              <a:ext uri="{FF2B5EF4-FFF2-40B4-BE49-F238E27FC236}">
                <a16:creationId xmlns:a16="http://schemas.microsoft.com/office/drawing/2014/main" id="{4E4FC5D3-0ECA-1003-ECDA-2EC9D40B8B23}"/>
              </a:ext>
            </a:extLst>
          </p:cNvPr>
          <p:cNvSpPr/>
          <p:nvPr/>
        </p:nvSpPr>
        <p:spPr>
          <a:xfrm>
            <a:off x="3344399" y="1713753"/>
            <a:ext cx="2671014" cy="4401205"/>
          </a:xfrm>
          <a:prstGeom prst="rect">
            <a:avLst/>
          </a:prstGeom>
          <a:solidFill>
            <a:schemeClr val="bg2">
              <a:lumMod val="50000"/>
            </a:schemeClr>
          </a:solidFill>
          <a:ln>
            <a:solidFill>
              <a:schemeClr val="tx2"/>
            </a:solidFill>
          </a:ln>
        </p:spPr>
        <p:txBody>
          <a:bodyPr wrap="square">
            <a:spAutoFit/>
          </a:bodyPr>
          <a:lstStyle/>
          <a:p>
            <a:pPr marL="514350" indent="-514350">
              <a:buAutoNum type="arabicPeriod"/>
            </a:pPr>
            <a:r>
              <a:rPr lang="en-US" sz="2800" dirty="0">
                <a:latin typeface="Algerian" panose="04020705040A02060702" pitchFamily="82" charset="0"/>
                <a:cs typeface="Arial" pitchFamily="34" charset="0"/>
              </a:rPr>
              <a:t>Blood</a:t>
            </a:r>
          </a:p>
          <a:p>
            <a:pPr marL="514350" indent="-514350">
              <a:buAutoNum type="arabicPeriod"/>
            </a:pPr>
            <a:r>
              <a:rPr lang="en-US" sz="2800" dirty="0">
                <a:latin typeface="Algerian" panose="04020705040A02060702" pitchFamily="82" charset="0"/>
                <a:cs typeface="Arial" pitchFamily="34" charset="0"/>
              </a:rPr>
              <a:t>Frogs</a:t>
            </a:r>
          </a:p>
          <a:p>
            <a:pPr marL="514350" indent="-514350">
              <a:buAutoNum type="arabicPeriod"/>
            </a:pPr>
            <a:r>
              <a:rPr lang="en-US" sz="2800" dirty="0">
                <a:latin typeface="Algerian" panose="04020705040A02060702" pitchFamily="82" charset="0"/>
                <a:cs typeface="Arial" pitchFamily="34" charset="0"/>
              </a:rPr>
              <a:t>Gnats</a:t>
            </a:r>
          </a:p>
          <a:p>
            <a:pPr marL="514350" indent="-514350">
              <a:buAutoNum type="arabicPeriod"/>
            </a:pPr>
            <a:r>
              <a:rPr lang="en-US" sz="2800" dirty="0">
                <a:latin typeface="Algerian" panose="04020705040A02060702" pitchFamily="82" charset="0"/>
                <a:cs typeface="Arial" pitchFamily="34" charset="0"/>
              </a:rPr>
              <a:t>Flies</a:t>
            </a:r>
          </a:p>
          <a:p>
            <a:pPr marL="514350" indent="-514350">
              <a:buAutoNum type="arabicPeriod"/>
            </a:pPr>
            <a:r>
              <a:rPr lang="en-US" sz="2800" dirty="0">
                <a:latin typeface="Algerian" panose="04020705040A02060702" pitchFamily="82" charset="0"/>
                <a:cs typeface="Arial" pitchFamily="34" charset="0"/>
              </a:rPr>
              <a:t>livestock</a:t>
            </a:r>
          </a:p>
          <a:p>
            <a:pPr marL="514350" indent="-514350">
              <a:buAutoNum type="arabicPeriod"/>
            </a:pPr>
            <a:r>
              <a:rPr lang="en-US" sz="2800" dirty="0">
                <a:latin typeface="Algerian" panose="04020705040A02060702" pitchFamily="82" charset="0"/>
                <a:cs typeface="Arial" pitchFamily="34" charset="0"/>
              </a:rPr>
              <a:t>Boils</a:t>
            </a:r>
          </a:p>
          <a:p>
            <a:pPr marL="514350" indent="-514350">
              <a:buAutoNum type="arabicPeriod"/>
            </a:pPr>
            <a:r>
              <a:rPr lang="en-US" sz="2800" dirty="0">
                <a:latin typeface="Algerian" panose="04020705040A02060702" pitchFamily="82" charset="0"/>
                <a:cs typeface="Arial" pitchFamily="34" charset="0"/>
              </a:rPr>
              <a:t>Hail</a:t>
            </a:r>
          </a:p>
          <a:p>
            <a:pPr marL="514350" indent="-514350">
              <a:buAutoNum type="arabicPeriod"/>
            </a:pPr>
            <a:r>
              <a:rPr lang="en-US" sz="2800" dirty="0">
                <a:latin typeface="Algerian" panose="04020705040A02060702" pitchFamily="82" charset="0"/>
                <a:cs typeface="Arial" pitchFamily="34" charset="0"/>
              </a:rPr>
              <a:t>Locust</a:t>
            </a:r>
          </a:p>
          <a:p>
            <a:pPr marL="514350" indent="-514350">
              <a:buAutoNum type="arabicPeriod"/>
            </a:pPr>
            <a:r>
              <a:rPr lang="en-US" sz="2800" dirty="0">
                <a:latin typeface="Algerian" panose="04020705040A02060702" pitchFamily="82" charset="0"/>
                <a:cs typeface="Arial" pitchFamily="34" charset="0"/>
              </a:rPr>
              <a:t>Darkness</a:t>
            </a:r>
          </a:p>
          <a:p>
            <a:pPr marL="514350" indent="-514350">
              <a:buAutoNum type="arabicPeriod"/>
            </a:pPr>
            <a:r>
              <a:rPr lang="en-US" sz="2800" dirty="0">
                <a:latin typeface="Algerian" panose="04020705040A02060702" pitchFamily="82" charset="0"/>
                <a:cs typeface="Arial" pitchFamily="34" charset="0"/>
              </a:rPr>
              <a:t> firstborn</a:t>
            </a:r>
          </a:p>
        </p:txBody>
      </p:sp>
      <p:pic>
        <p:nvPicPr>
          <p:cNvPr id="20" name="Picture 19">
            <a:extLst>
              <a:ext uri="{FF2B5EF4-FFF2-40B4-BE49-F238E27FC236}">
                <a16:creationId xmlns:a16="http://schemas.microsoft.com/office/drawing/2014/main" id="{0C7F9236-AA14-F559-11FF-BDD16AC52CF0}"/>
              </a:ext>
            </a:extLst>
          </p:cNvPr>
          <p:cNvPicPr>
            <a:picLocks noChangeAspect="1"/>
          </p:cNvPicPr>
          <p:nvPr/>
        </p:nvPicPr>
        <p:blipFill>
          <a:blip r:embed="rId16" cstate="screen">
            <a:extLst>
              <a:ext uri="{28A0092B-C50C-407E-A947-70E740481C1C}">
                <a14:useLocalDpi xmlns:a14="http://schemas.microsoft.com/office/drawing/2010/main"/>
              </a:ext>
            </a:extLst>
          </a:blip>
          <a:srcRect/>
          <a:stretch>
            <a:fillRect/>
          </a:stretch>
        </p:blipFill>
        <p:spPr>
          <a:xfrm rot="1363683">
            <a:off x="5944421" y="3340968"/>
            <a:ext cx="1290007" cy="760371"/>
          </a:xfrm>
          <a:prstGeom prst="rect">
            <a:avLst/>
          </a:prstGeom>
          <a:gradFill>
            <a:gsLst>
              <a:gs pos="0">
                <a:schemeClr val="tx1"/>
              </a:gs>
              <a:gs pos="76000">
                <a:schemeClr val="accent1">
                  <a:lumMod val="50000"/>
                </a:schemeClr>
              </a:gs>
              <a:gs pos="100000">
                <a:schemeClr val="accent1">
                  <a:lumMod val="100000"/>
                </a:schemeClr>
              </a:gs>
            </a:gsLst>
            <a:path path="circle">
              <a:fillToRect l="50000" t="-80000" r="50000" b="180000"/>
            </a:path>
          </a:gradFill>
        </p:spPr>
      </p:pic>
    </p:spTree>
    <p:extLst>
      <p:ext uri="{BB962C8B-B14F-4D97-AF65-F5344CB8AC3E}">
        <p14:creationId xmlns:p14="http://schemas.microsoft.com/office/powerpoint/2010/main" val="4991940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alphaModFix amt="60000"/>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0E4D7E-6E4D-52B2-CD7D-69923E4514CA}"/>
              </a:ext>
            </a:extLst>
          </p:cNvPr>
          <p:cNvSpPr>
            <a:spLocks noGrp="1"/>
          </p:cNvSpPr>
          <p:nvPr>
            <p:ph type="title"/>
          </p:nvPr>
        </p:nvSpPr>
        <p:spPr>
          <a:xfrm>
            <a:off x="685800" y="381000"/>
            <a:ext cx="7772400" cy="1362075"/>
          </a:xfrm>
        </p:spPr>
        <p:txBody>
          <a:bodyPr/>
          <a:lstStyle/>
          <a:p>
            <a:pPr algn="ctr"/>
            <a:r>
              <a:rPr lang="en-US" cap="none" dirty="0">
                <a:latin typeface="Abadi" panose="020B0604020104020204" pitchFamily="34" charset="0"/>
              </a:rPr>
              <a:t>What can we learn about God?</a:t>
            </a:r>
          </a:p>
        </p:txBody>
      </p:sp>
      <p:sp>
        <p:nvSpPr>
          <p:cNvPr id="3" name="Text Placeholder 2">
            <a:extLst>
              <a:ext uri="{FF2B5EF4-FFF2-40B4-BE49-F238E27FC236}">
                <a16:creationId xmlns:a16="http://schemas.microsoft.com/office/drawing/2014/main" id="{A34AE6F0-A30B-285C-AF6B-864D05F992F8}"/>
              </a:ext>
            </a:extLst>
          </p:cNvPr>
          <p:cNvSpPr>
            <a:spLocks noGrp="1"/>
          </p:cNvSpPr>
          <p:nvPr>
            <p:ph type="body" idx="1"/>
          </p:nvPr>
        </p:nvSpPr>
        <p:spPr>
          <a:xfrm>
            <a:off x="682869" y="1905000"/>
            <a:ext cx="7772400" cy="3200401"/>
          </a:xfrm>
        </p:spPr>
        <p:txBody>
          <a:bodyPr/>
          <a:lstStyle/>
          <a:p>
            <a:pPr algn="just"/>
            <a:r>
              <a:rPr lang="en-US" b="1" dirty="0">
                <a:solidFill>
                  <a:schemeClr val="tx1"/>
                </a:solidFill>
              </a:rPr>
              <a:t>When we read about the plagues, sometimes it is hard to imagine our loving God would punish people so harshly, especially when people die. However, we can see God's grace and mercy when we realize that He gave Pharaoh chance after chance to listen and obey. He even gave the Egyptians the opportunity to avoid some of the plagues if they followed His instructions. God does love each person, but He is also a God of justice. Sometimes that means people suffer consequences that are not pleasant, but He also gives people plenty of chances to ask for forgiveness and worship Him. (That does not mean all bad things that happen to someone are because they sinned.) As we will soon see, it took a lot of death and destruction for Pharaoh to finally admit that Yahweh was more powerful than he was and to set the Israelites free. </a:t>
            </a:r>
          </a:p>
        </p:txBody>
      </p:sp>
    </p:spTree>
    <p:extLst>
      <p:ext uri="{BB962C8B-B14F-4D97-AF65-F5344CB8AC3E}">
        <p14:creationId xmlns:p14="http://schemas.microsoft.com/office/powerpoint/2010/main" val="35553682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11460</TotalTime>
  <Words>654</Words>
  <Application>Microsoft Office PowerPoint</Application>
  <PresentationFormat>On-screen Show (4:3)</PresentationFormat>
  <Paragraphs>66</Paragraphs>
  <Slides>30</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30</vt:i4>
      </vt:variant>
    </vt:vector>
  </HeadingPairs>
  <TitlesOfParts>
    <vt:vector size="39" baseType="lpstr">
      <vt:lpstr>MS PGothic</vt:lpstr>
      <vt:lpstr>Abadi</vt:lpstr>
      <vt:lpstr>Algerian</vt:lpstr>
      <vt:lpstr>Arial</vt:lpstr>
      <vt:lpstr>Bodoni MT Black</vt:lpstr>
      <vt:lpstr>Britannic Bold</vt:lpstr>
      <vt:lpstr>Calibri</vt:lpstr>
      <vt:lpstr>Times New Roman</vt:lpstr>
      <vt:lpstr>Office Theme</vt:lpstr>
      <vt:lpstr>Dig Site 9 Exodus 10:1–11:10</vt:lpstr>
      <vt:lpstr>PowerPoint Presentation</vt:lpstr>
      <vt:lpstr>Memory verse Exodus 15:6</vt:lpstr>
      <vt:lpstr>The Plague  of Locusts (#8)</vt:lpstr>
      <vt:lpstr>Then the LORD said to Moses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#9 The Plague of Darkness</vt:lpstr>
      <vt:lpstr>PowerPoint Presentation</vt:lpstr>
      <vt:lpstr>PowerPoint Presentation</vt:lpstr>
      <vt:lpstr>PowerPoint Presentation</vt:lpstr>
      <vt:lpstr>The Plague of the Firstborn</vt:lpstr>
      <vt:lpstr>PowerPoint Presentation</vt:lpstr>
      <vt:lpstr>PowerPoint Presentation</vt:lpstr>
      <vt:lpstr>PowerPoint Presentation</vt:lpstr>
      <vt:lpstr>PowerPoint Presentation</vt:lpstr>
      <vt:lpstr>PowerPoint Presentation</vt:lpstr>
      <vt:lpstr>What can we learn about God?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SELC</dc:creator>
  <cp:lastModifiedBy>April Litman</cp:lastModifiedBy>
  <cp:revision>84</cp:revision>
  <dcterms:created xsi:type="dcterms:W3CDTF">2014-08-28T15:28:06Z</dcterms:created>
  <dcterms:modified xsi:type="dcterms:W3CDTF">2026-09-11T19:34:56Z</dcterms:modified>
</cp:coreProperties>
</file>