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autoCompressPictures="0">
  <p:sldMasterIdLst>
    <p:sldMasterId id="2147483656" r:id="rId1"/>
  </p:sldMasterIdLst>
  <p:notesMasterIdLst>
    <p:notesMasterId r:id="rId31"/>
  </p:notesMasterIdLst>
  <p:sldIdLst>
    <p:sldId id="331" r:id="rId2"/>
    <p:sldId id="332" r:id="rId3"/>
    <p:sldId id="275" r:id="rId4"/>
    <p:sldId id="257" r:id="rId5"/>
    <p:sldId id="276" r:id="rId6"/>
    <p:sldId id="258" r:id="rId7"/>
    <p:sldId id="259" r:id="rId8"/>
    <p:sldId id="286" r:id="rId9"/>
    <p:sldId id="260" r:id="rId10"/>
    <p:sldId id="277" r:id="rId11"/>
    <p:sldId id="261" r:id="rId12"/>
    <p:sldId id="262" r:id="rId13"/>
    <p:sldId id="263" r:id="rId14"/>
    <p:sldId id="278" r:id="rId15"/>
    <p:sldId id="287" r:id="rId16"/>
    <p:sldId id="264" r:id="rId17"/>
    <p:sldId id="280" r:id="rId18"/>
    <p:sldId id="265" r:id="rId19"/>
    <p:sldId id="281" r:id="rId20"/>
    <p:sldId id="266" r:id="rId21"/>
    <p:sldId id="282" r:id="rId22"/>
    <p:sldId id="284" r:id="rId23"/>
    <p:sldId id="283" r:id="rId24"/>
    <p:sldId id="268" r:id="rId25"/>
    <p:sldId id="269" r:id="rId26"/>
    <p:sldId id="333" r:id="rId27"/>
    <p:sldId id="271" r:id="rId28"/>
    <p:sldId id="272" r:id="rId29"/>
    <p:sldId id="285" r:id="rId30"/>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F7F"/>
    <a:srgbClr val="EA7704"/>
    <a:srgbClr val="EDEDEF"/>
    <a:srgbClr val="FFFF00"/>
    <a:srgbClr val="FF9900"/>
    <a:srgbClr val="99FF33"/>
    <a:srgbClr val="2E4817"/>
    <a:srgbClr val="3F561B"/>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7570F6-82C4-4F56-BB4D-2509810BC43E}" v="1" dt="2026-09-11T19:33:12.310"/>
  </p1510:revLst>
</p1510:revInfo>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258" y="67"/>
      </p:cViewPr>
      <p:guideLst>
        <p:guide orient="horz" pos="2160"/>
        <p:guide pos="2880"/>
      </p:guideLst>
    </p:cSldViewPr>
  </p:slideViewPr>
  <p:notesTextViewPr>
    <p:cViewPr>
      <p:scale>
        <a:sx n="100" d="100"/>
        <a:sy n="100" d="100"/>
      </p:scale>
      <p:origin x="0" y="0"/>
    </p:cViewPr>
  </p:notesTextViewPr>
  <p:notesViewPr>
    <p:cSldViewPr>
      <p:cViewPr varScale="1">
        <p:scale>
          <a:sx n="67" d="100"/>
          <a:sy n="67" d="100"/>
        </p:scale>
        <p:origin x="-2796"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mie Wagner" userId="8d22693258ae3289" providerId="LiveId" clId="{AEB3FFFC-BECB-49D1-93A3-A572370DCA3E}"/>
    <pc:docChg chg="undo redo custSel addSld delSld modSld">
      <pc:chgData name="Tamie Wagner" userId="8d22693258ae3289" providerId="LiveId" clId="{AEB3FFFC-BECB-49D1-93A3-A572370DCA3E}" dt="2026-09-09T14:19:58.736" v="740" actId="20577"/>
      <pc:docMkLst>
        <pc:docMk/>
      </pc:docMkLst>
      <pc:sldChg chg="modSp mod">
        <pc:chgData name="Tamie Wagner" userId="8d22693258ae3289" providerId="LiveId" clId="{AEB3FFFC-BECB-49D1-93A3-A572370DCA3E}" dt="2026-09-08T13:25:44.229" v="29" actId="20577"/>
        <pc:sldMkLst>
          <pc:docMk/>
          <pc:sldMk cId="0" sldId="258"/>
        </pc:sldMkLst>
        <pc:spChg chg="mod">
          <ac:chgData name="Tamie Wagner" userId="8d22693258ae3289" providerId="LiveId" clId="{AEB3FFFC-BECB-49D1-93A3-A572370DCA3E}" dt="2026-09-08T13:25:44.229" v="29" actId="20577"/>
          <ac:spMkLst>
            <pc:docMk/>
            <pc:sldMk cId="0" sldId="258"/>
            <ac:spMk id="26" creationId="{00000000-0000-0000-0000-000000000000}"/>
          </ac:spMkLst>
        </pc:spChg>
      </pc:sldChg>
      <pc:sldChg chg="modSp mod">
        <pc:chgData name="Tamie Wagner" userId="8d22693258ae3289" providerId="LiveId" clId="{AEB3FFFC-BECB-49D1-93A3-A572370DCA3E}" dt="2026-09-08T13:25:55.014" v="31" actId="20577"/>
        <pc:sldMkLst>
          <pc:docMk/>
          <pc:sldMk cId="0" sldId="259"/>
        </pc:sldMkLst>
        <pc:spChg chg="mod">
          <ac:chgData name="Tamie Wagner" userId="8d22693258ae3289" providerId="LiveId" clId="{AEB3FFFC-BECB-49D1-93A3-A572370DCA3E}" dt="2026-09-08T13:25:55.014" v="31" actId="20577"/>
          <ac:spMkLst>
            <pc:docMk/>
            <pc:sldMk cId="0" sldId="259"/>
            <ac:spMk id="5" creationId="{00000000-0000-0000-0000-000000000000}"/>
          </ac:spMkLst>
        </pc:spChg>
      </pc:sldChg>
      <pc:sldChg chg="modSp mod">
        <pc:chgData name="Tamie Wagner" userId="8d22693258ae3289" providerId="LiveId" clId="{AEB3FFFC-BECB-49D1-93A3-A572370DCA3E}" dt="2026-09-08T13:28:51.110" v="50" actId="1076"/>
        <pc:sldMkLst>
          <pc:docMk/>
          <pc:sldMk cId="0" sldId="260"/>
        </pc:sldMkLst>
        <pc:spChg chg="mod">
          <ac:chgData name="Tamie Wagner" userId="8d22693258ae3289" providerId="LiveId" clId="{AEB3FFFC-BECB-49D1-93A3-A572370DCA3E}" dt="2026-09-08T13:28:51.110" v="50" actId="1076"/>
          <ac:spMkLst>
            <pc:docMk/>
            <pc:sldMk cId="0" sldId="260"/>
            <ac:spMk id="5" creationId="{00000000-0000-0000-0000-000000000000}"/>
          </ac:spMkLst>
        </pc:spChg>
        <pc:picChg chg="mod">
          <ac:chgData name="Tamie Wagner" userId="8d22693258ae3289" providerId="LiveId" clId="{AEB3FFFC-BECB-49D1-93A3-A572370DCA3E}" dt="2026-09-08T13:28:27.795" v="47" actId="14100"/>
          <ac:picMkLst>
            <pc:docMk/>
            <pc:sldMk cId="0" sldId="260"/>
            <ac:picMk id="15" creationId="{00000000-0000-0000-0000-000000000000}"/>
          </ac:picMkLst>
        </pc:picChg>
        <pc:picChg chg="mod">
          <ac:chgData name="Tamie Wagner" userId="8d22693258ae3289" providerId="LiveId" clId="{AEB3FFFC-BECB-49D1-93A3-A572370DCA3E}" dt="2026-09-08T13:28:46.397" v="49" actId="1076"/>
          <ac:picMkLst>
            <pc:docMk/>
            <pc:sldMk cId="0" sldId="260"/>
            <ac:picMk id="16" creationId="{00000000-0000-0000-0000-000000000000}"/>
          </ac:picMkLst>
        </pc:picChg>
      </pc:sldChg>
      <pc:sldChg chg="addSp delSp modSp mod modNotesTx">
        <pc:chgData name="Tamie Wagner" userId="8d22693258ae3289" providerId="LiveId" clId="{AEB3FFFC-BECB-49D1-93A3-A572370DCA3E}" dt="2026-09-08T13:54:57.151" v="159" actId="20577"/>
        <pc:sldMkLst>
          <pc:docMk/>
          <pc:sldMk cId="0" sldId="261"/>
        </pc:sldMkLst>
        <pc:spChg chg="mod">
          <ac:chgData name="Tamie Wagner" userId="8d22693258ae3289" providerId="LiveId" clId="{AEB3FFFC-BECB-49D1-93A3-A572370DCA3E}" dt="2026-09-08T13:54:57.151" v="159" actId="20577"/>
          <ac:spMkLst>
            <pc:docMk/>
            <pc:sldMk cId="0" sldId="261"/>
            <ac:spMk id="6" creationId="{00000000-0000-0000-0000-000000000000}"/>
          </ac:spMkLst>
        </pc:spChg>
        <pc:spChg chg="mod">
          <ac:chgData name="Tamie Wagner" userId="8d22693258ae3289" providerId="LiveId" clId="{AEB3FFFC-BECB-49D1-93A3-A572370DCA3E}" dt="2026-09-08T13:53:38.500" v="154" actId="1076"/>
          <ac:spMkLst>
            <pc:docMk/>
            <pc:sldMk cId="0" sldId="261"/>
            <ac:spMk id="15" creationId="{00000000-0000-0000-0000-000000000000}"/>
          </ac:spMkLst>
        </pc:spChg>
        <pc:spChg chg="mod">
          <ac:chgData name="Tamie Wagner" userId="8d22693258ae3289" providerId="LiveId" clId="{AEB3FFFC-BECB-49D1-93A3-A572370DCA3E}" dt="2026-09-08T13:53:38.500" v="154" actId="1076"/>
          <ac:spMkLst>
            <pc:docMk/>
            <pc:sldMk cId="0" sldId="261"/>
            <ac:spMk id="36" creationId="{00000000-0000-0000-0000-000000000000}"/>
          </ac:spMkLst>
        </pc:spChg>
        <pc:spChg chg="mod">
          <ac:chgData name="Tamie Wagner" userId="8d22693258ae3289" providerId="LiveId" clId="{AEB3FFFC-BECB-49D1-93A3-A572370DCA3E}" dt="2026-09-08T13:53:38.500" v="154" actId="1076"/>
          <ac:spMkLst>
            <pc:docMk/>
            <pc:sldMk cId="0" sldId="261"/>
            <ac:spMk id="50" creationId="{00000000-0000-0000-0000-000000000000}"/>
          </ac:spMkLst>
        </pc:spChg>
        <pc:spChg chg="mod">
          <ac:chgData name="Tamie Wagner" userId="8d22693258ae3289" providerId="LiveId" clId="{AEB3FFFC-BECB-49D1-93A3-A572370DCA3E}" dt="2026-09-08T13:53:38.500" v="154" actId="1076"/>
          <ac:spMkLst>
            <pc:docMk/>
            <pc:sldMk cId="0" sldId="261"/>
            <ac:spMk id="51" creationId="{00000000-0000-0000-0000-000000000000}"/>
          </ac:spMkLst>
        </pc:spChg>
        <pc:spChg chg="mod">
          <ac:chgData name="Tamie Wagner" userId="8d22693258ae3289" providerId="LiveId" clId="{AEB3FFFC-BECB-49D1-93A3-A572370DCA3E}" dt="2026-09-08T13:53:38.500" v="154" actId="1076"/>
          <ac:spMkLst>
            <pc:docMk/>
            <pc:sldMk cId="0" sldId="261"/>
            <ac:spMk id="66" creationId="{00000000-0000-0000-0000-000000000000}"/>
          </ac:spMkLst>
        </pc:spChg>
        <pc:spChg chg="mod">
          <ac:chgData name="Tamie Wagner" userId="8d22693258ae3289" providerId="LiveId" clId="{AEB3FFFC-BECB-49D1-93A3-A572370DCA3E}" dt="2026-09-08T13:53:38.500" v="154" actId="1076"/>
          <ac:spMkLst>
            <pc:docMk/>
            <pc:sldMk cId="0" sldId="261"/>
            <ac:spMk id="101" creationId="{00000000-0000-0000-0000-000000000000}"/>
          </ac:spMkLst>
        </pc:spChg>
        <pc:spChg chg="mod">
          <ac:chgData name="Tamie Wagner" userId="8d22693258ae3289" providerId="LiveId" clId="{AEB3FFFC-BECB-49D1-93A3-A572370DCA3E}" dt="2026-09-08T13:53:38.500" v="154" actId="1076"/>
          <ac:spMkLst>
            <pc:docMk/>
            <pc:sldMk cId="0" sldId="261"/>
            <ac:spMk id="113" creationId="{00000000-0000-0000-0000-000000000000}"/>
          </ac:spMkLst>
        </pc:spChg>
        <pc:spChg chg="mod">
          <ac:chgData name="Tamie Wagner" userId="8d22693258ae3289" providerId="LiveId" clId="{AEB3FFFC-BECB-49D1-93A3-A572370DCA3E}" dt="2026-09-08T13:53:38.500" v="154" actId="1076"/>
          <ac:spMkLst>
            <pc:docMk/>
            <pc:sldMk cId="0" sldId="261"/>
            <ac:spMk id="132" creationId="{00000000-0000-0000-0000-000000000000}"/>
          </ac:spMkLst>
        </pc:spChg>
        <pc:spChg chg="mod">
          <ac:chgData name="Tamie Wagner" userId="8d22693258ae3289" providerId="LiveId" clId="{AEB3FFFC-BECB-49D1-93A3-A572370DCA3E}" dt="2026-09-08T13:53:38.500" v="154" actId="1076"/>
          <ac:spMkLst>
            <pc:docMk/>
            <pc:sldMk cId="0" sldId="261"/>
            <ac:spMk id="145" creationId="{00000000-0000-0000-0000-000000000000}"/>
          </ac:spMkLst>
        </pc:spChg>
        <pc:spChg chg="mod">
          <ac:chgData name="Tamie Wagner" userId="8d22693258ae3289" providerId="LiveId" clId="{AEB3FFFC-BECB-49D1-93A3-A572370DCA3E}" dt="2026-09-08T13:53:38.500" v="154" actId="1076"/>
          <ac:spMkLst>
            <pc:docMk/>
            <pc:sldMk cId="0" sldId="261"/>
            <ac:spMk id="170" creationId="{00000000-0000-0000-0000-000000000000}"/>
          </ac:spMkLst>
        </pc:spChg>
        <pc:picChg chg="mod">
          <ac:chgData name="Tamie Wagner" userId="8d22693258ae3289" providerId="LiveId" clId="{AEB3FFFC-BECB-49D1-93A3-A572370DCA3E}" dt="2026-09-08T13:52:54.890" v="151" actId="1076"/>
          <ac:picMkLst>
            <pc:docMk/>
            <pc:sldMk cId="0" sldId="261"/>
            <ac:picMk id="8" creationId="{00000000-0000-0000-0000-000000000000}"/>
          </ac:picMkLst>
        </pc:picChg>
        <pc:picChg chg="mod">
          <ac:chgData name="Tamie Wagner" userId="8d22693258ae3289" providerId="LiveId" clId="{AEB3FFFC-BECB-49D1-93A3-A572370DCA3E}" dt="2026-09-08T13:52:45.221" v="150" actId="1076"/>
          <ac:picMkLst>
            <pc:docMk/>
            <pc:sldMk cId="0" sldId="261"/>
            <ac:picMk id="158" creationId="{00000000-0000-0000-0000-000000000000}"/>
          </ac:picMkLst>
        </pc:picChg>
        <pc:picChg chg="add mod">
          <ac:chgData name="Tamie Wagner" userId="8d22693258ae3289" providerId="LiveId" clId="{AEB3FFFC-BECB-49D1-93A3-A572370DCA3E}" dt="2026-09-08T13:53:22.316" v="153" actId="14100"/>
          <ac:picMkLst>
            <pc:docMk/>
            <pc:sldMk cId="0" sldId="261"/>
            <ac:picMk id="1026" creationId="{560A6D01-9440-6B16-C3D5-74EFF6DF9C67}"/>
          </ac:picMkLst>
        </pc:picChg>
        <pc:picChg chg="add mod">
          <ac:chgData name="Tamie Wagner" userId="8d22693258ae3289" providerId="LiveId" clId="{AEB3FFFC-BECB-49D1-93A3-A572370DCA3E}" dt="2026-09-08T13:52:28.428" v="149" actId="167"/>
          <ac:picMkLst>
            <pc:docMk/>
            <pc:sldMk cId="0" sldId="261"/>
            <ac:picMk id="1028" creationId="{08F7D3A6-C23D-E3C3-B3CB-1DEE2E7AF109}"/>
          </ac:picMkLst>
        </pc:picChg>
      </pc:sldChg>
      <pc:sldChg chg="addSp delSp modSp mod">
        <pc:chgData name="Tamie Wagner" userId="8d22693258ae3289" providerId="LiveId" clId="{AEB3FFFC-BECB-49D1-93A3-A572370DCA3E}" dt="2026-09-09T14:02:25.161" v="694" actId="20577"/>
        <pc:sldMkLst>
          <pc:docMk/>
          <pc:sldMk cId="0" sldId="262"/>
        </pc:sldMkLst>
        <pc:spChg chg="add mod">
          <ac:chgData name="Tamie Wagner" userId="8d22693258ae3289" providerId="LiveId" clId="{AEB3FFFC-BECB-49D1-93A3-A572370DCA3E}" dt="2026-09-09T14:02:25.161" v="694" actId="20577"/>
          <ac:spMkLst>
            <pc:docMk/>
            <pc:sldMk cId="0" sldId="262"/>
            <ac:spMk id="28" creationId="{3826B6CD-E469-1152-E424-FB64D38097BE}"/>
          </ac:spMkLst>
        </pc:spChg>
        <pc:spChg chg="add mod">
          <ac:chgData name="Tamie Wagner" userId="8d22693258ae3289" providerId="LiveId" clId="{AEB3FFFC-BECB-49D1-93A3-A572370DCA3E}" dt="2026-09-08T14:07:26.764" v="249" actId="1076"/>
          <ac:spMkLst>
            <pc:docMk/>
            <pc:sldMk cId="0" sldId="262"/>
            <ac:spMk id="29" creationId="{9A1CABBC-6E99-6A5E-73DF-2E2C223C690E}"/>
          </ac:spMkLst>
        </pc:spChg>
        <pc:spChg chg="add mod">
          <ac:chgData name="Tamie Wagner" userId="8d22693258ae3289" providerId="LiveId" clId="{AEB3FFFC-BECB-49D1-93A3-A572370DCA3E}" dt="2026-09-08T14:07:34.293" v="251" actId="1076"/>
          <ac:spMkLst>
            <pc:docMk/>
            <pc:sldMk cId="0" sldId="262"/>
            <ac:spMk id="30" creationId="{D90C9FD3-AB0C-217C-6B9A-3BA909C0998F}"/>
          </ac:spMkLst>
        </pc:spChg>
        <pc:spChg chg="add mod">
          <ac:chgData name="Tamie Wagner" userId="8d22693258ae3289" providerId="LiveId" clId="{AEB3FFFC-BECB-49D1-93A3-A572370DCA3E}" dt="2026-09-08T14:07:39.704" v="253" actId="1076"/>
          <ac:spMkLst>
            <pc:docMk/>
            <pc:sldMk cId="0" sldId="262"/>
            <ac:spMk id="31" creationId="{D64219BF-F09C-ACB9-E569-E1EED4840E71}"/>
          </ac:spMkLst>
        </pc:spChg>
        <pc:spChg chg="add mod">
          <ac:chgData name="Tamie Wagner" userId="8d22693258ae3289" providerId="LiveId" clId="{AEB3FFFC-BECB-49D1-93A3-A572370DCA3E}" dt="2026-09-08T14:07:47.372" v="255" actId="1076"/>
          <ac:spMkLst>
            <pc:docMk/>
            <pc:sldMk cId="0" sldId="262"/>
            <ac:spMk id="32" creationId="{E74D4535-4DC7-6248-36F4-7A9812C35AAB}"/>
          </ac:spMkLst>
        </pc:spChg>
        <pc:spChg chg="mod">
          <ac:chgData name="Tamie Wagner" userId="8d22693258ae3289" providerId="LiveId" clId="{AEB3FFFC-BECB-49D1-93A3-A572370DCA3E}" dt="2026-09-08T14:00:41.469" v="184" actId="1076"/>
          <ac:spMkLst>
            <pc:docMk/>
            <pc:sldMk cId="0" sldId="262"/>
            <ac:spMk id="38" creationId="{00000000-0000-0000-0000-000000000000}"/>
          </ac:spMkLst>
        </pc:spChg>
        <pc:spChg chg="mod">
          <ac:chgData name="Tamie Wagner" userId="8d22693258ae3289" providerId="LiveId" clId="{AEB3FFFC-BECB-49D1-93A3-A572370DCA3E}" dt="2026-09-08T14:00:47.874" v="185" actId="1076"/>
          <ac:spMkLst>
            <pc:docMk/>
            <pc:sldMk cId="0" sldId="262"/>
            <ac:spMk id="40" creationId="{00000000-0000-0000-0000-000000000000}"/>
          </ac:spMkLst>
        </pc:spChg>
        <pc:spChg chg="mod">
          <ac:chgData name="Tamie Wagner" userId="8d22693258ae3289" providerId="LiveId" clId="{AEB3FFFC-BECB-49D1-93A3-A572370DCA3E}" dt="2026-09-08T14:00:29.705" v="182" actId="1076"/>
          <ac:spMkLst>
            <pc:docMk/>
            <pc:sldMk cId="0" sldId="262"/>
            <ac:spMk id="41" creationId="{00000000-0000-0000-0000-000000000000}"/>
          </ac:spMkLst>
        </pc:spChg>
        <pc:spChg chg="mod">
          <ac:chgData name="Tamie Wagner" userId="8d22693258ae3289" providerId="LiveId" clId="{AEB3FFFC-BECB-49D1-93A3-A572370DCA3E}" dt="2026-09-08T14:00:33.046" v="183" actId="1076"/>
          <ac:spMkLst>
            <pc:docMk/>
            <pc:sldMk cId="0" sldId="262"/>
            <ac:spMk id="42" creationId="{00000000-0000-0000-0000-000000000000}"/>
          </ac:spMkLst>
        </pc:spChg>
        <pc:spChg chg="mod">
          <ac:chgData name="Tamie Wagner" userId="8d22693258ae3289" providerId="LiveId" clId="{AEB3FFFC-BECB-49D1-93A3-A572370DCA3E}" dt="2026-09-08T14:00:24.740" v="181" actId="1076"/>
          <ac:spMkLst>
            <pc:docMk/>
            <pc:sldMk cId="0" sldId="262"/>
            <ac:spMk id="45" creationId="{00000000-0000-0000-0000-000000000000}"/>
          </ac:spMkLst>
        </pc:spChg>
        <pc:spChg chg="mod">
          <ac:chgData name="Tamie Wagner" userId="8d22693258ae3289" providerId="LiveId" clId="{AEB3FFFC-BECB-49D1-93A3-A572370DCA3E}" dt="2026-09-08T14:00:08.362" v="179" actId="1076"/>
          <ac:spMkLst>
            <pc:docMk/>
            <pc:sldMk cId="0" sldId="262"/>
            <ac:spMk id="48" creationId="{00000000-0000-0000-0000-000000000000}"/>
          </ac:spMkLst>
        </pc:spChg>
        <pc:spChg chg="mod">
          <ac:chgData name="Tamie Wagner" userId="8d22693258ae3289" providerId="LiveId" clId="{AEB3FFFC-BECB-49D1-93A3-A572370DCA3E}" dt="2026-09-08T13:59:54.720" v="178" actId="1076"/>
          <ac:spMkLst>
            <pc:docMk/>
            <pc:sldMk cId="0" sldId="262"/>
            <ac:spMk id="54" creationId="{00000000-0000-0000-0000-000000000000}"/>
          </ac:spMkLst>
        </pc:spChg>
        <pc:spChg chg="mod">
          <ac:chgData name="Tamie Wagner" userId="8d22693258ae3289" providerId="LiveId" clId="{AEB3FFFC-BECB-49D1-93A3-A572370DCA3E}" dt="2026-09-08T14:00:14.753" v="180" actId="1076"/>
          <ac:spMkLst>
            <pc:docMk/>
            <pc:sldMk cId="0" sldId="262"/>
            <ac:spMk id="55" creationId="{00000000-0000-0000-0000-000000000000}"/>
          </ac:spMkLst>
        </pc:spChg>
        <pc:spChg chg="mod">
          <ac:chgData name="Tamie Wagner" userId="8d22693258ae3289" providerId="LiveId" clId="{AEB3FFFC-BECB-49D1-93A3-A572370DCA3E}" dt="2026-09-08T14:01:01.473" v="187" actId="1076"/>
          <ac:spMkLst>
            <pc:docMk/>
            <pc:sldMk cId="0" sldId="262"/>
            <ac:spMk id="56" creationId="{00000000-0000-0000-0000-000000000000}"/>
          </ac:spMkLst>
        </pc:spChg>
        <pc:picChg chg="add mod ord">
          <ac:chgData name="Tamie Wagner" userId="8d22693258ae3289" providerId="LiveId" clId="{AEB3FFFC-BECB-49D1-93A3-A572370DCA3E}" dt="2026-09-08T13:58:38.880" v="168" actId="167"/>
          <ac:picMkLst>
            <pc:docMk/>
            <pc:sldMk cId="0" sldId="262"/>
            <ac:picMk id="2" creationId="{D24DF028-1309-03C2-4F75-0774CEF2244F}"/>
          </ac:picMkLst>
        </pc:picChg>
        <pc:picChg chg="add mod ord">
          <ac:chgData name="Tamie Wagner" userId="8d22693258ae3289" providerId="LiveId" clId="{AEB3FFFC-BECB-49D1-93A3-A572370DCA3E}" dt="2026-09-08T13:59:19.944" v="173" actId="1076"/>
          <ac:picMkLst>
            <pc:docMk/>
            <pc:sldMk cId="0" sldId="262"/>
            <ac:picMk id="4" creationId="{3FC5520B-64CF-1E58-26CB-A5DBE4DD8715}"/>
          </ac:picMkLst>
        </pc:picChg>
        <pc:picChg chg="add mod">
          <ac:chgData name="Tamie Wagner" userId="8d22693258ae3289" providerId="LiveId" clId="{AEB3FFFC-BECB-49D1-93A3-A572370DCA3E}" dt="2026-09-08T14:01:52.879" v="192" actId="14100"/>
          <ac:picMkLst>
            <pc:docMk/>
            <pc:sldMk cId="0" sldId="262"/>
            <ac:picMk id="6" creationId="{080D3C79-2DDE-9DCF-C4AB-29BAFC9F78E8}"/>
          </ac:picMkLst>
        </pc:picChg>
        <pc:picChg chg="add mod">
          <ac:chgData name="Tamie Wagner" userId="8d22693258ae3289" providerId="LiveId" clId="{AEB3FFFC-BECB-49D1-93A3-A572370DCA3E}" dt="2026-09-08T14:01:52.879" v="192" actId="14100"/>
          <ac:picMkLst>
            <pc:docMk/>
            <pc:sldMk cId="0" sldId="262"/>
            <ac:picMk id="7" creationId="{094FC37C-92B2-BAD4-6AF1-64B74D813E4E}"/>
          </ac:picMkLst>
        </pc:picChg>
      </pc:sldChg>
      <pc:sldChg chg="delSp modSp mod">
        <pc:chgData name="Tamie Wagner" userId="8d22693258ae3289" providerId="LiveId" clId="{AEB3FFFC-BECB-49D1-93A3-A572370DCA3E}" dt="2026-09-08T14:08:39.134" v="270" actId="14100"/>
        <pc:sldMkLst>
          <pc:docMk/>
          <pc:sldMk cId="0" sldId="263"/>
        </pc:sldMkLst>
        <pc:spChg chg="mod">
          <ac:chgData name="Tamie Wagner" userId="8d22693258ae3289" providerId="LiveId" clId="{AEB3FFFC-BECB-49D1-93A3-A572370DCA3E}" dt="2026-09-08T14:08:24.670" v="267" actId="20577"/>
          <ac:spMkLst>
            <pc:docMk/>
            <pc:sldMk cId="0" sldId="263"/>
            <ac:spMk id="85" creationId="{00000000-0000-0000-0000-000000000000}"/>
          </ac:spMkLst>
        </pc:spChg>
        <pc:picChg chg="mod">
          <ac:chgData name="Tamie Wagner" userId="8d22693258ae3289" providerId="LiveId" clId="{AEB3FFFC-BECB-49D1-93A3-A572370DCA3E}" dt="2026-09-08T14:08:39.134" v="270" actId="14100"/>
          <ac:picMkLst>
            <pc:docMk/>
            <pc:sldMk cId="0" sldId="263"/>
            <ac:picMk id="4" creationId="{00000000-0000-0000-0000-000000000000}"/>
          </ac:picMkLst>
        </pc:picChg>
      </pc:sldChg>
      <pc:sldChg chg="addSp delSp modSp mod">
        <pc:chgData name="Tamie Wagner" userId="8d22693258ae3289" providerId="LiveId" clId="{AEB3FFFC-BECB-49D1-93A3-A572370DCA3E}" dt="2026-09-09T14:19:07.450" v="733" actId="1076"/>
        <pc:sldMkLst>
          <pc:docMk/>
          <pc:sldMk cId="0" sldId="264"/>
        </pc:sldMkLst>
        <pc:spChg chg="add mod">
          <ac:chgData name="Tamie Wagner" userId="8d22693258ae3289" providerId="LiveId" clId="{AEB3FFFC-BECB-49D1-93A3-A572370DCA3E}" dt="2026-09-09T13:13:06.114" v="317" actId="1076"/>
          <ac:spMkLst>
            <pc:docMk/>
            <pc:sldMk cId="0" sldId="264"/>
            <ac:spMk id="3" creationId="{E6EDDBF6-A086-10CD-B2F7-91BA77C50C96}"/>
          </ac:spMkLst>
        </pc:spChg>
        <pc:spChg chg="mod">
          <ac:chgData name="Tamie Wagner" userId="8d22693258ae3289" providerId="LiveId" clId="{AEB3FFFC-BECB-49D1-93A3-A572370DCA3E}" dt="2026-09-09T13:13:11.298" v="318" actId="14100"/>
          <ac:spMkLst>
            <pc:docMk/>
            <pc:sldMk cId="0" sldId="264"/>
            <ac:spMk id="12" creationId="{00000000-0000-0000-0000-000000000000}"/>
          </ac:spMkLst>
        </pc:spChg>
        <pc:picChg chg="add mod">
          <ac:chgData name="Tamie Wagner" userId="8d22693258ae3289" providerId="LiveId" clId="{AEB3FFFC-BECB-49D1-93A3-A572370DCA3E}" dt="2026-09-09T14:11:05.738" v="711"/>
          <ac:picMkLst>
            <pc:docMk/>
            <pc:sldMk cId="0" sldId="264"/>
            <ac:picMk id="4" creationId="{1038D816-3C62-FDE8-027D-8004EBEDD027}"/>
          </ac:picMkLst>
        </pc:picChg>
        <pc:picChg chg="add mod">
          <ac:chgData name="Tamie Wagner" userId="8d22693258ae3289" providerId="LiveId" clId="{AEB3FFFC-BECB-49D1-93A3-A572370DCA3E}" dt="2026-09-09T14:19:07.450" v="733" actId="1076"/>
          <ac:picMkLst>
            <pc:docMk/>
            <pc:sldMk cId="0" sldId="264"/>
            <ac:picMk id="12294" creationId="{A98964EB-DAE3-27E5-F77C-400C7AD92C5D}"/>
          </ac:picMkLst>
        </pc:picChg>
      </pc:sldChg>
      <pc:sldChg chg="addSp delSp modSp mod setBg">
        <pc:chgData name="Tamie Wagner" userId="8d22693258ae3289" providerId="LiveId" clId="{AEB3FFFC-BECB-49D1-93A3-A572370DCA3E}" dt="2026-09-09T13:18:23.927" v="360" actId="20577"/>
        <pc:sldMkLst>
          <pc:docMk/>
          <pc:sldMk cId="0" sldId="265"/>
        </pc:sldMkLst>
        <pc:spChg chg="mod">
          <ac:chgData name="Tamie Wagner" userId="8d22693258ae3289" providerId="LiveId" clId="{AEB3FFFC-BECB-49D1-93A3-A572370DCA3E}" dt="2026-09-09T13:17:28.283" v="347" actId="14100"/>
          <ac:spMkLst>
            <pc:docMk/>
            <pc:sldMk cId="0" sldId="265"/>
            <ac:spMk id="3" creationId="{3947BAF8-A247-D772-B41E-AD1BB7A7BD49}"/>
          </ac:spMkLst>
        </pc:spChg>
        <pc:spChg chg="mod">
          <ac:chgData name="Tamie Wagner" userId="8d22693258ae3289" providerId="LiveId" clId="{AEB3FFFC-BECB-49D1-93A3-A572370DCA3E}" dt="2026-09-09T13:18:23.927" v="360" actId="20577"/>
          <ac:spMkLst>
            <pc:docMk/>
            <pc:sldMk cId="0" sldId="265"/>
            <ac:spMk id="4" creationId="{794351E9-F711-E47C-8FFE-4EECF52CB878}"/>
          </ac:spMkLst>
        </pc:spChg>
        <pc:grpChg chg="add mod">
          <ac:chgData name="Tamie Wagner" userId="8d22693258ae3289" providerId="LiveId" clId="{AEB3FFFC-BECB-49D1-93A3-A572370DCA3E}" dt="2026-09-09T13:16:01.855" v="339" actId="1076"/>
          <ac:grpSpMkLst>
            <pc:docMk/>
            <pc:sldMk cId="0" sldId="265"/>
            <ac:grpSpMk id="2" creationId="{FFAF8D10-0AAE-0F12-45B8-5258760F8CD8}"/>
          </ac:grpSpMkLst>
        </pc:grpChg>
        <pc:picChg chg="mod">
          <ac:chgData name="Tamie Wagner" userId="8d22693258ae3289" providerId="LiveId" clId="{AEB3FFFC-BECB-49D1-93A3-A572370DCA3E}" dt="2026-09-09T13:16:27.436" v="341" actId="1076"/>
          <ac:picMkLst>
            <pc:docMk/>
            <pc:sldMk cId="0" sldId="265"/>
            <ac:picMk id="5" creationId="{00000000-0000-0000-0000-000000000000}"/>
          </ac:picMkLst>
        </pc:picChg>
        <pc:picChg chg="add mod ord">
          <ac:chgData name="Tamie Wagner" userId="8d22693258ae3289" providerId="LiveId" clId="{AEB3FFFC-BECB-49D1-93A3-A572370DCA3E}" dt="2026-09-09T13:16:51.773" v="344" actId="167"/>
          <ac:picMkLst>
            <pc:docMk/>
            <pc:sldMk cId="0" sldId="265"/>
            <ac:picMk id="7" creationId="{AD16A6D5-8FCE-3299-34E6-1EFB44EBFDE5}"/>
          </ac:picMkLst>
        </pc:picChg>
        <pc:picChg chg="mod">
          <ac:chgData name="Tamie Wagner" userId="8d22693258ae3289" providerId="LiveId" clId="{AEB3FFFC-BECB-49D1-93A3-A572370DCA3E}" dt="2026-09-09T13:17:09.690" v="346"/>
          <ac:picMkLst>
            <pc:docMk/>
            <pc:sldMk cId="0" sldId="265"/>
            <ac:picMk id="8" creationId="{00000000-0000-0000-0000-000000000000}"/>
          </ac:picMkLst>
        </pc:picChg>
        <pc:picChg chg="mod">
          <ac:chgData name="Tamie Wagner" userId="8d22693258ae3289" providerId="LiveId" clId="{AEB3FFFC-BECB-49D1-93A3-A572370DCA3E}" dt="2026-09-09T13:16:27.436" v="341" actId="1076"/>
          <ac:picMkLst>
            <pc:docMk/>
            <pc:sldMk cId="0" sldId="265"/>
            <ac:picMk id="9" creationId="{00000000-0000-0000-0000-000000000000}"/>
          </ac:picMkLst>
        </pc:picChg>
        <pc:picChg chg="mod">
          <ac:chgData name="Tamie Wagner" userId="8d22693258ae3289" providerId="LiveId" clId="{AEB3FFFC-BECB-49D1-93A3-A572370DCA3E}" dt="2026-09-09T13:16:27.436" v="341" actId="1076"/>
          <ac:picMkLst>
            <pc:docMk/>
            <pc:sldMk cId="0" sldId="265"/>
            <ac:picMk id="10" creationId="{00000000-0000-0000-0000-000000000000}"/>
          </ac:picMkLst>
        </pc:picChg>
        <pc:picChg chg="mod">
          <ac:chgData name="Tamie Wagner" userId="8d22693258ae3289" providerId="LiveId" clId="{AEB3FFFC-BECB-49D1-93A3-A572370DCA3E}" dt="2026-09-09T13:16:27.436" v="341" actId="1076"/>
          <ac:picMkLst>
            <pc:docMk/>
            <pc:sldMk cId="0" sldId="265"/>
            <ac:picMk id="12" creationId="{00000000-0000-0000-0000-000000000000}"/>
          </ac:picMkLst>
        </pc:picChg>
        <pc:picChg chg="mod">
          <ac:chgData name="Tamie Wagner" userId="8d22693258ae3289" providerId="LiveId" clId="{AEB3FFFC-BECB-49D1-93A3-A572370DCA3E}" dt="2026-09-09T13:16:27.436" v="341" actId="1076"/>
          <ac:picMkLst>
            <pc:docMk/>
            <pc:sldMk cId="0" sldId="265"/>
            <ac:picMk id="13" creationId="{00000000-0000-0000-0000-000000000000}"/>
          </ac:picMkLst>
        </pc:picChg>
        <pc:picChg chg="mod">
          <ac:chgData name="Tamie Wagner" userId="8d22693258ae3289" providerId="LiveId" clId="{AEB3FFFC-BECB-49D1-93A3-A572370DCA3E}" dt="2026-09-09T13:16:27.436" v="341" actId="1076"/>
          <ac:picMkLst>
            <pc:docMk/>
            <pc:sldMk cId="0" sldId="265"/>
            <ac:picMk id="14" creationId="{00000000-0000-0000-0000-000000000000}"/>
          </ac:picMkLst>
        </pc:picChg>
        <pc:picChg chg="mod">
          <ac:chgData name="Tamie Wagner" userId="8d22693258ae3289" providerId="LiveId" clId="{AEB3FFFC-BECB-49D1-93A3-A572370DCA3E}" dt="2026-09-09T13:16:27.436" v="341" actId="1076"/>
          <ac:picMkLst>
            <pc:docMk/>
            <pc:sldMk cId="0" sldId="265"/>
            <ac:picMk id="15" creationId="{00000000-0000-0000-0000-000000000000}"/>
          </ac:picMkLst>
        </pc:picChg>
        <pc:picChg chg="mod">
          <ac:chgData name="Tamie Wagner" userId="8d22693258ae3289" providerId="LiveId" clId="{AEB3FFFC-BECB-49D1-93A3-A572370DCA3E}" dt="2026-09-09T13:16:27.436" v="341" actId="1076"/>
          <ac:picMkLst>
            <pc:docMk/>
            <pc:sldMk cId="0" sldId="265"/>
            <ac:picMk id="16" creationId="{00000000-0000-0000-0000-000000000000}"/>
          </ac:picMkLst>
        </pc:picChg>
        <pc:picChg chg="mod">
          <ac:chgData name="Tamie Wagner" userId="8d22693258ae3289" providerId="LiveId" clId="{AEB3FFFC-BECB-49D1-93A3-A572370DCA3E}" dt="2026-09-09T13:16:27.436" v="341" actId="1076"/>
          <ac:picMkLst>
            <pc:docMk/>
            <pc:sldMk cId="0" sldId="265"/>
            <ac:picMk id="18" creationId="{00000000-0000-0000-0000-000000000000}"/>
          </ac:picMkLst>
        </pc:picChg>
        <pc:picChg chg="add mod ord">
          <ac:chgData name="Tamie Wagner" userId="8d22693258ae3289" providerId="LiveId" clId="{AEB3FFFC-BECB-49D1-93A3-A572370DCA3E}" dt="2026-09-09T13:16:51.773" v="344" actId="167"/>
          <ac:picMkLst>
            <pc:docMk/>
            <pc:sldMk cId="0" sldId="265"/>
            <ac:picMk id="19" creationId="{B8430D12-F90C-78B3-F005-C855D49EB9DA}"/>
          </ac:picMkLst>
        </pc:picChg>
        <pc:picChg chg="add mod ord">
          <ac:chgData name="Tamie Wagner" userId="8d22693258ae3289" providerId="LiveId" clId="{AEB3FFFC-BECB-49D1-93A3-A572370DCA3E}" dt="2026-09-09T13:16:51.773" v="344" actId="167"/>
          <ac:picMkLst>
            <pc:docMk/>
            <pc:sldMk cId="0" sldId="265"/>
            <ac:picMk id="20" creationId="{0A95B449-C00E-AFD3-BAB8-E6FEE681EF8E}"/>
          </ac:picMkLst>
        </pc:picChg>
        <pc:picChg chg="ord">
          <ac:chgData name="Tamie Wagner" userId="8d22693258ae3289" providerId="LiveId" clId="{AEB3FFFC-BECB-49D1-93A3-A572370DCA3E}" dt="2026-09-09T13:16:51.773" v="344" actId="167"/>
          <ac:picMkLst>
            <pc:docMk/>
            <pc:sldMk cId="0" sldId="265"/>
            <ac:picMk id="22" creationId="{AB9A9BCB-EE56-1AFB-6EB5-C80797C2FF64}"/>
          </ac:picMkLst>
        </pc:picChg>
        <pc:picChg chg="add mod ord">
          <ac:chgData name="Tamie Wagner" userId="8d22693258ae3289" providerId="LiveId" clId="{AEB3FFFC-BECB-49D1-93A3-A572370DCA3E}" dt="2026-09-09T13:16:51.773" v="344" actId="167"/>
          <ac:picMkLst>
            <pc:docMk/>
            <pc:sldMk cId="0" sldId="265"/>
            <ac:picMk id="23" creationId="{164CB488-8582-BEBB-2239-10F72B835BF8}"/>
          </ac:picMkLst>
        </pc:picChg>
        <pc:picChg chg="add mod ord">
          <ac:chgData name="Tamie Wagner" userId="8d22693258ae3289" providerId="LiveId" clId="{AEB3FFFC-BECB-49D1-93A3-A572370DCA3E}" dt="2026-09-09T13:16:51.773" v="344" actId="167"/>
          <ac:picMkLst>
            <pc:docMk/>
            <pc:sldMk cId="0" sldId="265"/>
            <ac:picMk id="24" creationId="{A60B37D8-7D05-2E62-5FB0-991F0A30D988}"/>
          </ac:picMkLst>
        </pc:picChg>
        <pc:picChg chg="add mod">
          <ac:chgData name="Tamie Wagner" userId="8d22693258ae3289" providerId="LiveId" clId="{AEB3FFFC-BECB-49D1-93A3-A572370DCA3E}" dt="2026-09-09T13:16:47.436" v="343" actId="1076"/>
          <ac:picMkLst>
            <pc:docMk/>
            <pc:sldMk cId="0" sldId="265"/>
            <ac:picMk id="25" creationId="{0A35344B-83E0-847B-BA13-C5BB4302817E}"/>
          </ac:picMkLst>
        </pc:picChg>
        <pc:picChg chg="add mod ord">
          <ac:chgData name="Tamie Wagner" userId="8d22693258ae3289" providerId="LiveId" clId="{AEB3FFFC-BECB-49D1-93A3-A572370DCA3E}" dt="2026-09-09T13:16:51.773" v="344" actId="167"/>
          <ac:picMkLst>
            <pc:docMk/>
            <pc:sldMk cId="0" sldId="265"/>
            <ac:picMk id="26" creationId="{8AD7AEA0-E2C0-1563-6ED1-A9BB55A130B6}"/>
          </ac:picMkLst>
        </pc:picChg>
        <pc:picChg chg="add mod ord">
          <ac:chgData name="Tamie Wagner" userId="8d22693258ae3289" providerId="LiveId" clId="{AEB3FFFC-BECB-49D1-93A3-A572370DCA3E}" dt="2026-09-09T13:16:51.773" v="344" actId="167"/>
          <ac:picMkLst>
            <pc:docMk/>
            <pc:sldMk cId="0" sldId="265"/>
            <ac:picMk id="27" creationId="{FA087960-6739-6221-5B4B-E726A176E5C8}"/>
          </ac:picMkLst>
        </pc:picChg>
        <pc:picChg chg="add mod ord">
          <ac:chgData name="Tamie Wagner" userId="8d22693258ae3289" providerId="LiveId" clId="{AEB3FFFC-BECB-49D1-93A3-A572370DCA3E}" dt="2026-09-09T13:16:51.773" v="344" actId="167"/>
          <ac:picMkLst>
            <pc:docMk/>
            <pc:sldMk cId="0" sldId="265"/>
            <ac:picMk id="28" creationId="{026DAF6C-329A-3200-936C-915DB29A9109}"/>
          </ac:picMkLst>
        </pc:picChg>
        <pc:picChg chg="add mod ord">
          <ac:chgData name="Tamie Wagner" userId="8d22693258ae3289" providerId="LiveId" clId="{AEB3FFFC-BECB-49D1-93A3-A572370DCA3E}" dt="2026-09-09T13:16:51.773" v="344" actId="167"/>
          <ac:picMkLst>
            <pc:docMk/>
            <pc:sldMk cId="0" sldId="265"/>
            <ac:picMk id="29" creationId="{727D50E6-9CE2-7843-CF0E-45A972A73890}"/>
          </ac:picMkLst>
        </pc:picChg>
      </pc:sldChg>
      <pc:sldChg chg="addSp delSp modSp mod">
        <pc:chgData name="Tamie Wagner" userId="8d22693258ae3289" providerId="LiveId" clId="{AEB3FFFC-BECB-49D1-93A3-A572370DCA3E}" dt="2026-09-09T13:23:57.807" v="410" actId="14100"/>
        <pc:sldMkLst>
          <pc:docMk/>
          <pc:sldMk cId="0" sldId="266"/>
        </pc:sldMkLst>
        <pc:spChg chg="mod ord topLvl">
          <ac:chgData name="Tamie Wagner" userId="8d22693258ae3289" providerId="LiveId" clId="{AEB3FFFC-BECB-49D1-93A3-A572370DCA3E}" dt="2026-09-09T13:23:43.125" v="408" actId="1076"/>
          <ac:spMkLst>
            <pc:docMk/>
            <pc:sldMk cId="0" sldId="266"/>
            <ac:spMk id="5" creationId="{BF902935-D9CA-AF0F-0FAA-C4D851BDF038}"/>
          </ac:spMkLst>
        </pc:spChg>
        <pc:spChg chg="mod ord topLvl">
          <ac:chgData name="Tamie Wagner" userId="8d22693258ae3289" providerId="LiveId" clId="{AEB3FFFC-BECB-49D1-93A3-A572370DCA3E}" dt="2026-09-09T13:23:51.118" v="409" actId="1076"/>
          <ac:spMkLst>
            <pc:docMk/>
            <pc:sldMk cId="0" sldId="266"/>
            <ac:spMk id="6" creationId="{8490D96A-8870-528C-6EDA-1B1A0F124C1A}"/>
          </ac:spMkLst>
        </pc:spChg>
        <pc:picChg chg="mod">
          <ac:chgData name="Tamie Wagner" userId="8d22693258ae3289" providerId="LiveId" clId="{AEB3FFFC-BECB-49D1-93A3-A572370DCA3E}" dt="2026-09-09T13:23:57.807" v="410" actId="14100"/>
          <ac:picMkLst>
            <pc:docMk/>
            <pc:sldMk cId="0" sldId="266"/>
            <ac:picMk id="105" creationId="{00000000-0000-0000-0000-000000000000}"/>
          </ac:picMkLst>
        </pc:picChg>
        <pc:picChg chg="add mod">
          <ac:chgData name="Tamie Wagner" userId="8d22693258ae3289" providerId="LiveId" clId="{AEB3FFFC-BECB-49D1-93A3-A572370DCA3E}" dt="2026-09-09T13:22:51.147" v="401" actId="1076"/>
          <ac:picMkLst>
            <pc:docMk/>
            <pc:sldMk cId="0" sldId="266"/>
            <ac:picMk id="1026" creationId="{4EC34498-AA74-EC25-3468-ADAD56CCEE07}"/>
          </ac:picMkLst>
        </pc:picChg>
      </pc:sldChg>
      <pc:sldChg chg="addSp delSp modSp mod">
        <pc:chgData name="Tamie Wagner" userId="8d22693258ae3289" providerId="LiveId" clId="{AEB3FFFC-BECB-49D1-93A3-A572370DCA3E}" dt="2026-09-09T13:40:20.038" v="527" actId="208"/>
        <pc:sldMkLst>
          <pc:docMk/>
          <pc:sldMk cId="0" sldId="268"/>
        </pc:sldMkLst>
        <pc:spChg chg="add del mod">
          <ac:chgData name="Tamie Wagner" userId="8d22693258ae3289" providerId="LiveId" clId="{AEB3FFFC-BECB-49D1-93A3-A572370DCA3E}" dt="2026-09-09T13:40:20.038" v="527" actId="208"/>
          <ac:spMkLst>
            <pc:docMk/>
            <pc:sldMk cId="0" sldId="268"/>
            <ac:spMk id="6" creationId="{2B5A4268-7767-42C8-2E81-5BED8BFD4363}"/>
          </ac:spMkLst>
        </pc:spChg>
        <pc:spChg chg="mod">
          <ac:chgData name="Tamie Wagner" userId="8d22693258ae3289" providerId="LiveId" clId="{AEB3FFFC-BECB-49D1-93A3-A572370DCA3E}" dt="2026-09-09T13:38:33.899" v="514" actId="14100"/>
          <ac:spMkLst>
            <pc:docMk/>
            <pc:sldMk cId="0" sldId="268"/>
            <ac:spMk id="7" creationId="{00000000-0000-0000-0000-000000000000}"/>
          </ac:spMkLst>
        </pc:spChg>
        <pc:picChg chg="mod">
          <ac:chgData name="Tamie Wagner" userId="8d22693258ae3289" providerId="LiveId" clId="{AEB3FFFC-BECB-49D1-93A3-A572370DCA3E}" dt="2026-09-09T13:38:04.833" v="507" actId="1076"/>
          <ac:picMkLst>
            <pc:docMk/>
            <pc:sldMk cId="0" sldId="268"/>
            <ac:picMk id="119" creationId="{00000000-0000-0000-0000-000000000000}"/>
          </ac:picMkLst>
        </pc:picChg>
        <pc:picChg chg="mod">
          <ac:chgData name="Tamie Wagner" userId="8d22693258ae3289" providerId="LiveId" clId="{AEB3FFFC-BECB-49D1-93A3-A572370DCA3E}" dt="2026-09-09T13:39:41.346" v="523" actId="14100"/>
          <ac:picMkLst>
            <pc:docMk/>
            <pc:sldMk cId="0" sldId="268"/>
            <ac:picMk id="13316" creationId="{00000000-0000-0000-0000-000000000000}"/>
          </ac:picMkLst>
        </pc:picChg>
        <pc:picChg chg="mod">
          <ac:chgData name="Tamie Wagner" userId="8d22693258ae3289" providerId="LiveId" clId="{AEB3FFFC-BECB-49D1-93A3-A572370DCA3E}" dt="2026-09-09T13:38:15.032" v="509" actId="1076"/>
          <ac:picMkLst>
            <pc:docMk/>
            <pc:sldMk cId="0" sldId="268"/>
            <ac:picMk id="13318" creationId="{00000000-0000-0000-0000-000000000000}"/>
          </ac:picMkLst>
        </pc:picChg>
      </pc:sldChg>
      <pc:sldChg chg="addSp delSp modSp mod">
        <pc:chgData name="Tamie Wagner" userId="8d22693258ae3289" providerId="LiveId" clId="{AEB3FFFC-BECB-49D1-93A3-A572370DCA3E}" dt="2026-09-09T13:53:00.530" v="600" actId="20577"/>
        <pc:sldMkLst>
          <pc:docMk/>
          <pc:sldMk cId="0" sldId="269"/>
        </pc:sldMkLst>
        <pc:spChg chg="add mod ord">
          <ac:chgData name="Tamie Wagner" userId="8d22693258ae3289" providerId="LiveId" clId="{AEB3FFFC-BECB-49D1-93A3-A572370DCA3E}" dt="2026-09-09T13:52:59.362" v="597" actId="20577"/>
          <ac:spMkLst>
            <pc:docMk/>
            <pc:sldMk cId="0" sldId="269"/>
            <ac:spMk id="2" creationId="{AE7AA323-A9B6-5E54-513A-2BDC459E8B39}"/>
          </ac:spMkLst>
        </pc:spChg>
        <pc:spChg chg="add mod">
          <ac:chgData name="Tamie Wagner" userId="8d22693258ae3289" providerId="LiveId" clId="{AEB3FFFC-BECB-49D1-93A3-A572370DCA3E}" dt="2026-09-09T13:52:57.547" v="594" actId="14100"/>
          <ac:spMkLst>
            <pc:docMk/>
            <pc:sldMk cId="0" sldId="269"/>
            <ac:spMk id="14" creationId="{AB608F35-B56B-25FB-2EBB-B57C72321622}"/>
          </ac:spMkLst>
        </pc:spChg>
        <pc:spChg chg="mod">
          <ac:chgData name="Tamie Wagner" userId="8d22693258ae3289" providerId="LiveId" clId="{AEB3FFFC-BECB-49D1-93A3-A572370DCA3E}" dt="2026-09-09T13:53:00.530" v="600" actId="20577"/>
          <ac:spMkLst>
            <pc:docMk/>
            <pc:sldMk cId="0" sldId="269"/>
            <ac:spMk id="124" creationId="{00000000-0000-0000-0000-000000000000}"/>
          </ac:spMkLst>
        </pc:spChg>
        <pc:picChg chg="add mod ord">
          <ac:chgData name="Tamie Wagner" userId="8d22693258ae3289" providerId="LiveId" clId="{AEB3FFFC-BECB-49D1-93A3-A572370DCA3E}" dt="2026-09-09T13:42:43.208" v="542" actId="14100"/>
          <ac:picMkLst>
            <pc:docMk/>
            <pc:sldMk cId="0" sldId="269"/>
            <ac:picMk id="3" creationId="{300B2669-9F6A-F587-4843-18BCAD478318}"/>
          </ac:picMkLst>
        </pc:picChg>
        <pc:picChg chg="add mod">
          <ac:chgData name="Tamie Wagner" userId="8d22693258ae3289" providerId="LiveId" clId="{AEB3FFFC-BECB-49D1-93A3-A572370DCA3E}" dt="2026-09-09T13:44:39.033" v="549" actId="1076"/>
          <ac:picMkLst>
            <pc:docMk/>
            <pc:sldMk cId="0" sldId="269"/>
            <ac:picMk id="12" creationId="{EC0E3BB9-FD52-291A-00CC-918000191D96}"/>
          </ac:picMkLst>
        </pc:picChg>
        <pc:picChg chg="add mod">
          <ac:chgData name="Tamie Wagner" userId="8d22693258ae3289" providerId="LiveId" clId="{AEB3FFFC-BECB-49D1-93A3-A572370DCA3E}" dt="2026-09-09T13:44:32.551" v="548" actId="1076"/>
          <ac:picMkLst>
            <pc:docMk/>
            <pc:sldMk cId="0" sldId="269"/>
            <ac:picMk id="13" creationId="{5D6FAB3C-700B-7F9D-F526-D4C67FEF9282}"/>
          </ac:picMkLst>
        </pc:picChg>
      </pc:sldChg>
      <pc:sldChg chg="addSp delSp modSp mod">
        <pc:chgData name="Tamie Wagner" userId="8d22693258ae3289" providerId="LiveId" clId="{AEB3FFFC-BECB-49D1-93A3-A572370DCA3E}" dt="2026-09-09T13:56:32.254" v="656" actId="1076"/>
        <pc:sldMkLst>
          <pc:docMk/>
          <pc:sldMk cId="0" sldId="271"/>
        </pc:sldMkLst>
        <pc:spChg chg="add mod">
          <ac:chgData name="Tamie Wagner" userId="8d22693258ae3289" providerId="LiveId" clId="{AEB3FFFC-BECB-49D1-93A3-A572370DCA3E}" dt="2026-09-09T13:56:00.188" v="650" actId="1076"/>
          <ac:spMkLst>
            <pc:docMk/>
            <pc:sldMk cId="0" sldId="271"/>
            <ac:spMk id="4" creationId="{BF4B4042-13B7-677E-88EE-9C4DCB583401}"/>
          </ac:spMkLst>
        </pc:spChg>
        <pc:picChg chg="mod">
          <ac:chgData name="Tamie Wagner" userId="8d22693258ae3289" providerId="LiveId" clId="{AEB3FFFC-BECB-49D1-93A3-A572370DCA3E}" dt="2026-09-09T13:56:28.787" v="655" actId="1076"/>
          <ac:picMkLst>
            <pc:docMk/>
            <pc:sldMk cId="0" sldId="271"/>
            <ac:picMk id="7" creationId="{00000000-0000-0000-0000-000000000000}"/>
          </ac:picMkLst>
        </pc:picChg>
        <pc:picChg chg="mod">
          <ac:chgData name="Tamie Wagner" userId="8d22693258ae3289" providerId="LiveId" clId="{AEB3FFFC-BECB-49D1-93A3-A572370DCA3E}" dt="2026-09-09T13:56:32.254" v="656" actId="1076"/>
          <ac:picMkLst>
            <pc:docMk/>
            <pc:sldMk cId="0" sldId="271"/>
            <ac:picMk id="9" creationId="{00000000-0000-0000-0000-000000000000}"/>
          </ac:picMkLst>
        </pc:picChg>
        <pc:picChg chg="mod">
          <ac:chgData name="Tamie Wagner" userId="8d22693258ae3289" providerId="LiveId" clId="{AEB3FFFC-BECB-49D1-93A3-A572370DCA3E}" dt="2026-09-09T13:56:20.554" v="653" actId="14100"/>
          <ac:picMkLst>
            <pc:docMk/>
            <pc:sldMk cId="0" sldId="271"/>
            <ac:picMk id="7170" creationId="{00000000-0000-0000-0000-000000000000}"/>
          </ac:picMkLst>
        </pc:picChg>
        <pc:picChg chg="mod">
          <ac:chgData name="Tamie Wagner" userId="8d22693258ae3289" providerId="LiveId" clId="{AEB3FFFC-BECB-49D1-93A3-A572370DCA3E}" dt="2026-09-09T13:56:11.905" v="652" actId="14100"/>
          <ac:picMkLst>
            <pc:docMk/>
            <pc:sldMk cId="0" sldId="271"/>
            <ac:picMk id="7172" creationId="{00000000-0000-0000-0000-000000000000}"/>
          </ac:picMkLst>
        </pc:picChg>
        <pc:picChg chg="mod">
          <ac:chgData name="Tamie Wagner" userId="8d22693258ae3289" providerId="LiveId" clId="{AEB3FFFC-BECB-49D1-93A3-A572370DCA3E}" dt="2026-09-09T13:56:24.670" v="654" actId="14100"/>
          <ac:picMkLst>
            <pc:docMk/>
            <pc:sldMk cId="0" sldId="271"/>
            <ac:picMk id="7174" creationId="{00000000-0000-0000-0000-000000000000}"/>
          </ac:picMkLst>
        </pc:picChg>
      </pc:sldChg>
      <pc:sldChg chg="addSp delSp modSp mod">
        <pc:chgData name="Tamie Wagner" userId="8d22693258ae3289" providerId="LiveId" clId="{AEB3FFFC-BECB-49D1-93A3-A572370DCA3E}" dt="2026-09-09T14:19:58.736" v="740" actId="20577"/>
        <pc:sldMkLst>
          <pc:docMk/>
          <pc:sldMk cId="0" sldId="272"/>
        </pc:sldMkLst>
        <pc:spChg chg="add mod">
          <ac:chgData name="Tamie Wagner" userId="8d22693258ae3289" providerId="LiveId" clId="{AEB3FFFC-BECB-49D1-93A3-A572370DCA3E}" dt="2026-09-09T14:19:58.736" v="740" actId="20577"/>
          <ac:spMkLst>
            <pc:docMk/>
            <pc:sldMk cId="0" sldId="272"/>
            <ac:spMk id="5" creationId="{938DAE41-D388-7338-4322-9D45F3A62211}"/>
          </ac:spMkLst>
        </pc:spChg>
        <pc:picChg chg="mod">
          <ac:chgData name="Tamie Wagner" userId="8d22693258ae3289" providerId="LiveId" clId="{AEB3FFFC-BECB-49D1-93A3-A572370DCA3E}" dt="2026-09-09T13:57:40.334" v="662" actId="1076"/>
          <ac:picMkLst>
            <pc:docMk/>
            <pc:sldMk cId="0" sldId="272"/>
            <ac:picMk id="4" creationId="{00000000-0000-0000-0000-000000000000}"/>
          </ac:picMkLst>
        </pc:picChg>
      </pc:sldChg>
      <pc:sldChg chg="modSp mod">
        <pc:chgData name="Tamie Wagner" userId="8d22693258ae3289" providerId="LiveId" clId="{AEB3FFFC-BECB-49D1-93A3-A572370DCA3E}" dt="2026-09-08T13:25:15.468" v="19" actId="20577"/>
        <pc:sldMkLst>
          <pc:docMk/>
          <pc:sldMk cId="0" sldId="276"/>
        </pc:sldMkLst>
        <pc:spChg chg="mod">
          <ac:chgData name="Tamie Wagner" userId="8d22693258ae3289" providerId="LiveId" clId="{AEB3FFFC-BECB-49D1-93A3-A572370DCA3E}" dt="2026-09-08T13:25:15.468" v="19" actId="20577"/>
          <ac:spMkLst>
            <pc:docMk/>
            <pc:sldMk cId="0" sldId="276"/>
            <ac:spMk id="16" creationId="{00000000-0000-0000-0000-000000000000}"/>
          </ac:spMkLst>
        </pc:spChg>
      </pc:sldChg>
      <pc:sldChg chg="addSp delSp modSp mod">
        <pc:chgData name="Tamie Wagner" userId="8d22693258ae3289" providerId="LiveId" clId="{AEB3FFFC-BECB-49D1-93A3-A572370DCA3E}" dt="2026-09-09T14:13:28.733" v="725" actId="14100"/>
        <pc:sldMkLst>
          <pc:docMk/>
          <pc:sldMk cId="0" sldId="280"/>
        </pc:sldMkLst>
        <pc:spChg chg="add mod ord topLvl">
          <ac:chgData name="Tamie Wagner" userId="8d22693258ae3289" providerId="LiveId" clId="{AEB3FFFC-BECB-49D1-93A3-A572370DCA3E}" dt="2026-09-09T14:13:28.733" v="725" actId="14100"/>
          <ac:spMkLst>
            <pc:docMk/>
            <pc:sldMk cId="0" sldId="280"/>
            <ac:spMk id="2" creationId="{27089379-438A-6122-5AEC-F247CBF17DBD}"/>
          </ac:spMkLst>
        </pc:spChg>
        <pc:spChg chg="add mod ord topLvl">
          <ac:chgData name="Tamie Wagner" userId="8d22693258ae3289" providerId="LiveId" clId="{AEB3FFFC-BECB-49D1-93A3-A572370DCA3E}" dt="2026-09-09T14:13:22.745" v="724" actId="1076"/>
          <ac:spMkLst>
            <pc:docMk/>
            <pc:sldMk cId="0" sldId="280"/>
            <ac:spMk id="3" creationId="{0E33E4E3-0004-61F9-E44F-787F47AF9763}"/>
          </ac:spMkLst>
        </pc:spChg>
        <pc:picChg chg="add mod">
          <ac:chgData name="Tamie Wagner" userId="8d22693258ae3289" providerId="LiveId" clId="{AEB3FFFC-BECB-49D1-93A3-A572370DCA3E}" dt="2026-09-09T14:13:17.156" v="723" actId="14100"/>
          <ac:picMkLst>
            <pc:docMk/>
            <pc:sldMk cId="0" sldId="280"/>
            <ac:picMk id="11266" creationId="{7D3F5AC7-C785-F214-FF5E-E13D76E77D49}"/>
          </ac:picMkLst>
        </pc:picChg>
      </pc:sldChg>
      <pc:sldChg chg="addSp delSp modSp mod">
        <pc:chgData name="Tamie Wagner" userId="8d22693258ae3289" providerId="LiveId" clId="{AEB3FFFC-BECB-49D1-93A3-A572370DCA3E}" dt="2026-09-09T13:18:56.332" v="361" actId="1076"/>
        <pc:sldMkLst>
          <pc:docMk/>
          <pc:sldMk cId="0" sldId="281"/>
        </pc:sldMkLst>
        <pc:spChg chg="mod">
          <ac:chgData name="Tamie Wagner" userId="8d22693258ae3289" providerId="LiveId" clId="{AEB3FFFC-BECB-49D1-93A3-A572370DCA3E}" dt="2026-09-09T13:18:03.206" v="350"/>
          <ac:spMkLst>
            <pc:docMk/>
            <pc:sldMk cId="0" sldId="281"/>
            <ac:spMk id="16" creationId="{B15D935C-878F-3E57-F9F4-A5F1CC8C0DB7}"/>
          </ac:spMkLst>
        </pc:spChg>
        <pc:spChg chg="mod">
          <ac:chgData name="Tamie Wagner" userId="8d22693258ae3289" providerId="LiveId" clId="{AEB3FFFC-BECB-49D1-93A3-A572370DCA3E}" dt="2026-09-09T13:18:14.351" v="355" actId="20577"/>
          <ac:spMkLst>
            <pc:docMk/>
            <pc:sldMk cId="0" sldId="281"/>
            <ac:spMk id="17" creationId="{7FC90EE9-73F5-CC5E-51D2-114B3A183155}"/>
          </ac:spMkLst>
        </pc:spChg>
        <pc:grpChg chg="add mod">
          <ac:chgData name="Tamie Wagner" userId="8d22693258ae3289" providerId="LiveId" clId="{AEB3FFFC-BECB-49D1-93A3-A572370DCA3E}" dt="2026-09-09T13:18:03.206" v="350"/>
          <ac:grpSpMkLst>
            <pc:docMk/>
            <pc:sldMk cId="0" sldId="281"/>
            <ac:grpSpMk id="15" creationId="{BBF2154F-1C3C-5C8B-EEDD-1E200554BE4D}"/>
          </ac:grpSpMkLst>
        </pc:grpChg>
        <pc:picChg chg="mod">
          <ac:chgData name="Tamie Wagner" userId="8d22693258ae3289" providerId="LiveId" clId="{AEB3FFFC-BECB-49D1-93A3-A572370DCA3E}" dt="2026-09-09T13:18:56.332" v="361" actId="1076"/>
          <ac:picMkLst>
            <pc:docMk/>
            <pc:sldMk cId="0" sldId="281"/>
            <ac:picMk id="19" creationId="{00000000-0000-0000-0000-000000000000}"/>
          </ac:picMkLst>
        </pc:picChg>
        <pc:picChg chg="mod">
          <ac:chgData name="Tamie Wagner" userId="8d22693258ae3289" providerId="LiveId" clId="{AEB3FFFC-BECB-49D1-93A3-A572370DCA3E}" dt="2026-09-09T13:18:56.332" v="361" actId="1076"/>
          <ac:picMkLst>
            <pc:docMk/>
            <pc:sldMk cId="0" sldId="281"/>
            <ac:picMk id="21" creationId="{00000000-0000-0000-0000-000000000000}"/>
          </ac:picMkLst>
        </pc:picChg>
        <pc:picChg chg="mod">
          <ac:chgData name="Tamie Wagner" userId="8d22693258ae3289" providerId="LiveId" clId="{AEB3FFFC-BECB-49D1-93A3-A572370DCA3E}" dt="2026-09-09T13:18:56.332" v="361" actId="1076"/>
          <ac:picMkLst>
            <pc:docMk/>
            <pc:sldMk cId="0" sldId="281"/>
            <ac:picMk id="23" creationId="{00000000-0000-0000-0000-000000000000}"/>
          </ac:picMkLst>
        </pc:picChg>
        <pc:picChg chg="mod">
          <ac:chgData name="Tamie Wagner" userId="8d22693258ae3289" providerId="LiveId" clId="{AEB3FFFC-BECB-49D1-93A3-A572370DCA3E}" dt="2026-09-09T13:18:56.332" v="361" actId="1076"/>
          <ac:picMkLst>
            <pc:docMk/>
            <pc:sldMk cId="0" sldId="281"/>
            <ac:picMk id="25" creationId="{00000000-0000-0000-0000-000000000000}"/>
          </ac:picMkLst>
        </pc:picChg>
        <pc:picChg chg="mod">
          <ac:chgData name="Tamie Wagner" userId="8d22693258ae3289" providerId="LiveId" clId="{AEB3FFFC-BECB-49D1-93A3-A572370DCA3E}" dt="2026-09-09T13:18:56.332" v="361" actId="1076"/>
          <ac:picMkLst>
            <pc:docMk/>
            <pc:sldMk cId="0" sldId="281"/>
            <ac:picMk id="26" creationId="{00000000-0000-0000-0000-000000000000}"/>
          </ac:picMkLst>
        </pc:picChg>
        <pc:picChg chg="mod">
          <ac:chgData name="Tamie Wagner" userId="8d22693258ae3289" providerId="LiveId" clId="{AEB3FFFC-BECB-49D1-93A3-A572370DCA3E}" dt="2026-09-09T13:18:56.332" v="361" actId="1076"/>
          <ac:picMkLst>
            <pc:docMk/>
            <pc:sldMk cId="0" sldId="281"/>
            <ac:picMk id="59398" creationId="{00000000-0000-0000-0000-000000000000}"/>
          </ac:picMkLst>
        </pc:picChg>
      </pc:sldChg>
      <pc:sldChg chg="addSp modSp mod">
        <pc:chgData name="Tamie Wagner" userId="8d22693258ae3289" providerId="LiveId" clId="{AEB3FFFC-BECB-49D1-93A3-A572370DCA3E}" dt="2026-09-09T13:26:29.929" v="432" actId="1076"/>
        <pc:sldMkLst>
          <pc:docMk/>
          <pc:sldMk cId="0" sldId="282"/>
        </pc:sldMkLst>
        <pc:spChg chg="add mod">
          <ac:chgData name="Tamie Wagner" userId="8d22693258ae3289" providerId="LiveId" clId="{AEB3FFFC-BECB-49D1-93A3-A572370DCA3E}" dt="2026-09-09T13:25:21.718" v="424" actId="20577"/>
          <ac:spMkLst>
            <pc:docMk/>
            <pc:sldMk cId="0" sldId="282"/>
            <ac:spMk id="2" creationId="{B155E1C4-DD51-08D0-AA25-679C572B3831}"/>
          </ac:spMkLst>
        </pc:spChg>
        <pc:spChg chg="mod">
          <ac:chgData name="Tamie Wagner" userId="8d22693258ae3289" providerId="LiveId" clId="{AEB3FFFC-BECB-49D1-93A3-A572370DCA3E}" dt="2026-09-09T13:25:10.182" v="416" actId="14100"/>
          <ac:spMkLst>
            <pc:docMk/>
            <pc:sldMk cId="0" sldId="282"/>
            <ac:spMk id="5" creationId="{00000000-0000-0000-0000-000000000000}"/>
          </ac:spMkLst>
        </pc:spChg>
        <pc:spChg chg="mod">
          <ac:chgData name="Tamie Wagner" userId="8d22693258ae3289" providerId="LiveId" clId="{AEB3FFFC-BECB-49D1-93A3-A572370DCA3E}" dt="2026-09-09T13:25:00.033" v="415" actId="120"/>
          <ac:spMkLst>
            <pc:docMk/>
            <pc:sldMk cId="0" sldId="282"/>
            <ac:spMk id="111" creationId="{00000000-0000-0000-0000-000000000000}"/>
          </ac:spMkLst>
        </pc:spChg>
        <pc:picChg chg="add mod">
          <ac:chgData name="Tamie Wagner" userId="8d22693258ae3289" providerId="LiveId" clId="{AEB3FFFC-BECB-49D1-93A3-A572370DCA3E}" dt="2026-09-09T13:26:29.929" v="432" actId="1076"/>
          <ac:picMkLst>
            <pc:docMk/>
            <pc:sldMk cId="0" sldId="282"/>
            <ac:picMk id="3" creationId="{A01EAE8F-599A-56E0-4E7E-AB19A319C68B}"/>
          </ac:picMkLst>
        </pc:picChg>
        <pc:picChg chg="mod">
          <ac:chgData name="Tamie Wagner" userId="8d22693258ae3289" providerId="LiveId" clId="{AEB3FFFC-BECB-49D1-93A3-A572370DCA3E}" dt="2026-09-09T13:25:28.515" v="425" actId="14100"/>
          <ac:picMkLst>
            <pc:docMk/>
            <pc:sldMk cId="0" sldId="282"/>
            <ac:picMk id="63490" creationId="{00000000-0000-0000-0000-000000000000}"/>
          </ac:picMkLst>
        </pc:picChg>
      </pc:sldChg>
      <pc:sldChg chg="addSp delSp modSp mod">
        <pc:chgData name="Tamie Wagner" userId="8d22693258ae3289" providerId="LiveId" clId="{AEB3FFFC-BECB-49D1-93A3-A572370DCA3E}" dt="2026-09-09T13:37:11.119" v="493" actId="20577"/>
        <pc:sldMkLst>
          <pc:docMk/>
          <pc:sldMk cId="0" sldId="283"/>
        </pc:sldMkLst>
        <pc:spChg chg="add mod">
          <ac:chgData name="Tamie Wagner" userId="8d22693258ae3289" providerId="LiveId" clId="{AEB3FFFC-BECB-49D1-93A3-A572370DCA3E}" dt="2026-09-09T13:37:11.119" v="493" actId="20577"/>
          <ac:spMkLst>
            <pc:docMk/>
            <pc:sldMk cId="0" sldId="283"/>
            <ac:spMk id="3" creationId="{EDA4CD4B-B2B0-0222-A8BC-4BBC4F7D0ED7}"/>
          </ac:spMkLst>
        </pc:spChg>
        <pc:picChg chg="mod">
          <ac:chgData name="Tamie Wagner" userId="8d22693258ae3289" providerId="LiveId" clId="{AEB3FFFC-BECB-49D1-93A3-A572370DCA3E}" dt="2026-09-09T13:35:26.957" v="479" actId="14100"/>
          <ac:picMkLst>
            <pc:docMk/>
            <pc:sldMk cId="0" sldId="283"/>
            <ac:picMk id="61442" creationId="{00000000-0000-0000-0000-000000000000}"/>
          </ac:picMkLst>
        </pc:picChg>
      </pc:sldChg>
      <pc:sldChg chg="addSp delSp modSp mod modNotesTx">
        <pc:chgData name="Tamie Wagner" userId="8d22693258ae3289" providerId="LiveId" clId="{AEB3FFFC-BECB-49D1-93A3-A572370DCA3E}" dt="2026-09-09T13:36:57.221" v="491" actId="20577"/>
        <pc:sldMkLst>
          <pc:docMk/>
          <pc:sldMk cId="0" sldId="284"/>
        </pc:sldMkLst>
        <pc:spChg chg="add mod">
          <ac:chgData name="Tamie Wagner" userId="8d22693258ae3289" providerId="LiveId" clId="{AEB3FFFC-BECB-49D1-93A3-A572370DCA3E}" dt="2026-09-09T13:36:57.221" v="491" actId="20577"/>
          <ac:spMkLst>
            <pc:docMk/>
            <pc:sldMk cId="0" sldId="284"/>
            <ac:spMk id="3" creationId="{33E87058-DA1E-FD69-8A3D-8DA51BE35990}"/>
          </ac:spMkLst>
        </pc:spChg>
        <pc:spChg chg="mod">
          <ac:chgData name="Tamie Wagner" userId="8d22693258ae3289" providerId="LiveId" clId="{AEB3FFFC-BECB-49D1-93A3-A572370DCA3E}" dt="2026-09-09T13:33:16.439" v="454" actId="6549"/>
          <ac:spMkLst>
            <pc:docMk/>
            <pc:sldMk cId="0" sldId="284"/>
            <ac:spMk id="111" creationId="{00000000-0000-0000-0000-000000000000}"/>
          </ac:spMkLst>
        </pc:spChg>
        <pc:picChg chg="add mod">
          <ac:chgData name="Tamie Wagner" userId="8d22693258ae3289" providerId="LiveId" clId="{AEB3FFFC-BECB-49D1-93A3-A572370DCA3E}" dt="2026-09-09T13:31:05.245" v="452" actId="1076"/>
          <ac:picMkLst>
            <pc:docMk/>
            <pc:sldMk cId="0" sldId="284"/>
            <ac:picMk id="3074" creationId="{8706E5B9-E94B-238E-0461-5FD806D5C138}"/>
          </ac:picMkLst>
        </pc:picChg>
      </pc:sldChg>
      <pc:sldChg chg="addSp delSp modSp mod">
        <pc:chgData name="Tamie Wagner" userId="8d22693258ae3289" providerId="LiveId" clId="{AEB3FFFC-BECB-49D1-93A3-A572370DCA3E}" dt="2026-09-09T14:01:22.147" v="689" actId="1076"/>
        <pc:sldMkLst>
          <pc:docMk/>
          <pc:sldMk cId="0" sldId="285"/>
        </pc:sldMkLst>
        <pc:spChg chg="add mod">
          <ac:chgData name="Tamie Wagner" userId="8d22693258ae3289" providerId="LiveId" clId="{AEB3FFFC-BECB-49D1-93A3-A572370DCA3E}" dt="2026-09-09T14:01:16.776" v="688" actId="20577"/>
          <ac:spMkLst>
            <pc:docMk/>
            <pc:sldMk cId="0" sldId="285"/>
            <ac:spMk id="4" creationId="{763109B6-F36D-344D-A123-76A52CC307D1}"/>
          </ac:spMkLst>
        </pc:spChg>
        <pc:picChg chg="mod">
          <ac:chgData name="Tamie Wagner" userId="8d22693258ae3289" providerId="LiveId" clId="{AEB3FFFC-BECB-49D1-93A3-A572370DCA3E}" dt="2026-09-09T14:01:22.147" v="689" actId="1076"/>
          <ac:picMkLst>
            <pc:docMk/>
            <pc:sldMk cId="0" sldId="285"/>
            <ac:picMk id="5" creationId="{00000000-0000-0000-0000-000000000000}"/>
          </ac:picMkLst>
        </pc:picChg>
      </pc:sldChg>
      <pc:sldChg chg="addSp delSp modSp mod">
        <pc:chgData name="Tamie Wagner" userId="8d22693258ae3289" providerId="LiveId" clId="{AEB3FFFC-BECB-49D1-93A3-A572370DCA3E}" dt="2026-09-08T13:34:28.734" v="86" actId="14100"/>
        <pc:sldMkLst>
          <pc:docMk/>
          <pc:sldMk cId="2715425636" sldId="286"/>
        </pc:sldMkLst>
        <pc:spChg chg="add mod ord">
          <ac:chgData name="Tamie Wagner" userId="8d22693258ae3289" providerId="LiveId" clId="{AEB3FFFC-BECB-49D1-93A3-A572370DCA3E}" dt="2026-09-08T13:34:28.734" v="86" actId="14100"/>
          <ac:spMkLst>
            <pc:docMk/>
            <pc:sldMk cId="2715425636" sldId="286"/>
            <ac:spMk id="17" creationId="{02004DCA-582F-93D4-786A-CFDC4B36782B}"/>
          </ac:spMkLst>
        </pc:spChg>
        <pc:spChg chg="mod">
          <ac:chgData name="Tamie Wagner" userId="8d22693258ae3289" providerId="LiveId" clId="{AEB3FFFC-BECB-49D1-93A3-A572370DCA3E}" dt="2026-09-08T13:29:23.013" v="54" actId="1076"/>
          <ac:spMkLst>
            <pc:docMk/>
            <pc:sldMk cId="2715425636" sldId="286"/>
            <ac:spMk id="24" creationId="{00000000-0000-0000-0000-000000000000}"/>
          </ac:spMkLst>
        </pc:spChg>
        <pc:spChg chg="mod">
          <ac:chgData name="Tamie Wagner" userId="8d22693258ae3289" providerId="LiveId" clId="{AEB3FFFC-BECB-49D1-93A3-A572370DCA3E}" dt="2026-09-08T13:29:23.013" v="54" actId="1076"/>
          <ac:spMkLst>
            <pc:docMk/>
            <pc:sldMk cId="2715425636" sldId="286"/>
            <ac:spMk id="25" creationId="{00000000-0000-0000-0000-000000000000}"/>
          </ac:spMkLst>
        </pc:spChg>
        <pc:spChg chg="mod">
          <ac:chgData name="Tamie Wagner" userId="8d22693258ae3289" providerId="LiveId" clId="{AEB3FFFC-BECB-49D1-93A3-A572370DCA3E}" dt="2026-09-08T13:28:58.068" v="53" actId="20577"/>
          <ac:spMkLst>
            <pc:docMk/>
            <pc:sldMk cId="2715425636" sldId="286"/>
            <ac:spMk id="28" creationId="{00000000-0000-0000-0000-000000000000}"/>
          </ac:spMkLst>
        </pc:spChg>
        <pc:grpChg chg="mod">
          <ac:chgData name="Tamie Wagner" userId="8d22693258ae3289" providerId="LiveId" clId="{AEB3FFFC-BECB-49D1-93A3-A572370DCA3E}" dt="2026-09-08T13:33:57.994" v="82" actId="1076"/>
          <ac:grpSpMkLst>
            <pc:docMk/>
            <pc:sldMk cId="2715425636" sldId="286"/>
            <ac:grpSpMk id="7" creationId="{00000000-0000-0000-0000-000000000000}"/>
          </ac:grpSpMkLst>
        </pc:grpChg>
        <pc:picChg chg="mod ord">
          <ac:chgData name="Tamie Wagner" userId="8d22693258ae3289" providerId="LiveId" clId="{AEB3FFFC-BECB-49D1-93A3-A572370DCA3E}" dt="2026-09-08T13:33:48.472" v="81" actId="167"/>
          <ac:picMkLst>
            <pc:docMk/>
            <pc:sldMk cId="2715425636" sldId="286"/>
            <ac:picMk id="29" creationId="{00000000-0000-0000-0000-000000000000}"/>
          </ac:picMkLst>
        </pc:picChg>
        <pc:cxnChg chg="add mod">
          <ac:chgData name="Tamie Wagner" userId="8d22693258ae3289" providerId="LiveId" clId="{AEB3FFFC-BECB-49D1-93A3-A572370DCA3E}" dt="2026-09-08T13:30:13.921" v="60" actId="13822"/>
          <ac:cxnSpMkLst>
            <pc:docMk/>
            <pc:sldMk cId="2715425636" sldId="286"/>
            <ac:cxnSpMk id="3" creationId="{E4AB89EE-44EE-EF38-6003-E058B80A25E0}"/>
          </ac:cxnSpMkLst>
        </pc:cxnChg>
        <pc:cxnChg chg="add mod">
          <ac:chgData name="Tamie Wagner" userId="8d22693258ae3289" providerId="LiveId" clId="{AEB3FFFC-BECB-49D1-93A3-A572370DCA3E}" dt="2026-09-08T13:31:39.700" v="65" actId="1582"/>
          <ac:cxnSpMkLst>
            <pc:docMk/>
            <pc:sldMk cId="2715425636" sldId="286"/>
            <ac:cxnSpMk id="16" creationId="{AEC31453-7A8E-6B78-7998-90669F6F779D}"/>
          </ac:cxnSpMkLst>
        </pc:cxnChg>
      </pc:sldChg>
      <pc:sldChg chg="addSp delSp modSp mod">
        <pc:chgData name="Tamie Wagner" userId="8d22693258ae3289" providerId="LiveId" clId="{AEB3FFFC-BECB-49D1-93A3-A572370DCA3E}" dt="2026-09-09T14:09:43.603" v="709" actId="14100"/>
        <pc:sldMkLst>
          <pc:docMk/>
          <pc:sldMk cId="1628419062" sldId="287"/>
        </pc:sldMkLst>
        <pc:spChg chg="add mod">
          <ac:chgData name="Tamie Wagner" userId="8d22693258ae3289" providerId="LiveId" clId="{AEB3FFFC-BECB-49D1-93A3-A572370DCA3E}" dt="2026-09-09T13:11:30.118" v="306" actId="20577"/>
          <ac:spMkLst>
            <pc:docMk/>
            <pc:sldMk cId="1628419062" sldId="287"/>
            <ac:spMk id="2" creationId="{A06EDDD9-49E1-8465-E5AD-27B373C4702E}"/>
          </ac:spMkLst>
        </pc:spChg>
        <pc:spChg chg="mod">
          <ac:chgData name="Tamie Wagner" userId="8d22693258ae3289" providerId="LiveId" clId="{AEB3FFFC-BECB-49D1-93A3-A572370DCA3E}" dt="2026-09-09T13:11:19.994" v="300" actId="14100"/>
          <ac:spMkLst>
            <pc:docMk/>
            <pc:sldMk cId="1628419062" sldId="287"/>
            <ac:spMk id="4" creationId="{00000000-0000-0000-0000-000000000000}"/>
          </ac:spMkLst>
        </pc:spChg>
        <pc:picChg chg="add mod">
          <ac:chgData name="Tamie Wagner" userId="8d22693258ae3289" providerId="LiveId" clId="{AEB3FFFC-BECB-49D1-93A3-A572370DCA3E}" dt="2026-09-09T14:09:43.603" v="709" actId="14100"/>
          <ac:picMkLst>
            <pc:docMk/>
            <pc:sldMk cId="1628419062" sldId="287"/>
            <ac:picMk id="4098" creationId="{2DCBB3CD-7C20-478F-C3A4-B7ABDADAD396}"/>
          </ac:picMkLst>
        </pc:picChg>
        <pc:picChg chg="add mod">
          <ac:chgData name="Tamie Wagner" userId="8d22693258ae3289" providerId="LiveId" clId="{AEB3FFFC-BECB-49D1-93A3-A572370DCA3E}" dt="2026-09-09T14:09:39.122" v="708" actId="1076"/>
          <ac:picMkLst>
            <pc:docMk/>
            <pc:sldMk cId="1628419062" sldId="287"/>
            <ac:picMk id="4100" creationId="{D848AFBD-3DED-3718-64F9-4D09043137ED}"/>
          </ac:picMkLst>
        </pc:picChg>
      </pc:sldChg>
      <pc:sldChg chg="addSp modSp add mod">
        <pc:chgData name="Tamie Wagner" userId="8d22693258ae3289" providerId="LiveId" clId="{AEB3FFFC-BECB-49D1-93A3-A572370DCA3E}" dt="2026-09-09T13:55:08.657" v="635" actId="1076"/>
        <pc:sldMkLst>
          <pc:docMk/>
          <pc:sldMk cId="2517697024" sldId="333"/>
        </pc:sldMkLst>
        <pc:spChg chg="mod ord">
          <ac:chgData name="Tamie Wagner" userId="8d22693258ae3289" providerId="LiveId" clId="{AEB3FFFC-BECB-49D1-93A3-A572370DCA3E}" dt="2026-09-09T13:55:06.096" v="634" actId="166"/>
          <ac:spMkLst>
            <pc:docMk/>
            <pc:sldMk cId="2517697024" sldId="333"/>
            <ac:spMk id="2" creationId="{8CC093B1-41E6-71D8-D8F2-8742A3F72E0C}"/>
          </ac:spMkLst>
        </pc:spChg>
        <pc:spChg chg="add mod">
          <ac:chgData name="Tamie Wagner" userId="8d22693258ae3289" providerId="LiveId" clId="{AEB3FFFC-BECB-49D1-93A3-A572370DCA3E}" dt="2026-09-09T13:54:51.374" v="632" actId="1076"/>
          <ac:spMkLst>
            <pc:docMk/>
            <pc:sldMk cId="2517697024" sldId="333"/>
            <ac:spMk id="4" creationId="{6F9ECE2C-54E6-0C5B-B486-870A018A24B2}"/>
          </ac:spMkLst>
        </pc:spChg>
        <pc:spChg chg="mod ord">
          <ac:chgData name="Tamie Wagner" userId="8d22693258ae3289" providerId="LiveId" clId="{AEB3FFFC-BECB-49D1-93A3-A572370DCA3E}" dt="2026-09-09T13:55:08.657" v="635" actId="1076"/>
          <ac:spMkLst>
            <pc:docMk/>
            <pc:sldMk cId="2517697024" sldId="333"/>
            <ac:spMk id="14" creationId="{305FB95B-A8F4-E368-0A8D-803CB64C4757}"/>
          </ac:spMkLst>
        </pc:spChg>
        <pc:spChg chg="mod">
          <ac:chgData name="Tamie Wagner" userId="8d22693258ae3289" providerId="LiveId" clId="{AEB3FFFC-BECB-49D1-93A3-A572370DCA3E}" dt="2026-09-09T13:53:18.429" v="615" actId="20577"/>
          <ac:spMkLst>
            <pc:docMk/>
            <pc:sldMk cId="2517697024" sldId="333"/>
            <ac:spMk id="124" creationId="{28383015-9CE7-8E65-F1AB-D22781B0185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3479345817"/>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i.dailymail.co.uk/i/pix/2010/09/22/article-1313946-0B4A70CC000005DC-965_634x337.jpg"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47" name="Shape 4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346518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Shape 54"/>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55" name="Shape 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128383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Shape 54"/>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55" name="Shape 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730365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Shape 61"/>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62" name="Shape 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116652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Shape 54"/>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55" name="Shape 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504302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81669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r>
              <a:rPr lang="en-US" dirty="0"/>
              <a:t>https://www.pngkey.com/detail/u2e6a9t4q8o0t4q8_charlton-heston-moses-staff/ (moses)</a:t>
            </a:r>
          </a:p>
          <a:p>
            <a:pPr>
              <a:spcBef>
                <a:spcPts val="0"/>
              </a:spcBef>
              <a:buNone/>
            </a:pPr>
            <a:endParaRPr dirty="0"/>
          </a:p>
        </p:txBody>
      </p:sp>
      <p:sp>
        <p:nvSpPr>
          <p:cNvPr id="76" name="Shape 7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212469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83" name="Shape 8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95747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89" name="Shape 89"/>
          <p:cNvSpPr txBox="1">
            <a:spLocks noGrp="1"/>
          </p:cNvSpPr>
          <p:nvPr>
            <p:ph type="body" idx="1"/>
          </p:nvPr>
        </p:nvSpPr>
        <p:spPr>
          <a:xfrm>
            <a:off x="685800" y="4343400"/>
            <a:ext cx="5486399" cy="4114800"/>
          </a:xfrm>
          <a:prstGeom prst="rect">
            <a:avLst/>
          </a:prstGeom>
        </p:spPr>
        <p:txBody>
          <a:bodyPr lIns="91425" tIns="91425" rIns="91425" bIns="91425" anchor="t" anchorCtr="0">
            <a:spAutoFit/>
          </a:bodyPr>
          <a:lstStyle/>
          <a:p>
            <a:pPr>
              <a:spcBef>
                <a:spcPts val="0"/>
              </a:spcBef>
              <a:buNone/>
            </a:pPr>
            <a:endParaRPr/>
          </a:p>
        </p:txBody>
      </p:sp>
    </p:spTree>
    <p:extLst>
      <p:ext uri="{BB962C8B-B14F-4D97-AF65-F5344CB8AC3E}">
        <p14:creationId xmlns:p14="http://schemas.microsoft.com/office/powerpoint/2010/main" val="1432783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47" name="Shape 4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319223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Shape 94"/>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95" name="Shape 9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744556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Shape 94"/>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95" name="Shape 9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574315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Shape 101"/>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02" name="Shape 1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905065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Shape 101"/>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02" name="Shape 1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882132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Shape 108"/>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2010889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16" name="Shape 1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147799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r>
              <a:rPr lang="en-US" dirty="0"/>
              <a:t>Moses: </a:t>
            </a:r>
            <a:r>
              <a:rPr lang="en-US" sz="1100" b="0" i="0" kern="1200" dirty="0">
                <a:solidFill>
                  <a:schemeClr val="tx1"/>
                </a:solidFill>
                <a:effectLst/>
                <a:latin typeface="+mn-lt"/>
                <a:ea typeface="+mn-ea"/>
                <a:cs typeface="+mn-cs"/>
                <a:hlinkClick r:id="rId3"/>
              </a:rPr>
              <a:t>http://i.dailymail.co.uk/i/pix/2010/09/22/article-1313946-0B4A70CC000005DC-965_634x337.jpg</a:t>
            </a:r>
            <a:endParaRPr dirty="0"/>
          </a:p>
        </p:txBody>
      </p:sp>
      <p:sp>
        <p:nvSpPr>
          <p:cNvPr id="116" name="Shape 1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9460373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16" name="Shape 1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5190488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22" name="Shape 12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8752726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28" name="Shape 12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642813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D4B8ED2C-DA82-0B60-A5E9-3DBFBCDE0DE6}"/>
            </a:ext>
          </a:extLst>
        </p:cNvPr>
        <p:cNvGrpSpPr/>
        <p:nvPr/>
      </p:nvGrpSpPr>
      <p:grpSpPr>
        <a:xfrm>
          <a:off x="0" y="0"/>
          <a:ext cx="0" cy="0"/>
          <a:chOff x="0" y="0"/>
          <a:chExt cx="0" cy="0"/>
        </a:xfrm>
      </p:grpSpPr>
      <p:sp>
        <p:nvSpPr>
          <p:cNvPr id="127" name="Shape 127">
            <a:extLst>
              <a:ext uri="{FF2B5EF4-FFF2-40B4-BE49-F238E27FC236}">
                <a16:creationId xmlns:a16="http://schemas.microsoft.com/office/drawing/2014/main" id="{0A63F63B-A95A-557D-02BC-ABB76FE89893}"/>
              </a:ext>
            </a:extLst>
          </p:cNvPr>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28" name="Shape 128">
            <a:extLst>
              <a:ext uri="{FF2B5EF4-FFF2-40B4-BE49-F238E27FC236}">
                <a16:creationId xmlns:a16="http://schemas.microsoft.com/office/drawing/2014/main" id="{9861136C-2DA0-3C66-977C-8128F187E10A}"/>
              </a:ext>
            </a:extLst>
          </p:cNvPr>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38013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40" name="Shape 14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7842488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46" name="Shape 1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577784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152" name="Shape 15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885044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685800" y="2111123"/>
            <a:ext cx="7772400" cy="1546500"/>
          </a:xfrm>
          <a:prstGeom prst="rect">
            <a:avLst/>
          </a:prstGeom>
        </p:spPr>
        <p:txBody>
          <a:bodyPr lIns="91425" tIns="91425" rIns="91425" bIns="91425" anchor="b" anchorCtr="0"/>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a:endParaRPr/>
          </a:p>
        </p:txBody>
      </p:sp>
      <p:sp>
        <p:nvSpPr>
          <p:cNvPr id="9" name="Shape 9"/>
          <p:cNvSpPr txBox="1">
            <a:spLocks noGrp="1"/>
          </p:cNvSpPr>
          <p:nvPr>
            <p:ph type="subTitle" idx="1"/>
          </p:nvPr>
        </p:nvSpPr>
        <p:spPr>
          <a:xfrm>
            <a:off x="685800" y="3786737"/>
            <a:ext cx="7772400" cy="1046400"/>
          </a:xfrm>
          <a:prstGeom prst="rect">
            <a:avLst/>
          </a:prstGeom>
        </p:spPr>
        <p:txBody>
          <a:bodyPr lIns="91425" tIns="91425" rIns="91425" bIns="91425" anchor="t" anchorCtr="0"/>
          <a:lstStyle>
            <a:lvl1pPr algn="ctr">
              <a:spcBef>
                <a:spcPts val="0"/>
              </a:spcBef>
              <a:buClr>
                <a:schemeClr val="dk2"/>
              </a:buClr>
              <a:buNone/>
              <a:defRPr>
                <a:solidFill>
                  <a:schemeClr val="dk2"/>
                </a:solidFill>
              </a:defRPr>
            </a:lvl1pPr>
            <a:lvl2pPr algn="ctr">
              <a:spcBef>
                <a:spcPts val="0"/>
              </a:spcBef>
              <a:buClr>
                <a:schemeClr val="dk2"/>
              </a:buClr>
              <a:buSzPct val="100000"/>
              <a:buNone/>
              <a:defRPr sz="3000">
                <a:solidFill>
                  <a:schemeClr val="dk2"/>
                </a:solidFill>
              </a:defRPr>
            </a:lvl2pPr>
            <a:lvl3pPr algn="ctr">
              <a:spcBef>
                <a:spcPts val="0"/>
              </a:spcBef>
              <a:buClr>
                <a:schemeClr val="dk2"/>
              </a:buClr>
              <a:buSzPct val="100000"/>
              <a:buNone/>
              <a:defRPr sz="3000">
                <a:solidFill>
                  <a:schemeClr val="dk2"/>
                </a:solidFill>
              </a:defRPr>
            </a:lvl3pPr>
            <a:lvl4pPr algn="ctr">
              <a:spcBef>
                <a:spcPts val="0"/>
              </a:spcBef>
              <a:buClr>
                <a:schemeClr val="dk2"/>
              </a:buClr>
              <a:buSzPct val="100000"/>
              <a:buNone/>
              <a:defRPr sz="3000">
                <a:solidFill>
                  <a:schemeClr val="dk2"/>
                </a:solidFill>
              </a:defRPr>
            </a:lvl4pPr>
            <a:lvl5pPr algn="ctr">
              <a:spcBef>
                <a:spcPts val="0"/>
              </a:spcBef>
              <a:buClr>
                <a:schemeClr val="dk2"/>
              </a:buClr>
              <a:buSzPct val="100000"/>
              <a:buNone/>
              <a:defRPr sz="3000">
                <a:solidFill>
                  <a:schemeClr val="dk2"/>
                </a:solidFill>
              </a:defRPr>
            </a:lvl5pPr>
            <a:lvl6pPr algn="ctr">
              <a:spcBef>
                <a:spcPts val="0"/>
              </a:spcBef>
              <a:buClr>
                <a:schemeClr val="dk2"/>
              </a:buClr>
              <a:buSzPct val="100000"/>
              <a:buNone/>
              <a:defRPr sz="3000">
                <a:solidFill>
                  <a:schemeClr val="dk2"/>
                </a:solidFill>
              </a:defRPr>
            </a:lvl6pPr>
            <a:lvl7pPr algn="ctr">
              <a:spcBef>
                <a:spcPts val="0"/>
              </a:spcBef>
              <a:buClr>
                <a:schemeClr val="dk2"/>
              </a:buClr>
              <a:buSzPct val="100000"/>
              <a:buNone/>
              <a:defRPr sz="3000">
                <a:solidFill>
                  <a:schemeClr val="dk2"/>
                </a:solidFill>
              </a:defRPr>
            </a:lvl7pPr>
            <a:lvl8pPr algn="ctr">
              <a:spcBef>
                <a:spcPts val="0"/>
              </a:spcBef>
              <a:buClr>
                <a:schemeClr val="dk2"/>
              </a:buClr>
              <a:buSzPct val="100000"/>
              <a:buNone/>
              <a:defRPr sz="3000">
                <a:solidFill>
                  <a:schemeClr val="dk2"/>
                </a:solidFill>
              </a:defRPr>
            </a:lvl8pPr>
            <a:lvl9pPr algn="ctr">
              <a:spcBef>
                <a:spcPts val="0"/>
              </a:spcBef>
              <a:buClr>
                <a:schemeClr val="dk2"/>
              </a:buClr>
              <a:buSzPct val="100000"/>
              <a:buNone/>
              <a:defRPr sz="30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457200" y="274637"/>
            <a:ext cx="8229600" cy="11430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2" name="Shape 12"/>
          <p:cNvSpPr txBox="1">
            <a:spLocks noGrp="1"/>
          </p:cNvSpPr>
          <p:nvPr>
            <p:ph type="body" idx="1"/>
          </p:nvPr>
        </p:nvSpPr>
        <p:spPr>
          <a:xfrm>
            <a:off x="457200" y="1600200"/>
            <a:ext cx="8229600" cy="49677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457200" y="274637"/>
            <a:ext cx="8229600" cy="11430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5" name="Shape 15"/>
          <p:cNvSpPr txBox="1">
            <a:spLocks noGrp="1"/>
          </p:cNvSpPr>
          <p:nvPr>
            <p:ph type="body" idx="1"/>
          </p:nvPr>
        </p:nvSpPr>
        <p:spPr>
          <a:xfrm>
            <a:off x="457200" y="1600200"/>
            <a:ext cx="3994500" cy="49677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6" name="Shape 16"/>
          <p:cNvSpPr txBox="1">
            <a:spLocks noGrp="1"/>
          </p:cNvSpPr>
          <p:nvPr>
            <p:ph type="body" idx="2"/>
          </p:nvPr>
        </p:nvSpPr>
        <p:spPr>
          <a:xfrm>
            <a:off x="4692273" y="1600200"/>
            <a:ext cx="3994500" cy="49677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57200" y="274637"/>
            <a:ext cx="8229600" cy="11430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457200" y="5875078"/>
            <a:ext cx="8229600" cy="692700"/>
          </a:xfrm>
          <a:prstGeom prst="rect">
            <a:avLst/>
          </a:prstGeom>
        </p:spPr>
        <p:txBody>
          <a:bodyPr lIns="91425" tIns="91425" rIns="91425" bIns="91425" anchor="t" anchorCtr="0"/>
          <a:lstStyle>
            <a:lvl1pPr algn="ctr">
              <a:spcBef>
                <a:spcPts val="360"/>
              </a:spcBef>
              <a:buSzPct val="100000"/>
              <a:buNone/>
              <a:defRPr sz="1800"/>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 1">
    <p:spTree>
      <p:nvGrpSpPr>
        <p:cNvPr id="1" name="Shape 28"/>
        <p:cNvGrpSpPr/>
        <p:nvPr/>
      </p:nvGrpSpPr>
      <p:grpSpPr>
        <a:xfrm>
          <a:off x="0" y="0"/>
          <a:ext cx="0" cy="0"/>
          <a:chOff x="0" y="0"/>
          <a:chExt cx="0" cy="0"/>
        </a:xfrm>
      </p:grpSpPr>
      <p:sp>
        <p:nvSpPr>
          <p:cNvPr id="29" name="Shape 29"/>
          <p:cNvSpPr txBox="1">
            <a:spLocks noGrp="1"/>
          </p:cNvSpPr>
          <p:nvPr>
            <p:ph type="subTitle" idx="1"/>
          </p:nvPr>
        </p:nvSpPr>
        <p:spPr>
          <a:xfrm>
            <a:off x="457200" y="381000"/>
            <a:ext cx="8001000" cy="5257799"/>
          </a:xfrm>
          <a:prstGeom prst="rect">
            <a:avLst/>
          </a:prstGeom>
          <a:noFill/>
          <a:ln>
            <a:noFill/>
          </a:ln>
        </p:spPr>
        <p:txBody>
          <a:bodyPr lIns="91425" tIns="91425" rIns="91425" bIns="91425" anchor="t" anchorCtr="0"/>
          <a:lstStyle>
            <a:lvl1pPr marL="342900" marR="0" indent="-139700" algn="l" rtl="0">
              <a:lnSpc>
                <a:spcPct val="100000"/>
              </a:lnSpc>
              <a:spcBef>
                <a:spcPts val="640"/>
              </a:spcBef>
              <a:spcAft>
                <a:spcPts val="0"/>
              </a:spcAft>
              <a:buClr>
                <a:schemeClr val="dk1"/>
              </a:buClr>
              <a:buFont typeface="Arial"/>
              <a:buChar char="•"/>
              <a:defRPr/>
            </a:lvl1pPr>
            <a:lvl2pPr marL="742950" marR="0" indent="-107950" algn="l" rtl="0">
              <a:lnSpc>
                <a:spcPct val="100000"/>
              </a:lnSpc>
              <a:spcBef>
                <a:spcPts val="560"/>
              </a:spcBef>
              <a:spcAft>
                <a:spcPts val="0"/>
              </a:spcAft>
              <a:buClr>
                <a:schemeClr val="dk1"/>
              </a:buClr>
              <a:buFont typeface="Arial"/>
              <a:buChar char="–"/>
              <a:defRPr/>
            </a:lvl2pPr>
            <a:lvl3pPr marL="1143000" marR="0" indent="-76200" algn="l" rtl="0">
              <a:lnSpc>
                <a:spcPct val="100000"/>
              </a:lnSpc>
              <a:spcBef>
                <a:spcPts val="480"/>
              </a:spcBef>
              <a:spcAft>
                <a:spcPts val="0"/>
              </a:spcAft>
              <a:buClr>
                <a:schemeClr val="dk1"/>
              </a:buClr>
              <a:buFont typeface="Arial"/>
              <a:buChar char="•"/>
              <a:defRPr/>
            </a:lvl3pPr>
            <a:lvl4pPr marL="1600200" marR="0" indent="-101600" algn="l" rtl="0">
              <a:lnSpc>
                <a:spcPct val="100000"/>
              </a:lnSpc>
              <a:spcBef>
                <a:spcPts val="400"/>
              </a:spcBef>
              <a:spcAft>
                <a:spcPts val="0"/>
              </a:spcAft>
              <a:buClr>
                <a:schemeClr val="dk1"/>
              </a:buClr>
              <a:buFont typeface="Arial"/>
              <a:buChar char="–"/>
              <a:defRPr/>
            </a:lvl4pPr>
            <a:lvl5pPr marL="2057400" marR="0" indent="-101600" algn="l" rtl="0">
              <a:lnSpc>
                <a:spcPct val="100000"/>
              </a:lnSpc>
              <a:spcBef>
                <a:spcPts val="400"/>
              </a:spcBef>
              <a:spcAft>
                <a:spcPts val="0"/>
              </a:spcAft>
              <a:buClr>
                <a:schemeClr val="dk1"/>
              </a:buClr>
              <a:buFont typeface="Arial"/>
              <a:buChar char="»"/>
              <a:defRPr/>
            </a:lvl5pPr>
            <a:lvl6pPr marL="2514600" marR="0" indent="-101600" algn="l" rtl="0">
              <a:lnSpc>
                <a:spcPct val="100000"/>
              </a:lnSpc>
              <a:spcBef>
                <a:spcPts val="400"/>
              </a:spcBef>
              <a:spcAft>
                <a:spcPts val="0"/>
              </a:spcAft>
              <a:buClr>
                <a:schemeClr val="dk1"/>
              </a:buClr>
              <a:buFont typeface="Arial"/>
              <a:buChar char="»"/>
              <a:defRPr/>
            </a:lvl6pPr>
            <a:lvl7pPr marL="3429000" marR="0" indent="-101600" algn="l" rtl="0">
              <a:lnSpc>
                <a:spcPct val="100000"/>
              </a:lnSpc>
              <a:spcBef>
                <a:spcPts val="400"/>
              </a:spcBef>
              <a:spcAft>
                <a:spcPts val="0"/>
              </a:spcAft>
              <a:buClr>
                <a:schemeClr val="dk1"/>
              </a:buClr>
              <a:buFont typeface="Arial"/>
              <a:buChar char="»"/>
              <a:defRPr/>
            </a:lvl7pPr>
            <a:lvl8pPr marL="4800600" marR="0" indent="-101600" algn="l" rtl="0">
              <a:lnSpc>
                <a:spcPct val="100000"/>
              </a:lnSpc>
              <a:spcBef>
                <a:spcPts val="400"/>
              </a:spcBef>
              <a:spcAft>
                <a:spcPts val="0"/>
              </a:spcAft>
              <a:buClr>
                <a:schemeClr val="dk1"/>
              </a:buClr>
              <a:buFont typeface="Arial"/>
              <a:buChar char="»"/>
              <a:defRPr/>
            </a:lvl8pPr>
            <a:lvl9pPr marL="6629400" marR="0" indent="-101600" algn="l" rtl="0">
              <a:lnSpc>
                <a:spcPct val="100000"/>
              </a:lnSpc>
              <a:spcBef>
                <a:spcPts val="400"/>
              </a:spcBef>
              <a:spcAft>
                <a:spcPts val="0"/>
              </a:spcAft>
              <a:buClr>
                <a:schemeClr val="dk1"/>
              </a:buClr>
              <a:buFont typeface="Arial"/>
              <a:buChar char="»"/>
              <a:defRPr/>
            </a:lvl9pPr>
          </a:lstStyle>
          <a:p>
            <a:endParaRPr/>
          </a:p>
        </p:txBody>
      </p:sp>
      <p:sp>
        <p:nvSpPr>
          <p:cNvPr id="30" name="Shape 30"/>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indent="0" algn="ctr" rtl="0">
              <a:lnSpc>
                <a:spcPct val="100000"/>
              </a:lnSpc>
              <a:spcBef>
                <a:spcPts val="0"/>
              </a:spcBef>
              <a:spcAft>
                <a:spcPts val="0"/>
              </a:spcAft>
              <a:defRPr/>
            </a:lvl1pPr>
            <a:lvl2pPr marL="0" indent="0" algn="ctr" rtl="0">
              <a:lnSpc>
                <a:spcPct val="100000"/>
              </a:lnSpc>
              <a:spcBef>
                <a:spcPts val="0"/>
              </a:spcBef>
              <a:spcAft>
                <a:spcPts val="0"/>
              </a:spcAft>
              <a:defRPr/>
            </a:lvl2pPr>
            <a:lvl3pPr marL="0" indent="0" algn="ctr" rtl="0">
              <a:lnSpc>
                <a:spcPct val="100000"/>
              </a:lnSpc>
              <a:spcBef>
                <a:spcPts val="0"/>
              </a:spcBef>
              <a:spcAft>
                <a:spcPts val="0"/>
              </a:spcAft>
              <a:defRPr/>
            </a:lvl3pPr>
            <a:lvl4pPr marL="0" indent="0" algn="ctr" rtl="0">
              <a:lnSpc>
                <a:spcPct val="100000"/>
              </a:lnSpc>
              <a:spcBef>
                <a:spcPts val="0"/>
              </a:spcBef>
              <a:spcAft>
                <a:spcPts val="0"/>
              </a:spcAft>
              <a:defRPr/>
            </a:lvl4pPr>
            <a:lvl5pPr marL="0" indent="0" algn="ctr" rtl="0">
              <a:lnSpc>
                <a:spcPct val="100000"/>
              </a:lnSpc>
              <a:spcBef>
                <a:spcPts val="0"/>
              </a:spcBef>
              <a:spcAft>
                <a:spcPts val="0"/>
              </a:spcAft>
              <a:defRPr/>
            </a:lvl5pPr>
            <a:lvl6pPr marL="0" indent="0" algn="ctr" rtl="0">
              <a:lnSpc>
                <a:spcPct val="100000"/>
              </a:lnSpc>
              <a:spcBef>
                <a:spcPts val="0"/>
              </a:spcBef>
              <a:spcAft>
                <a:spcPts val="0"/>
              </a:spcAft>
              <a:defRPr/>
            </a:lvl6pPr>
            <a:lvl7pPr marL="0" indent="0" algn="ctr" rtl="0">
              <a:lnSpc>
                <a:spcPct val="100000"/>
              </a:lnSpc>
              <a:spcBef>
                <a:spcPts val="0"/>
              </a:spcBef>
              <a:spcAft>
                <a:spcPts val="0"/>
              </a:spcAft>
              <a:defRPr/>
            </a:lvl7pPr>
            <a:lvl8pPr marL="0" indent="0" algn="ctr" rtl="0">
              <a:lnSpc>
                <a:spcPct val="100000"/>
              </a:lnSpc>
              <a:spcBef>
                <a:spcPts val="0"/>
              </a:spcBef>
              <a:spcAft>
                <a:spcPts val="0"/>
              </a:spcAft>
              <a:defRPr/>
            </a:lvl8pPr>
            <a:lvl9pPr marL="0" indent="0" algn="ctr" rtl="0">
              <a:lnSpc>
                <a:spcPct val="100000"/>
              </a:lnSpc>
              <a:spcBef>
                <a:spcPts val="0"/>
              </a:spcBef>
              <a:spcAft>
                <a:spcPts val="0"/>
              </a:spcAft>
              <a:defRPr/>
            </a:lvl9pPr>
          </a:lstStyle>
          <a:p>
            <a:endParaRPr/>
          </a:p>
        </p:txBody>
      </p:sp>
      <p:sp>
        <p:nvSpPr>
          <p:cNvPr id="31" name="Shape 31"/>
          <p:cNvSpPr txBox="1">
            <a:spLocks noGrp="1"/>
          </p:cNvSpPr>
          <p:nvPr>
            <p:ph type="body" idx="2"/>
          </p:nvPr>
        </p:nvSpPr>
        <p:spPr>
          <a:xfrm>
            <a:off x="457200" y="1600200"/>
            <a:ext cx="8229600" cy="4526100"/>
          </a:xfrm>
          <a:prstGeom prst="rect">
            <a:avLst/>
          </a:prstGeom>
          <a:noFill/>
          <a:ln>
            <a:noFill/>
          </a:ln>
        </p:spPr>
        <p:txBody>
          <a:bodyPr lIns="91425" tIns="91425" rIns="91425" bIns="91425" anchor="t" anchorCtr="0"/>
          <a:lstStyle>
            <a:lvl1pPr marL="342900" indent="-139700" algn="l" rtl="0">
              <a:lnSpc>
                <a:spcPct val="100000"/>
              </a:lnSpc>
              <a:spcBef>
                <a:spcPts val="640"/>
              </a:spcBef>
              <a:spcAft>
                <a:spcPts val="0"/>
              </a:spcAft>
              <a:buClr>
                <a:schemeClr val="dk1"/>
              </a:buClr>
              <a:buFont typeface="Arial"/>
              <a:buChar char="•"/>
              <a:defRPr/>
            </a:lvl1pPr>
            <a:lvl2pPr marL="742950" indent="-107950" algn="l" rtl="0">
              <a:lnSpc>
                <a:spcPct val="100000"/>
              </a:lnSpc>
              <a:spcBef>
                <a:spcPts val="560"/>
              </a:spcBef>
              <a:spcAft>
                <a:spcPts val="0"/>
              </a:spcAft>
              <a:buClr>
                <a:schemeClr val="dk1"/>
              </a:buClr>
              <a:buFont typeface="Arial"/>
              <a:buChar char="–"/>
              <a:defRPr/>
            </a:lvl2pPr>
            <a:lvl3pPr marL="1143000" indent="-76200" algn="l" rtl="0">
              <a:lnSpc>
                <a:spcPct val="100000"/>
              </a:lnSpc>
              <a:spcBef>
                <a:spcPts val="480"/>
              </a:spcBef>
              <a:spcAft>
                <a:spcPts val="0"/>
              </a:spcAft>
              <a:buClr>
                <a:schemeClr val="dk1"/>
              </a:buClr>
              <a:buFont typeface="Arial"/>
              <a:buChar char="•"/>
              <a:defRPr/>
            </a:lvl3pPr>
            <a:lvl4pPr marL="1600200" indent="-101600" algn="l" rtl="0">
              <a:lnSpc>
                <a:spcPct val="100000"/>
              </a:lnSpc>
              <a:spcBef>
                <a:spcPts val="400"/>
              </a:spcBef>
              <a:spcAft>
                <a:spcPts val="0"/>
              </a:spcAft>
              <a:buClr>
                <a:schemeClr val="dk1"/>
              </a:buClr>
              <a:buFont typeface="Arial"/>
              <a:buChar char="–"/>
              <a:defRPr/>
            </a:lvl4pPr>
            <a:lvl5pPr marL="2057400" indent="-101600" algn="l" rtl="0">
              <a:lnSpc>
                <a:spcPct val="100000"/>
              </a:lnSpc>
              <a:spcBef>
                <a:spcPts val="400"/>
              </a:spcBef>
              <a:spcAft>
                <a:spcPts val="0"/>
              </a:spcAft>
              <a:buClr>
                <a:schemeClr val="dk1"/>
              </a:buClr>
              <a:buFont typeface="Arial"/>
              <a:buChar char="»"/>
              <a:defRPr/>
            </a:lvl5pPr>
            <a:lvl6pPr marL="2514600" indent="-101600" algn="l" rtl="0">
              <a:lnSpc>
                <a:spcPct val="100000"/>
              </a:lnSpc>
              <a:spcBef>
                <a:spcPts val="400"/>
              </a:spcBef>
              <a:spcAft>
                <a:spcPts val="0"/>
              </a:spcAft>
              <a:buClr>
                <a:schemeClr val="dk1"/>
              </a:buClr>
              <a:buFont typeface="Arial"/>
              <a:buChar char="»"/>
              <a:defRPr/>
            </a:lvl6pPr>
            <a:lvl7pPr marL="3429000" indent="-101600" algn="l" rtl="0">
              <a:lnSpc>
                <a:spcPct val="100000"/>
              </a:lnSpc>
              <a:spcBef>
                <a:spcPts val="400"/>
              </a:spcBef>
              <a:spcAft>
                <a:spcPts val="0"/>
              </a:spcAft>
              <a:buClr>
                <a:schemeClr val="dk1"/>
              </a:buClr>
              <a:buFont typeface="Arial"/>
              <a:buChar char="»"/>
              <a:defRPr/>
            </a:lvl7pPr>
            <a:lvl8pPr marL="4800600" indent="-101600" algn="l" rtl="0">
              <a:lnSpc>
                <a:spcPct val="100000"/>
              </a:lnSpc>
              <a:spcBef>
                <a:spcPts val="400"/>
              </a:spcBef>
              <a:spcAft>
                <a:spcPts val="0"/>
              </a:spcAft>
              <a:buClr>
                <a:schemeClr val="dk1"/>
              </a:buClr>
              <a:buFont typeface="Arial"/>
              <a:buChar char="»"/>
              <a:defRPr/>
            </a:lvl8pPr>
            <a:lvl9pPr marL="6629400" indent="-101600" algn="l" rtl="0">
              <a:lnSpc>
                <a:spcPct val="100000"/>
              </a:lnSpc>
              <a:spcBef>
                <a:spcPts val="400"/>
              </a:spcBef>
              <a:spcAft>
                <a:spcPts val="0"/>
              </a:spcAft>
              <a:buClr>
                <a:schemeClr val="dk1"/>
              </a:buClr>
              <a:buFont typeface="Arial"/>
              <a:buChar char="»"/>
              <a:defRPr/>
            </a:lvl9pPr>
          </a:lstStyle>
          <a:p>
            <a:endParaRPr/>
          </a:p>
        </p:txBody>
      </p:sp>
      <p:sp>
        <p:nvSpPr>
          <p:cNvPr id="32" name="Shape 32"/>
          <p:cNvSpPr txBox="1">
            <a:spLocks noGrp="1"/>
          </p:cNvSpPr>
          <p:nvPr>
            <p:ph type="dt" idx="10"/>
          </p:nvPr>
        </p:nvSpPr>
        <p:spPr>
          <a:xfrm>
            <a:off x="457200" y="6245225"/>
            <a:ext cx="2133599" cy="476100"/>
          </a:xfrm>
          <a:prstGeom prst="rect">
            <a:avLst/>
          </a:prstGeom>
          <a:noFill/>
          <a:ln>
            <a:noFill/>
          </a:ln>
        </p:spPr>
        <p:txBody>
          <a:bodyPr lIns="91425" tIns="91425" rIns="91425" bIns="91425" anchor="t" anchorCtr="0"/>
          <a:lstStyle>
            <a:lvl1pPr marL="0" marR="0" indent="0" algn="l"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33" name="Shape 33"/>
          <p:cNvSpPr txBox="1">
            <a:spLocks noGrp="1"/>
          </p:cNvSpPr>
          <p:nvPr>
            <p:ph type="ftr" idx="11"/>
          </p:nvPr>
        </p:nvSpPr>
        <p:spPr>
          <a:xfrm>
            <a:off x="3124200" y="6245225"/>
            <a:ext cx="2895600" cy="476100"/>
          </a:xfrm>
          <a:prstGeom prst="rect">
            <a:avLst/>
          </a:prstGeom>
          <a:noFill/>
          <a:ln>
            <a:noFill/>
          </a:ln>
        </p:spPr>
        <p:txBody>
          <a:bodyPr lIns="91425" tIns="91425" rIns="91425" bIns="91425" anchor="t" anchorCtr="0"/>
          <a:lstStyle>
            <a:lvl1pPr marL="0" marR="0" indent="0" algn="ctr"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34" name="Shape 34"/>
          <p:cNvSpPr txBox="1">
            <a:spLocks noGrp="1"/>
          </p:cNvSpPr>
          <p:nvPr>
            <p:ph type="sldNum" idx="12"/>
          </p:nvPr>
        </p:nvSpPr>
        <p:spPr>
          <a:xfrm>
            <a:off x="6553200" y="6245225"/>
            <a:ext cx="2133599" cy="476100"/>
          </a:xfrm>
          <a:prstGeom prst="rect">
            <a:avLst/>
          </a:prstGeom>
          <a:noFill/>
          <a:ln>
            <a:noFill/>
          </a:ln>
        </p:spPr>
        <p:txBody>
          <a:bodyPr lIns="91425" tIns="91425" rIns="91425" bIns="91425" anchor="t" anchorCtr="0"/>
          <a:lstStyle>
            <a:lvl1pPr marL="0" marR="0" indent="0" algn="r"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E47E18-8F23-2C43-9FC3-495EC88859AB}"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C98B49-1B4D-2B46-8526-05B10196EFD5}" type="slidenum">
              <a:rPr lang="en-US" smtClean="0"/>
              <a:pPr/>
              <a:t>‹#›</a:t>
            </a:fld>
            <a:endParaRPr lang="en-US"/>
          </a:p>
        </p:txBody>
      </p:sp>
    </p:spTree>
    <p:extLst>
      <p:ext uri="{BB962C8B-B14F-4D97-AF65-F5344CB8AC3E}">
        <p14:creationId xmlns:p14="http://schemas.microsoft.com/office/powerpoint/2010/main" val="4143686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gs>
            <a:gs pos="76000">
              <a:schemeClr val="accent1">
                <a:lumMod val="50000"/>
              </a:schemeClr>
            </a:gs>
            <a:gs pos="100000">
              <a:schemeClr val="accent1">
                <a:lumMod val="100000"/>
              </a:schemeClr>
            </a:gs>
          </a:gsLst>
          <a:path path="circle">
            <a:fillToRect l="50000" t="-80000" r="50000" b="180000"/>
          </a:path>
          <a:tileRect/>
        </a:gra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74637"/>
            <a:ext cx="8229600" cy="1143000"/>
          </a:xfrm>
          <a:prstGeom prst="rect">
            <a:avLst/>
          </a:prstGeom>
          <a:noFill/>
          <a:ln>
            <a:noFill/>
          </a:ln>
        </p:spPr>
        <p:txBody>
          <a:bodyPr lIns="91425" tIns="91425" rIns="91425" bIns="91425" anchor="b" anchorCtr="0"/>
          <a:lstStyle>
            <a:lvl1pPr>
              <a:spcBef>
                <a:spcPts val="0"/>
              </a:spcBef>
              <a:buClr>
                <a:schemeClr val="dk1"/>
              </a:buClr>
              <a:buSzPct val="100000"/>
              <a:buNone/>
              <a:defRPr sz="3600" b="1">
                <a:solidFill>
                  <a:schemeClr val="dk1"/>
                </a:solidFill>
              </a:defRPr>
            </a:lvl1pPr>
            <a:lvl2pPr>
              <a:spcBef>
                <a:spcPts val="0"/>
              </a:spcBef>
              <a:buClr>
                <a:schemeClr val="dk1"/>
              </a:buClr>
              <a:buSzPct val="100000"/>
              <a:buNone/>
              <a:defRPr sz="3600" b="1">
                <a:solidFill>
                  <a:schemeClr val="dk1"/>
                </a:solidFill>
              </a:defRPr>
            </a:lvl2pPr>
            <a:lvl3pPr>
              <a:spcBef>
                <a:spcPts val="0"/>
              </a:spcBef>
              <a:buClr>
                <a:schemeClr val="dk1"/>
              </a:buClr>
              <a:buSzPct val="100000"/>
              <a:buNone/>
              <a:defRPr sz="3600" b="1">
                <a:solidFill>
                  <a:schemeClr val="dk1"/>
                </a:solidFill>
              </a:defRPr>
            </a:lvl3pPr>
            <a:lvl4pPr>
              <a:spcBef>
                <a:spcPts val="0"/>
              </a:spcBef>
              <a:buClr>
                <a:schemeClr val="dk1"/>
              </a:buClr>
              <a:buSzPct val="100000"/>
              <a:buNone/>
              <a:defRPr sz="3600" b="1">
                <a:solidFill>
                  <a:schemeClr val="dk1"/>
                </a:solidFill>
              </a:defRPr>
            </a:lvl4pPr>
            <a:lvl5pPr>
              <a:spcBef>
                <a:spcPts val="0"/>
              </a:spcBef>
              <a:buClr>
                <a:schemeClr val="dk1"/>
              </a:buClr>
              <a:buSzPct val="100000"/>
              <a:buNone/>
              <a:defRPr sz="3600" b="1">
                <a:solidFill>
                  <a:schemeClr val="dk1"/>
                </a:solidFill>
              </a:defRPr>
            </a:lvl5pPr>
            <a:lvl6pPr>
              <a:spcBef>
                <a:spcPts val="0"/>
              </a:spcBef>
              <a:buClr>
                <a:schemeClr val="dk1"/>
              </a:buClr>
              <a:buSzPct val="100000"/>
              <a:buNone/>
              <a:defRPr sz="3600" b="1">
                <a:solidFill>
                  <a:schemeClr val="dk1"/>
                </a:solidFill>
              </a:defRPr>
            </a:lvl6pPr>
            <a:lvl7pPr>
              <a:spcBef>
                <a:spcPts val="0"/>
              </a:spcBef>
              <a:buClr>
                <a:schemeClr val="dk1"/>
              </a:buClr>
              <a:buSzPct val="100000"/>
              <a:buNone/>
              <a:defRPr sz="3600" b="1">
                <a:solidFill>
                  <a:schemeClr val="dk1"/>
                </a:solidFill>
              </a:defRPr>
            </a:lvl7pPr>
            <a:lvl8pPr>
              <a:spcBef>
                <a:spcPts val="0"/>
              </a:spcBef>
              <a:buClr>
                <a:schemeClr val="dk1"/>
              </a:buClr>
              <a:buSzPct val="100000"/>
              <a:buNone/>
              <a:defRPr sz="3600" b="1">
                <a:solidFill>
                  <a:schemeClr val="dk1"/>
                </a:solidFill>
              </a:defRPr>
            </a:lvl8pPr>
            <a:lvl9pPr>
              <a:spcBef>
                <a:spcPts val="0"/>
              </a:spcBef>
              <a:buClr>
                <a:schemeClr val="dk1"/>
              </a:buClr>
              <a:buSzPct val="100000"/>
              <a:buNone/>
              <a:defRPr sz="3600" b="1">
                <a:solidFill>
                  <a:schemeClr val="dk1"/>
                </a:solidFill>
              </a:defRPr>
            </a:lvl9pPr>
          </a:lstStyle>
          <a:p>
            <a:endParaRPr/>
          </a:p>
        </p:txBody>
      </p:sp>
      <p:sp>
        <p:nvSpPr>
          <p:cNvPr id="6" name="Shape 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lstStyle>
            <a:lvl1pPr>
              <a:spcBef>
                <a:spcPts val="600"/>
              </a:spcBef>
              <a:buClr>
                <a:schemeClr val="dk1"/>
              </a:buClr>
              <a:buSzPct val="100000"/>
              <a:defRPr sz="3000">
                <a:solidFill>
                  <a:schemeClr val="dk1"/>
                </a:solidFill>
              </a:defRPr>
            </a:lvl1pPr>
            <a:lvl2pPr>
              <a:spcBef>
                <a:spcPts val="480"/>
              </a:spcBef>
              <a:buClr>
                <a:schemeClr val="dk1"/>
              </a:buClr>
              <a:buSzPct val="100000"/>
              <a:defRPr sz="2400">
                <a:solidFill>
                  <a:schemeClr val="dk1"/>
                </a:solidFill>
              </a:defRPr>
            </a:lvl2pPr>
            <a:lvl3pPr>
              <a:spcBef>
                <a:spcPts val="480"/>
              </a:spcBef>
              <a:buClr>
                <a:schemeClr val="dk1"/>
              </a:buClr>
              <a:buSzPct val="100000"/>
              <a:defRPr sz="2400">
                <a:solidFill>
                  <a:schemeClr val="dk1"/>
                </a:solidFill>
              </a:defRPr>
            </a:lvl3pPr>
            <a:lvl4pPr>
              <a:spcBef>
                <a:spcPts val="360"/>
              </a:spcBef>
              <a:buClr>
                <a:schemeClr val="dk1"/>
              </a:buClr>
              <a:buSzPct val="100000"/>
              <a:defRPr sz="1800">
                <a:solidFill>
                  <a:schemeClr val="dk1"/>
                </a:solidFill>
              </a:defRPr>
            </a:lvl4pPr>
            <a:lvl5pPr>
              <a:spcBef>
                <a:spcPts val="360"/>
              </a:spcBef>
              <a:buClr>
                <a:schemeClr val="dk1"/>
              </a:buClr>
              <a:buSzPct val="100000"/>
              <a:defRPr sz="1800">
                <a:solidFill>
                  <a:schemeClr val="dk1"/>
                </a:solidFill>
              </a:defRPr>
            </a:lvl5pPr>
            <a:lvl6pPr>
              <a:spcBef>
                <a:spcPts val="360"/>
              </a:spcBef>
              <a:buClr>
                <a:schemeClr val="dk1"/>
              </a:buClr>
              <a:buSzPct val="100000"/>
              <a:defRPr sz="1800">
                <a:solidFill>
                  <a:schemeClr val="dk1"/>
                </a:solidFill>
              </a:defRPr>
            </a:lvl6pPr>
            <a:lvl7pPr>
              <a:spcBef>
                <a:spcPts val="360"/>
              </a:spcBef>
              <a:buClr>
                <a:schemeClr val="dk1"/>
              </a:buClr>
              <a:buSzPct val="100000"/>
              <a:defRPr sz="1800">
                <a:solidFill>
                  <a:schemeClr val="dk1"/>
                </a:solidFill>
              </a:defRPr>
            </a:lvl7pPr>
            <a:lvl8pPr>
              <a:spcBef>
                <a:spcPts val="360"/>
              </a:spcBef>
              <a:buClr>
                <a:schemeClr val="dk1"/>
              </a:buClr>
              <a:buSzPct val="100000"/>
              <a:defRPr sz="1800">
                <a:solidFill>
                  <a:schemeClr val="dk1"/>
                </a:solidFill>
              </a:defRPr>
            </a:lvl8pPr>
            <a:lvl9pPr>
              <a:spcBef>
                <a:spcPts val="360"/>
              </a:spcBef>
              <a:buClr>
                <a:schemeClr val="dk1"/>
              </a:buClr>
              <a:buSzPct val="100000"/>
              <a:defRPr sz="1800">
                <a:solidFill>
                  <a:schemeClr val="dk1"/>
                </a:solidFi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7" r:id="rId8"/>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4.png"/><Relationship Id="rId5" Type="http://schemas.microsoft.com/office/2007/relationships/hdphoto" Target="../media/hdphoto2.wdp"/><Relationship Id="rId4" Type="http://schemas.openxmlformats.org/officeDocument/2006/relationships/image" Target="../media/image3.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8.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7" Type="http://schemas.microsoft.com/office/2007/relationships/hdphoto" Target="../media/hdphoto3.wdp"/><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29.wmf"/></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5.png"/><Relationship Id="rId7"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36.png"/><Relationship Id="rId4" Type="http://schemas.microsoft.com/office/2007/relationships/hdphoto" Target="../media/hdphoto4.wdp"/><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41.png"/><Relationship Id="rId4" Type="http://schemas.microsoft.com/office/2007/relationships/hdphoto" Target="../media/hdphoto6.wdp"/></Relationships>
</file>

<file path=ppt/slides/_rels/slide1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42.png"/><Relationship Id="rId7" Type="http://schemas.openxmlformats.org/officeDocument/2006/relationships/image" Target="../media/image46.gi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5.gif"/><Relationship Id="rId11" Type="http://schemas.microsoft.com/office/2007/relationships/hdphoto" Target="../media/hdphoto8.wdp"/><Relationship Id="rId5" Type="http://schemas.openxmlformats.org/officeDocument/2006/relationships/image" Target="../media/image44.gif"/><Relationship Id="rId10" Type="http://schemas.openxmlformats.org/officeDocument/2006/relationships/image" Target="../media/image47.png"/><Relationship Id="rId4" Type="http://schemas.openxmlformats.org/officeDocument/2006/relationships/image" Target="../media/image43.gif"/><Relationship Id="rId9" Type="http://schemas.microsoft.com/office/2007/relationships/hdphoto" Target="../media/hdphoto6.wdp"/></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51.png"/><Relationship Id="rId4" Type="http://schemas.openxmlformats.org/officeDocument/2006/relationships/image" Target="../media/image50.jpeg"/></Relationships>
</file>

<file path=ppt/slides/_rels/slide19.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gif"/><Relationship Id="rId7" Type="http://schemas.openxmlformats.org/officeDocument/2006/relationships/image" Target="../media/image5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microsoft.com/office/2007/relationships/hdphoto" Target="../media/hdphoto10.wdp"/><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microsoft.com/office/2007/relationships/hdphoto" Target="../media/hdphoto11.wdp"/><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2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jpeg"/><Relationship Id="rId4" Type="http://schemas.openxmlformats.org/officeDocument/2006/relationships/image" Target="../media/image70.jpeg"/></Relationships>
</file>

<file path=ppt/slides/_rels/slide2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98AAA-2292-A2BC-6139-8D6A8BC1D769}"/>
              </a:ext>
            </a:extLst>
          </p:cNvPr>
          <p:cNvSpPr>
            <a:spLocks noGrp="1"/>
          </p:cNvSpPr>
          <p:nvPr>
            <p:ph type="title"/>
          </p:nvPr>
        </p:nvSpPr>
        <p:spPr>
          <a:xfrm rot="16200000">
            <a:off x="-1756634" y="1740067"/>
            <a:ext cx="6858002" cy="3377863"/>
          </a:xfrm>
        </p:spPr>
        <p:txBody>
          <a:bodyPr anchor="ctr">
            <a:normAutofit/>
          </a:bodyPr>
          <a:lstStyle/>
          <a:p>
            <a:pPr algn="ctr"/>
            <a:r>
              <a:rPr lang="en-US" dirty="0">
                <a:ln>
                  <a:solidFill>
                    <a:schemeClr val="accent1">
                      <a:lumMod val="50000"/>
                    </a:schemeClr>
                  </a:solidFill>
                </a:ln>
                <a:solidFill>
                  <a:schemeClr val="accent1">
                    <a:lumMod val="60000"/>
                    <a:lumOff val="40000"/>
                  </a:schemeClr>
                </a:solidFill>
              </a:rPr>
              <a:t>Dig Site #8</a:t>
            </a:r>
            <a:br>
              <a:rPr lang="en-US" dirty="0">
                <a:ln>
                  <a:solidFill>
                    <a:schemeClr val="accent1">
                      <a:lumMod val="50000"/>
                    </a:schemeClr>
                  </a:solidFill>
                </a:ln>
                <a:solidFill>
                  <a:schemeClr val="accent1">
                    <a:lumMod val="60000"/>
                    <a:lumOff val="40000"/>
                  </a:schemeClr>
                </a:solidFill>
              </a:rPr>
            </a:br>
            <a:r>
              <a:rPr lang="en-US" dirty="0">
                <a:ln>
                  <a:solidFill>
                    <a:schemeClr val="accent1">
                      <a:lumMod val="50000"/>
                    </a:schemeClr>
                  </a:solidFill>
                </a:ln>
                <a:solidFill>
                  <a:schemeClr val="accent1">
                    <a:lumMod val="60000"/>
                    <a:lumOff val="40000"/>
                  </a:schemeClr>
                </a:solidFill>
              </a:rPr>
              <a:t>The Ten Plagues (5-7)</a:t>
            </a:r>
            <a:br>
              <a:rPr lang="en-US" dirty="0">
                <a:ln>
                  <a:solidFill>
                    <a:schemeClr val="accent1">
                      <a:lumMod val="50000"/>
                    </a:schemeClr>
                  </a:solidFill>
                </a:ln>
                <a:solidFill>
                  <a:schemeClr val="accent1">
                    <a:lumMod val="60000"/>
                    <a:lumOff val="40000"/>
                  </a:schemeClr>
                </a:solidFill>
              </a:rPr>
            </a:br>
            <a:r>
              <a:rPr lang="en-US" dirty="0">
                <a:ln>
                  <a:solidFill>
                    <a:schemeClr val="accent1">
                      <a:lumMod val="50000"/>
                    </a:schemeClr>
                  </a:solidFill>
                </a:ln>
                <a:solidFill>
                  <a:schemeClr val="accent1">
                    <a:lumMod val="60000"/>
                    <a:lumOff val="40000"/>
                  </a:schemeClr>
                </a:solidFill>
              </a:rPr>
              <a:t>Livestock, Boils, and Hail</a:t>
            </a:r>
            <a:br>
              <a:rPr lang="en-US" dirty="0">
                <a:ln>
                  <a:solidFill>
                    <a:schemeClr val="accent1">
                      <a:lumMod val="50000"/>
                    </a:schemeClr>
                  </a:solidFill>
                </a:ln>
                <a:solidFill>
                  <a:schemeClr val="accent1">
                    <a:lumMod val="60000"/>
                    <a:lumOff val="40000"/>
                  </a:schemeClr>
                </a:solidFill>
              </a:rPr>
            </a:br>
            <a:r>
              <a:rPr lang="en-US" dirty="0">
                <a:ln>
                  <a:solidFill>
                    <a:schemeClr val="accent1">
                      <a:lumMod val="50000"/>
                    </a:schemeClr>
                  </a:solidFill>
                </a:ln>
                <a:solidFill>
                  <a:schemeClr val="accent1">
                    <a:lumMod val="60000"/>
                    <a:lumOff val="40000"/>
                  </a:schemeClr>
                </a:solidFill>
              </a:rPr>
              <a:t>Exodus 9:1-35</a:t>
            </a:r>
          </a:p>
        </p:txBody>
      </p:sp>
      <p:pic>
        <p:nvPicPr>
          <p:cNvPr id="5" name="Picture 4">
            <a:extLst>
              <a:ext uri="{FF2B5EF4-FFF2-40B4-BE49-F238E27FC236}">
                <a16:creationId xmlns:a16="http://schemas.microsoft.com/office/drawing/2014/main" id="{F1829058-D863-9B4D-CD5C-F03AFC1BA9D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61296" y="-2"/>
            <a:ext cx="5782704" cy="68580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extLst>
      <p:ext uri="{BB962C8B-B14F-4D97-AF65-F5344CB8AC3E}">
        <p14:creationId xmlns:p14="http://schemas.microsoft.com/office/powerpoint/2010/main" val="1942204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6ABF76-B265-EF6D-9DF2-E3194A110071}"/>
              </a:ext>
            </a:extLst>
          </p:cNvPr>
          <p:cNvSpPr/>
          <p:nvPr/>
        </p:nvSpPr>
        <p:spPr>
          <a:xfrm>
            <a:off x="685800" y="384472"/>
            <a:ext cx="5334000" cy="923330"/>
          </a:xfrm>
          <a:prstGeom prst="rect">
            <a:avLst/>
          </a:prstGeom>
          <a:noFill/>
        </p:spPr>
        <p:txBody>
          <a:bodyPr wrap="none" lIns="91440" tIns="45720" rIns="91440" bIns="45720">
            <a:prstTxWarp prst="textWave1">
              <a:avLst/>
            </a:prstTxWarp>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Previously on</a:t>
            </a:r>
          </a:p>
        </p:txBody>
      </p:sp>
      <p:sp>
        <p:nvSpPr>
          <p:cNvPr id="5" name="Rectangle 4">
            <a:extLst>
              <a:ext uri="{FF2B5EF4-FFF2-40B4-BE49-F238E27FC236}">
                <a16:creationId xmlns:a16="http://schemas.microsoft.com/office/drawing/2014/main" id="{53421392-AD2A-9695-6675-159AD94DF228}"/>
              </a:ext>
            </a:extLst>
          </p:cNvPr>
          <p:cNvSpPr/>
          <p:nvPr/>
        </p:nvSpPr>
        <p:spPr>
          <a:xfrm>
            <a:off x="3444576" y="1066800"/>
            <a:ext cx="5686172" cy="923330"/>
          </a:xfrm>
          <a:prstGeom prst="rect">
            <a:avLst/>
          </a:prstGeom>
          <a:noFill/>
        </p:spPr>
        <p:txBody>
          <a:bodyPr wrap="none" lIns="91440" tIns="45720" rIns="91440" bIns="45720">
            <a:spAutoFit/>
          </a:bodyPr>
          <a:lstStyle/>
          <a:p>
            <a:pPr algn="ctr"/>
            <a:r>
              <a:rPr lang="en-US"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The Ten Plagues</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7" name="Picture 2">
            <a:extLst>
              <a:ext uri="{FF2B5EF4-FFF2-40B4-BE49-F238E27FC236}">
                <a16:creationId xmlns:a16="http://schemas.microsoft.com/office/drawing/2014/main" id="{12EA34D0-C218-2071-1D87-E18F8E801757}"/>
              </a:ext>
            </a:extLst>
          </p:cNvPr>
          <p:cNvPicPr>
            <a:picLocks noChangeAspect="1"/>
          </p:cNvPicPr>
          <p:nvPr/>
        </p:nvPicPr>
        <p:blipFill>
          <a:blip r:embed="rId2" cstate="screen">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backgroundRemoval t="9896" b="98047" l="9961" r="89844">
                        <a14:foregroundMark x1="44043" y1="90755" x2="43848" y2="96224"/>
                        <a14:foregroundMark x1="54199" y1="96354" x2="56836" y2="94271"/>
                        <a14:foregroundMark x1="65332" y1="98047" x2="62012" y2="93099"/>
                        <a14:foregroundMark x1="62012" y1="93099" x2="61914" y2="92708"/>
                        <a14:foregroundMark x1="64258" y1="76172" x2="66211" y2="71875"/>
                        <a14:foregroundMark x1="66211" y1="71875" x2="66797" y2="68099"/>
                        <a14:foregroundMark x1="43164" y1="66536" x2="47266" y2="66667"/>
                        <a14:foregroundMark x1="47266" y1="66667" x2="49316" y2="65755"/>
                        <a14:foregroundMark x1="49414" y1="36979" x2="50293" y2="49089"/>
                        <a14:foregroundMark x1="64160" y1="54036" x2="64160" y2="54036"/>
                        <a14:backgroundMark x1="37402" y1="48698" x2="40039" y2="69141"/>
                        <a14:backgroundMark x1="40039" y1="69141" x2="39844" y2="70573"/>
                        <a14:backgroundMark x1="11523" y1="45313" x2="33594" y2="75651"/>
                        <a14:backgroundMark x1="40625" y1="47917" x2="28711" y2="61458"/>
                        <a14:backgroundMark x1="28711" y1="61458" x2="28711" y2="61458"/>
                        <a14:backgroundMark x1="39063" y1="61198" x2="28809" y2="71354"/>
                        <a14:backgroundMark x1="41406" y1="49740" x2="29883" y2="45182"/>
                        <a14:backgroundMark x1="29883" y1="45182" x2="13770" y2="46615"/>
                        <a14:backgroundMark x1="13770" y1="46615" x2="5762" y2="57031"/>
                        <a14:backgroundMark x1="5762" y1="57031" x2="4980" y2="75391"/>
                        <a14:backgroundMark x1="4980" y1="75391" x2="13574" y2="82031"/>
                        <a14:backgroundMark x1="13574" y1="82031" x2="23047" y2="83594"/>
                        <a14:backgroundMark x1="23047" y1="83594" x2="37109" y2="80078"/>
                        <a14:backgroundMark x1="37109" y1="80078" x2="41406" y2="76953"/>
                        <a14:backgroundMark x1="41406" y1="76953" x2="39355" y2="70443"/>
                        <a14:backgroundMark x1="39355" y1="70443" x2="39453" y2="64063"/>
                        <a14:backgroundMark x1="39453" y1="64063" x2="40820" y2="59375"/>
                        <a14:backgroundMark x1="40820" y1="59375" x2="40918" y2="49479"/>
                        <a14:backgroundMark x1="47882" y1="44611" x2="47656" y2="51042"/>
                        <a14:backgroundMark x1="47656" y1="51042" x2="49609" y2="59766"/>
                        <a14:backgroundMark x1="49609" y1="59766" x2="50781" y2="61849"/>
                        <a14:backgroundMark x1="46094" y1="54036" x2="49609" y2="62240"/>
                        <a14:backgroundMark x1="47070" y1="71745" x2="52441" y2="70833"/>
                        <a14:backgroundMark x1="52441" y1="70833" x2="52637" y2="70703"/>
                        <a14:backgroundMark x1="54395" y1="65495" x2="48730" y2="75911"/>
                        <a14:backgroundMark x1="48730" y1="75911" x2="47363" y2="76953"/>
                        <a14:backgroundMark x1="64941" y1="69531" x2="66113" y2="68880"/>
                        <a14:backgroundMark x1="66106" y1="70861" x2="66016" y2="70443"/>
                        <a14:backgroundMark x1="65820" y1="69531" x2="66099" y2="70831"/>
                        <a14:backgroundMark x1="67090" y1="56250" x2="73145" y2="49349"/>
                        <a14:backgroundMark x1="66699" y1="54818" x2="64453" y2="59115"/>
                        <a14:backgroundMark x1="64453" y1="59115" x2="68848" y2="64323"/>
                        <a14:backgroundMark x1="68848" y1="64323" x2="67773" y2="75260"/>
                        <a14:backgroundMark x1="67773" y1="75260" x2="71973" y2="79297"/>
                        <a14:backgroundMark x1="71973" y1="79297" x2="78613" y2="78255"/>
                        <a14:backgroundMark x1="78613" y1="78255" x2="82520" y2="72656"/>
                        <a14:backgroundMark x1="82520" y1="72656" x2="81348" y2="64193"/>
                        <a14:backgroundMark x1="81348" y1="64193" x2="78613" y2="58984"/>
                        <a14:backgroundMark x1="78613" y1="58984" x2="75293" y2="55469"/>
                        <a14:backgroundMark x1="75293" y1="55469" x2="74805" y2="54167"/>
                        <a14:backgroundMark x1="49316" y1="45313" x2="49023" y2="41276"/>
                      </a14:backgroundRemoval>
                    </a14:imgEffect>
                  </a14:imgLayer>
                </a14:imgProps>
              </a:ext>
              <a:ext uri="{28A0092B-C50C-407E-A947-70E740481C1C}">
                <a14:useLocalDpi xmlns:a14="http://schemas.microsoft.com/office/drawing/2010/main"/>
              </a:ext>
            </a:extLst>
          </a:blip>
          <a:srcRect l="40625" t="15625" r="26432"/>
          <a:stretch>
            <a:fillRect/>
          </a:stretch>
        </p:blipFill>
        <p:spPr>
          <a:xfrm flipH="1">
            <a:off x="-152400" y="3458255"/>
            <a:ext cx="1785055" cy="3429000"/>
          </a:xfrm>
          <a:prstGeom prst="rect">
            <a:avLst/>
          </a:prstGeom>
        </p:spPr>
      </p:pic>
      <p:pic>
        <p:nvPicPr>
          <p:cNvPr id="9" name="Picture 2">
            <a:extLst>
              <a:ext uri="{FF2B5EF4-FFF2-40B4-BE49-F238E27FC236}">
                <a16:creationId xmlns:a16="http://schemas.microsoft.com/office/drawing/2014/main" id="{066E1FDB-6CB1-C29E-7ADD-0728489E010F}"/>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0" b="87459" l="15385" r="100000">
                        <a14:foregroundMark x1="51648" y1="25407" x2="48718" y2="85342"/>
                        <a14:foregroundMark x1="87179" y1="52932" x2="75458" y2="18404"/>
                        <a14:foregroundMark x1="75458" y1="18404" x2="60440" y2="10912"/>
                        <a14:foregroundMark x1="60440" y1="10912" x2="42491" y2="11889"/>
                        <a14:foregroundMark x1="42491" y1="11889" x2="27106" y2="17590"/>
                        <a14:foregroundMark x1="27106" y1="17590" x2="12454" y2="43648"/>
                        <a14:foregroundMark x1="12454" y1="43648" x2="15385" y2="53909"/>
                        <a14:foregroundMark x1="15385" y1="53909" x2="28571" y2="68730"/>
                        <a14:foregroundMark x1="19048" y1="22638" x2="23443" y2="16124"/>
                        <a14:foregroundMark x1="23443" y1="16124" x2="36996" y2="10586"/>
                        <a14:foregroundMark x1="36996" y1="10586" x2="54579" y2="9283"/>
                        <a14:foregroundMark x1="54579" y1="9283" x2="71062" y2="13029"/>
                        <a14:foregroundMark x1="71062" y1="13029" x2="80952" y2="19707"/>
                        <a14:foregroundMark x1="80952" y1="19707" x2="82418" y2="24267"/>
                        <a14:foregroundMark x1="28205" y1="26547" x2="34799" y2="28176"/>
                        <a14:backgroundMark x1="97802" y1="65472" x2="99634" y2="65472"/>
                        <a14:backgroundMark x1="99634" y1="59446" x2="94505" y2="62215"/>
                      </a14:backgroundRemoval>
                    </a14:imgEffect>
                  </a14:imgLayer>
                </a14:imgProps>
              </a:ext>
              <a:ext uri="{28A0092B-C50C-407E-A947-70E740481C1C}">
                <a14:useLocalDpi xmlns:a14="http://schemas.microsoft.com/office/drawing/2010/main"/>
              </a:ext>
            </a:extLst>
          </a:blip>
          <a:srcRect/>
          <a:stretch>
            <a:fillRect/>
          </a:stretch>
        </p:blipFill>
        <p:spPr>
          <a:xfrm>
            <a:off x="7574940" y="3315780"/>
            <a:ext cx="1772224" cy="3986806"/>
          </a:xfrm>
          <a:prstGeom prst="rect">
            <a:avLst/>
          </a:prstGeom>
        </p:spPr>
      </p:pic>
      <p:sp>
        <p:nvSpPr>
          <p:cNvPr id="10" name="TextBox 9">
            <a:extLst>
              <a:ext uri="{FF2B5EF4-FFF2-40B4-BE49-F238E27FC236}">
                <a16:creationId xmlns:a16="http://schemas.microsoft.com/office/drawing/2014/main" id="{340A7D19-BF4D-0DDA-CFBB-82E7F58B600B}"/>
              </a:ext>
            </a:extLst>
          </p:cNvPr>
          <p:cNvSpPr txBox="1"/>
          <p:nvPr/>
        </p:nvSpPr>
        <p:spPr>
          <a:xfrm>
            <a:off x="1828800" y="2133600"/>
            <a:ext cx="5943600" cy="4401205"/>
          </a:xfrm>
          <a:prstGeom prst="rect">
            <a:avLst/>
          </a:prstGeom>
          <a:noFill/>
        </p:spPr>
        <p:txBody>
          <a:bodyPr wrap="square" rtlCol="0">
            <a:spAutoFit/>
          </a:bodyPr>
          <a:lstStyle/>
          <a:p>
            <a:r>
              <a:rPr lang="en-US" sz="2000" dirty="0">
                <a:solidFill>
                  <a:schemeClr val="accent1">
                    <a:lumMod val="60000"/>
                    <a:lumOff val="40000"/>
                  </a:schemeClr>
                </a:solidFill>
              </a:rPr>
              <a:t>God told sent Moses to tell Pharoah to let God’s people go into the dessert for three days so they could worship him.  Pharoah hardened his heart against God and refused to listen.  Moses repeatedly warned Pharoah that bad things would happen if he did not listen, but Pharoah did not care.  So, God started sending plagues on Egypt to change Pharoah’s mind.  First, He changed all the water in Egypt to blood.  Second, he sent frogs EVERYWHERE. Third, came gnats (little insects to really bug the Egyptians). Next, God  upped the game by sending flies. God did all of this to get Pharoah to listen and let His people go.  But Pharoah absolutely refused.</a:t>
            </a:r>
          </a:p>
        </p:txBody>
      </p:sp>
      <p:pic>
        <p:nvPicPr>
          <p:cNvPr id="14" name="Picture 13">
            <a:extLst>
              <a:ext uri="{FF2B5EF4-FFF2-40B4-BE49-F238E27FC236}">
                <a16:creationId xmlns:a16="http://schemas.microsoft.com/office/drawing/2014/main" id="{90AA2AD0-FABB-2FCB-CA47-D31D93DED64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7477248" y="1959226"/>
            <a:ext cx="905904" cy="943655"/>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6" name="Picture 15">
            <a:extLst>
              <a:ext uri="{FF2B5EF4-FFF2-40B4-BE49-F238E27FC236}">
                <a16:creationId xmlns:a16="http://schemas.microsoft.com/office/drawing/2014/main" id="{D5C07343-949B-38E9-1897-030E1C5A59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918648" y="2059136"/>
            <a:ext cx="905904" cy="1063328"/>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8" name="Picture 17">
            <a:extLst>
              <a:ext uri="{FF2B5EF4-FFF2-40B4-BE49-F238E27FC236}">
                <a16:creationId xmlns:a16="http://schemas.microsoft.com/office/drawing/2014/main" id="{DB6CFD3B-F373-64EC-B9FE-786D7535E3AD}"/>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rot="20527766">
            <a:off x="269853" y="1234995"/>
            <a:ext cx="1366115" cy="92333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2" name="Picture 11">
            <a:extLst>
              <a:ext uri="{FF2B5EF4-FFF2-40B4-BE49-F238E27FC236}">
                <a16:creationId xmlns:a16="http://schemas.microsoft.com/office/drawing/2014/main" id="{A456DDFD-E28F-CEF5-06FE-9B3C0068CB8B}"/>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8269564" y="2590800"/>
            <a:ext cx="762000" cy="1066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extLst>
      <p:ext uri="{BB962C8B-B14F-4D97-AF65-F5344CB8AC3E}">
        <p14:creationId xmlns:p14="http://schemas.microsoft.com/office/powerpoint/2010/main" val="924457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WordArt 4"/>
          <p:cNvSpPr>
            <a:spLocks noChangeArrowheads="1" noChangeShapeType="1" noTextEdit="1"/>
          </p:cNvSpPr>
          <p:nvPr/>
        </p:nvSpPr>
        <p:spPr bwMode="auto">
          <a:xfrm>
            <a:off x="304800" y="304800"/>
            <a:ext cx="8686800" cy="914400"/>
          </a:xfrm>
          <a:prstGeom prst="rect">
            <a:avLst/>
          </a:prstGeom>
        </p:spPr>
        <p:txBody>
          <a:bodyPr wrap="none" fromWordArt="1">
            <a:prstTxWarp prst="textPlain">
              <a:avLst>
                <a:gd name="adj" fmla="val 50000"/>
              </a:avLst>
            </a:prstTxWarp>
          </a:bodyPr>
          <a:lstStyle/>
          <a:p>
            <a:pPr algn="ctr"/>
            <a:r>
              <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63500" dist="38099" dir="2700000" sy="50000" kx="2115830" algn="bl" rotWithShape="0">
                    <a:srgbClr val="C0C0C0">
                      <a:alpha val="79999"/>
                    </a:srgbClr>
                  </a:outerShdw>
                </a:effectLst>
                <a:latin typeface="Arial Black"/>
                <a:ea typeface="Arial Black"/>
                <a:cs typeface="Arial Black"/>
              </a:rPr>
              <a:t>Memory Verse</a:t>
            </a:r>
          </a:p>
        </p:txBody>
      </p:sp>
      <p:sp>
        <p:nvSpPr>
          <p:cNvPr id="2" name="TextBox 1"/>
          <p:cNvSpPr txBox="1"/>
          <p:nvPr/>
        </p:nvSpPr>
        <p:spPr>
          <a:xfrm>
            <a:off x="0" y="1371600"/>
            <a:ext cx="9144000" cy="5139869"/>
          </a:xfrm>
          <a:prstGeom prst="rect">
            <a:avLst/>
          </a:prstGeom>
          <a:noFill/>
        </p:spPr>
        <p:txBody>
          <a:bodyPr wrap="square" rtlCol="0">
            <a:spAutoFit/>
          </a:bodyPr>
          <a:lstStyle/>
          <a:p>
            <a:pPr lvl="0" algn="ctr"/>
            <a:r>
              <a:rPr lang="en-US" sz="6000" b="1" dirty="0">
                <a:ln>
                  <a:solidFill>
                    <a:schemeClr val="accent1">
                      <a:lumMod val="50000"/>
                    </a:schemeClr>
                  </a:solidFill>
                </a:ln>
                <a:solidFill>
                  <a:schemeClr val="accent1">
                    <a:lumMod val="20000"/>
                    <a:lumOff val="80000"/>
                  </a:schemeClr>
                </a:solidFill>
                <a:latin typeface="Aharoni" panose="02010803020104030203" pitchFamily="2" charset="-79"/>
                <a:cs typeface="Aharoni" panose="02010803020104030203" pitchFamily="2" charset="-79"/>
              </a:rPr>
              <a:t>A person may think their own ways are right, </a:t>
            </a:r>
          </a:p>
          <a:p>
            <a:pPr lvl="0" algn="ctr"/>
            <a:r>
              <a:rPr lang="en-US" sz="6000" b="1" dirty="0">
                <a:ln>
                  <a:solidFill>
                    <a:schemeClr val="accent1">
                      <a:lumMod val="50000"/>
                    </a:schemeClr>
                  </a:solidFill>
                </a:ln>
                <a:solidFill>
                  <a:schemeClr val="accent1">
                    <a:lumMod val="20000"/>
                    <a:lumOff val="80000"/>
                  </a:schemeClr>
                </a:solidFill>
                <a:latin typeface="Aharoni" panose="02010803020104030203" pitchFamily="2" charset="-79"/>
                <a:cs typeface="Aharoni" panose="02010803020104030203" pitchFamily="2" charset="-79"/>
              </a:rPr>
              <a:t>but the Lord weighs </a:t>
            </a:r>
          </a:p>
          <a:p>
            <a:pPr lvl="0" algn="ctr"/>
            <a:r>
              <a:rPr lang="en-US" sz="6000" b="1" dirty="0">
                <a:ln>
                  <a:solidFill>
                    <a:schemeClr val="accent1">
                      <a:lumMod val="50000"/>
                    </a:schemeClr>
                  </a:solidFill>
                </a:ln>
                <a:solidFill>
                  <a:schemeClr val="accent1">
                    <a:lumMod val="20000"/>
                    <a:lumOff val="80000"/>
                  </a:schemeClr>
                </a:solidFill>
                <a:latin typeface="Aharoni" panose="02010803020104030203" pitchFamily="2" charset="-79"/>
                <a:cs typeface="Aharoni" panose="02010803020104030203" pitchFamily="2" charset="-79"/>
              </a:rPr>
              <a:t>the heart.</a:t>
            </a:r>
          </a:p>
          <a:p>
            <a:pPr lvl="0" algn="ctr"/>
            <a:endParaRPr lang="en-US" sz="2000" b="1" dirty="0">
              <a:ln>
                <a:solidFill>
                  <a:schemeClr val="accent1">
                    <a:lumMod val="50000"/>
                  </a:schemeClr>
                </a:solidFill>
              </a:ln>
              <a:solidFill>
                <a:schemeClr val="accent1">
                  <a:lumMod val="20000"/>
                  <a:lumOff val="80000"/>
                </a:schemeClr>
              </a:solidFill>
              <a:latin typeface="Aharoni" panose="02010803020104030203" pitchFamily="2" charset="-79"/>
              <a:cs typeface="Aharoni" panose="02010803020104030203" pitchFamily="2" charset="-79"/>
            </a:endParaRPr>
          </a:p>
          <a:p>
            <a:pPr algn="ctr"/>
            <a:r>
              <a:rPr lang="en-US" sz="6000" b="1" dirty="0">
                <a:ln>
                  <a:solidFill>
                    <a:schemeClr val="accent1">
                      <a:lumMod val="50000"/>
                    </a:schemeClr>
                  </a:solidFill>
                </a:ln>
                <a:solidFill>
                  <a:schemeClr val="accent1">
                    <a:lumMod val="20000"/>
                    <a:lumOff val="80000"/>
                  </a:schemeClr>
                </a:solidFill>
                <a:latin typeface="Aharoni" panose="02010803020104030203" pitchFamily="2" charset="-79"/>
                <a:cs typeface="Aharoni" panose="02010803020104030203" pitchFamily="2" charset="-79"/>
              </a:rPr>
              <a:t>Proverbs 21:2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E93EDB9C-921A-409C-363C-B00FCB8CAD1A}"/>
              </a:ext>
            </a:extLst>
          </p:cNvPr>
          <p:cNvSpPr/>
          <p:nvPr/>
        </p:nvSpPr>
        <p:spPr>
          <a:xfrm>
            <a:off x="2019298" y="1638300"/>
            <a:ext cx="5105404" cy="3581400"/>
          </a:xfrm>
          <a:prstGeom prst="wedgeRoundRectCallout">
            <a:avLst>
              <a:gd name="adj1" fmla="val -90971"/>
              <a:gd name="adj2" fmla="val -97106"/>
              <a:gd name="adj3" fmla="val 16667"/>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dirty="0">
                <a:ln>
                  <a:solidFill>
                    <a:schemeClr val="accent1">
                      <a:lumMod val="50000"/>
                    </a:schemeClr>
                  </a:solidFill>
                </a:ln>
                <a:latin typeface="Bahnschrift SemiBold" panose="020B0502040204020203" pitchFamily="34" charset="0"/>
              </a:rPr>
              <a:t>Read Exodus 9:1</a:t>
            </a:r>
          </a:p>
        </p:txBody>
      </p:sp>
      <p:pic>
        <p:nvPicPr>
          <p:cNvPr id="7" name="Picture 2">
            <a:extLst>
              <a:ext uri="{FF2B5EF4-FFF2-40B4-BE49-F238E27FC236}">
                <a16:creationId xmlns:a16="http://schemas.microsoft.com/office/drawing/2014/main" id="{85484D36-8A2E-F213-4B35-E8099E7BEA26}"/>
              </a:ext>
            </a:extLst>
          </p:cNvPr>
          <p:cNvPicPr>
            <a:picLocks noChangeAspect="1"/>
          </p:cNvPicPr>
          <p:nvPr/>
        </p:nvPicPr>
        <p:blipFill>
          <a:blip r:embed="rId3" cstate="screen">
            <a:clrChange>
              <a:clrFrom>
                <a:srgbClr val="000000">
                  <a:alpha val="0"/>
                </a:srgbClr>
              </a:clrFrom>
              <a:clrTo>
                <a:srgbClr val="000000">
                  <a:alpha val="0"/>
                </a:srgbClr>
              </a:clrTo>
            </a:clrChange>
            <a:extLst>
              <a:ext uri="{BEBA8EAE-BF5A-486C-A8C5-ECC9F3942E4B}">
                <a14:imgProps xmlns:a14="http://schemas.microsoft.com/office/drawing/2010/main">
                  <a14:imgLayer r:embed="rId4">
                    <a14:imgEffect>
                      <a14:backgroundRemoval t="9896" b="98047" l="9961" r="89844">
                        <a14:foregroundMark x1="44043" y1="90755" x2="43848" y2="96224"/>
                        <a14:foregroundMark x1="54199" y1="96354" x2="56836" y2="94271"/>
                        <a14:foregroundMark x1="65332" y1="98047" x2="62012" y2="93099"/>
                        <a14:foregroundMark x1="62012" y1="93099" x2="61914" y2="92708"/>
                        <a14:foregroundMark x1="64258" y1="76172" x2="66211" y2="71875"/>
                        <a14:foregroundMark x1="66211" y1="71875" x2="66797" y2="68099"/>
                        <a14:foregroundMark x1="43164" y1="66536" x2="47266" y2="66667"/>
                        <a14:foregroundMark x1="47266" y1="66667" x2="49316" y2="65755"/>
                        <a14:foregroundMark x1="49414" y1="36979" x2="50293" y2="49089"/>
                        <a14:foregroundMark x1="64160" y1="54036" x2="64160" y2="54036"/>
                        <a14:backgroundMark x1="37402" y1="48698" x2="40039" y2="69141"/>
                        <a14:backgroundMark x1="40039" y1="69141" x2="39844" y2="70573"/>
                        <a14:backgroundMark x1="11523" y1="45313" x2="33594" y2="75651"/>
                        <a14:backgroundMark x1="40625" y1="47917" x2="28711" y2="61458"/>
                        <a14:backgroundMark x1="28711" y1="61458" x2="28711" y2="61458"/>
                        <a14:backgroundMark x1="39063" y1="61198" x2="28809" y2="71354"/>
                        <a14:backgroundMark x1="41406" y1="49740" x2="29883" y2="45182"/>
                        <a14:backgroundMark x1="29883" y1="45182" x2="13770" y2="46615"/>
                        <a14:backgroundMark x1="13770" y1="46615" x2="5762" y2="57031"/>
                        <a14:backgroundMark x1="5762" y1="57031" x2="4980" y2="75391"/>
                        <a14:backgroundMark x1="4980" y1="75391" x2="13574" y2="82031"/>
                        <a14:backgroundMark x1="13574" y1="82031" x2="23047" y2="83594"/>
                        <a14:backgroundMark x1="23047" y1="83594" x2="37109" y2="80078"/>
                        <a14:backgroundMark x1="37109" y1="80078" x2="41406" y2="76953"/>
                        <a14:backgroundMark x1="41406" y1="76953" x2="39355" y2="70443"/>
                        <a14:backgroundMark x1="39355" y1="70443" x2="39453" y2="64063"/>
                        <a14:backgroundMark x1="39453" y1="64063" x2="40820" y2="59375"/>
                        <a14:backgroundMark x1="40820" y1="59375" x2="40918" y2="49479"/>
                        <a14:backgroundMark x1="47882" y1="44611" x2="47656" y2="51042"/>
                        <a14:backgroundMark x1="47656" y1="51042" x2="49609" y2="59766"/>
                        <a14:backgroundMark x1="49609" y1="59766" x2="50781" y2="61849"/>
                        <a14:backgroundMark x1="46094" y1="54036" x2="49609" y2="62240"/>
                        <a14:backgroundMark x1="47070" y1="71745" x2="52441" y2="70833"/>
                        <a14:backgroundMark x1="52441" y1="70833" x2="52637" y2="70703"/>
                        <a14:backgroundMark x1="54395" y1="65495" x2="48730" y2="75911"/>
                        <a14:backgroundMark x1="48730" y1="75911" x2="47363" y2="76953"/>
                        <a14:backgroundMark x1="64941" y1="69531" x2="66113" y2="68880"/>
                        <a14:backgroundMark x1="66106" y1="70861" x2="66016" y2="70443"/>
                        <a14:backgroundMark x1="65820" y1="69531" x2="66099" y2="70831"/>
                        <a14:backgroundMark x1="67090" y1="56250" x2="73145" y2="49349"/>
                        <a14:backgroundMark x1="66699" y1="54818" x2="64453" y2="59115"/>
                        <a14:backgroundMark x1="64453" y1="59115" x2="68848" y2="64323"/>
                        <a14:backgroundMark x1="68848" y1="64323" x2="67773" y2="75260"/>
                        <a14:backgroundMark x1="67773" y1="75260" x2="71973" y2="79297"/>
                        <a14:backgroundMark x1="71973" y1="79297" x2="78613" y2="78255"/>
                        <a14:backgroundMark x1="78613" y1="78255" x2="82520" y2="72656"/>
                        <a14:backgroundMark x1="82520" y1="72656" x2="81348" y2="64193"/>
                        <a14:backgroundMark x1="81348" y1="64193" x2="78613" y2="58984"/>
                        <a14:backgroundMark x1="78613" y1="58984" x2="75293" y2="55469"/>
                        <a14:backgroundMark x1="75293" y1="55469" x2="74805" y2="54167"/>
                        <a14:backgroundMark x1="49316" y1="45313" x2="49023" y2="41276"/>
                      </a14:backgroundRemoval>
                    </a14:imgEffect>
                  </a14:imgLayer>
                </a14:imgProps>
              </a:ext>
              <a:ext uri="{28A0092B-C50C-407E-A947-70E740481C1C}">
                <a14:useLocalDpi xmlns:a14="http://schemas.microsoft.com/office/drawing/2010/main"/>
              </a:ext>
            </a:extLst>
          </a:blip>
          <a:srcRect l="40625" t="15625" r="26432"/>
          <a:stretch>
            <a:fillRect/>
          </a:stretch>
        </p:blipFill>
        <p:spPr>
          <a:xfrm>
            <a:off x="7206545" y="4247929"/>
            <a:ext cx="1785055" cy="3429000"/>
          </a:xfrm>
          <a:prstGeom prst="rect">
            <a:avLst/>
          </a:prstGeom>
        </p:spPr>
      </p:pic>
      <p:pic>
        <p:nvPicPr>
          <p:cNvPr id="9" name="Picture 2">
            <a:extLst>
              <a:ext uri="{FF2B5EF4-FFF2-40B4-BE49-F238E27FC236}">
                <a16:creationId xmlns:a16="http://schemas.microsoft.com/office/drawing/2014/main" id="{D7B4A135-999D-5AFD-C7AD-F2EC09FFAEA4}"/>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0" b="87459" l="15385" r="100000">
                        <a14:foregroundMark x1="51648" y1="25407" x2="48718" y2="85342"/>
                        <a14:foregroundMark x1="87179" y1="52932" x2="75458" y2="18404"/>
                        <a14:foregroundMark x1="75458" y1="18404" x2="60440" y2="10912"/>
                        <a14:foregroundMark x1="60440" y1="10912" x2="42491" y2="11889"/>
                        <a14:foregroundMark x1="42491" y1="11889" x2="27106" y2="17590"/>
                        <a14:foregroundMark x1="27106" y1="17590" x2="12454" y2="43648"/>
                        <a14:foregroundMark x1="12454" y1="43648" x2="15385" y2="53909"/>
                        <a14:foregroundMark x1="15385" y1="53909" x2="28571" y2="68730"/>
                        <a14:foregroundMark x1="19048" y1="22638" x2="23443" y2="16124"/>
                        <a14:foregroundMark x1="23443" y1="16124" x2="36996" y2="10586"/>
                        <a14:foregroundMark x1="36996" y1="10586" x2="54579" y2="9283"/>
                        <a14:foregroundMark x1="54579" y1="9283" x2="71062" y2="13029"/>
                        <a14:foregroundMark x1="71062" y1="13029" x2="80952" y2="19707"/>
                        <a14:foregroundMark x1="80952" y1="19707" x2="82418" y2="24267"/>
                        <a14:foregroundMark x1="28205" y1="26547" x2="34799" y2="28176"/>
                        <a14:backgroundMark x1="97802" y1="65472" x2="99634" y2="65472"/>
                        <a14:backgroundMark x1="99634" y1="59446" x2="94505" y2="62215"/>
                      </a14:backgroundRemoval>
                    </a14:imgEffect>
                  </a14:imgLayer>
                </a14:imgProps>
              </a:ext>
              <a:ext uri="{28A0092B-C50C-407E-A947-70E740481C1C}">
                <a14:useLocalDpi xmlns:a14="http://schemas.microsoft.com/office/drawing/2010/main"/>
              </a:ext>
            </a:extLst>
          </a:blip>
          <a:srcRect/>
          <a:stretch>
            <a:fillRect/>
          </a:stretch>
        </p:blipFill>
        <p:spPr>
          <a:xfrm>
            <a:off x="152400" y="3969026"/>
            <a:ext cx="1772224" cy="3986806"/>
          </a:xfrm>
          <a:prstGeom prst="rect">
            <a:avLst/>
          </a:prstGeom>
        </p:spPr>
      </p:pic>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51205" name="AutoShape 5" descr="data:image/jpeg;base64,/9j/4AAQSkZJRgABAQAAAQABAAD/2wCEAAkGBxQTEBITEhQUFRQVFxobGBcYFhwaFxocGBUXFxYUHBwaHSggGBomHBsWITQhKCkrLi8uFx8zODMsNy0tLisBCgoKDg0OGhAQGi0kHyQsLCwsLCwsLCwsLCwvLCwsLCwsLCwsNywsLCwsLCwsLCwsLCwsLCwsLCwsLCwsLCwsLP/AABEIAMkA+wMBIgACEQEDEQH/xAAcAAEAAgIDAQAAAAAAAAAAAAAABgcBCAIDBQT/xABHEAABAwICBwYCCAMFBgcAAAABAAIDBBESIQUGBzFBUWETIjJxgZFioRRCUnKCkrHBI6LwM0NTk9EIY3OjssMVFiQ0dLPC/8QAGQEBAAMBAQAAAAAAAAAAAAAAAAECAwQF/8QAJxEBAAICAQMEAQUBAAAAAAAAAAECAxEhBBIxIkFRYRMUMkJxgSP/2gAMAwEAAhEDEQA/ALxREQEREBERAREQEREBERAREQEREBERAREQEREBEXRW1kcTHSSvZGxuZc9wa0eZOQQd64veACSQABckmwAG8k8Aqu1l20U8ZLKON1Q4f3jrsi9LjE/2A5FRTRut9fXdq6omAg3CJjGtYTkTnYvIFhvccz0VMl4pXulalZtOnLbDr0amVtDTO7pc0E3sCXEAE8t+XIEniLT7SWuhE9HR0l5HPe1rpLXuG2xkYvq23u+LLmNetKRE1s0jSbCQlrgc733gjkePRXFsWqIbF9Q+9RcsiL92E2uA473k5Z523XuVnzqOfPlfjn6XCiIt2QiIgIiICIiAiIgIiICIiAiIgIiICIiAiIgIiICIoXtF17Zo+MMjDZKp4u1h3Nbe3aPtnbeAMi4g8ASA4647R4KLtGNjmlnaPD2b2MGdgXSObbD1biuqJ1n1lqa+THUyYgD3IxlGz7refxG56ppzT9TWPx1Mz5M7ht7Mb91g7o87X5kr59HaPMr2D6pdhJ9C4/IH5KlrREblaI3w5aG0T2t3yHDCzxO3X+EH919GkKgu7jS4RtFgwDC0DgLb3ZcTvvuClUsAbGGsYDh8DeAPB2fLff8AdeZT6BOI9o+45jxOO8kk9b+fRckZome63+OicUxGoR6Okc7wtvnb1s5wHs0qbaOpRHCyPkM+pObvmSs01GxlsLbW/fefPIey8TSejao1AfHI3sw7Fa9nWy7lrEHcbH4uizvk/LOt6helPx8+Vl6v65yQAMmvLEON/wCIwdD9cdDn13BWY1wIBG4qhxL3QSCLgXBzIvwNrjLopvqbrbgDYKh3c3RyE+Hk1x+zydw45btOnz/xtP8ASmbF71WEiIu5yiIiAiIgIiICIiAiIgIiICIiAiIgIiICIuEsga0ucQABckkAe5yCDmtcdpUUYrpOzdG4kkvLZpJpC7iZHOGBpyAEbCQ0C3IL1df9bqqaVzG1LGwnIRU8pdZvOWRoDXOPFrXEDd1MEwWVZlMQ6gzMAZkmwHMncFMdBUnZwtBFnElx5i+Q9bWC87QGjzic97chkAeYIJPoQPXyUhuuHqMm/TDrw016pZuutx7zfUepsf2K5rhKzECLkciN4PArlbuy6XXChimcxznRu7hs57WkxnK4dcXw35Hd1yJwJm/aHuFM1mCJdl1wayxy3cRw8xyWbri+UC1yBc2Fza55Dmd6gSvVnXJ1MBFMHSRfVt4mfCL5Ob8NwRwysBY9BXRzRtkjcHMduO7cbEWOYIIIt0WusOipG1sk2O8Ujc2k54hawt0tcFSGLT74h2YbcDqeOf7ruxZtemZ3GnLkx75iF5IiLscwiIgIiICIvmr6+OFmOV7WN5uNr9AN5PQIPpRV/pbaGc200dh9uT9QwH9T5hRCv0tPNftZZHg7wXWb+UWb8lz36mkeOW1cFp88Ljn0pAw2fNE08nSNB+ZXOlr4pb9nJG+2/A8O/QqjAANyzxB4jMHiDzHJZfq/pp+n+19oqeoNbKuKwbKXgcJBjHue9/Mvdpto0gH8SBjjza8t+RDv1WteppP0znBaFiIobBtEgOT4pm9QGlv/AFX+S+ka+0n+9H4P9CtIy0+YU/Hb4SlFGf8Az3R28b/Lsn/6WXnaR2i04Y8NgmlytYhga6+WHNxNjuzFk/LT5g/Hb4efrptObC50NGGyyDJ0pzjadxDbf2jhmN9geZBAqnTGmaiqN6iaSXkHHuDqGCzR6BZ0zUVVRNJPNhvcA5WY0AhrYowOAyA38SSTv+6h0U0AGQXdy4D/AFKzvmrEb2tXHMvAjZiIA3n+r+XVeporRZJD3+EG4H2uRsdwXsRUzGuLgMzvPHM3Pz/Qcgu665r9RMxqG9cMRzI0WFgsrCLnbsosL6tFURnnihH944A9G73n0aHH0UxG50iZ1G1oaiUHZUUZI70t5D+LwfyBvrdSCyNaAABkBkAsr16x2xEPOmdzt8dboqCX+1ijeebmgn33hQnXHUNjo8VNHiH14iS6+dw9mI3BHK/lmLGwkVb462jlNbzXwp7RGodZIPEYmcDMLv8AQWxH8XuVYFDqdSsjYx0YkcBm93iceJNsh5KQoopirTwm2S1hERaKCjOuevFNo5g7Ul8rhdkLLF54Yjc2Y34jyNrnJfXrlrEygo5Kh9iQLRs+3IfAzy4k8ACeC1br6ySaV8szi+SQlznHeSf0A3AcAAEEp1l2nV9U52GU00R3Rwmxt1ktjJ8iB0UU+nTf403+a/8A1XU1hJAAJJNgALkk5AADeeiuTV3ZdT01IavSQdJIGY+wxYWMNriNxabyPvYb8Nzax3mEq20PW10hwR1dU1g3n6RKGt/m39ApPS0gZmS57yO9I9xdI7zcc7dNy7WsaL4WMYCScLGhrRfgANwXJedlzTedeztx44r/AGyiwixaMosIgyiwiDKLCIMosIgOF9+fH23FZWEQZRYRBlYxZ24ouEjb+Y3H+uCDsU02Y6PxTSTndG3C37z8yfMNFvxqDtfcX3c+nNXLqbo3sKONpFnu77+eJ+dj1Awt/Cujpqbvv4Y57arr5e2iIvQcYiIgIiICIiCl/wDaA0leSkpgfC10rh1ccEZ9hL7qpLKdbZqgP0xMP8KOJh/J2v8A3FCLKEpZsm0UKjS1OHeGEOmI59nYM/5joz6K4dqFUW00cY/vJM+oYMX/AFYD6KsthrgNKm+800gH54jb2B9lYm1bwU33n/o1Z5Z/5yvj/fCvEWEXmu5lFhEGUWEQZRYRBlFhEGUWEQZRYRBlFhEGUWEQfdoGkElZTsd4XyNDhzAN7fK3kfJXkqFoqrspY5f8N7X/AJXBxHqBZX0u3pZ9MuTqPMCIi6mAiIgIiICIiDWPaHLj0rXO/wB6W/ka2P8A/Kj1l7GtUmOvrHc6ib5SuC8uyolJ9lk5Zpijtuc57SOYdDJ++E+itras3+BAeUtveNx/ZVLsxZfTFCPjkPtTzH9lcm0+O9E0/Zlafdrm/uq5OaStT90KrRYRec7mUWEQZRYJXmU9Q2dxu4YBk1m7Hbe9wPibyG62Z3i0xCJl6bXA7iD5LKwihLKLCIMosIgyiwiDKLCw110HJFhEHdTUrpntiYLukOEeZyv5DeegKvxoyVf7MdCeKreN92ReW57/AH7o8nc1YK7unp2138uTNbc6+BERdDEREQEREBfFpnSTaeCSZ4c4NGTWi73u3NjaBvc42AHVfao/r5pz6HQTSg2eRgj+++4b52zd5NKDWuV5c5zneJxJPmTc/NcbLk1lgAOC+3Q+i31NRFBFbHK7CL7hkS5x6BoJPkqLJpsd0HI6tiqi3+E0TgO5Oa2NvzEpt9xytTXyDHo6oH2Q1/5HtefkCvv0BoeOkpo6eId1gtc73E5ueepNz6r5tcpg3R9UXG14nNHm8YGj3IU2j0yR5hSiLii8x3OSwSuEkgAuTb+t3VfLLJi35Dlz6n/T+hMV2iZcKg9qbH+y5fb8/g6cfLfZ+yiBskFU17WvaXsu1wBB7p4FVldXBsppMFBj4yyOd6NtGB7tPuunDHqY5Z9LGl9nkLyXQOdCfs+NnsTceht0UP0nqbVw3/h9o37UXf8A5bB1/T1VyItbYKWZVy2hr48EEtIIcN4IsR5g5hYV91tBFMLSxskHJzQ79dyjWkNntK+5jxwn4XYm+z75dAQsbdNPtLWM8e6qUUv0js7qWXMTo5h+R/s7u/zLwKrQFVH46eYeTC8e7Lj5rGcdo8w1i9Z93nouyelkY0ufHK1o3l0bgMzYZkc18bqoDg4+TT++Sr2yncPoXTTyB2O24PI9gAfncei62yvcQGM7xNgHHeSbDJt7524qT6walyUILmXkgJLi/i1zzicHADutxE2OeVgTffaKTqZRNo3p4JK6y1xHiIPS2XuM1zRUWXhqtXRTUkToQGta0NwfYLQAWHy58QQeK9ZU1qVrB9EqO+f4MlhJyb9mT049Cd9grkBXo4r99XFkp2yyiItFBERAREQFRe17T/0is7Bh/hU2XQyHxn8OTehDuauTWHSP0eknn4xxucOpAOEepsPVayOJJJcSXEkkneScyT1JVbSmHBkZJDQCSSAAN5JyAHMqxditB/66oc4d6GPD5Oc+x+TSPVeXsw0I2pq3h2XZsbI11rgPZUQvblcXuGuG/cSve0VEaKh0tVwF7WyPZFBI43c4MkMbpwebnPc6+64FhYKI+U/S0tKaWhp24ppGsHAE949GtGbj5BVXrnrUaxzWMBbCw3APie7MYzyFr2HUk8hE6adz2h73Fzze7nG7jYkAknMrora0NyFi7jyHn16Lmvktee2HRTHFeZfavT0HoKarfhhbkPE85Mb5nieguc19WpGqstZZ0hLYQe8+wBPwM4X4E7h13K4qGiZDG2OJoYxoyA/XqTvJOZUY8HdzPgvl1xCv9adVYaTRMxHfmvFeUix/tmAho+o2xOXHiSqwurg2uVoZQCO/elkaAOjDjJ8gQ33Cpu60yViJ1CMczMbl3wROe9rGC7nuDWjm5xDWj3IWxOiaFsEEULd0bA3zsMz5k5+qqbZPojtaszuHcpxl1e8EN87NxHocKuRaYq6jbPLbc6ERFqyEREBERBH9fo8Wjakcmg/le137KjcSv7WqAvoato3mCS3ngdh+dlr5iXPmjmG+HxKT7P6HttIQA7o7yH8Hh/nLFd7mggggEHIg7j0VUbHYL1NRJ9iJrf8AMff/ALZVsK+KNVUyz6lda06gG5kowLHMwk2t9wnK3wm1uB3BQCeJzHFj2lrhva4EOHoc1sIvJ1g1cp6xmGojDiPC8ZSM+67ePLcbZgqt8ETzHC1M0xxKjlZuzXWLtGfRZD34xeMn6zB9Xzb+luRKrvXDViqoHXLjJATZsoA9Gv4td8j8hH4NJyskjlY8tfGbtcMrHn15W3EXHErPHS1LNLTF6tnkUY1D1tbXwEkBs8dhIwbs74ZG/C6xy4EEZ7zJ11uWY0IiICIiCPbQYC/RlWGi57O9h8JDj8gtf9GUfbTRRA2MjwwH4nHC2/TEQFtCQqx101Hhikp6iFro4hIxk2A5xNIZHFM0cBGQHHfzta6rMJh07NdVqmnfHUPaRHURlr24rFrHsa9jzuLXte0tI4YwQd9uzbTWNipqWkjAa1zi7C0ANDImhrWW4C7m2+4rNhxYW47YrDFbde2dul1r/tV0x9I0nKAe5ABE3zbcyHzxlzfwhJ4hNeZRftTa13W5XNvbcp5s91AdV4aipBbTb2t3Om6i2bY+u88Ms15WzTVf6dVXkF6eGzpOTib4IvWxJ6C3ELYNrQAAMgNwUVqva/s4U0DY2NYxoaxos1oFgANwAXYiK7JSe13SBdpERX7sUTQBwxPJe49CR2fsFCnSAbyAro2h6hitBngIbUtbaxPdkA3NP2XDg70PAikKiF0b3RyNcx7TZzXCzgeRv/WaytXlvS3Gl7bJomjRkbm+J75C/wAxIWN/kaxTJUZsv1wFJKYJjanmcLHhG82GI8muyB5WByFyrzWlfDK8ciIilUREQEREHVUsxMeObSPcLWaJ/db5D9Fs3M4BricgAb+y1XbODGAL5gcLcM96yyRvTXFPlc+xeEfRqiW3ilDb23hjAd/EXe75qxFD9k8OHRUB+26Rx/zXtHyAUwWlY1Clp3IiIpVddRA2RjmPa1zHAhzXC7SDvBB3hUFtG1U+gVAMdzTy3MdzctI8URPG2RBO8HiQStgVHNoOgvpmj5owLyMHaRc8bASAOWIYm/jKiY2tWdSq/YzX4NImMnKaJwtzc0h4/lD/AHV5rV/VPSXY11JMCLNlZc/A44Hn8jnLaBRVN/IiIrKCIiAuMsYc0tcAWuBBBFwQciCOIXJEHka1aZbRUc1Q638NvdB+s892Nnq4ge61gL3Pdnd73u9XOcf1JPzU+2ya3CpnFJC4GGndd7gcny2IIHMMBI8y7kF0bGdX/pNcZ3i8dLZ2YyMjr9mOuGxd0IZzVZ5XjiFv6javChoo4cu0PflI4yOAxeYGTR0aFIERWUEREBRfXbUqGvZc2jnaO5KB7MePrM+Y4cbyhEGrem9EzUkzoahmB49WuHBzT9Zp5+hsbhWbso17xYKGqd3t0Eh4jhC4/a+yeO7fbFO9btWYq+nMUmThnHIB3mOtk4cxwI4j0I1v03ouWlnfTztwyMPo4HwvaeLTwPmMiCFXWmm+6G1iKodnG0/w0te/kI6hx9mSnnyfx455m3grKTGhERECLhLKGtLnENa0Ekk2AAzJJO4KnNd9rZdih0fdrcwagjvH/hNPhHxHPkBkUTEbSTaprpHTwSUsT71MrcLsP90xw7xceDi05DfnfzpXR1JJPKyGFpfI82a0fqeTRvJ4Bdmrug566o7KBpc89573E4WgnOR7szmb8yTfethNS9TYNHxWZ35XAdpKR3nfCPssHBo9bnNV1tffa9PV3RYpaSCnBv2UbWk83W7zvV1z6r0URWZiIiAiIg1a1upOyr6yLg2aS3QOcXN+RC2L1L0uKugpp+LmAP8Avt7kg/MHKgdp8RZpitB4va4dQ6KN37keisDYDpQuhq6Y7o3Mkb5ShzXNHQGO/wCNVjyvPhbCIisoIiIBKhG2DTM1NoxzoCWukkbG543sa5ri5wPAmwbfhjyzVY7ZdZJKmvfSMLjBAQ3APC+S13vNvFbEG57sJ5qGQ1lVM1lE180rTJ3IMRcMdi0WB3ZX6DM9VCXw4gByAWzezHQH0PRsLHC0sg7WXnieAQ09Wtwt/CoDqfsakEscte9gY0h3YMJcXEG4a92QA5gXvuurpSIJkREUoEREBERAUL2o6pCupHPjbephBdERvcN7oeuIDLk63VTREGnuNbFbGtIPm0THjcXGJ74wTvwtILG+jSB5AKp9sNZE/SskUMEcZis17mNDXSve1jy51gL2uGi/xc17Ww3T7oKt9HKHBlT3o7ggCVjSSMx9Zjf+WOaiFpncL2VXa97W20szqejYyaRhtJI4ns2kb4xhILnDibgDdmb2ke1PWE0WjJpGG0slooiN4c+4Lx1a0Od5tC1r0bG24c8gNGYBO/rnwUqrL102ptrdHOphDJFPIWiXMGMNa8OcGuvidewFi0bzv4wXVrQc1dUsp4Bdzs3OPhY0eKR3QXGXEkDivY1f2d1dbKOyjdFBYXnlBwnmWA96Q+WVwcwr61O1Sg0dB2UAJc7OSR3jeeZ5AcGjIeZJMaTt26p6sw0FOIYR1e8+KR3F7v2G4DJe0iKUCIiAiIgIiIKS2/0cDZqaVrrVD2lr2X3xt8EhHCziW343P2V1/wCz5IPpVYOJhjIHQPdf9W+68XbkyX/xcl7SGuijER4OaL4rdQ9zhby5hedqlVOoK+kqGPADnsilacxglc1sgvyHiHVoUJ3w2cREUoEREGr2ijUVszxSwSTSve977ZMa6R7nnE85NzPFW1s12bGhmdVVLmPqHAhrWA4IsROOzjm5xGV7CwvvupFqD/7aX/5NT/8Ae9SVAREQEREBERAREQEREFWbS9mDqqZ1bSO/jnCZIXEASYGtaCxxyY+zQLHI8253rR9dJSVtK+Zj4ZIKhjnMkBa7Dis+1/EMJOYuDdbPLztL74f+IP0KDs0toiCpYI6iKOZgOINe0OAIBAcL7jYkX6lfLQar0UJBhpKaNw+s2Fgd+YC69dEBERAREQEREBERAREQeLrXqvT6QgMNQ29rljxk+Mn6zTw8tx4gqmNY9kukowW05ZVMBBY4OEUotuuHnDlzDlsCiDqpcXZsx5PwjEOts/mu1EQEREH/2Q=="/>
          <p:cNvSpPr>
            <a:spLocks noChangeAspect="1" noChangeArrowheads="1"/>
          </p:cNvSpPr>
          <p:nvPr/>
        </p:nvSpPr>
        <p:spPr bwMode="auto">
          <a:xfrm>
            <a:off x="178330" y="304799"/>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1207" name="AutoShape 7" descr="data:image/jpeg;base64,/9j/4AAQSkZJRgABAQAAAQABAAD/2wCEAAkGBxQTEBITEhQUFRQVFxobGBcYFhwaFxocGBUXFxYUHBwaHSggGBomHBsWITQhKCkrLi8uFx8zODMsNy0tLisBCgoKDg0OGhAQGi0kHyQsLCwsLCwsLCwsLCwvLCwsLCwsLCwsNywsLCwsLCwsLCwsLCwsLCwsLCwsLCwsLCwsLP/AABEIAMkA+wMBIgACEQEDEQH/xAAcAAEAAgIDAQAAAAAAAAAAAAAABgcBCAIDBQT/xABHEAABAwICBwYCCAMFBgcAAAABAAIDBBESIQUGBzFBUWETIjJxgZFioRRCUnKCkrHBI6LwM0NTk9EIY3OjssMVFiQ0dLPC/8QAGQEBAAMBAQAAAAAAAAAAAAAAAAECAwQF/8QAJxEBAAICAQMEAQUBAAAAAAAAAAECAxEhBBIxIkFRYRMUMkJxgSP/2gAMAwEAAhEDEQA/ALxREQEREBERAREQEREBERAREQEREBERAREQEREBEXRW1kcTHSSvZGxuZc9wa0eZOQQd64veACSQABckmwAG8k8Aqu1l20U8ZLKON1Q4f3jrsi9LjE/2A5FRTRut9fXdq6omAg3CJjGtYTkTnYvIFhvccz0VMl4pXulalZtOnLbDr0amVtDTO7pc0E3sCXEAE8t+XIEniLT7SWuhE9HR0l5HPe1rpLXuG2xkYvq23u+LLmNetKRE1s0jSbCQlrgc733gjkePRXFsWqIbF9Q+9RcsiL92E2uA473k5Z523XuVnzqOfPlfjn6XCiIt2QiIgIiICIiAiIgIiICIiAiIgIiICIiAiIgIiICIoXtF17Zo+MMjDZKp4u1h3Nbe3aPtnbeAMi4g8ASA4647R4KLtGNjmlnaPD2b2MGdgXSObbD1biuqJ1n1lqa+THUyYgD3IxlGz7refxG56ppzT9TWPx1Mz5M7ht7Mb91g7o87X5kr59HaPMr2D6pdhJ9C4/IH5KlrREblaI3w5aG0T2t3yHDCzxO3X+EH919GkKgu7jS4RtFgwDC0DgLb3ZcTvvuClUsAbGGsYDh8DeAPB2fLff8AdeZT6BOI9o+45jxOO8kk9b+fRckZome63+OicUxGoR6Okc7wtvnb1s5wHs0qbaOpRHCyPkM+pObvmSs01GxlsLbW/fefPIey8TSejao1AfHI3sw7Fa9nWy7lrEHcbH4uizvk/LOt6helPx8+Vl6v65yQAMmvLEON/wCIwdD9cdDn13BWY1wIBG4qhxL3QSCLgXBzIvwNrjLopvqbrbgDYKh3c3RyE+Hk1x+zydw45btOnz/xtP8ASmbF71WEiIu5yiIiAiIgIiICIiAiIgIiICIiAiIgIiICIuEsga0ucQABckkAe5yCDmtcdpUUYrpOzdG4kkvLZpJpC7iZHOGBpyAEbCQ0C3IL1df9bqqaVzG1LGwnIRU8pdZvOWRoDXOPFrXEDd1MEwWVZlMQ6gzMAZkmwHMncFMdBUnZwtBFnElx5i+Q9bWC87QGjzic97chkAeYIJPoQPXyUhuuHqMm/TDrw016pZuutx7zfUepsf2K5rhKzECLkciN4PArlbuy6XXChimcxznRu7hs57WkxnK4dcXw35Hd1yJwJm/aHuFM1mCJdl1wayxy3cRw8xyWbri+UC1yBc2Fza55Dmd6gSvVnXJ1MBFMHSRfVt4mfCL5Ob8NwRwysBY9BXRzRtkjcHMduO7cbEWOYIIIt0WusOipG1sk2O8Ujc2k54hawt0tcFSGLT74h2YbcDqeOf7ruxZtemZ3GnLkx75iF5IiLscwiIgIiICIvmr6+OFmOV7WN5uNr9AN5PQIPpRV/pbaGc200dh9uT9QwH9T5hRCv0tPNftZZHg7wXWb+UWb8lz36mkeOW1cFp88Ljn0pAw2fNE08nSNB+ZXOlr4pb9nJG+2/A8O/QqjAANyzxB4jMHiDzHJZfq/pp+n+19oqeoNbKuKwbKXgcJBjHue9/Mvdpto0gH8SBjjza8t+RDv1WteppP0znBaFiIobBtEgOT4pm9QGlv/AFX+S+ka+0n+9H4P9CtIy0+YU/Hb4SlFGf8Az3R28b/Lsn/6WXnaR2i04Y8NgmlytYhga6+WHNxNjuzFk/LT5g/Hb4efrptObC50NGGyyDJ0pzjadxDbf2jhmN9geZBAqnTGmaiqN6iaSXkHHuDqGCzR6BZ0zUVVRNJPNhvcA5WY0AhrYowOAyA38SSTv+6h0U0AGQXdy4D/AFKzvmrEb2tXHMvAjZiIA3n+r+XVeporRZJD3+EG4H2uRsdwXsRUzGuLgMzvPHM3Pz/Qcgu665r9RMxqG9cMRzI0WFgsrCLnbsosL6tFURnnihH944A9G73n0aHH0UxG50iZ1G1oaiUHZUUZI70t5D+LwfyBvrdSCyNaAABkBkAsr16x2xEPOmdzt8dboqCX+1ijeebmgn33hQnXHUNjo8VNHiH14iS6+dw9mI3BHK/lmLGwkVb462jlNbzXwp7RGodZIPEYmcDMLv8AQWxH8XuVYFDqdSsjYx0YkcBm93iceJNsh5KQoopirTwm2S1hERaKCjOuevFNo5g7Ul8rhdkLLF54Yjc2Y34jyNrnJfXrlrEygo5Kh9iQLRs+3IfAzy4k8ACeC1br6ySaV8szi+SQlznHeSf0A3AcAAEEp1l2nV9U52GU00R3Rwmxt1ktjJ8iB0UU+nTf403+a/8A1XU1hJAAJJNgALkk5AADeeiuTV3ZdT01IavSQdJIGY+wxYWMNriNxabyPvYb8Nzax3mEq20PW10hwR1dU1g3n6RKGt/m39ApPS0gZmS57yO9I9xdI7zcc7dNy7WsaL4WMYCScLGhrRfgANwXJedlzTedeztx44r/AGyiwixaMosIgyiwiDKLCIMosIgOF9+fH23FZWEQZRYRBlYxZ24ouEjb+Y3H+uCDsU02Y6PxTSTndG3C37z8yfMNFvxqDtfcX3c+nNXLqbo3sKONpFnu77+eJ+dj1Awt/Cujpqbvv4Y57arr5e2iIvQcYiIgIiICIiCl/wDaA0leSkpgfC10rh1ccEZ9hL7qpLKdbZqgP0xMP8KOJh/J2v8A3FCLKEpZsm0UKjS1OHeGEOmI59nYM/5joz6K4dqFUW00cY/vJM+oYMX/AFYD6KsthrgNKm+800gH54jb2B9lYm1bwU33n/o1Z5Z/5yvj/fCvEWEXmu5lFhEGUWEQZRYRBlFhEGUWEQZRYRBlFhEGUWEQfdoGkElZTsd4XyNDhzAN7fK3kfJXkqFoqrspY5f8N7X/AJXBxHqBZX0u3pZ9MuTqPMCIi6mAiIgIiICIiDWPaHLj0rXO/wB6W/ka2P8A/Kj1l7GtUmOvrHc6ib5SuC8uyolJ9lk5Zpijtuc57SOYdDJ++E+itras3+BAeUtveNx/ZVLsxZfTFCPjkPtTzH9lcm0+O9E0/Zlafdrm/uq5OaStT90KrRYRec7mUWEQZRYJXmU9Q2dxu4YBk1m7Hbe9wPibyG62Z3i0xCJl6bXA7iD5LKwihLKLCIMosIgyiwiDKLCw110HJFhEHdTUrpntiYLukOEeZyv5DeegKvxoyVf7MdCeKreN92ReW57/AH7o8nc1YK7unp2138uTNbc6+BERdDEREQEREBfFpnSTaeCSZ4c4NGTWi73u3NjaBvc42AHVfao/r5pz6HQTSg2eRgj+++4b52zd5NKDWuV5c5zneJxJPmTc/NcbLk1lgAOC+3Q+i31NRFBFbHK7CL7hkS5x6BoJPkqLJpsd0HI6tiqi3+E0TgO5Oa2NvzEpt9xytTXyDHo6oH2Q1/5HtefkCvv0BoeOkpo6eId1gtc73E5ueepNz6r5tcpg3R9UXG14nNHm8YGj3IU2j0yR5hSiLii8x3OSwSuEkgAuTb+t3VfLLJi35Dlz6n/T+hMV2iZcKg9qbH+y5fb8/g6cfLfZ+yiBskFU17WvaXsu1wBB7p4FVldXBsppMFBj4yyOd6NtGB7tPuunDHqY5Z9LGl9nkLyXQOdCfs+NnsTceht0UP0nqbVw3/h9o37UXf8A5bB1/T1VyItbYKWZVy2hr48EEtIIcN4IsR5g5hYV91tBFMLSxskHJzQ79dyjWkNntK+5jxwn4XYm+z75dAQsbdNPtLWM8e6qUUv0js7qWXMTo5h+R/s7u/zLwKrQFVH46eYeTC8e7Lj5rGcdo8w1i9Z93nouyelkY0ufHK1o3l0bgMzYZkc18bqoDg4+TT++Sr2yncPoXTTyB2O24PI9gAfncei62yvcQGM7xNgHHeSbDJt7524qT6walyUILmXkgJLi/i1zzicHADutxE2OeVgTffaKTqZRNo3p4JK6y1xHiIPS2XuM1zRUWXhqtXRTUkToQGta0NwfYLQAWHy58QQeK9ZU1qVrB9EqO+f4MlhJyb9mT049Cd9grkBXo4r99XFkp2yyiItFBERAREQFRe17T/0is7Bh/hU2XQyHxn8OTehDuauTWHSP0eknn4xxucOpAOEepsPVayOJJJcSXEkkneScyT1JVbSmHBkZJDQCSSAAN5JyAHMqxditB/66oc4d6GPD5Oc+x+TSPVeXsw0I2pq3h2XZsbI11rgPZUQvblcXuGuG/cSve0VEaKh0tVwF7WyPZFBI43c4MkMbpwebnPc6+64FhYKI+U/S0tKaWhp24ppGsHAE949GtGbj5BVXrnrUaxzWMBbCw3APie7MYzyFr2HUk8hE6adz2h73Fzze7nG7jYkAknMrora0NyFi7jyHn16Lmvktee2HRTHFeZfavT0HoKarfhhbkPE85Mb5nieguc19WpGqstZZ0hLYQe8+wBPwM4X4E7h13K4qGiZDG2OJoYxoyA/XqTvJOZUY8HdzPgvl1xCv9adVYaTRMxHfmvFeUix/tmAho+o2xOXHiSqwurg2uVoZQCO/elkaAOjDjJ8gQ33Cpu60yViJ1CMczMbl3wROe9rGC7nuDWjm5xDWj3IWxOiaFsEEULd0bA3zsMz5k5+qqbZPojtaszuHcpxl1e8EN87NxHocKuRaYq6jbPLbc6ERFqyEREBERBH9fo8Wjakcmg/le137KjcSv7WqAvoato3mCS3ngdh+dlr5iXPmjmG+HxKT7P6HttIQA7o7yH8Hh/nLFd7mggggEHIg7j0VUbHYL1NRJ9iJrf8AMff/ALZVsK+KNVUyz6lda06gG5kowLHMwk2t9wnK3wm1uB3BQCeJzHFj2lrhva4EOHoc1sIvJ1g1cp6xmGojDiPC8ZSM+67ePLcbZgqt8ETzHC1M0xxKjlZuzXWLtGfRZD34xeMn6zB9Xzb+luRKrvXDViqoHXLjJATZsoA9Gv4td8j8hH4NJyskjlY8tfGbtcMrHn15W3EXHErPHS1LNLTF6tnkUY1D1tbXwEkBs8dhIwbs74ZG/C6xy4EEZ7zJ11uWY0IiICIiCPbQYC/RlWGi57O9h8JDj8gtf9GUfbTRRA2MjwwH4nHC2/TEQFtCQqx101Hhikp6iFro4hIxk2A5xNIZHFM0cBGQHHfzta6rMJh07NdVqmnfHUPaRHURlr24rFrHsa9jzuLXte0tI4YwQd9uzbTWNipqWkjAa1zi7C0ANDImhrWW4C7m2+4rNhxYW47YrDFbde2dul1r/tV0x9I0nKAe5ABE3zbcyHzxlzfwhJ4hNeZRftTa13W5XNvbcp5s91AdV4aipBbTb2t3Om6i2bY+u88Ms15WzTVf6dVXkF6eGzpOTib4IvWxJ6C3ELYNrQAAMgNwUVqva/s4U0DY2NYxoaxos1oFgANwAXYiK7JSe13SBdpERX7sUTQBwxPJe49CR2fsFCnSAbyAro2h6hitBngIbUtbaxPdkA3NP2XDg70PAikKiF0b3RyNcx7TZzXCzgeRv/WaytXlvS3Gl7bJomjRkbm+J75C/wAxIWN/kaxTJUZsv1wFJKYJjanmcLHhG82GI8muyB5WByFyrzWlfDK8ciIilUREQEREHVUsxMeObSPcLWaJ/db5D9Fs3M4BricgAb+y1XbODGAL5gcLcM96yyRvTXFPlc+xeEfRqiW3ilDb23hjAd/EXe75qxFD9k8OHRUB+26Rx/zXtHyAUwWlY1Clp3IiIpVddRA2RjmPa1zHAhzXC7SDvBB3hUFtG1U+gVAMdzTy3MdzctI8URPG2RBO8HiQStgVHNoOgvpmj5owLyMHaRc8bASAOWIYm/jKiY2tWdSq/YzX4NImMnKaJwtzc0h4/lD/AHV5rV/VPSXY11JMCLNlZc/A44Hn8jnLaBRVN/IiIrKCIiAuMsYc0tcAWuBBBFwQciCOIXJEHka1aZbRUc1Q638NvdB+s892Nnq4ge61gL3Pdnd73u9XOcf1JPzU+2ya3CpnFJC4GGndd7gcny2IIHMMBI8y7kF0bGdX/pNcZ3i8dLZ2YyMjr9mOuGxd0IZzVZ5XjiFv6javChoo4cu0PflI4yOAxeYGTR0aFIERWUEREBRfXbUqGvZc2jnaO5KB7MePrM+Y4cbyhEGrem9EzUkzoahmB49WuHBzT9Zp5+hsbhWbso17xYKGqd3t0Eh4jhC4/a+yeO7fbFO9btWYq+nMUmThnHIB3mOtk4cxwI4j0I1v03ouWlnfTztwyMPo4HwvaeLTwPmMiCFXWmm+6G1iKodnG0/w0te/kI6hx9mSnnyfx455m3grKTGhERECLhLKGtLnENa0Ekk2AAzJJO4KnNd9rZdih0fdrcwagjvH/hNPhHxHPkBkUTEbSTaprpHTwSUsT71MrcLsP90xw7xceDi05DfnfzpXR1JJPKyGFpfI82a0fqeTRvJ4Bdmrug566o7KBpc89573E4WgnOR7szmb8yTfethNS9TYNHxWZ35XAdpKR3nfCPssHBo9bnNV1tffa9PV3RYpaSCnBv2UbWk83W7zvV1z6r0URWZiIiAiIg1a1upOyr6yLg2aS3QOcXN+RC2L1L0uKugpp+LmAP8Avt7kg/MHKgdp8RZpitB4va4dQ6KN37keisDYDpQuhq6Y7o3Mkb5ShzXNHQGO/wCNVjyvPhbCIisoIiIBKhG2DTM1NoxzoCWukkbG543sa5ri5wPAmwbfhjyzVY7ZdZJKmvfSMLjBAQ3APC+S13vNvFbEG57sJ5qGQ1lVM1lE180rTJ3IMRcMdi0WB3ZX6DM9VCXw4gByAWzezHQH0PRsLHC0sg7WXnieAQ09Wtwt/CoDqfsakEscte9gY0h3YMJcXEG4a92QA5gXvuurpSIJkREUoEREBERAUL2o6pCupHPjbephBdERvcN7oeuIDLk63VTREGnuNbFbGtIPm0THjcXGJ74wTvwtILG+jSB5AKp9sNZE/SskUMEcZis17mNDXSve1jy51gL2uGi/xc17Ww3T7oKt9HKHBlT3o7ggCVjSSMx9Zjf+WOaiFpncL2VXa97W20szqejYyaRhtJI4ns2kb4xhILnDibgDdmb2ke1PWE0WjJpGG0slooiN4c+4Lx1a0Od5tC1r0bG24c8gNGYBO/rnwUqrL102ptrdHOphDJFPIWiXMGMNa8OcGuvidewFi0bzv4wXVrQc1dUsp4Bdzs3OPhY0eKR3QXGXEkDivY1f2d1dbKOyjdFBYXnlBwnmWA96Q+WVwcwr61O1Sg0dB2UAJc7OSR3jeeZ5AcGjIeZJMaTt26p6sw0FOIYR1e8+KR3F7v2G4DJe0iKUCIiAiIgIiIKS2/0cDZqaVrrVD2lr2X3xt8EhHCziW343P2V1/wCz5IPpVYOJhjIHQPdf9W+68XbkyX/xcl7SGuijER4OaL4rdQ9zhby5hedqlVOoK+kqGPADnsilacxglc1sgvyHiHVoUJ3w2cREUoEREGr2ijUVszxSwSTSve977ZMa6R7nnE85NzPFW1s12bGhmdVVLmPqHAhrWA4IsROOzjm5xGV7CwvvupFqD/7aX/5NT/8Ae9SVAREQEREBERAREQEREFWbS9mDqqZ1bSO/jnCZIXEASYGtaCxxyY+zQLHI8253rR9dJSVtK+Zj4ZIKhjnMkBa7Dis+1/EMJOYuDdbPLztL74f+IP0KDs0toiCpYI6iKOZgOINe0OAIBAcL7jYkX6lfLQar0UJBhpKaNw+s2Fgd+YC69dEBERAREQEREBERAREQeLrXqvT6QgMNQ29rljxk+Mn6zTw8tx4gqmNY9kukowW05ZVMBBY4OEUotuuHnDlzDlsCiDqpcXZsx5PwjEOts/mu1EQEREH/2Q=="/>
          <p:cNvSpPr>
            <a:spLocks noChangeAspect="1" noChangeArrowheads="1"/>
          </p:cNvSpPr>
          <p:nvPr/>
        </p:nvSpPr>
        <p:spPr bwMode="auto">
          <a:xfrm>
            <a:off x="178330" y="304799"/>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1213" name="Picture 13" descr="http://www.clipartlord.com/wp-content/uploads/2014/06/goat3.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27798" y="3723251"/>
            <a:ext cx="1723716" cy="1705248"/>
          </a:xfrm>
          <a:prstGeom prst="rect">
            <a:avLst/>
          </a:prstGeom>
          <a:noFill/>
        </p:spPr>
      </p:pic>
      <p:pic>
        <p:nvPicPr>
          <p:cNvPr id="51215" name="Picture 15" descr="http://www.clipartlord.com/wp-content/uploads/2012/12/camel.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6034679" y="4078631"/>
            <a:ext cx="3023174" cy="2779369"/>
          </a:xfrm>
          <a:prstGeom prst="rect">
            <a:avLst/>
          </a:prstGeom>
          <a:noFill/>
        </p:spPr>
      </p:pic>
      <p:pic>
        <p:nvPicPr>
          <p:cNvPr id="51217" name="Picture 17" descr="http://www.clipartlord.com/wp-content/uploads/2013/05/horse5.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8329" y="4191000"/>
            <a:ext cx="2503603" cy="2007055"/>
          </a:xfrm>
          <a:prstGeom prst="rect">
            <a:avLst/>
          </a:prstGeom>
          <a:noFill/>
        </p:spPr>
      </p:pic>
      <p:pic>
        <p:nvPicPr>
          <p:cNvPr id="51219" name="Picture 19" descr="http://sweetclipart.com/multisite/sweetclipart/files/donkey.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09934" y="4735821"/>
            <a:ext cx="2227955" cy="1981200"/>
          </a:xfrm>
          <a:prstGeom prst="rect">
            <a:avLst/>
          </a:prstGeom>
          <a:noFill/>
        </p:spPr>
      </p:pic>
      <p:pic>
        <p:nvPicPr>
          <p:cNvPr id="51221" name="Picture 21" descr="http://www.clipartlord.com/wp-content/uploads/2012/10/cow.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355933" y="5040294"/>
            <a:ext cx="2734103" cy="1835268"/>
          </a:xfrm>
          <a:prstGeom prst="rect">
            <a:avLst/>
          </a:prstGeom>
          <a:noFill/>
        </p:spPr>
      </p:pic>
      <p:pic>
        <p:nvPicPr>
          <p:cNvPr id="51225" name="Picture 25" descr="http://www.clipartlord.com/wp-content/uploads/2013/04/sheep3.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544834" y="3791787"/>
            <a:ext cx="1450075" cy="1439624"/>
          </a:xfrm>
          <a:prstGeom prst="rect">
            <a:avLst/>
          </a:prstGeom>
          <a:noFill/>
        </p:spPr>
      </p:pic>
      <p:sp>
        <p:nvSpPr>
          <p:cNvPr id="16" name="Rectangular Callout 15"/>
          <p:cNvSpPr/>
          <p:nvPr/>
        </p:nvSpPr>
        <p:spPr>
          <a:xfrm>
            <a:off x="0" y="280461"/>
            <a:ext cx="9130344" cy="3493697"/>
          </a:xfrm>
          <a:prstGeom prst="wedgeRectCallout">
            <a:avLst>
              <a:gd name="adj1" fmla="val -47979"/>
              <a:gd name="adj2" fmla="val -57390"/>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chemeClr val="dk1"/>
              </a:buClr>
              <a:buSzPct val="25000"/>
            </a:pPr>
            <a:r>
              <a:rPr lang="en-US" sz="3600" dirty="0">
                <a:solidFill>
                  <a:schemeClr val="bg1"/>
                </a:solidFill>
              </a:rPr>
              <a:t>Exodus 9:2-3</a:t>
            </a:r>
            <a:endParaRPr lang="en-US" sz="2400" dirty="0">
              <a:solidFill>
                <a:schemeClr val="bg1"/>
              </a:solidFill>
            </a:endParaRPr>
          </a:p>
        </p:txBody>
      </p:sp>
      <p:sp>
        <p:nvSpPr>
          <p:cNvPr id="4" name="Rectangle 3"/>
          <p:cNvSpPr/>
          <p:nvPr/>
        </p:nvSpPr>
        <p:spPr>
          <a:xfrm>
            <a:off x="27089" y="3791787"/>
            <a:ext cx="9144000" cy="3066213"/>
          </a:xfrm>
          <a:prstGeom prst="rect">
            <a:avLst/>
          </a:prstGeom>
          <a:solidFill>
            <a:schemeClr val="accent2">
              <a:lumMod val="75000"/>
              <a:alpha val="5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oon 5"/>
          <p:cNvSpPr/>
          <p:nvPr/>
        </p:nvSpPr>
        <p:spPr>
          <a:xfrm rot="3330806">
            <a:off x="548177" y="412025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Moon 20"/>
          <p:cNvSpPr/>
          <p:nvPr/>
        </p:nvSpPr>
        <p:spPr>
          <a:xfrm>
            <a:off x="925623" y="4423444"/>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Moon 21"/>
          <p:cNvSpPr/>
          <p:nvPr/>
        </p:nvSpPr>
        <p:spPr>
          <a:xfrm>
            <a:off x="993009" y="4140253"/>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Moon 22"/>
          <p:cNvSpPr/>
          <p:nvPr/>
        </p:nvSpPr>
        <p:spPr>
          <a:xfrm>
            <a:off x="760428" y="4706635"/>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Moon 23"/>
          <p:cNvSpPr/>
          <p:nvPr/>
        </p:nvSpPr>
        <p:spPr>
          <a:xfrm>
            <a:off x="4723233" y="5427505"/>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Moon 24"/>
          <p:cNvSpPr/>
          <p:nvPr/>
        </p:nvSpPr>
        <p:spPr>
          <a:xfrm>
            <a:off x="531828" y="5130853"/>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Moon 25"/>
          <p:cNvSpPr/>
          <p:nvPr/>
        </p:nvSpPr>
        <p:spPr>
          <a:xfrm>
            <a:off x="688209" y="3835453"/>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Moon 26"/>
          <p:cNvSpPr/>
          <p:nvPr/>
        </p:nvSpPr>
        <p:spPr>
          <a:xfrm rot="3330806">
            <a:off x="1150112" y="480309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Moon 27"/>
          <p:cNvSpPr/>
          <p:nvPr/>
        </p:nvSpPr>
        <p:spPr>
          <a:xfrm rot="3330806">
            <a:off x="1654430" y="408366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Moon 28"/>
          <p:cNvSpPr/>
          <p:nvPr/>
        </p:nvSpPr>
        <p:spPr>
          <a:xfrm rot="3330806">
            <a:off x="535788" y="4683383"/>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Moon 29"/>
          <p:cNvSpPr/>
          <p:nvPr/>
        </p:nvSpPr>
        <p:spPr>
          <a:xfrm rot="3330806">
            <a:off x="1113651" y="617717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Moon 30"/>
          <p:cNvSpPr/>
          <p:nvPr/>
        </p:nvSpPr>
        <p:spPr>
          <a:xfrm rot="3330806">
            <a:off x="1617137" y="460263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Moon 31"/>
          <p:cNvSpPr/>
          <p:nvPr/>
        </p:nvSpPr>
        <p:spPr>
          <a:xfrm rot="3330806">
            <a:off x="974977" y="538454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Moon 32"/>
          <p:cNvSpPr/>
          <p:nvPr/>
        </p:nvSpPr>
        <p:spPr>
          <a:xfrm rot="3330806">
            <a:off x="2057267" y="473721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Moon 33"/>
          <p:cNvSpPr/>
          <p:nvPr/>
        </p:nvSpPr>
        <p:spPr>
          <a:xfrm>
            <a:off x="2434713" y="5040398"/>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Moon 34"/>
          <p:cNvSpPr/>
          <p:nvPr/>
        </p:nvSpPr>
        <p:spPr>
          <a:xfrm>
            <a:off x="2502099" y="4757207"/>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Moon 35"/>
          <p:cNvSpPr/>
          <p:nvPr/>
        </p:nvSpPr>
        <p:spPr>
          <a:xfrm>
            <a:off x="2269518" y="5323589"/>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Moon 36"/>
          <p:cNvSpPr/>
          <p:nvPr/>
        </p:nvSpPr>
        <p:spPr>
          <a:xfrm>
            <a:off x="2806899" y="5062007"/>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Moon 37"/>
          <p:cNvSpPr/>
          <p:nvPr/>
        </p:nvSpPr>
        <p:spPr>
          <a:xfrm>
            <a:off x="2040918" y="5747807"/>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Moon 38"/>
          <p:cNvSpPr/>
          <p:nvPr/>
        </p:nvSpPr>
        <p:spPr>
          <a:xfrm>
            <a:off x="2197299" y="4452407"/>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Moon 39"/>
          <p:cNvSpPr/>
          <p:nvPr/>
        </p:nvSpPr>
        <p:spPr>
          <a:xfrm rot="3330806">
            <a:off x="2659202" y="5420044"/>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Moon 40"/>
          <p:cNvSpPr/>
          <p:nvPr/>
        </p:nvSpPr>
        <p:spPr>
          <a:xfrm rot="3330806">
            <a:off x="2724521" y="408366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Moon 41"/>
          <p:cNvSpPr/>
          <p:nvPr/>
        </p:nvSpPr>
        <p:spPr>
          <a:xfrm rot="3330806">
            <a:off x="1500072" y="517919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Moon 42"/>
          <p:cNvSpPr/>
          <p:nvPr/>
        </p:nvSpPr>
        <p:spPr>
          <a:xfrm rot="3330806">
            <a:off x="2417917" y="5285261"/>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Moon 43"/>
          <p:cNvSpPr/>
          <p:nvPr/>
        </p:nvSpPr>
        <p:spPr>
          <a:xfrm rot="3330806">
            <a:off x="3126227" y="521958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Moon 44"/>
          <p:cNvSpPr/>
          <p:nvPr/>
        </p:nvSpPr>
        <p:spPr>
          <a:xfrm rot="3330806">
            <a:off x="2484067" y="600150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Moon 45"/>
          <p:cNvSpPr/>
          <p:nvPr/>
        </p:nvSpPr>
        <p:spPr>
          <a:xfrm rot="3330806">
            <a:off x="6787552" y="4069181"/>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Moon 46"/>
          <p:cNvSpPr/>
          <p:nvPr/>
        </p:nvSpPr>
        <p:spPr>
          <a:xfrm>
            <a:off x="8122858" y="4500780"/>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Moon 47"/>
          <p:cNvSpPr/>
          <p:nvPr/>
        </p:nvSpPr>
        <p:spPr>
          <a:xfrm>
            <a:off x="8645706" y="6352892"/>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Moon 49"/>
          <p:cNvSpPr/>
          <p:nvPr/>
        </p:nvSpPr>
        <p:spPr>
          <a:xfrm>
            <a:off x="7957663" y="4783971"/>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Moon 50"/>
          <p:cNvSpPr/>
          <p:nvPr/>
        </p:nvSpPr>
        <p:spPr>
          <a:xfrm>
            <a:off x="8495044" y="4522389"/>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Moon 51"/>
          <p:cNvSpPr/>
          <p:nvPr/>
        </p:nvSpPr>
        <p:spPr>
          <a:xfrm>
            <a:off x="7729063" y="5208189"/>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Moon 52"/>
          <p:cNvSpPr/>
          <p:nvPr/>
        </p:nvSpPr>
        <p:spPr>
          <a:xfrm>
            <a:off x="7885444" y="3912789"/>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Moon 53"/>
          <p:cNvSpPr/>
          <p:nvPr/>
        </p:nvSpPr>
        <p:spPr>
          <a:xfrm rot="3330806">
            <a:off x="8340090" y="4913404"/>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Moon 54"/>
          <p:cNvSpPr/>
          <p:nvPr/>
        </p:nvSpPr>
        <p:spPr>
          <a:xfrm rot="3330806">
            <a:off x="8378313" y="4205126"/>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Moon 55"/>
          <p:cNvSpPr/>
          <p:nvPr/>
        </p:nvSpPr>
        <p:spPr>
          <a:xfrm rot="3330806">
            <a:off x="7725766" y="4793697"/>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Moon 56"/>
          <p:cNvSpPr/>
          <p:nvPr/>
        </p:nvSpPr>
        <p:spPr>
          <a:xfrm rot="3330806">
            <a:off x="7908508" y="5309914"/>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Moon 57"/>
          <p:cNvSpPr/>
          <p:nvPr/>
        </p:nvSpPr>
        <p:spPr>
          <a:xfrm rot="3330806">
            <a:off x="8807115" y="4712946"/>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Moon 58"/>
          <p:cNvSpPr/>
          <p:nvPr/>
        </p:nvSpPr>
        <p:spPr>
          <a:xfrm rot="3330806">
            <a:off x="8164955" y="5494860"/>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Moon 59"/>
          <p:cNvSpPr/>
          <p:nvPr/>
        </p:nvSpPr>
        <p:spPr>
          <a:xfrm rot="3330806">
            <a:off x="6285490" y="4844144"/>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Moon 60"/>
          <p:cNvSpPr/>
          <p:nvPr/>
        </p:nvSpPr>
        <p:spPr>
          <a:xfrm>
            <a:off x="5722203" y="5216858"/>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Moon 61"/>
          <p:cNvSpPr/>
          <p:nvPr/>
        </p:nvSpPr>
        <p:spPr>
          <a:xfrm>
            <a:off x="6730322" y="4864141"/>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Moon 62"/>
          <p:cNvSpPr/>
          <p:nvPr/>
        </p:nvSpPr>
        <p:spPr>
          <a:xfrm>
            <a:off x="6497741" y="5430523"/>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Moon 63"/>
          <p:cNvSpPr/>
          <p:nvPr/>
        </p:nvSpPr>
        <p:spPr>
          <a:xfrm>
            <a:off x="7035122" y="5168941"/>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Moon 64"/>
          <p:cNvSpPr/>
          <p:nvPr/>
        </p:nvSpPr>
        <p:spPr>
          <a:xfrm>
            <a:off x="6269141" y="5854741"/>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Moon 65"/>
          <p:cNvSpPr/>
          <p:nvPr/>
        </p:nvSpPr>
        <p:spPr>
          <a:xfrm>
            <a:off x="6425522" y="4559341"/>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Moon 66"/>
          <p:cNvSpPr/>
          <p:nvPr/>
        </p:nvSpPr>
        <p:spPr>
          <a:xfrm rot="3330806">
            <a:off x="6887425" y="552697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Moon 67"/>
          <p:cNvSpPr/>
          <p:nvPr/>
        </p:nvSpPr>
        <p:spPr>
          <a:xfrm rot="3330806">
            <a:off x="7265827" y="4424606"/>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Moon 68"/>
          <p:cNvSpPr/>
          <p:nvPr/>
        </p:nvSpPr>
        <p:spPr>
          <a:xfrm rot="3330806">
            <a:off x="6273101" y="5407271"/>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Moon 69"/>
          <p:cNvSpPr/>
          <p:nvPr/>
        </p:nvSpPr>
        <p:spPr>
          <a:xfrm rot="3330806">
            <a:off x="6646140" y="5392195"/>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Moon 70"/>
          <p:cNvSpPr/>
          <p:nvPr/>
        </p:nvSpPr>
        <p:spPr>
          <a:xfrm rot="3330806">
            <a:off x="7354450" y="532652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Moon 71"/>
          <p:cNvSpPr/>
          <p:nvPr/>
        </p:nvSpPr>
        <p:spPr>
          <a:xfrm rot="3330806">
            <a:off x="6712290" y="6108434"/>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Moon 72"/>
          <p:cNvSpPr/>
          <p:nvPr/>
        </p:nvSpPr>
        <p:spPr>
          <a:xfrm rot="3330806">
            <a:off x="3993043" y="414694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Moon 73"/>
          <p:cNvSpPr/>
          <p:nvPr/>
        </p:nvSpPr>
        <p:spPr>
          <a:xfrm>
            <a:off x="5802550" y="6113908"/>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Moon 74"/>
          <p:cNvSpPr/>
          <p:nvPr/>
        </p:nvSpPr>
        <p:spPr>
          <a:xfrm>
            <a:off x="4437875" y="4166939"/>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Moon 75"/>
          <p:cNvSpPr/>
          <p:nvPr/>
        </p:nvSpPr>
        <p:spPr>
          <a:xfrm>
            <a:off x="4205294" y="4733321"/>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Moon 76"/>
          <p:cNvSpPr/>
          <p:nvPr/>
        </p:nvSpPr>
        <p:spPr>
          <a:xfrm>
            <a:off x="4742675" y="4471739"/>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Moon 77"/>
          <p:cNvSpPr/>
          <p:nvPr/>
        </p:nvSpPr>
        <p:spPr>
          <a:xfrm>
            <a:off x="3976694" y="5157539"/>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Moon 78"/>
          <p:cNvSpPr/>
          <p:nvPr/>
        </p:nvSpPr>
        <p:spPr>
          <a:xfrm>
            <a:off x="4133075" y="3862139"/>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Moon 79"/>
          <p:cNvSpPr/>
          <p:nvPr/>
        </p:nvSpPr>
        <p:spPr>
          <a:xfrm rot="3330806">
            <a:off x="637027" y="6482455"/>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Moon 80"/>
          <p:cNvSpPr/>
          <p:nvPr/>
        </p:nvSpPr>
        <p:spPr>
          <a:xfrm rot="3330806">
            <a:off x="238490" y="513374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Moon 81"/>
          <p:cNvSpPr/>
          <p:nvPr/>
        </p:nvSpPr>
        <p:spPr>
          <a:xfrm rot="3330806">
            <a:off x="3980654" y="4710069"/>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Moon 82"/>
          <p:cNvSpPr/>
          <p:nvPr/>
        </p:nvSpPr>
        <p:spPr>
          <a:xfrm rot="3330806">
            <a:off x="7612509" y="605793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Moon 83"/>
          <p:cNvSpPr/>
          <p:nvPr/>
        </p:nvSpPr>
        <p:spPr>
          <a:xfrm rot="3330806">
            <a:off x="5062003" y="462931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Moon 84"/>
          <p:cNvSpPr/>
          <p:nvPr/>
        </p:nvSpPr>
        <p:spPr>
          <a:xfrm rot="3330806">
            <a:off x="4419843" y="541123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Moon 85"/>
          <p:cNvSpPr/>
          <p:nvPr/>
        </p:nvSpPr>
        <p:spPr>
          <a:xfrm rot="3330806">
            <a:off x="3064668" y="4546263"/>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Moon 86"/>
          <p:cNvSpPr/>
          <p:nvPr/>
        </p:nvSpPr>
        <p:spPr>
          <a:xfrm>
            <a:off x="3401453" y="5450728"/>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Moon 87"/>
          <p:cNvSpPr/>
          <p:nvPr/>
        </p:nvSpPr>
        <p:spPr>
          <a:xfrm>
            <a:off x="3891674" y="5247992"/>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Moon 88"/>
          <p:cNvSpPr/>
          <p:nvPr/>
        </p:nvSpPr>
        <p:spPr>
          <a:xfrm>
            <a:off x="3659093" y="5814374"/>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Moon 89"/>
          <p:cNvSpPr/>
          <p:nvPr/>
        </p:nvSpPr>
        <p:spPr>
          <a:xfrm>
            <a:off x="5555100" y="4023800"/>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Moon 90"/>
          <p:cNvSpPr/>
          <p:nvPr/>
        </p:nvSpPr>
        <p:spPr>
          <a:xfrm>
            <a:off x="3430493" y="6238592"/>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Moon 91"/>
          <p:cNvSpPr/>
          <p:nvPr/>
        </p:nvSpPr>
        <p:spPr>
          <a:xfrm>
            <a:off x="3586874" y="4943192"/>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Moon 92"/>
          <p:cNvSpPr/>
          <p:nvPr/>
        </p:nvSpPr>
        <p:spPr>
          <a:xfrm rot="3330806">
            <a:off x="4048777" y="5910829"/>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Moon 93"/>
          <p:cNvSpPr/>
          <p:nvPr/>
        </p:nvSpPr>
        <p:spPr>
          <a:xfrm rot="3330806">
            <a:off x="3389662" y="430149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Moon 94"/>
          <p:cNvSpPr/>
          <p:nvPr/>
        </p:nvSpPr>
        <p:spPr>
          <a:xfrm rot="3330806">
            <a:off x="3434453" y="579112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Moon 95"/>
          <p:cNvSpPr/>
          <p:nvPr/>
        </p:nvSpPr>
        <p:spPr>
          <a:xfrm rot="3330806">
            <a:off x="2988150" y="5670660"/>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Moon 96"/>
          <p:cNvSpPr/>
          <p:nvPr/>
        </p:nvSpPr>
        <p:spPr>
          <a:xfrm rot="3330806">
            <a:off x="4515802" y="5710371"/>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Moon 97"/>
          <p:cNvSpPr/>
          <p:nvPr/>
        </p:nvSpPr>
        <p:spPr>
          <a:xfrm rot="3330806">
            <a:off x="3873642" y="6492285"/>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Moon 98"/>
          <p:cNvSpPr/>
          <p:nvPr/>
        </p:nvSpPr>
        <p:spPr>
          <a:xfrm rot="3330806">
            <a:off x="4852689" y="431158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Moon 99"/>
          <p:cNvSpPr/>
          <p:nvPr/>
        </p:nvSpPr>
        <p:spPr>
          <a:xfrm>
            <a:off x="835424" y="5627026"/>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Moon 100"/>
          <p:cNvSpPr/>
          <p:nvPr/>
        </p:nvSpPr>
        <p:spPr>
          <a:xfrm>
            <a:off x="5297521" y="4331585"/>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Moon 101"/>
          <p:cNvSpPr/>
          <p:nvPr/>
        </p:nvSpPr>
        <p:spPr>
          <a:xfrm>
            <a:off x="5064940" y="4897967"/>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Moon 102"/>
          <p:cNvSpPr/>
          <p:nvPr/>
        </p:nvSpPr>
        <p:spPr>
          <a:xfrm>
            <a:off x="5602321" y="4636385"/>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Moon 103"/>
          <p:cNvSpPr/>
          <p:nvPr/>
        </p:nvSpPr>
        <p:spPr>
          <a:xfrm>
            <a:off x="1642468" y="6154650"/>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Moon 104"/>
          <p:cNvSpPr/>
          <p:nvPr/>
        </p:nvSpPr>
        <p:spPr>
          <a:xfrm>
            <a:off x="4992721" y="4026785"/>
            <a:ext cx="228600" cy="22860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Moon 105"/>
          <p:cNvSpPr/>
          <p:nvPr/>
        </p:nvSpPr>
        <p:spPr>
          <a:xfrm rot="3330806">
            <a:off x="5454624" y="4994422"/>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Moon 106"/>
          <p:cNvSpPr/>
          <p:nvPr/>
        </p:nvSpPr>
        <p:spPr>
          <a:xfrm rot="3330806">
            <a:off x="1098136" y="5298394"/>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Moon 107"/>
          <p:cNvSpPr/>
          <p:nvPr/>
        </p:nvSpPr>
        <p:spPr>
          <a:xfrm rot="3330806">
            <a:off x="4977625" y="6021531"/>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Moon 108"/>
          <p:cNvSpPr/>
          <p:nvPr/>
        </p:nvSpPr>
        <p:spPr>
          <a:xfrm rot="3330806">
            <a:off x="5213339" y="4859639"/>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Moon 109"/>
          <p:cNvSpPr/>
          <p:nvPr/>
        </p:nvSpPr>
        <p:spPr>
          <a:xfrm rot="3330806">
            <a:off x="5921649" y="4793964"/>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Moon 110"/>
          <p:cNvSpPr/>
          <p:nvPr/>
        </p:nvSpPr>
        <p:spPr>
          <a:xfrm rot="3330806">
            <a:off x="5279489" y="557587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grpSp>
        <p:nvGrpSpPr>
          <p:cNvPr id="7" name="Group 6"/>
          <p:cNvGrpSpPr/>
          <p:nvPr/>
        </p:nvGrpSpPr>
        <p:grpSpPr>
          <a:xfrm>
            <a:off x="5105400" y="3962400"/>
            <a:ext cx="4038600" cy="2590800"/>
            <a:chOff x="0" y="2514600"/>
            <a:chExt cx="7895916" cy="4343400"/>
          </a:xfrm>
        </p:grpSpPr>
        <p:pic>
          <p:nvPicPr>
            <p:cNvPr id="8" name="Picture 13" descr="http://www.clipartlord.com/wp-content/uploads/2014/06/goat3.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72200" y="5152752"/>
              <a:ext cx="1723716" cy="1705248"/>
            </a:xfrm>
            <a:prstGeom prst="rect">
              <a:avLst/>
            </a:prstGeom>
            <a:noFill/>
          </p:spPr>
        </p:pic>
        <p:grpSp>
          <p:nvGrpSpPr>
            <p:cNvPr id="9" name="Group 18"/>
            <p:cNvGrpSpPr/>
            <p:nvPr/>
          </p:nvGrpSpPr>
          <p:grpSpPr>
            <a:xfrm>
              <a:off x="0" y="2514600"/>
              <a:ext cx="5562600" cy="4343400"/>
              <a:chOff x="0" y="2514600"/>
              <a:chExt cx="5562600" cy="4343400"/>
            </a:xfrm>
          </p:grpSpPr>
          <p:pic>
            <p:nvPicPr>
              <p:cNvPr id="10" name="Picture 15" descr="http://www.clipartlord.com/wp-content/uploads/2012/12/camel.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2819400" y="4336026"/>
                <a:ext cx="2743200" cy="2521974"/>
              </a:xfrm>
              <a:prstGeom prst="rect">
                <a:avLst/>
              </a:prstGeom>
              <a:noFill/>
            </p:spPr>
          </p:pic>
          <p:pic>
            <p:nvPicPr>
              <p:cNvPr id="11" name="Picture 17" descr="http://www.clipartlord.com/wp-content/uploads/2013/05/horse5.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3048000"/>
                <a:ext cx="2154828" cy="1727454"/>
              </a:xfrm>
              <a:prstGeom prst="rect">
                <a:avLst/>
              </a:prstGeom>
              <a:noFill/>
            </p:spPr>
          </p:pic>
          <p:pic>
            <p:nvPicPr>
              <p:cNvPr id="12" name="Picture 19" descr="http://sweetclipart.com/multisite/sweetclipart/files/donkey.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209800" y="5105400"/>
                <a:ext cx="1735235" cy="1543051"/>
              </a:xfrm>
              <a:prstGeom prst="rect">
                <a:avLst/>
              </a:prstGeom>
              <a:noFill/>
            </p:spPr>
          </p:pic>
          <p:pic>
            <p:nvPicPr>
              <p:cNvPr id="13" name="Picture 21" descr="http://www.clipartlord.com/wp-content/uploads/2012/10/cow.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286000" y="2514600"/>
                <a:ext cx="2362199" cy="1585627"/>
              </a:xfrm>
              <a:prstGeom prst="rect">
                <a:avLst/>
              </a:prstGeom>
              <a:noFill/>
            </p:spPr>
          </p:pic>
          <p:pic>
            <p:nvPicPr>
              <p:cNvPr id="14" name="Picture 25" descr="http://www.clipartlord.com/wp-content/uploads/2013/04/sheep3.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28600" y="4815428"/>
                <a:ext cx="2057400" cy="2042572"/>
              </a:xfrm>
              <a:prstGeom prst="rect">
                <a:avLst/>
              </a:prstGeom>
              <a:noFill/>
            </p:spPr>
          </p:pic>
        </p:grpSp>
      </p:grpSp>
      <p:grpSp>
        <p:nvGrpSpPr>
          <p:cNvPr id="16" name="Group 15"/>
          <p:cNvGrpSpPr/>
          <p:nvPr/>
        </p:nvGrpSpPr>
        <p:grpSpPr>
          <a:xfrm flipH="1">
            <a:off x="46733" y="4153164"/>
            <a:ext cx="3962400" cy="2552436"/>
            <a:chOff x="0" y="2514600"/>
            <a:chExt cx="7895916" cy="4343400"/>
          </a:xfrm>
        </p:grpSpPr>
        <p:pic>
          <p:nvPicPr>
            <p:cNvPr id="17" name="Picture 13" descr="http://www.clipartlord.com/wp-content/uploads/2014/06/goat3.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172200" y="5152752"/>
              <a:ext cx="1723716" cy="1705248"/>
            </a:xfrm>
            <a:prstGeom prst="rect">
              <a:avLst/>
            </a:prstGeom>
            <a:noFill/>
          </p:spPr>
        </p:pic>
        <p:grpSp>
          <p:nvGrpSpPr>
            <p:cNvPr id="18" name="Group 18"/>
            <p:cNvGrpSpPr/>
            <p:nvPr/>
          </p:nvGrpSpPr>
          <p:grpSpPr>
            <a:xfrm>
              <a:off x="0" y="2514600"/>
              <a:ext cx="5562600" cy="4343400"/>
              <a:chOff x="0" y="2514600"/>
              <a:chExt cx="5562600" cy="4343400"/>
            </a:xfrm>
          </p:grpSpPr>
          <p:pic>
            <p:nvPicPr>
              <p:cNvPr id="19" name="Picture 15" descr="http://www.clipartlord.com/wp-content/uploads/2012/12/camel.pn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flipH="1">
                <a:off x="2819400" y="4336026"/>
                <a:ext cx="2743200" cy="2521974"/>
              </a:xfrm>
              <a:prstGeom prst="rect">
                <a:avLst/>
              </a:prstGeom>
              <a:noFill/>
            </p:spPr>
          </p:pic>
          <p:pic>
            <p:nvPicPr>
              <p:cNvPr id="20" name="Picture 17" descr="http://www.clipartlord.com/wp-content/uploads/2013/05/horse5.png"/>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0" y="3048000"/>
                <a:ext cx="2154828" cy="1727454"/>
              </a:xfrm>
              <a:prstGeom prst="rect">
                <a:avLst/>
              </a:prstGeom>
              <a:noFill/>
            </p:spPr>
          </p:pic>
          <p:pic>
            <p:nvPicPr>
              <p:cNvPr id="21" name="Picture 19" descr="http://sweetclipart.com/multisite/sweetclipart/files/donkey.pn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2209800" y="5105400"/>
                <a:ext cx="1735235" cy="1543051"/>
              </a:xfrm>
              <a:prstGeom prst="rect">
                <a:avLst/>
              </a:prstGeom>
              <a:noFill/>
            </p:spPr>
          </p:pic>
          <p:pic>
            <p:nvPicPr>
              <p:cNvPr id="22" name="Picture 21" descr="http://www.clipartlord.com/wp-content/uploads/2012/10/cow.png"/>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2286000" y="2514600"/>
                <a:ext cx="2362199" cy="1585627"/>
              </a:xfrm>
              <a:prstGeom prst="rect">
                <a:avLst/>
              </a:prstGeom>
              <a:noFill/>
            </p:spPr>
          </p:pic>
          <p:pic>
            <p:nvPicPr>
              <p:cNvPr id="23" name="Picture 25" descr="http://www.clipartlord.com/wp-content/uploads/2013/04/sheep3.png"/>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228600" y="4815428"/>
                <a:ext cx="2057400" cy="2042572"/>
              </a:xfrm>
              <a:prstGeom prst="rect">
                <a:avLst/>
              </a:prstGeom>
              <a:noFill/>
            </p:spPr>
          </p:pic>
        </p:grpSp>
      </p:grpSp>
      <p:sp>
        <p:nvSpPr>
          <p:cNvPr id="24" name="Rectangle 23"/>
          <p:cNvSpPr/>
          <p:nvPr/>
        </p:nvSpPr>
        <p:spPr>
          <a:xfrm>
            <a:off x="-19354" y="2829725"/>
            <a:ext cx="4517583" cy="1323439"/>
          </a:xfrm>
          <a:prstGeom prst="rect">
            <a:avLst/>
          </a:prstGeom>
          <a:noFill/>
        </p:spPr>
        <p:txBody>
          <a:bodyPr wrap="none" lIns="91440" tIns="45720" rIns="91440" bIns="45720">
            <a:spAutoFit/>
          </a:bodyPr>
          <a:lstStyle/>
          <a:p>
            <a:pPr algn="ctr"/>
            <a:r>
              <a:rPr lang="en-US" sz="8000" b="1" dirty="0">
                <a:ln w="10541" cmpd="sng">
                  <a:solidFill>
                    <a:schemeClr val="accent1">
                      <a:shade val="88000"/>
                      <a:satMod val="110000"/>
                    </a:schemeClr>
                  </a:solidFill>
                  <a:prstDash val="solid"/>
                </a:ln>
                <a:solidFill>
                  <a:srgbClr val="FFC000"/>
                </a:solidFill>
              </a:rPr>
              <a:t>Egyptian</a:t>
            </a:r>
          </a:p>
        </p:txBody>
      </p:sp>
      <p:sp>
        <p:nvSpPr>
          <p:cNvPr id="25" name="Rectangle 24"/>
          <p:cNvSpPr/>
          <p:nvPr/>
        </p:nvSpPr>
        <p:spPr>
          <a:xfrm>
            <a:off x="4880518" y="2859355"/>
            <a:ext cx="4063934" cy="1323439"/>
          </a:xfrm>
          <a:prstGeom prst="rect">
            <a:avLst/>
          </a:prstGeom>
          <a:noFill/>
        </p:spPr>
        <p:txBody>
          <a:bodyPr wrap="none" lIns="91440" tIns="45720" rIns="91440" bIns="45720">
            <a:spAutoFit/>
          </a:bodyPr>
          <a:lstStyle/>
          <a:p>
            <a:pPr algn="ctr"/>
            <a:r>
              <a:rPr lang="en-US" sz="8000" b="1" cap="none" spc="0" dirty="0">
                <a:ln w="1905"/>
                <a:solidFill>
                  <a:srgbClr val="00B0F0"/>
                </a:solidFill>
                <a:effectLst>
                  <a:innerShdw blurRad="69850" dist="43180" dir="5400000">
                    <a:srgbClr val="000000">
                      <a:alpha val="65000"/>
                    </a:srgbClr>
                  </a:innerShdw>
                </a:effectLst>
              </a:rPr>
              <a:t>Israelite</a:t>
            </a:r>
          </a:p>
        </p:txBody>
      </p:sp>
      <p:sp>
        <p:nvSpPr>
          <p:cNvPr id="26" name="Rectangular Callout 25"/>
          <p:cNvSpPr/>
          <p:nvPr/>
        </p:nvSpPr>
        <p:spPr>
          <a:xfrm>
            <a:off x="-10572" y="298052"/>
            <a:ext cx="9130344" cy="2284471"/>
          </a:xfrm>
          <a:prstGeom prst="wedgeRectCallout">
            <a:avLst>
              <a:gd name="adj1" fmla="val -42894"/>
              <a:gd name="adj2" fmla="val -60088"/>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chemeClr val="dk1"/>
              </a:buClr>
              <a:buSzPct val="25000"/>
            </a:pPr>
            <a:r>
              <a:rPr lang="en-US" sz="3600" b="1" dirty="0">
                <a:solidFill>
                  <a:schemeClr val="bg1"/>
                </a:solidFill>
              </a:rPr>
              <a:t>Exodus 9:4</a:t>
            </a:r>
            <a:endParaRPr lang="en-US" sz="2400" b="1" dirty="0">
              <a:solidFill>
                <a:schemeClr val="bg1"/>
              </a:solidFill>
            </a:endParaRPr>
          </a:p>
        </p:txBody>
      </p:sp>
      <p:sp>
        <p:nvSpPr>
          <p:cNvPr id="28" name="Rectangle 27"/>
          <p:cNvSpPr/>
          <p:nvPr/>
        </p:nvSpPr>
        <p:spPr>
          <a:xfrm>
            <a:off x="27090" y="2582523"/>
            <a:ext cx="4538232" cy="4275477"/>
          </a:xfrm>
          <a:prstGeom prst="rect">
            <a:avLst/>
          </a:prstGeom>
          <a:solidFill>
            <a:schemeClr val="accent2">
              <a:lumMod val="75000"/>
              <a:alpha val="7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Moon 28"/>
          <p:cNvSpPr/>
          <p:nvPr/>
        </p:nvSpPr>
        <p:spPr>
          <a:xfrm>
            <a:off x="3296884" y="6140168"/>
            <a:ext cx="224650" cy="230471"/>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Moon 29"/>
          <p:cNvSpPr/>
          <p:nvPr/>
        </p:nvSpPr>
        <p:spPr>
          <a:xfrm rot="3330806">
            <a:off x="1021461" y="4819100"/>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Moon 30"/>
          <p:cNvSpPr/>
          <p:nvPr/>
        </p:nvSpPr>
        <p:spPr>
          <a:xfrm rot="3330806">
            <a:off x="407137" y="4699393"/>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Moon 31"/>
          <p:cNvSpPr/>
          <p:nvPr/>
        </p:nvSpPr>
        <p:spPr>
          <a:xfrm rot="3330806">
            <a:off x="985000" y="6193182"/>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Moon 32"/>
          <p:cNvSpPr/>
          <p:nvPr/>
        </p:nvSpPr>
        <p:spPr>
          <a:xfrm rot="10018622">
            <a:off x="1488486" y="4618642"/>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Moon 33"/>
          <p:cNvSpPr/>
          <p:nvPr/>
        </p:nvSpPr>
        <p:spPr>
          <a:xfrm>
            <a:off x="2040918" y="5657651"/>
            <a:ext cx="156189" cy="318756"/>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Moon 34"/>
          <p:cNvSpPr/>
          <p:nvPr/>
        </p:nvSpPr>
        <p:spPr>
          <a:xfrm rot="3330806">
            <a:off x="3852003" y="4726079"/>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Moon 35"/>
          <p:cNvSpPr/>
          <p:nvPr/>
        </p:nvSpPr>
        <p:spPr>
          <a:xfrm rot="9491089">
            <a:off x="3005827" y="4765450"/>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Moon 36"/>
          <p:cNvSpPr/>
          <p:nvPr/>
        </p:nvSpPr>
        <p:spPr>
          <a:xfrm>
            <a:off x="3586874" y="4853036"/>
            <a:ext cx="156189" cy="318756"/>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Moon 37"/>
          <p:cNvSpPr/>
          <p:nvPr/>
        </p:nvSpPr>
        <p:spPr>
          <a:xfrm rot="3330806">
            <a:off x="2859499" y="5686670"/>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Moon 38"/>
          <p:cNvSpPr/>
          <p:nvPr/>
        </p:nvSpPr>
        <p:spPr>
          <a:xfrm rot="19913359">
            <a:off x="169031" y="5752447"/>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Moon 39"/>
          <p:cNvSpPr/>
          <p:nvPr/>
        </p:nvSpPr>
        <p:spPr>
          <a:xfrm rot="3330806">
            <a:off x="969485" y="5314404"/>
            <a:ext cx="425067" cy="180573"/>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Moon 40"/>
          <p:cNvSpPr/>
          <p:nvPr/>
        </p:nvSpPr>
        <p:spPr>
          <a:xfrm>
            <a:off x="2170881" y="4909249"/>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Moon 41"/>
          <p:cNvSpPr/>
          <p:nvPr/>
        </p:nvSpPr>
        <p:spPr>
          <a:xfrm>
            <a:off x="1942281" y="5333467"/>
            <a:ext cx="185951" cy="216090"/>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Moon 42"/>
          <p:cNvSpPr/>
          <p:nvPr/>
        </p:nvSpPr>
        <p:spPr>
          <a:xfrm rot="3330806">
            <a:off x="2553308" y="5038682"/>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Moon 43"/>
          <p:cNvSpPr/>
          <p:nvPr/>
        </p:nvSpPr>
        <p:spPr>
          <a:xfrm rot="3330806">
            <a:off x="2378762" y="4101983"/>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Moon 44"/>
          <p:cNvSpPr/>
          <p:nvPr/>
        </p:nvSpPr>
        <p:spPr>
          <a:xfrm rot="3330806">
            <a:off x="2121726" y="5435192"/>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Moon 45"/>
          <p:cNvSpPr/>
          <p:nvPr/>
        </p:nvSpPr>
        <p:spPr>
          <a:xfrm rot="3330806">
            <a:off x="2427652" y="6201194"/>
            <a:ext cx="288160" cy="214982"/>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Moon 46"/>
          <p:cNvSpPr/>
          <p:nvPr/>
        </p:nvSpPr>
        <p:spPr>
          <a:xfrm rot="3330806">
            <a:off x="1567668" y="5451798"/>
            <a:ext cx="304842" cy="264289"/>
          </a:xfrm>
          <a:prstGeom prst="moon">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pic>
        <p:nvPicPr>
          <p:cNvPr id="58" name="Shape 58"/>
          <p:cNvPicPr preferRelativeResize="0"/>
          <p:nvPr/>
        </p:nvPicPr>
        <p:blipFill>
          <a:blip r:embed="rId3">
            <a:alphaModFix/>
          </a:blip>
          <a:stretch>
            <a:fillRect/>
          </a:stretch>
        </p:blipFill>
        <p:spPr>
          <a:xfrm>
            <a:off x="4876800" y="3733800"/>
            <a:ext cx="2870869" cy="2789253"/>
          </a:xfrm>
          <a:prstGeom prst="rect">
            <a:avLst/>
          </a:prstGeom>
          <a:noFill/>
          <a:ln>
            <a:noFill/>
          </a:ln>
        </p:spPr>
      </p:pic>
      <p:pic>
        <p:nvPicPr>
          <p:cNvPr id="59" name="Shape 59"/>
          <p:cNvPicPr preferRelativeResize="0"/>
          <p:nvPr/>
        </p:nvPicPr>
        <p:blipFill>
          <a:blip r:embed="rId4">
            <a:alphaModFix/>
          </a:blip>
          <a:stretch>
            <a:fillRect/>
          </a:stretch>
        </p:blipFill>
        <p:spPr>
          <a:xfrm>
            <a:off x="1143000" y="3200400"/>
            <a:ext cx="3004223" cy="2895600"/>
          </a:xfrm>
          <a:prstGeom prst="rect">
            <a:avLst/>
          </a:prstGeom>
          <a:noFill/>
          <a:ln>
            <a:noFill/>
          </a:ln>
        </p:spPr>
      </p:pic>
      <p:sp>
        <p:nvSpPr>
          <p:cNvPr id="5" name="Rectangular Callout 4"/>
          <p:cNvSpPr/>
          <p:nvPr/>
        </p:nvSpPr>
        <p:spPr>
          <a:xfrm>
            <a:off x="-22864" y="838200"/>
            <a:ext cx="9130344" cy="2133601"/>
          </a:xfrm>
          <a:prstGeom prst="wedgeRectCallout">
            <a:avLst>
              <a:gd name="adj1" fmla="val -34225"/>
              <a:gd name="adj2" fmla="val -79252"/>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chemeClr val="dk1"/>
              </a:buClr>
              <a:buSzPct val="25000"/>
            </a:pPr>
            <a:r>
              <a:rPr lang="en-US" sz="4400" b="1" dirty="0">
                <a:solidFill>
                  <a:schemeClr val="bg1"/>
                </a:solidFill>
              </a:rPr>
              <a:t>Exodus 9:5</a:t>
            </a:r>
            <a:endParaRPr lang="en-US" sz="3200" dirty="0">
              <a:solidFill>
                <a:schemeClr val="bg1"/>
              </a:solidFill>
            </a:endParaRP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pic>
        <p:nvPicPr>
          <p:cNvPr id="29" name="Picture 2" descr="https://encrypted-tbn1.gstatic.com/images?q=tbn:ANd9GcQ9kzdp44FAWUJ3ztCXo-_x433uR6n0uhbudBSaN7b9RCrudMxi"/>
          <p:cNvPicPr>
            <a:picLocks noChangeAspect="1" noChangeArrowheads="1"/>
          </p:cNvPicPr>
          <p:nvPr/>
        </p:nvPicPr>
        <p:blipFill>
          <a:blip r:embed="rId3"/>
          <a:srcRect/>
          <a:stretch>
            <a:fillRect/>
          </a:stretch>
        </p:blipFill>
        <p:spPr bwMode="auto">
          <a:xfrm>
            <a:off x="-19354" y="3810001"/>
            <a:ext cx="4678738" cy="3048000"/>
          </a:xfrm>
          <a:prstGeom prst="rect">
            <a:avLst/>
          </a:prstGeom>
          <a:noFill/>
        </p:spPr>
      </p:pic>
      <p:sp>
        <p:nvSpPr>
          <p:cNvPr id="17" name="Rectangle 16">
            <a:extLst>
              <a:ext uri="{FF2B5EF4-FFF2-40B4-BE49-F238E27FC236}">
                <a16:creationId xmlns:a16="http://schemas.microsoft.com/office/drawing/2014/main" id="{02004DCA-582F-93D4-786A-CFDC4B36782B}"/>
              </a:ext>
            </a:extLst>
          </p:cNvPr>
          <p:cNvSpPr/>
          <p:nvPr/>
        </p:nvSpPr>
        <p:spPr>
          <a:xfrm>
            <a:off x="4659383" y="3809999"/>
            <a:ext cx="4645771" cy="3165307"/>
          </a:xfrm>
          <a:prstGeom prst="rect">
            <a:avLst/>
          </a:prstGeom>
          <a:solidFill>
            <a:srgbClr val="EDEDE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p:cNvGrpSpPr/>
          <p:nvPr/>
        </p:nvGrpSpPr>
        <p:grpSpPr>
          <a:xfrm>
            <a:off x="4905852" y="3953005"/>
            <a:ext cx="4038600" cy="2590800"/>
            <a:chOff x="0" y="2514600"/>
            <a:chExt cx="7895916" cy="4343400"/>
          </a:xfrm>
        </p:grpSpPr>
        <p:pic>
          <p:nvPicPr>
            <p:cNvPr id="8" name="Picture 13" descr="http://www.clipartlord.com/wp-content/uploads/2014/06/goat3.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72200" y="5152752"/>
              <a:ext cx="1723716" cy="1705248"/>
            </a:xfrm>
            <a:prstGeom prst="rect">
              <a:avLst/>
            </a:prstGeom>
            <a:noFill/>
          </p:spPr>
        </p:pic>
        <p:grpSp>
          <p:nvGrpSpPr>
            <p:cNvPr id="9" name="Group 18"/>
            <p:cNvGrpSpPr/>
            <p:nvPr/>
          </p:nvGrpSpPr>
          <p:grpSpPr>
            <a:xfrm>
              <a:off x="0" y="2514600"/>
              <a:ext cx="5562600" cy="4343400"/>
              <a:chOff x="0" y="2514600"/>
              <a:chExt cx="5562600" cy="4343400"/>
            </a:xfrm>
          </p:grpSpPr>
          <p:pic>
            <p:nvPicPr>
              <p:cNvPr id="10" name="Picture 15" descr="http://www.clipartlord.com/wp-content/uploads/2012/12/camel.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2819400" y="4336026"/>
                <a:ext cx="2743200" cy="2521974"/>
              </a:xfrm>
              <a:prstGeom prst="rect">
                <a:avLst/>
              </a:prstGeom>
              <a:noFill/>
            </p:spPr>
          </p:pic>
          <p:pic>
            <p:nvPicPr>
              <p:cNvPr id="11" name="Picture 17" descr="http://www.clipartlord.com/wp-content/uploads/2013/05/horse5.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0" y="3048000"/>
                <a:ext cx="2154828" cy="1727454"/>
              </a:xfrm>
              <a:prstGeom prst="rect">
                <a:avLst/>
              </a:prstGeom>
              <a:noFill/>
            </p:spPr>
          </p:pic>
          <p:pic>
            <p:nvPicPr>
              <p:cNvPr id="12" name="Picture 19" descr="http://sweetclipart.com/multisite/sweetclipart/files/donkey.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209800" y="5105400"/>
                <a:ext cx="1735235" cy="1543051"/>
              </a:xfrm>
              <a:prstGeom prst="rect">
                <a:avLst/>
              </a:prstGeom>
              <a:noFill/>
            </p:spPr>
          </p:pic>
          <p:pic>
            <p:nvPicPr>
              <p:cNvPr id="13" name="Picture 21" descr="http://www.clipartlord.com/wp-content/uploads/2012/10/cow.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286000" y="2514600"/>
                <a:ext cx="2362199" cy="1585627"/>
              </a:xfrm>
              <a:prstGeom prst="rect">
                <a:avLst/>
              </a:prstGeom>
              <a:noFill/>
            </p:spPr>
          </p:pic>
          <p:pic>
            <p:nvPicPr>
              <p:cNvPr id="14" name="Picture 25" descr="http://www.clipartlord.com/wp-content/uploads/2013/04/sheep3.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28600" y="4815428"/>
                <a:ext cx="2057400" cy="2042572"/>
              </a:xfrm>
              <a:prstGeom prst="rect">
                <a:avLst/>
              </a:prstGeom>
              <a:noFill/>
            </p:spPr>
          </p:pic>
        </p:grpSp>
      </p:grpSp>
      <p:sp>
        <p:nvSpPr>
          <p:cNvPr id="24" name="Rectangle 23"/>
          <p:cNvSpPr/>
          <p:nvPr/>
        </p:nvSpPr>
        <p:spPr>
          <a:xfrm>
            <a:off x="-19354" y="2369252"/>
            <a:ext cx="4517583" cy="1323439"/>
          </a:xfrm>
          <a:prstGeom prst="rect">
            <a:avLst/>
          </a:prstGeom>
          <a:noFill/>
        </p:spPr>
        <p:txBody>
          <a:bodyPr wrap="none" lIns="91440" tIns="45720" rIns="91440" bIns="45720">
            <a:spAutoFit/>
          </a:bodyPr>
          <a:lstStyle/>
          <a:p>
            <a:pPr algn="ctr"/>
            <a:r>
              <a:rPr lang="en-US" sz="8000" b="1" dirty="0">
                <a:ln w="10541" cmpd="sng">
                  <a:solidFill>
                    <a:schemeClr val="accent1">
                      <a:shade val="88000"/>
                      <a:satMod val="110000"/>
                    </a:schemeClr>
                  </a:solidFill>
                  <a:prstDash val="solid"/>
                </a:ln>
                <a:solidFill>
                  <a:srgbClr val="FFC000"/>
                </a:solidFill>
              </a:rPr>
              <a:t>Egyptian</a:t>
            </a:r>
          </a:p>
        </p:txBody>
      </p:sp>
      <p:sp>
        <p:nvSpPr>
          <p:cNvPr id="25" name="Rectangle 24"/>
          <p:cNvSpPr/>
          <p:nvPr/>
        </p:nvSpPr>
        <p:spPr>
          <a:xfrm>
            <a:off x="4880518" y="2398882"/>
            <a:ext cx="4063934" cy="1323439"/>
          </a:xfrm>
          <a:prstGeom prst="rect">
            <a:avLst/>
          </a:prstGeom>
          <a:noFill/>
        </p:spPr>
        <p:txBody>
          <a:bodyPr wrap="none" lIns="91440" tIns="45720" rIns="91440" bIns="45720">
            <a:spAutoFit/>
          </a:bodyPr>
          <a:lstStyle/>
          <a:p>
            <a:pPr algn="ctr"/>
            <a:r>
              <a:rPr lang="en-US" sz="8000" b="1" cap="none" spc="0" dirty="0">
                <a:ln w="1905"/>
                <a:solidFill>
                  <a:srgbClr val="00B0F0"/>
                </a:solidFill>
                <a:effectLst>
                  <a:innerShdw blurRad="69850" dist="43180" dir="5400000">
                    <a:srgbClr val="000000">
                      <a:alpha val="65000"/>
                    </a:srgbClr>
                  </a:innerShdw>
                </a:effectLst>
              </a:rPr>
              <a:t>Israelite</a:t>
            </a:r>
          </a:p>
        </p:txBody>
      </p:sp>
      <p:sp>
        <p:nvSpPr>
          <p:cNvPr id="28" name="Shape 64"/>
          <p:cNvSpPr txBox="1">
            <a:spLocks noGrp="1"/>
          </p:cNvSpPr>
          <p:nvPr>
            <p:ph type="subTitle" idx="1"/>
          </p:nvPr>
        </p:nvSpPr>
        <p:spPr>
          <a:xfrm>
            <a:off x="76200" y="1350735"/>
            <a:ext cx="8991600" cy="584735"/>
          </a:xfrm>
          <a:prstGeom prst="rect">
            <a:avLst/>
          </a:prstGeom>
          <a:noFill/>
          <a:ln>
            <a:noFill/>
          </a:ln>
        </p:spPr>
        <p:txBody>
          <a:bodyPr wrap="square" lIns="91425" tIns="45700" rIns="91425" bIns="45700" anchor="t" anchorCtr="0">
            <a:spAutoFit/>
          </a:bodyPr>
          <a:lstStyle/>
          <a:p>
            <a:pPr marL="0" lvl="0" indent="0" algn="ctr">
              <a:spcBef>
                <a:spcPts val="0"/>
              </a:spcBef>
              <a:buSzPct val="25000"/>
              <a:buNone/>
            </a:pPr>
            <a:r>
              <a:rPr lang="en-US" sz="3200" b="1" dirty="0">
                <a:solidFill>
                  <a:schemeClr val="bg1"/>
                </a:solidFill>
              </a:rPr>
              <a:t>Exodus 9:6-7a</a:t>
            </a:r>
            <a:endParaRPr lang="en-US" sz="3200" i="0" u="none" strike="noStrike" cap="none" baseline="0" dirty="0">
              <a:solidFill>
                <a:schemeClr val="dk1"/>
              </a:solidFill>
              <a:latin typeface="Arial"/>
              <a:ea typeface="Arial"/>
              <a:cs typeface="Arial"/>
              <a:sym typeface="Arial"/>
            </a:endParaRPr>
          </a:p>
        </p:txBody>
      </p:sp>
      <p:cxnSp>
        <p:nvCxnSpPr>
          <p:cNvPr id="3" name="Straight Connector 2">
            <a:extLst>
              <a:ext uri="{FF2B5EF4-FFF2-40B4-BE49-F238E27FC236}">
                <a16:creationId xmlns:a16="http://schemas.microsoft.com/office/drawing/2014/main" id="{E4AB89EE-44EE-EF38-6003-E058B80A25E0}"/>
              </a:ext>
            </a:extLst>
          </p:cNvPr>
          <p:cNvCxnSpPr/>
          <p:nvPr/>
        </p:nvCxnSpPr>
        <p:spPr>
          <a:xfrm>
            <a:off x="0" y="3810000"/>
            <a:ext cx="9144000" cy="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AEC31453-7A8E-6B78-7998-90669F6F779D}"/>
              </a:ext>
            </a:extLst>
          </p:cNvPr>
          <p:cNvCxnSpPr/>
          <p:nvPr/>
        </p:nvCxnSpPr>
        <p:spPr>
          <a:xfrm>
            <a:off x="4659384" y="2590800"/>
            <a:ext cx="0" cy="449580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5425636"/>
      </p:ext>
    </p:extLst>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5" name="Rectangle 4"/>
          <p:cNvSpPr/>
          <p:nvPr/>
        </p:nvSpPr>
        <p:spPr>
          <a:xfrm>
            <a:off x="1676386" y="2943741"/>
            <a:ext cx="8991600" cy="769441"/>
          </a:xfrm>
          <a:prstGeom prst="rect">
            <a:avLst/>
          </a:prstGeom>
        </p:spPr>
        <p:txBody>
          <a:bodyPr wrap="square">
            <a:spAutoFit/>
          </a:bodyPr>
          <a:lstStyle/>
          <a:p>
            <a:pPr lvl="0" algn="ctr">
              <a:buClr>
                <a:schemeClr val="dk1"/>
              </a:buClr>
              <a:buSzPct val="25000"/>
            </a:pPr>
            <a:r>
              <a:rPr lang="en-US" sz="4400" b="1" dirty="0">
                <a:solidFill>
                  <a:schemeClr val="bg1"/>
                </a:solidFill>
              </a:rPr>
              <a:t>Exodus 9:7b</a:t>
            </a:r>
            <a:endParaRPr lang="en-US" sz="4400" dirty="0">
              <a:solidFill>
                <a:schemeClr val="dk1"/>
              </a:solidFill>
            </a:endParaRPr>
          </a:p>
        </p:txBody>
      </p:sp>
      <p:pic>
        <p:nvPicPr>
          <p:cNvPr id="15" name="Picture 4" descr="MCj04366320000[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4269" y="0"/>
            <a:ext cx="2784235" cy="665692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hard-heart.pn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371600" y="2209800"/>
            <a:ext cx="1371600" cy="1123950"/>
          </a:xfrm>
          <a:prstGeom prst="rect">
            <a:avLst/>
          </a:prstGeom>
          <a:noFill/>
          <a:ln w="9525">
            <a:noFill/>
            <a:miter lim="800000"/>
            <a:headEnd/>
            <a:tailEnd/>
          </a:ln>
        </p:spPr>
      </p:pic>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hape 7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2667000" y="2133600"/>
            <a:ext cx="4191000" cy="3886200"/>
          </a:xfrm>
          <a:prstGeom prst="rect">
            <a:avLst/>
          </a:prstGeom>
          <a:noFill/>
          <a:ln>
            <a:noFill/>
          </a:ln>
        </p:spPr>
      </p:pic>
      <p:sp>
        <p:nvSpPr>
          <p:cNvPr id="2" name="Title 1"/>
          <p:cNvSpPr>
            <a:spLocks noGrp="1"/>
          </p:cNvSpPr>
          <p:nvPr>
            <p:ph type="ctrTitle"/>
          </p:nvPr>
        </p:nvSpPr>
        <p:spPr>
          <a:xfrm>
            <a:off x="685800" y="457200"/>
            <a:ext cx="7772400" cy="1546500"/>
          </a:xfrm>
        </p:spPr>
        <p:txBody>
          <a:bodyPr/>
          <a:lstStyle/>
          <a:p>
            <a:pPr lvl="0"/>
            <a:r>
              <a:rPr lang="en-US" dirty="0">
                <a:solidFill>
                  <a:srgbClr val="FFFF00"/>
                </a:solidFill>
                <a:effectLst>
                  <a:outerShdw blurRad="38100" dist="38100" dir="2700000" algn="tl">
                    <a:srgbClr val="000000">
                      <a:alpha val="43137"/>
                    </a:srgbClr>
                  </a:outerShdw>
                </a:effectLst>
              </a:rPr>
              <a:t>The Plague of Boils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pic>
        <p:nvPicPr>
          <p:cNvPr id="1028" name="Picture 4" descr="6th Plague. From ">
            <a:extLst>
              <a:ext uri="{FF2B5EF4-FFF2-40B4-BE49-F238E27FC236}">
                <a16:creationId xmlns:a16="http://schemas.microsoft.com/office/drawing/2014/main" id="{08F7D3A6-C23D-E3C3-B3CB-1DEE2E7AF10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1063" y="914401"/>
            <a:ext cx="9156537" cy="59436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MCj04366320000[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04381" y="3360465"/>
            <a:ext cx="1827092" cy="440735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ular Callout 5"/>
          <p:cNvSpPr/>
          <p:nvPr/>
        </p:nvSpPr>
        <p:spPr>
          <a:xfrm>
            <a:off x="958756" y="-11305"/>
            <a:ext cx="8154842" cy="1238915"/>
          </a:xfrm>
          <a:prstGeom prst="wedgeRectCallout">
            <a:avLst>
              <a:gd name="adj1" fmla="val -61358"/>
              <a:gd name="adj2" fmla="val -42337"/>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chemeClr val="dk1"/>
              </a:buClr>
              <a:buSzPct val="25000"/>
            </a:pPr>
            <a:r>
              <a:rPr lang="en-US" sz="5400" b="1" dirty="0">
                <a:solidFill>
                  <a:schemeClr val="bg1"/>
                </a:solidFill>
                <a:ea typeface="Arial"/>
                <a:cs typeface="Arial"/>
              </a:rPr>
              <a:t>Exodus 8-10</a:t>
            </a:r>
            <a:endParaRPr lang="en-US" sz="5400" dirty="0">
              <a:solidFill>
                <a:schemeClr val="bg1"/>
              </a:solidFill>
            </a:endParaRPr>
          </a:p>
        </p:txBody>
      </p:sp>
      <p:sp>
        <p:nvSpPr>
          <p:cNvPr id="2" name="Rectangle 1"/>
          <p:cNvSpPr/>
          <p:nvPr/>
        </p:nvSpPr>
        <p:spPr>
          <a:xfrm>
            <a:off x="4187586" y="3958261"/>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869913" y="25754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233080" y="5978541"/>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011508" y="4744561"/>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3478944" y="581602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3479513" y="31850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631913" y="33374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250914" y="45976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3936713" y="36422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4089113" y="37946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4089113" y="4112133"/>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4393913" y="40994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4546313" y="42518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698713" y="44042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6214752" y="380133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4387090" y="5214161"/>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237197" y="5893263"/>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5103028" y="509411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5460713" y="516620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6236361" y="273958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4387090" y="589326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3882690" y="5746597"/>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4131762" y="338676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3574478" y="6152012"/>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4542901" y="5932295"/>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6527513" y="6233004"/>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81351" y="355992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p:nvSpPr>
        <p:spPr>
          <a:xfrm>
            <a:off x="6885766" y="300066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7372536" y="265501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3161065" y="5203561"/>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6998361" y="350158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6141964" y="446271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7303161" y="380638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7303161" y="487410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6512728" y="522904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3555714" y="49024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3708114" y="50548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3860514" y="5207242"/>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4012914" y="53596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189892" y="2840398"/>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737381" y="28991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a:off x="4889781" y="30515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6091353" y="484526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5277037" y="429527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5755278" y="27963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6367152" y="395373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6519552" y="410613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6671952" y="425853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6824352" y="441093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3117846" y="391708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3205421" y="2702019"/>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p:cNvSpPr/>
          <p:nvPr/>
        </p:nvSpPr>
        <p:spPr>
          <a:xfrm>
            <a:off x="3163340" y="593736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p:cNvSpPr/>
          <p:nvPr/>
        </p:nvSpPr>
        <p:spPr>
          <a:xfrm>
            <a:off x="3347016" y="487117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p:cNvSpPr/>
          <p:nvPr/>
        </p:nvSpPr>
        <p:spPr>
          <a:xfrm>
            <a:off x="3814452" y="594263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p:cNvSpPr/>
          <p:nvPr/>
        </p:nvSpPr>
        <p:spPr>
          <a:xfrm>
            <a:off x="3815021" y="33116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p:cNvSpPr/>
          <p:nvPr/>
        </p:nvSpPr>
        <p:spPr>
          <a:xfrm>
            <a:off x="3967421" y="34640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p:cNvSpPr/>
          <p:nvPr/>
        </p:nvSpPr>
        <p:spPr>
          <a:xfrm>
            <a:off x="3586422" y="47242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p:cNvSpPr/>
          <p:nvPr/>
        </p:nvSpPr>
        <p:spPr>
          <a:xfrm>
            <a:off x="4272221" y="37688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p:nvSpPr>
        <p:spPr>
          <a:xfrm>
            <a:off x="4424621" y="39212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p:cNvSpPr/>
          <p:nvPr/>
        </p:nvSpPr>
        <p:spPr>
          <a:xfrm>
            <a:off x="4424621" y="4238748"/>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p:cNvSpPr/>
          <p:nvPr/>
        </p:nvSpPr>
        <p:spPr>
          <a:xfrm>
            <a:off x="4729421" y="42260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4881821" y="43784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5034221" y="45308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p:cNvSpPr/>
          <p:nvPr/>
        </p:nvSpPr>
        <p:spPr>
          <a:xfrm>
            <a:off x="6550260" y="39279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p:cNvSpPr/>
          <p:nvPr/>
        </p:nvSpPr>
        <p:spPr>
          <a:xfrm>
            <a:off x="4722598" y="534077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a:off x="7572705" y="6019878"/>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5438536" y="5220730"/>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5796221" y="5292819"/>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p:cNvSpPr/>
          <p:nvPr/>
        </p:nvSpPr>
        <p:spPr>
          <a:xfrm>
            <a:off x="6571869" y="286620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4722598" y="601987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6785118" y="4480815"/>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4467270" y="3513381"/>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5945209" y="6155434"/>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6913632" y="593571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p:cNvSpPr/>
          <p:nvPr/>
        </p:nvSpPr>
        <p:spPr>
          <a:xfrm>
            <a:off x="6863021" y="635961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4434131" y="2895209"/>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7221274" y="312728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p:cNvSpPr/>
          <p:nvPr/>
        </p:nvSpPr>
        <p:spPr>
          <a:xfrm>
            <a:off x="6138551" y="321772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p:cNvSpPr/>
          <p:nvPr/>
        </p:nvSpPr>
        <p:spPr>
          <a:xfrm>
            <a:off x="3496573" y="533017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p:cNvSpPr/>
          <p:nvPr/>
        </p:nvSpPr>
        <p:spPr>
          <a:xfrm>
            <a:off x="7333869" y="362820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p:cNvSpPr/>
          <p:nvPr/>
        </p:nvSpPr>
        <p:spPr>
          <a:xfrm>
            <a:off x="6477472" y="45893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p:cNvSpPr/>
          <p:nvPr/>
        </p:nvSpPr>
        <p:spPr>
          <a:xfrm>
            <a:off x="7638669" y="3933002"/>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p:cNvSpPr/>
          <p:nvPr/>
        </p:nvSpPr>
        <p:spPr>
          <a:xfrm>
            <a:off x="7638669" y="500072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p:cNvSpPr/>
          <p:nvPr/>
        </p:nvSpPr>
        <p:spPr>
          <a:xfrm>
            <a:off x="6848236" y="5355660"/>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p:cNvSpPr/>
          <p:nvPr/>
        </p:nvSpPr>
        <p:spPr>
          <a:xfrm>
            <a:off x="3891222" y="50290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p:cNvSpPr/>
          <p:nvPr/>
        </p:nvSpPr>
        <p:spPr>
          <a:xfrm>
            <a:off x="4043622" y="51814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p:cNvSpPr/>
          <p:nvPr/>
        </p:nvSpPr>
        <p:spPr>
          <a:xfrm>
            <a:off x="4196022" y="53338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p:cNvSpPr/>
          <p:nvPr/>
        </p:nvSpPr>
        <p:spPr>
          <a:xfrm>
            <a:off x="4348422" y="548625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p:nvSpPr>
        <p:spPr>
          <a:xfrm>
            <a:off x="4525400" y="2967013"/>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5072889" y="30257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p:cNvSpPr/>
          <p:nvPr/>
        </p:nvSpPr>
        <p:spPr>
          <a:xfrm>
            <a:off x="5225289" y="31781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6426861" y="497187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5612545" y="442189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p:cNvSpPr/>
          <p:nvPr/>
        </p:nvSpPr>
        <p:spPr>
          <a:xfrm>
            <a:off x="6090786" y="292297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p:cNvSpPr/>
          <p:nvPr/>
        </p:nvSpPr>
        <p:spPr>
          <a:xfrm>
            <a:off x="6702660" y="40803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6855060" y="42327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7007460" y="43851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p:cNvSpPr/>
          <p:nvPr/>
        </p:nvSpPr>
        <p:spPr>
          <a:xfrm>
            <a:off x="7159860" y="45375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3999928" y="414044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4087503" y="292538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p:cNvSpPr/>
          <p:nvPr/>
        </p:nvSpPr>
        <p:spPr>
          <a:xfrm>
            <a:off x="4045422" y="616072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4229098" y="50945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3291286" y="5998205"/>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112"/>
          <p:cNvSpPr/>
          <p:nvPr/>
        </p:nvSpPr>
        <p:spPr>
          <a:xfrm>
            <a:off x="3291855" y="33671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3444255" y="35195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114"/>
          <p:cNvSpPr/>
          <p:nvPr/>
        </p:nvSpPr>
        <p:spPr>
          <a:xfrm>
            <a:off x="3063256" y="47798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115"/>
          <p:cNvSpPr/>
          <p:nvPr/>
        </p:nvSpPr>
        <p:spPr>
          <a:xfrm>
            <a:off x="3749055" y="38243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p:cNvSpPr/>
          <p:nvPr/>
        </p:nvSpPr>
        <p:spPr>
          <a:xfrm>
            <a:off x="3901455" y="39767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Rectangle 117"/>
          <p:cNvSpPr/>
          <p:nvPr/>
        </p:nvSpPr>
        <p:spPr>
          <a:xfrm>
            <a:off x="3901455" y="4294318"/>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ectangle 118"/>
          <p:cNvSpPr/>
          <p:nvPr/>
        </p:nvSpPr>
        <p:spPr>
          <a:xfrm>
            <a:off x="4206255" y="42815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Rectangle 119"/>
          <p:cNvSpPr/>
          <p:nvPr/>
        </p:nvSpPr>
        <p:spPr>
          <a:xfrm>
            <a:off x="4358655" y="44339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tangle 120"/>
          <p:cNvSpPr/>
          <p:nvPr/>
        </p:nvSpPr>
        <p:spPr>
          <a:xfrm>
            <a:off x="4511055" y="4586389"/>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Rectangle 121"/>
          <p:cNvSpPr/>
          <p:nvPr/>
        </p:nvSpPr>
        <p:spPr>
          <a:xfrm>
            <a:off x="6027094" y="398351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ectangle 122"/>
          <p:cNvSpPr/>
          <p:nvPr/>
        </p:nvSpPr>
        <p:spPr>
          <a:xfrm>
            <a:off x="4199432" y="539634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p:cNvSpPr/>
          <p:nvPr/>
        </p:nvSpPr>
        <p:spPr>
          <a:xfrm>
            <a:off x="7049539" y="6075448"/>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p:cNvSpPr/>
          <p:nvPr/>
        </p:nvSpPr>
        <p:spPr>
          <a:xfrm>
            <a:off x="4915370" y="527630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Rectangle 125"/>
          <p:cNvSpPr/>
          <p:nvPr/>
        </p:nvSpPr>
        <p:spPr>
          <a:xfrm>
            <a:off x="4999531" y="4610208"/>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ectangle 126"/>
          <p:cNvSpPr/>
          <p:nvPr/>
        </p:nvSpPr>
        <p:spPr>
          <a:xfrm>
            <a:off x="6048703" y="292177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tangle 127"/>
          <p:cNvSpPr/>
          <p:nvPr/>
        </p:nvSpPr>
        <p:spPr>
          <a:xfrm>
            <a:off x="4199432" y="60754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tangle 128"/>
          <p:cNvSpPr/>
          <p:nvPr/>
        </p:nvSpPr>
        <p:spPr>
          <a:xfrm>
            <a:off x="5730255" y="5805589"/>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129"/>
          <p:cNvSpPr/>
          <p:nvPr/>
        </p:nvSpPr>
        <p:spPr>
          <a:xfrm>
            <a:off x="3944104" y="3568951"/>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ectangle 130"/>
          <p:cNvSpPr/>
          <p:nvPr/>
        </p:nvSpPr>
        <p:spPr>
          <a:xfrm>
            <a:off x="5422043" y="6211004"/>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31"/>
          <p:cNvSpPr/>
          <p:nvPr/>
        </p:nvSpPr>
        <p:spPr>
          <a:xfrm>
            <a:off x="6922163" y="4722083"/>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Rectangle 132"/>
          <p:cNvSpPr/>
          <p:nvPr/>
        </p:nvSpPr>
        <p:spPr>
          <a:xfrm>
            <a:off x="6339855" y="6415189"/>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Rectangle 133"/>
          <p:cNvSpPr/>
          <p:nvPr/>
        </p:nvSpPr>
        <p:spPr>
          <a:xfrm>
            <a:off x="5493693" y="374211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p:cNvSpPr/>
          <p:nvPr/>
        </p:nvSpPr>
        <p:spPr>
          <a:xfrm>
            <a:off x="6698108" y="3182850"/>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Rectangle 135"/>
          <p:cNvSpPr/>
          <p:nvPr/>
        </p:nvSpPr>
        <p:spPr>
          <a:xfrm>
            <a:off x="7184878" y="2837201"/>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p:cNvSpPr/>
          <p:nvPr/>
        </p:nvSpPr>
        <p:spPr>
          <a:xfrm>
            <a:off x="2973407" y="5385746"/>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p:cNvSpPr/>
          <p:nvPr/>
        </p:nvSpPr>
        <p:spPr>
          <a:xfrm>
            <a:off x="6810703" y="368377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p:cNvSpPr/>
          <p:nvPr/>
        </p:nvSpPr>
        <p:spPr>
          <a:xfrm>
            <a:off x="5954306" y="464489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p:cNvSpPr/>
          <p:nvPr/>
        </p:nvSpPr>
        <p:spPr>
          <a:xfrm>
            <a:off x="7115503" y="398857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p:cNvSpPr/>
          <p:nvPr/>
        </p:nvSpPr>
        <p:spPr>
          <a:xfrm>
            <a:off x="7115503" y="5056294"/>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p:cNvSpPr/>
          <p:nvPr/>
        </p:nvSpPr>
        <p:spPr>
          <a:xfrm>
            <a:off x="6325070" y="5411230"/>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p:cNvSpPr/>
          <p:nvPr/>
        </p:nvSpPr>
        <p:spPr>
          <a:xfrm>
            <a:off x="3368056" y="50846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p:cNvSpPr/>
          <p:nvPr/>
        </p:nvSpPr>
        <p:spPr>
          <a:xfrm>
            <a:off x="3520456" y="52370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p:cNvSpPr/>
          <p:nvPr/>
        </p:nvSpPr>
        <p:spPr>
          <a:xfrm>
            <a:off x="3672856" y="53894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p:cNvSpPr/>
          <p:nvPr/>
        </p:nvSpPr>
        <p:spPr>
          <a:xfrm>
            <a:off x="3825256" y="554182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p:cNvSpPr/>
          <p:nvPr/>
        </p:nvSpPr>
        <p:spPr>
          <a:xfrm>
            <a:off x="4002234" y="3022583"/>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p:cNvSpPr/>
          <p:nvPr/>
        </p:nvSpPr>
        <p:spPr>
          <a:xfrm>
            <a:off x="4549723" y="308131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Rectangle 148"/>
          <p:cNvSpPr/>
          <p:nvPr/>
        </p:nvSpPr>
        <p:spPr>
          <a:xfrm>
            <a:off x="4702123" y="323371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p:cNvSpPr/>
          <p:nvPr/>
        </p:nvSpPr>
        <p:spPr>
          <a:xfrm>
            <a:off x="5903695" y="502744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Rectangle 150"/>
          <p:cNvSpPr/>
          <p:nvPr/>
        </p:nvSpPr>
        <p:spPr>
          <a:xfrm>
            <a:off x="5089379" y="4477460"/>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Rectangle 151"/>
          <p:cNvSpPr/>
          <p:nvPr/>
        </p:nvSpPr>
        <p:spPr>
          <a:xfrm>
            <a:off x="5567620" y="2978542"/>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Rectangle 152"/>
          <p:cNvSpPr/>
          <p:nvPr/>
        </p:nvSpPr>
        <p:spPr>
          <a:xfrm>
            <a:off x="6179494" y="4135917"/>
            <a:ext cx="120555" cy="111141"/>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Rectangle 153"/>
          <p:cNvSpPr/>
          <p:nvPr/>
        </p:nvSpPr>
        <p:spPr>
          <a:xfrm>
            <a:off x="6331894" y="428831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154"/>
          <p:cNvSpPr/>
          <p:nvPr/>
        </p:nvSpPr>
        <p:spPr>
          <a:xfrm>
            <a:off x="6484294" y="444071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p:cNvSpPr/>
          <p:nvPr/>
        </p:nvSpPr>
        <p:spPr>
          <a:xfrm>
            <a:off x="6636694" y="4593117"/>
            <a:ext cx="120555" cy="111141"/>
          </a:xfrm>
          <a:prstGeom prst="rect">
            <a:avLst/>
          </a:prstGeom>
          <a:solidFill>
            <a:schemeClr val="bg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8" name="Picture 157" descr="bible_joel.gif"/>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55" y="3838866"/>
            <a:ext cx="1644930" cy="3767474"/>
          </a:xfrm>
          <a:prstGeom prst="rect">
            <a:avLst/>
          </a:prstGeom>
          <a:noFill/>
          <a:ln w="9525">
            <a:noFill/>
            <a:miter lim="800000"/>
            <a:headEnd/>
            <a:tailEnd/>
          </a:ln>
        </p:spPr>
      </p:pic>
      <p:sp>
        <p:nvSpPr>
          <p:cNvPr id="159" name="Rectangle 158"/>
          <p:cNvSpPr/>
          <p:nvPr/>
        </p:nvSpPr>
        <p:spPr>
          <a:xfrm>
            <a:off x="3062117" y="5222184"/>
            <a:ext cx="120555" cy="111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Rectangle 159"/>
          <p:cNvSpPr/>
          <p:nvPr/>
        </p:nvSpPr>
        <p:spPr>
          <a:xfrm>
            <a:off x="2910855" y="5694448"/>
            <a:ext cx="120555" cy="111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Rectangle 160"/>
          <p:cNvSpPr/>
          <p:nvPr/>
        </p:nvSpPr>
        <p:spPr>
          <a:xfrm>
            <a:off x="3230440" y="5292818"/>
            <a:ext cx="120555" cy="111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Rectangle 161"/>
          <p:cNvSpPr/>
          <p:nvPr/>
        </p:nvSpPr>
        <p:spPr>
          <a:xfrm>
            <a:off x="3051885" y="5403959"/>
            <a:ext cx="120555" cy="111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Rectangle 162"/>
          <p:cNvSpPr/>
          <p:nvPr/>
        </p:nvSpPr>
        <p:spPr>
          <a:xfrm>
            <a:off x="4819837" y="4162759"/>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Rectangle 163"/>
          <p:cNvSpPr/>
          <p:nvPr/>
        </p:nvSpPr>
        <p:spPr>
          <a:xfrm>
            <a:off x="5469242" y="4423837"/>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p:cNvSpPr/>
          <p:nvPr/>
        </p:nvSpPr>
        <p:spPr>
          <a:xfrm>
            <a:off x="5581837" y="4924759"/>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Rectangle 165"/>
          <p:cNvSpPr/>
          <p:nvPr/>
        </p:nvSpPr>
        <p:spPr>
          <a:xfrm>
            <a:off x="5605721" y="3958056"/>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Rectangle 166"/>
          <p:cNvSpPr/>
          <p:nvPr/>
        </p:nvSpPr>
        <p:spPr>
          <a:xfrm>
            <a:off x="4722027" y="4640897"/>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Rectangle 167"/>
          <p:cNvSpPr/>
          <p:nvPr/>
        </p:nvSpPr>
        <p:spPr>
          <a:xfrm>
            <a:off x="4674262" y="4346144"/>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Rectangle 168"/>
          <p:cNvSpPr/>
          <p:nvPr/>
        </p:nvSpPr>
        <p:spPr>
          <a:xfrm>
            <a:off x="4235258" y="3539999"/>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Rectangle 169"/>
          <p:cNvSpPr/>
          <p:nvPr/>
        </p:nvSpPr>
        <p:spPr>
          <a:xfrm>
            <a:off x="5281584" y="4606022"/>
            <a:ext cx="120555" cy="11114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Rectangle 170"/>
          <p:cNvSpPr/>
          <p:nvPr/>
        </p:nvSpPr>
        <p:spPr>
          <a:xfrm>
            <a:off x="3994712" y="3126977"/>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Rectangle 171"/>
          <p:cNvSpPr/>
          <p:nvPr/>
        </p:nvSpPr>
        <p:spPr>
          <a:xfrm>
            <a:off x="5555675" y="3601110"/>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Rectangle 172"/>
          <p:cNvSpPr/>
          <p:nvPr/>
        </p:nvSpPr>
        <p:spPr>
          <a:xfrm>
            <a:off x="6524098" y="3381393"/>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Rectangle 173"/>
          <p:cNvSpPr/>
          <p:nvPr/>
        </p:nvSpPr>
        <p:spPr>
          <a:xfrm>
            <a:off x="6473487" y="3805295"/>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Rectangle 174"/>
          <p:cNvSpPr/>
          <p:nvPr/>
        </p:nvSpPr>
        <p:spPr>
          <a:xfrm>
            <a:off x="5742195" y="2865110"/>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Rectangle 175"/>
          <p:cNvSpPr/>
          <p:nvPr/>
        </p:nvSpPr>
        <p:spPr>
          <a:xfrm>
            <a:off x="5804178" y="3269859"/>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Rectangle 176"/>
          <p:cNvSpPr/>
          <p:nvPr/>
        </p:nvSpPr>
        <p:spPr>
          <a:xfrm>
            <a:off x="5891183" y="3727725"/>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Rectangle 177"/>
          <p:cNvSpPr/>
          <p:nvPr/>
        </p:nvSpPr>
        <p:spPr>
          <a:xfrm>
            <a:off x="5219029" y="2920680"/>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Rectangle 178"/>
          <p:cNvSpPr/>
          <p:nvPr/>
        </p:nvSpPr>
        <p:spPr>
          <a:xfrm>
            <a:off x="3997555" y="4620021"/>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Rectangle 179"/>
          <p:cNvSpPr/>
          <p:nvPr/>
        </p:nvSpPr>
        <p:spPr>
          <a:xfrm>
            <a:off x="5368017" y="3783295"/>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Rectangle 180"/>
          <p:cNvSpPr/>
          <p:nvPr/>
        </p:nvSpPr>
        <p:spPr>
          <a:xfrm>
            <a:off x="6336440" y="3563578"/>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Rectangle 181"/>
          <p:cNvSpPr/>
          <p:nvPr/>
        </p:nvSpPr>
        <p:spPr>
          <a:xfrm>
            <a:off x="3146847" y="3220782"/>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Rectangle 182"/>
          <p:cNvSpPr/>
          <p:nvPr/>
        </p:nvSpPr>
        <p:spPr>
          <a:xfrm>
            <a:off x="6271044" y="2983521"/>
            <a:ext cx="120555" cy="111141"/>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harlton Heston Moses Staff - Free Transparent PNG Download - PNGkey">
            <a:extLst>
              <a:ext uri="{FF2B5EF4-FFF2-40B4-BE49-F238E27FC236}">
                <a16:creationId xmlns:a16="http://schemas.microsoft.com/office/drawing/2014/main" id="{560A6D01-9440-6B16-C3D5-74EFF6DF9C67}"/>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4086" b="94747" l="9769" r="89717">
                        <a14:foregroundMark x1="10797" y1="4086" x2="13111" y2="13813"/>
                        <a14:foregroundMark x1="22879" y1="94747" x2="36761" y2="88521"/>
                        <a14:foregroundMark x1="21851" y1="47665" x2="23393" y2="57004"/>
                      </a14:backgroundRemoval>
                    </a14:imgEffect>
                  </a14:imgLayer>
                </a14:imgProps>
              </a:ext>
              <a:ext uri="{28A0092B-C50C-407E-A947-70E740481C1C}">
                <a14:useLocalDpi xmlns:a14="http://schemas.microsoft.com/office/drawing/2010/main"/>
              </a:ext>
            </a:extLst>
          </a:blip>
          <a:srcRect/>
          <a:stretch>
            <a:fillRect/>
          </a:stretch>
        </p:blipFill>
        <p:spPr bwMode="auto">
          <a:xfrm>
            <a:off x="668854" y="3654034"/>
            <a:ext cx="3010485" cy="39778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2" name="Picture 1" descr="Egyptian Images - Free Download on Magnific (formerly Freepik)">
            <a:extLst>
              <a:ext uri="{FF2B5EF4-FFF2-40B4-BE49-F238E27FC236}">
                <a16:creationId xmlns:a16="http://schemas.microsoft.com/office/drawing/2014/main" id="{D24DF028-1309-03C2-4F75-0774CEF2244F}"/>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2632" b="97697" l="0" r="82927">
                        <a14:foregroundMark x1="26220" y1="95066" x2="35366" y2="95066"/>
                        <a14:foregroundMark x1="72561" y1="95395" x2="75610" y2="95395"/>
                        <a14:foregroundMark x1="82927" y1="94737" x2="82927" y2="17434"/>
                      </a14:backgroundRemoval>
                    </a14:imgEffect>
                  </a14:imgLayer>
                </a14:imgProps>
              </a:ext>
              <a:ext uri="{28A0092B-C50C-407E-A947-70E740481C1C}">
                <a14:useLocalDpi xmlns:a14="http://schemas.microsoft.com/office/drawing/2010/main"/>
              </a:ext>
            </a:extLst>
          </a:blip>
          <a:srcRect/>
          <a:stretch>
            <a:fillRect/>
          </a:stretch>
        </p:blipFill>
        <p:spPr>
          <a:xfrm rot="16200000" flipH="1">
            <a:off x="5009426" y="4298351"/>
            <a:ext cx="2160833" cy="3465195"/>
          </a:xfrm>
          <a:prstGeom prst="rect">
            <a:avLst/>
          </a:prstGeom>
        </p:spPr>
      </p:pic>
      <p:pic>
        <p:nvPicPr>
          <p:cNvPr id="4" name="Picture 3" descr="Egyptian Images - Free Download on Magnific (formerly Freepik)">
            <a:extLst>
              <a:ext uri="{FF2B5EF4-FFF2-40B4-BE49-F238E27FC236}">
                <a16:creationId xmlns:a16="http://schemas.microsoft.com/office/drawing/2014/main" id="{3FC5520B-64CF-1E58-26CB-A5DBE4DD8715}"/>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2632" b="97697" l="13415" r="100000">
                        <a14:foregroundMark x1="39024" y1="9539" x2="29878" y2="93092"/>
                        <a14:foregroundMark x1="31707" y1="2961" x2="38415" y2="5592"/>
                        <a14:foregroundMark x1="14024" y1="32895" x2="32317" y2="29934"/>
                        <a14:foregroundMark x1="53049" y1="64803" x2="58537" y2="92434"/>
                        <a14:foregroundMark x1="58537" y1="92434" x2="63415" y2="98355"/>
                        <a14:foregroundMark x1="65244" y1="97697" x2="71951" y2="97697"/>
                        <a14:foregroundMark x1="34756" y1="97697" x2="42683" y2="97039"/>
                      </a14:backgroundRemoval>
                    </a14:imgEffect>
                  </a14:imgLayer>
                </a14:imgProps>
              </a:ext>
              <a:ext uri="{28A0092B-C50C-407E-A947-70E740481C1C}">
                <a14:useLocalDpi xmlns:a14="http://schemas.microsoft.com/office/drawing/2010/main"/>
              </a:ext>
            </a:extLst>
          </a:blip>
          <a:srcRect/>
          <a:stretch>
            <a:fillRect/>
          </a:stretch>
        </p:blipFill>
        <p:spPr>
          <a:xfrm rot="16200000" flipH="1">
            <a:off x="6233604" y="3849400"/>
            <a:ext cx="2160834" cy="3465194"/>
          </a:xfrm>
          <a:prstGeom prst="rect">
            <a:avLst/>
          </a:prstGeom>
        </p:spPr>
      </p:pic>
      <p:sp>
        <p:nvSpPr>
          <p:cNvPr id="38" name="Rectangle 37"/>
          <p:cNvSpPr/>
          <p:nvPr/>
        </p:nvSpPr>
        <p:spPr>
          <a:xfrm>
            <a:off x="5039986" y="5652193"/>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5361625" y="6008253"/>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5638171" y="5677508"/>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5388353" y="5117191"/>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6291193" y="5234660"/>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5801434" y="5527080"/>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6808490" y="5585816"/>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4960850" y="6003506"/>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5541773" y="6374288"/>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6815857" y="5196451"/>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7086600" y="5751539"/>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rot="5068671" flipV="1">
            <a:off x="6607140" y="4853789"/>
            <a:ext cx="108209" cy="11190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bible_joel.gif">
            <a:extLst>
              <a:ext uri="{FF2B5EF4-FFF2-40B4-BE49-F238E27FC236}">
                <a16:creationId xmlns:a16="http://schemas.microsoft.com/office/drawing/2014/main" id="{080D3C79-2DDE-9DCF-C4AB-29BAFC9F78E8}"/>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26504" y="2546746"/>
            <a:ext cx="1875328" cy="4295167"/>
          </a:xfrm>
          <a:prstGeom prst="rect">
            <a:avLst/>
          </a:prstGeom>
          <a:noFill/>
          <a:ln w="9525">
            <a:noFill/>
            <a:miter lim="800000"/>
            <a:headEnd/>
            <a:tailEnd/>
          </a:ln>
        </p:spPr>
      </p:pic>
      <p:pic>
        <p:nvPicPr>
          <p:cNvPr id="7" name="Picture 2" descr="Charlton Heston Moses Staff - Free Transparent PNG Download - PNGkey">
            <a:extLst>
              <a:ext uri="{FF2B5EF4-FFF2-40B4-BE49-F238E27FC236}">
                <a16:creationId xmlns:a16="http://schemas.microsoft.com/office/drawing/2014/main" id="{094FC37C-92B2-BAD4-6AF1-64B74D813E4E}"/>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4086" b="94747" l="9769" r="89717">
                        <a14:foregroundMark x1="10797" y1="4086" x2="13111" y2="13813"/>
                        <a14:foregroundMark x1="22879" y1="94747" x2="36761" y2="88521"/>
                        <a14:foregroundMark x1="21851" y1="47665" x2="23393" y2="57004"/>
                      </a14:backgroundRemoval>
                    </a14:imgEffect>
                  </a14:imgLayer>
                </a14:imgProps>
              </a:ext>
              <a:ext uri="{28A0092B-C50C-407E-A947-70E740481C1C}">
                <a14:useLocalDpi xmlns:a14="http://schemas.microsoft.com/office/drawing/2010/main"/>
              </a:ext>
            </a:extLst>
          </a:blip>
          <a:srcRect/>
          <a:stretch>
            <a:fillRect/>
          </a:stretch>
        </p:blipFill>
        <p:spPr bwMode="auto">
          <a:xfrm>
            <a:off x="697313" y="2339636"/>
            <a:ext cx="3432150" cy="4535025"/>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3826B6CD-E469-1152-E424-FB64D38097BE}"/>
              </a:ext>
            </a:extLst>
          </p:cNvPr>
          <p:cNvSpPr/>
          <p:nvPr/>
        </p:nvSpPr>
        <p:spPr>
          <a:xfrm>
            <a:off x="1946516" y="1229616"/>
            <a:ext cx="6064752" cy="110799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cap="none" spc="0" dirty="0">
                <a:ln/>
                <a:solidFill>
                  <a:schemeClr val="accent4"/>
                </a:solidFill>
                <a:effectLst/>
                <a:latin typeface="Arabic Typesetting" panose="03020402040406030203" pitchFamily="66" charset="-78"/>
                <a:cs typeface="Arabic Typesetting" panose="03020402040406030203" pitchFamily="66" charset="-78"/>
              </a:rPr>
              <a:t>Exodus 9:11</a:t>
            </a:r>
            <a:endParaRPr lang="en-US" sz="6600" b="1" cap="none" spc="0" dirty="0">
              <a:ln/>
              <a:solidFill>
                <a:schemeClr val="accent4"/>
              </a:solidFill>
              <a:effectLst/>
            </a:endParaRPr>
          </a:p>
        </p:txBody>
      </p:sp>
      <p:sp>
        <p:nvSpPr>
          <p:cNvPr id="29" name="Rectangle 28">
            <a:extLst>
              <a:ext uri="{FF2B5EF4-FFF2-40B4-BE49-F238E27FC236}">
                <a16:creationId xmlns:a16="http://schemas.microsoft.com/office/drawing/2014/main" id="{9A1CABBC-6E99-6A5E-73DF-2E2C223C690E}"/>
              </a:ext>
            </a:extLst>
          </p:cNvPr>
          <p:cNvSpPr/>
          <p:nvPr/>
        </p:nvSpPr>
        <p:spPr>
          <a:xfrm>
            <a:off x="8262181" y="5083152"/>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D90C9FD3-AB0C-217C-6B9A-3BA909C0998F}"/>
              </a:ext>
            </a:extLst>
          </p:cNvPr>
          <p:cNvSpPr/>
          <p:nvPr/>
        </p:nvSpPr>
        <p:spPr>
          <a:xfrm>
            <a:off x="8474751" y="5677507"/>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64219BF-F09C-ACB9-E569-E1EED4840E71}"/>
              </a:ext>
            </a:extLst>
          </p:cNvPr>
          <p:cNvSpPr/>
          <p:nvPr/>
        </p:nvSpPr>
        <p:spPr>
          <a:xfrm>
            <a:off x="8726730" y="5027581"/>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74D4535-4DC7-6248-36F4-7A9812C35AAB}"/>
              </a:ext>
            </a:extLst>
          </p:cNvPr>
          <p:cNvSpPr/>
          <p:nvPr/>
        </p:nvSpPr>
        <p:spPr>
          <a:xfrm>
            <a:off x="8819101" y="5763334"/>
            <a:ext cx="120555" cy="1111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4"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p:blipFill>
        <p:spPr bwMode="auto">
          <a:xfrm>
            <a:off x="1565859" y="783384"/>
            <a:ext cx="6074616" cy="6074616"/>
          </a:xfrm>
          <a:prstGeom prst="rect">
            <a:avLst/>
          </a:prstGeom>
          <a:noFill/>
        </p:spPr>
      </p:pic>
      <p:sp>
        <p:nvSpPr>
          <p:cNvPr id="85" name="Shape 85"/>
          <p:cNvSpPr txBox="1">
            <a:spLocks noGrp="1"/>
          </p:cNvSpPr>
          <p:nvPr>
            <p:ph type="body" idx="1"/>
          </p:nvPr>
        </p:nvSpPr>
        <p:spPr>
          <a:xfrm>
            <a:off x="0" y="32225"/>
            <a:ext cx="9144000" cy="738633"/>
          </a:xfrm>
          <a:prstGeom prst="rect">
            <a:avLst/>
          </a:prstGeom>
          <a:solidFill>
            <a:srgbClr val="FFC000"/>
          </a:solidFill>
          <a:ln>
            <a:noFill/>
          </a:ln>
        </p:spPr>
        <p:txBody>
          <a:bodyPr wrap="square" lIns="91425" tIns="91425" rIns="91425" bIns="91425" anchor="t" anchorCtr="0">
            <a:spAutoFit/>
          </a:bodyPr>
          <a:lstStyle/>
          <a:p>
            <a:pPr algn="ctr">
              <a:spcBef>
                <a:spcPts val="0"/>
              </a:spcBef>
              <a:buNone/>
            </a:pPr>
            <a:r>
              <a:rPr lang="en-US" sz="3600" b="1" dirty="0"/>
              <a:t>Exodus 9:12</a:t>
            </a:r>
          </a:p>
        </p:txBody>
      </p:sp>
      <p:pic>
        <p:nvPicPr>
          <p:cNvPr id="23554" name="Picture 2" descr="http://gpfarah.com/gpfarahcom/wp-content/uploads/2014/02/hard-heart.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62825" y="2266274"/>
            <a:ext cx="1524000" cy="1249680"/>
          </a:xfrm>
          <a:prstGeom prst="rect">
            <a:avLst/>
          </a:prstGeom>
          <a:noFill/>
        </p:spPr>
      </p:pic>
      <p:pic>
        <p:nvPicPr>
          <p:cNvPr id="6" name="Picture 2" descr="http://gpfarah.com/gpfarahcom/wp-content/uploads/2014/02/hard-heart.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04800" y="2191730"/>
            <a:ext cx="1524000" cy="1249680"/>
          </a:xfrm>
          <a:prstGeom prst="rect">
            <a:avLst/>
          </a:prstGeom>
          <a:noFill/>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blogs.ocweekly.com/navelgazing/hail-icon-150.jpg"/>
          <p:cNvPicPr>
            <a:picLocks noChangeAspect="1" noChangeArrowheads="1"/>
          </p:cNvPicPr>
          <p:nvPr/>
        </p:nvPicPr>
        <p:blipFill>
          <a:blip r:embed="rId2"/>
          <a:srcRect/>
          <a:stretch>
            <a:fillRect/>
          </a:stretch>
        </p:blipFill>
        <p:spPr bwMode="auto">
          <a:xfrm>
            <a:off x="-37531" y="914400"/>
            <a:ext cx="9144000" cy="5943601"/>
          </a:xfrm>
          <a:prstGeom prst="rect">
            <a:avLst/>
          </a:prstGeom>
          <a:noFill/>
        </p:spPr>
      </p:pic>
      <p:sp>
        <p:nvSpPr>
          <p:cNvPr id="2" name="Title 1"/>
          <p:cNvSpPr>
            <a:spLocks noGrp="1"/>
          </p:cNvSpPr>
          <p:nvPr>
            <p:ph type="ctrTitle"/>
          </p:nvPr>
        </p:nvSpPr>
        <p:spPr>
          <a:xfrm>
            <a:off x="533400" y="304800"/>
            <a:ext cx="7772400" cy="1219223"/>
          </a:xfrm>
        </p:spPr>
        <p:txBody>
          <a:bodyPr/>
          <a:lstStyle/>
          <a:p>
            <a:pPr lvl="0"/>
            <a:r>
              <a:rPr lang="en-US" sz="9600" dirty="0">
                <a:solidFill>
                  <a:srgbClr val="FFFF00"/>
                </a:solidFill>
                <a:effectLst>
                  <a:outerShdw blurRad="38100" dist="38100" dir="2700000" algn="tl">
                    <a:srgbClr val="000000">
                      <a:alpha val="43137"/>
                    </a:srgbClr>
                  </a:outerShdw>
                </a:effectLst>
                <a:latin typeface="Chiller" panose="04020404031007020602" pitchFamily="82" charset="0"/>
              </a:rPr>
              <a:t>The Plague of Hail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 name="Rectangular Callout 3"/>
          <p:cNvSpPr/>
          <p:nvPr/>
        </p:nvSpPr>
        <p:spPr>
          <a:xfrm>
            <a:off x="-9099" y="648746"/>
            <a:ext cx="9130344" cy="1190200"/>
          </a:xfrm>
          <a:prstGeom prst="wedgeRectCallout">
            <a:avLst>
              <a:gd name="adj1" fmla="val 50122"/>
              <a:gd name="adj2" fmla="val -106157"/>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chemeClr val="dk1"/>
              </a:buClr>
              <a:buSzPct val="25000"/>
            </a:pPr>
            <a:endParaRPr lang="en-US" sz="3600" dirty="0">
              <a:solidFill>
                <a:schemeClr val="bg1"/>
              </a:solidFill>
              <a:ea typeface="Arial"/>
              <a:cs typeface="Arial"/>
            </a:endParaRPr>
          </a:p>
        </p:txBody>
      </p:sp>
      <p:sp>
        <p:nvSpPr>
          <p:cNvPr id="43" name="Shape 43"/>
          <p:cNvSpPr txBox="1">
            <a:spLocks noGrp="1"/>
          </p:cNvSpPr>
          <p:nvPr>
            <p:ph type="subTitle" idx="1"/>
          </p:nvPr>
        </p:nvSpPr>
        <p:spPr>
          <a:xfrm>
            <a:off x="152400" y="113254"/>
            <a:ext cx="8001000" cy="535491"/>
          </a:xfrm>
          <a:prstGeom prst="rect">
            <a:avLst/>
          </a:prstGeom>
          <a:noFill/>
          <a:ln>
            <a:noFill/>
          </a:ln>
        </p:spPr>
        <p:txBody>
          <a:bodyPr lIns="91425" tIns="45700" rIns="91425" bIns="45700" anchor="t" anchorCtr="0">
            <a:spAutoFit/>
          </a:bodyPr>
          <a:lstStyle/>
          <a:p>
            <a:pPr marL="0" marR="0" lvl="0" indent="0" rtl="0">
              <a:lnSpc>
                <a:spcPct val="80000"/>
              </a:lnSpc>
              <a:spcBef>
                <a:spcPts val="0"/>
              </a:spcBef>
              <a:spcAft>
                <a:spcPts val="0"/>
              </a:spcAft>
              <a:buClr>
                <a:schemeClr val="dk1"/>
              </a:buClr>
              <a:buSzPct val="25000"/>
              <a:buFont typeface="Arial"/>
              <a:buNone/>
            </a:pPr>
            <a:r>
              <a:rPr lang="en-US" sz="3600" b="0" i="0" u="none" strike="noStrike" cap="none" baseline="0" dirty="0">
                <a:solidFill>
                  <a:schemeClr val="bg1"/>
                </a:solidFill>
                <a:latin typeface="Arial"/>
                <a:ea typeface="Arial"/>
                <a:cs typeface="Arial"/>
                <a:sym typeface="Arial"/>
              </a:rPr>
              <a:t>Then the LORD said to Moses, </a:t>
            </a:r>
          </a:p>
        </p:txBody>
      </p:sp>
      <p:sp>
        <p:nvSpPr>
          <p:cNvPr id="2" name="Rectangle 1">
            <a:extLst>
              <a:ext uri="{FF2B5EF4-FFF2-40B4-BE49-F238E27FC236}">
                <a16:creationId xmlns:a16="http://schemas.microsoft.com/office/drawing/2014/main" id="{A06EDDD9-49E1-8465-E5AD-27B373C4702E}"/>
              </a:ext>
            </a:extLst>
          </p:cNvPr>
          <p:cNvSpPr/>
          <p:nvPr/>
        </p:nvSpPr>
        <p:spPr>
          <a:xfrm>
            <a:off x="1705943" y="782181"/>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9:13-14</a:t>
            </a:r>
          </a:p>
        </p:txBody>
      </p:sp>
      <p:pic>
        <p:nvPicPr>
          <p:cNvPr id="4098" name="Picture 2" descr="LEGO Minifigure Collection Series 2 LOOSE Mini Figure Egyptian Pharaoh">
            <a:extLst>
              <a:ext uri="{FF2B5EF4-FFF2-40B4-BE49-F238E27FC236}">
                <a16:creationId xmlns:a16="http://schemas.microsoft.com/office/drawing/2014/main" id="{2DCBB3CD-7C20-478F-C3A4-B7ABDADAD39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667" b="90667" l="10000" r="90000">
                        <a14:foregroundMark x1="31667" y1="7667" x2="37000" y2="11000"/>
                        <a14:foregroundMark x1="40333" y1="90000" x2="50000" y2="89667"/>
                        <a14:foregroundMark x1="60667" y1="90667" x2="71000" y2="90667"/>
                      </a14:backgroundRemoval>
                    </a14:imgEffect>
                  </a14:imgLayer>
                </a14:imgProps>
              </a:ext>
              <a:ext uri="{28A0092B-C50C-407E-A947-70E740481C1C}">
                <a14:useLocalDpi xmlns:a14="http://schemas.microsoft.com/office/drawing/2010/main"/>
              </a:ext>
            </a:extLst>
          </a:blip>
          <a:srcRect/>
          <a:stretch>
            <a:fillRect/>
          </a:stretch>
        </p:blipFill>
        <p:spPr bwMode="auto">
          <a:xfrm>
            <a:off x="3657600" y="1243845"/>
            <a:ext cx="6168823" cy="616882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source: Sklar">
            <a:extLst>
              <a:ext uri="{FF2B5EF4-FFF2-40B4-BE49-F238E27FC236}">
                <a16:creationId xmlns:a16="http://schemas.microsoft.com/office/drawing/2014/main" id="{D848AFBD-3DED-3718-64F9-4D09043137ED}"/>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885" b="97701" l="10000" r="90000">
                        <a14:foregroundMark x1="13103" y1="95402" x2="74828" y2="97701"/>
                      </a14:backgroundRemoval>
                    </a14:imgEffect>
                  </a14:imgLayer>
                </a14:imgProps>
              </a:ext>
              <a:ext uri="{28A0092B-C50C-407E-A947-70E740481C1C}">
                <a14:useLocalDpi xmlns:a14="http://schemas.microsoft.com/office/drawing/2010/main"/>
              </a:ext>
            </a:extLst>
          </a:blip>
          <a:srcRect/>
          <a:stretch>
            <a:fillRect/>
          </a:stretch>
        </p:blipFill>
        <p:spPr bwMode="auto">
          <a:xfrm flipH="1">
            <a:off x="-1371600" y="2758321"/>
            <a:ext cx="5524500" cy="4143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419062"/>
      </p:ext>
    </p:extLst>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21518" name="Picture 14" descr="http://www.diegorever.com/img/earth-models/render/earth-africa-alt.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600" y="2753935"/>
            <a:ext cx="4143375" cy="4135910"/>
          </a:xfrm>
          <a:prstGeom prst="rect">
            <a:avLst/>
          </a:prstGeom>
          <a:noFill/>
        </p:spPr>
      </p:pic>
      <p:pic>
        <p:nvPicPr>
          <p:cNvPr id="21520" name="Picture 16" descr="http://www.clipartbest.com/cliparts/eTM/drM/eTMdrMoGc.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76400" y="1062906"/>
            <a:ext cx="1828800" cy="2407466"/>
          </a:xfrm>
          <a:prstGeom prst="rect">
            <a:avLst/>
          </a:prstGeom>
          <a:noFill/>
        </p:spPr>
      </p:pic>
      <p:pic>
        <p:nvPicPr>
          <p:cNvPr id="21526" name="Picture 22" descr="http://www.scasd.org/cms/lib5/PA01000006/Centricity/Domain/775/art.gif"/>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0810025">
            <a:off x="363989" y="1499511"/>
            <a:ext cx="1694891" cy="2608250"/>
          </a:xfrm>
          <a:prstGeom prst="rect">
            <a:avLst/>
          </a:prstGeom>
          <a:noFill/>
        </p:spPr>
      </p:pic>
      <p:pic>
        <p:nvPicPr>
          <p:cNvPr id="21522" name="Picture 18" descr="http://students.um.edu.mt/sabe0012/gifscribe.gif"/>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9812364">
            <a:off x="763059" y="2724487"/>
            <a:ext cx="1527305" cy="2077462"/>
          </a:xfrm>
          <a:prstGeom prst="rect">
            <a:avLst/>
          </a:prstGeom>
          <a:noFill/>
        </p:spPr>
      </p:pic>
      <p:pic>
        <p:nvPicPr>
          <p:cNvPr id="21524" name="Picture 20" descr="http://presentations.pppst.com/gifcolumn.gif"/>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226035">
            <a:off x="2040431" y="3277357"/>
            <a:ext cx="2110104" cy="2306540"/>
          </a:xfrm>
          <a:prstGeom prst="rect">
            <a:avLst/>
          </a:prstGeom>
          <a:noFill/>
        </p:spPr>
      </p:pic>
      <p:sp>
        <p:nvSpPr>
          <p:cNvPr id="12" name="Rectangular Callout 11"/>
          <p:cNvSpPr/>
          <p:nvPr/>
        </p:nvSpPr>
        <p:spPr>
          <a:xfrm>
            <a:off x="4371976" y="359086"/>
            <a:ext cx="4723116" cy="1259091"/>
          </a:xfrm>
          <a:prstGeom prst="wedgeRectCallout">
            <a:avLst>
              <a:gd name="adj1" fmla="val 50310"/>
              <a:gd name="adj2" fmla="val -79661"/>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spcBef>
                <a:spcPts val="280"/>
              </a:spcBef>
              <a:buClr>
                <a:schemeClr val="dk1"/>
              </a:buClr>
              <a:buSzPct val="25000"/>
            </a:pPr>
            <a:endParaRPr lang="en-US" sz="3600" b="1" dirty="0">
              <a:solidFill>
                <a:schemeClr val="bg1"/>
              </a:solidFill>
              <a:ea typeface="Arial"/>
              <a:cs typeface="Arial"/>
            </a:endParaRPr>
          </a:p>
        </p:txBody>
      </p:sp>
      <p:sp>
        <p:nvSpPr>
          <p:cNvPr id="3" name="Rectangle 2">
            <a:extLst>
              <a:ext uri="{FF2B5EF4-FFF2-40B4-BE49-F238E27FC236}">
                <a16:creationId xmlns:a16="http://schemas.microsoft.com/office/drawing/2014/main" id="{E6EDDBF6-A086-10CD-B2F7-91BA77C50C96}"/>
              </a:ext>
            </a:extLst>
          </p:cNvPr>
          <p:cNvSpPr/>
          <p:nvPr/>
        </p:nvSpPr>
        <p:spPr>
          <a:xfrm>
            <a:off x="4572000" y="468015"/>
            <a:ext cx="426270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9:15</a:t>
            </a:r>
          </a:p>
        </p:txBody>
      </p:sp>
      <p:pic>
        <p:nvPicPr>
          <p:cNvPr id="4" name="Picture 2" descr="LEGO Minifigure Collection Series 2 LOOSE Mini Figure Egyptian Pharaoh">
            <a:extLst>
              <a:ext uri="{FF2B5EF4-FFF2-40B4-BE49-F238E27FC236}">
                <a16:creationId xmlns:a16="http://schemas.microsoft.com/office/drawing/2014/main" id="{1038D816-3C62-FDE8-027D-8004EBEDD027}"/>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7667" b="90667" l="10000" r="90000">
                        <a14:foregroundMark x1="31667" y1="7667" x2="37000" y2="11000"/>
                        <a14:foregroundMark x1="40333" y1="90000" x2="50000" y2="89667"/>
                        <a14:foregroundMark x1="60667" y1="90667" x2="71000" y2="90667"/>
                      </a14:backgroundRemoval>
                    </a14:imgEffect>
                  </a14:imgLayer>
                </a14:imgProps>
              </a:ext>
              <a:ext uri="{28A0092B-C50C-407E-A947-70E740481C1C}">
                <a14:useLocalDpi xmlns:a14="http://schemas.microsoft.com/office/drawing/2010/main"/>
              </a:ext>
            </a:extLst>
          </a:blip>
          <a:srcRect/>
          <a:stretch>
            <a:fillRect/>
          </a:stretch>
        </p:blipFill>
        <p:spPr bwMode="auto">
          <a:xfrm>
            <a:off x="3657600" y="1243845"/>
            <a:ext cx="6168823" cy="616882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Blue Pencil With Yellow Eraser Free Clip Art - Blue Pencil - Free Transparent PNG Clipart Images Download">
            <a:extLst>
              <a:ext uri="{FF2B5EF4-FFF2-40B4-BE49-F238E27FC236}">
                <a16:creationId xmlns:a16="http://schemas.microsoft.com/office/drawing/2014/main" id="{A98964EB-DAE3-27E5-F77C-400C7AD92C5D}"/>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9091" b="89773" l="9877" r="89947">
                        <a14:foregroundMark x1="33333" y1="9091" x2="34392" y2="32386"/>
                      </a14:backgroundRemoval>
                    </a14:imgEffect>
                  </a14:imgLayer>
                </a14:imgProps>
              </a:ext>
              <a:ext uri="{28A0092B-C50C-407E-A947-70E740481C1C}">
                <a14:useLocalDpi xmlns:a14="http://schemas.microsoft.com/office/drawing/2010/main"/>
              </a:ext>
            </a:extLst>
          </a:blip>
          <a:srcRect/>
          <a:stretch>
            <a:fillRect/>
          </a:stretch>
        </p:blipFill>
        <p:spPr bwMode="auto">
          <a:xfrm rot="14548434">
            <a:off x="1514475" y="550134"/>
            <a:ext cx="5400675" cy="3352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11266" name="Picture 2" descr="What If LEGO Existed in Ancient Egypt? 🤯 #reels #viral #reelsinstagram  #reelstrending #entraînement">
            <a:extLst>
              <a:ext uri="{FF2B5EF4-FFF2-40B4-BE49-F238E27FC236}">
                <a16:creationId xmlns:a16="http://schemas.microsoft.com/office/drawing/2014/main" id="{7D3F5AC7-C785-F214-FF5E-E13D76E77D4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67201" y="19050"/>
            <a:ext cx="4876800" cy="69163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ular Callout 11">
            <a:extLst>
              <a:ext uri="{FF2B5EF4-FFF2-40B4-BE49-F238E27FC236}">
                <a16:creationId xmlns:a16="http://schemas.microsoft.com/office/drawing/2014/main" id="{27089379-438A-6122-5AEC-F247CBF17DBD}"/>
              </a:ext>
            </a:extLst>
          </p:cNvPr>
          <p:cNvSpPr/>
          <p:nvPr/>
        </p:nvSpPr>
        <p:spPr>
          <a:xfrm>
            <a:off x="38100" y="2391357"/>
            <a:ext cx="5410200" cy="1259091"/>
          </a:xfrm>
          <a:prstGeom prst="wedgeRectCallout">
            <a:avLst>
              <a:gd name="adj1" fmla="val -51525"/>
              <a:gd name="adj2" fmla="val -249428"/>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spcBef>
                <a:spcPts val="280"/>
              </a:spcBef>
              <a:buClr>
                <a:schemeClr val="dk1"/>
              </a:buClr>
              <a:buSzPct val="25000"/>
            </a:pPr>
            <a:endParaRPr lang="en-US" sz="3600" b="1" dirty="0">
              <a:solidFill>
                <a:schemeClr val="bg1"/>
              </a:solidFill>
              <a:ea typeface="Arial"/>
              <a:cs typeface="Arial"/>
            </a:endParaRPr>
          </a:p>
        </p:txBody>
      </p:sp>
      <p:sp>
        <p:nvSpPr>
          <p:cNvPr id="3" name="Rectangle 2">
            <a:extLst>
              <a:ext uri="{FF2B5EF4-FFF2-40B4-BE49-F238E27FC236}">
                <a16:creationId xmlns:a16="http://schemas.microsoft.com/office/drawing/2014/main" id="{0E33E4E3-0004-61F9-E44F-787F47AF9763}"/>
              </a:ext>
            </a:extLst>
          </p:cNvPr>
          <p:cNvSpPr/>
          <p:nvPr/>
        </p:nvSpPr>
        <p:spPr>
          <a:xfrm>
            <a:off x="-19050" y="2559237"/>
            <a:ext cx="526297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9:16-17</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F7F7F"/>
        </a:solidFill>
        <a:effectLst/>
      </p:bgPr>
    </p:bg>
    <p:spTree>
      <p:nvGrpSpPr>
        <p:cNvPr id="1" name="Shape 96"/>
        <p:cNvGrpSpPr/>
        <p:nvPr/>
      </p:nvGrpSpPr>
      <p:grpSpPr>
        <a:xfrm>
          <a:off x="0" y="0"/>
          <a:ext cx="0" cy="0"/>
          <a:chOff x="0" y="0"/>
          <a:chExt cx="0" cy="0"/>
        </a:xfrm>
      </p:grpSpPr>
      <p:pic>
        <p:nvPicPr>
          <p:cNvPr id="7" name="Picture 2" descr="http://blogs.ocweekly.com/navelgazing/hail-icon-150.jpg">
            <a:extLst>
              <a:ext uri="{FF2B5EF4-FFF2-40B4-BE49-F238E27FC236}">
                <a16:creationId xmlns:a16="http://schemas.microsoft.com/office/drawing/2014/main" id="{AD16A6D5-8FCE-3299-34E6-1EFB44EBFDE5}"/>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276600" y="13083"/>
            <a:ext cx="5867400" cy="3810001"/>
          </a:xfrm>
          <a:prstGeom prst="rect">
            <a:avLst/>
          </a:prstGeom>
          <a:noFill/>
        </p:spPr>
      </p:pic>
      <p:pic>
        <p:nvPicPr>
          <p:cNvPr id="19" name="Picture 2" descr="http://blogs.ocweekly.com/navelgazing/hail-icon-150.jpg">
            <a:extLst>
              <a:ext uri="{FF2B5EF4-FFF2-40B4-BE49-F238E27FC236}">
                <a16:creationId xmlns:a16="http://schemas.microsoft.com/office/drawing/2014/main" id="{B8430D12-F90C-78B3-F005-C855D49EB9DA}"/>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834530" y="1775919"/>
            <a:ext cx="3352800" cy="1600201"/>
          </a:xfrm>
          <a:prstGeom prst="rect">
            <a:avLst/>
          </a:prstGeom>
          <a:noFill/>
        </p:spPr>
      </p:pic>
      <p:pic>
        <p:nvPicPr>
          <p:cNvPr id="20" name="Picture 2" descr="http://blogs.ocweekly.com/navelgazing/hail-icon-150.jpg">
            <a:extLst>
              <a:ext uri="{FF2B5EF4-FFF2-40B4-BE49-F238E27FC236}">
                <a16:creationId xmlns:a16="http://schemas.microsoft.com/office/drawing/2014/main" id="{0A95B449-C00E-AFD3-BAB8-E6FEE681EF8E}"/>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71090" y="1879982"/>
            <a:ext cx="3352800" cy="1600201"/>
          </a:xfrm>
          <a:prstGeom prst="rect">
            <a:avLst/>
          </a:prstGeom>
          <a:noFill/>
        </p:spPr>
      </p:pic>
      <p:pic>
        <p:nvPicPr>
          <p:cNvPr id="21" name="Picture 2" descr="http://blogs.ocweekly.com/navelgazing/hail-icon-150.jpg">
            <a:extLst>
              <a:ext uri="{FF2B5EF4-FFF2-40B4-BE49-F238E27FC236}">
                <a16:creationId xmlns:a16="http://schemas.microsoft.com/office/drawing/2014/main" id="{2816D84A-DE7D-F944-243E-7D610EBDAABE}"/>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817327" y="2621794"/>
            <a:ext cx="3352800" cy="1600201"/>
          </a:xfrm>
          <a:prstGeom prst="rect">
            <a:avLst/>
          </a:prstGeom>
          <a:noFill/>
        </p:spPr>
      </p:pic>
      <p:pic>
        <p:nvPicPr>
          <p:cNvPr id="22" name="Picture 2" descr="http://blogs.ocweekly.com/navelgazing/hail-icon-150.jpg">
            <a:extLst>
              <a:ext uri="{FF2B5EF4-FFF2-40B4-BE49-F238E27FC236}">
                <a16:creationId xmlns:a16="http://schemas.microsoft.com/office/drawing/2014/main" id="{AB9A9BCB-EE56-1AFB-6EB5-C80797C2FF64}"/>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38107" y="2586824"/>
            <a:ext cx="3352800" cy="1600201"/>
          </a:xfrm>
          <a:prstGeom prst="rect">
            <a:avLst/>
          </a:prstGeom>
          <a:noFill/>
        </p:spPr>
      </p:pic>
      <p:pic>
        <p:nvPicPr>
          <p:cNvPr id="23" name="Picture 2" descr="http://blogs.ocweekly.com/navelgazing/hail-icon-150.jpg">
            <a:extLst>
              <a:ext uri="{FF2B5EF4-FFF2-40B4-BE49-F238E27FC236}">
                <a16:creationId xmlns:a16="http://schemas.microsoft.com/office/drawing/2014/main" id="{164CB488-8582-BEBB-2239-10F72B835BF8}"/>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850310" y="3490987"/>
            <a:ext cx="3352800" cy="1600201"/>
          </a:xfrm>
          <a:prstGeom prst="rect">
            <a:avLst/>
          </a:prstGeom>
          <a:noFill/>
        </p:spPr>
      </p:pic>
      <p:pic>
        <p:nvPicPr>
          <p:cNvPr id="24" name="Picture 2" descr="http://blogs.ocweekly.com/navelgazing/hail-icon-150.jpg">
            <a:extLst>
              <a:ext uri="{FF2B5EF4-FFF2-40B4-BE49-F238E27FC236}">
                <a16:creationId xmlns:a16="http://schemas.microsoft.com/office/drawing/2014/main" id="{A60B37D8-7D05-2E62-5FB0-991F0A30D988}"/>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247089" y="4338142"/>
            <a:ext cx="2999239" cy="1600201"/>
          </a:xfrm>
          <a:prstGeom prst="rect">
            <a:avLst/>
          </a:prstGeom>
          <a:noFill/>
        </p:spPr>
      </p:pic>
      <p:pic>
        <p:nvPicPr>
          <p:cNvPr id="25" name="Picture 2" descr="http://blogs.ocweekly.com/navelgazing/hail-icon-150.jpg">
            <a:extLst>
              <a:ext uri="{FF2B5EF4-FFF2-40B4-BE49-F238E27FC236}">
                <a16:creationId xmlns:a16="http://schemas.microsoft.com/office/drawing/2014/main" id="{0A35344B-83E0-847B-BA13-C5BB4302817E}"/>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65546" y="3456864"/>
            <a:ext cx="3352800" cy="1600201"/>
          </a:xfrm>
          <a:prstGeom prst="rect">
            <a:avLst/>
          </a:prstGeom>
          <a:noFill/>
        </p:spPr>
      </p:pic>
      <p:pic>
        <p:nvPicPr>
          <p:cNvPr id="26" name="Picture 2" descr="http://blogs.ocweekly.com/navelgazing/hail-icon-150.jpg">
            <a:extLst>
              <a:ext uri="{FF2B5EF4-FFF2-40B4-BE49-F238E27FC236}">
                <a16:creationId xmlns:a16="http://schemas.microsoft.com/office/drawing/2014/main" id="{8AD7AEA0-E2C0-1563-6ED1-A9BB55A130B6}"/>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68318" y="4423727"/>
            <a:ext cx="3352800" cy="1600201"/>
          </a:xfrm>
          <a:prstGeom prst="rect">
            <a:avLst/>
          </a:prstGeom>
          <a:noFill/>
        </p:spPr>
      </p:pic>
      <p:pic>
        <p:nvPicPr>
          <p:cNvPr id="27" name="Picture 2" descr="http://blogs.ocweekly.com/navelgazing/hail-icon-150.jpg">
            <a:extLst>
              <a:ext uri="{FF2B5EF4-FFF2-40B4-BE49-F238E27FC236}">
                <a16:creationId xmlns:a16="http://schemas.microsoft.com/office/drawing/2014/main" id="{FA087960-6739-6221-5B4B-E726A176E5C8}"/>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71090" y="5270882"/>
            <a:ext cx="3352800" cy="1600201"/>
          </a:xfrm>
          <a:prstGeom prst="rect">
            <a:avLst/>
          </a:prstGeom>
          <a:noFill/>
        </p:spPr>
      </p:pic>
      <p:pic>
        <p:nvPicPr>
          <p:cNvPr id="28" name="Picture 2" descr="http://blogs.ocweekly.com/navelgazing/hail-icon-150.jpg">
            <a:extLst>
              <a:ext uri="{FF2B5EF4-FFF2-40B4-BE49-F238E27FC236}">
                <a16:creationId xmlns:a16="http://schemas.microsoft.com/office/drawing/2014/main" id="{026DAF6C-329A-3200-936C-915DB29A9109}"/>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244316" y="5270879"/>
            <a:ext cx="2974573" cy="1600201"/>
          </a:xfrm>
          <a:prstGeom prst="rect">
            <a:avLst/>
          </a:prstGeom>
          <a:noFill/>
        </p:spPr>
      </p:pic>
      <p:pic>
        <p:nvPicPr>
          <p:cNvPr id="29" name="Picture 2" descr="http://blogs.ocweekly.com/navelgazing/hail-icon-150.jpg">
            <a:extLst>
              <a:ext uri="{FF2B5EF4-FFF2-40B4-BE49-F238E27FC236}">
                <a16:creationId xmlns:a16="http://schemas.microsoft.com/office/drawing/2014/main" id="{727D50E6-9CE2-7843-CF0E-45A972A73890}"/>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787030" y="5270882"/>
            <a:ext cx="3352800" cy="1600201"/>
          </a:xfrm>
          <a:prstGeom prst="rect">
            <a:avLst/>
          </a:prstGeom>
          <a:noFill/>
        </p:spPr>
      </p:pic>
      <p:pic>
        <p:nvPicPr>
          <p:cNvPr id="8" name="Picture 2" descr="http://blogs.ocweekly.com/navelgazing/hail-icon-150.jpg"/>
          <p:cNvPicPr>
            <a:picLocks noChangeAspect="1" noChangeArrowheads="1"/>
          </p:cNvPicPr>
          <p:nvPr/>
        </p:nvPicPr>
        <p:blipFill rotWithShape="1">
          <a:blip r:embed="rId5" cstate="email">
            <a:extLst>
              <a:ext uri="{BEBA8EAE-BF5A-486C-A8C5-ECC9F3942E4B}">
                <a14:imgProps xmlns:a14="http://schemas.microsoft.com/office/drawing/2010/main">
                  <a14:imgLayer r:embed="rId6">
                    <a14:imgEffect>
                      <a14:backgroundRemoval t="9726" b="89970" l="9810" r="95253">
                        <a14:foregroundMark x1="88291" y1="35866" x2="95253" y2="38602"/>
                      </a14:backgroundRemoval>
                    </a14:imgEffect>
                  </a14:imgLayer>
                </a14:imgProps>
              </a:ext>
              <a:ext uri="{28A0092B-C50C-407E-A947-70E740481C1C}">
                <a14:useLocalDpi xmlns:a14="http://schemas.microsoft.com/office/drawing/2010/main"/>
              </a:ext>
            </a:extLst>
          </a:blip>
          <a:srcRect/>
          <a:stretch/>
        </p:blipFill>
        <p:spPr bwMode="auto">
          <a:xfrm>
            <a:off x="-457200" y="0"/>
            <a:ext cx="5867400" cy="3810001"/>
          </a:xfrm>
          <a:prstGeom prst="rect">
            <a:avLst/>
          </a:prstGeom>
          <a:noFill/>
        </p:spPr>
      </p:pic>
      <p:pic>
        <p:nvPicPr>
          <p:cNvPr id="14"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00730" y="1762836"/>
            <a:ext cx="3352800" cy="1600201"/>
          </a:xfrm>
          <a:prstGeom prst="rect">
            <a:avLst/>
          </a:prstGeom>
          <a:noFill/>
        </p:spPr>
      </p:pic>
      <p:pic>
        <p:nvPicPr>
          <p:cNvPr id="15"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037290" y="1866899"/>
            <a:ext cx="3352800" cy="1600201"/>
          </a:xfrm>
          <a:prstGeom prst="rect">
            <a:avLst/>
          </a:prstGeom>
          <a:noFill/>
        </p:spPr>
      </p:pic>
      <p:pic>
        <p:nvPicPr>
          <p:cNvPr id="12"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83527" y="2608711"/>
            <a:ext cx="3352800" cy="1600201"/>
          </a:xfrm>
          <a:prstGeom prst="rect">
            <a:avLst/>
          </a:prstGeom>
          <a:noFill/>
        </p:spPr>
      </p:pic>
      <p:pic>
        <p:nvPicPr>
          <p:cNvPr id="13"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004307" y="2573741"/>
            <a:ext cx="3352800" cy="1600201"/>
          </a:xfrm>
          <a:prstGeom prst="rect">
            <a:avLst/>
          </a:prstGeom>
          <a:noFill/>
        </p:spPr>
      </p:pic>
      <p:pic>
        <p:nvPicPr>
          <p:cNvPr id="5"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16510" y="3477904"/>
            <a:ext cx="3352800" cy="1600201"/>
          </a:xfrm>
          <a:prstGeom prst="rect">
            <a:avLst/>
          </a:prstGeom>
          <a:noFill/>
        </p:spPr>
      </p:pic>
      <p:pic>
        <p:nvPicPr>
          <p:cNvPr id="16"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13289" y="4325059"/>
            <a:ext cx="2999239" cy="1600201"/>
          </a:xfrm>
          <a:prstGeom prst="rect">
            <a:avLst/>
          </a:prstGeom>
          <a:noFill/>
        </p:spPr>
      </p:pic>
      <p:pic>
        <p:nvPicPr>
          <p:cNvPr id="17"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031746" y="3443781"/>
            <a:ext cx="3352800" cy="1600201"/>
          </a:xfrm>
          <a:prstGeom prst="rect">
            <a:avLst/>
          </a:prstGeom>
          <a:noFill/>
        </p:spPr>
      </p:pic>
      <p:pic>
        <p:nvPicPr>
          <p:cNvPr id="18"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034518" y="4410644"/>
            <a:ext cx="3352800" cy="1600201"/>
          </a:xfrm>
          <a:prstGeom prst="rect">
            <a:avLst/>
          </a:prstGeom>
          <a:noFill/>
        </p:spPr>
      </p:pic>
      <p:pic>
        <p:nvPicPr>
          <p:cNvPr id="9"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037290" y="5257799"/>
            <a:ext cx="3352800" cy="1600201"/>
          </a:xfrm>
          <a:prstGeom prst="rect">
            <a:avLst/>
          </a:prstGeom>
          <a:noFill/>
        </p:spPr>
      </p:pic>
      <p:pic>
        <p:nvPicPr>
          <p:cNvPr id="10"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10516" y="5257796"/>
            <a:ext cx="2974573" cy="1600201"/>
          </a:xfrm>
          <a:prstGeom prst="rect">
            <a:avLst/>
          </a:prstGeom>
          <a:noFill/>
        </p:spPr>
      </p:pic>
      <p:pic>
        <p:nvPicPr>
          <p:cNvPr id="11" name="Picture 2" descr="http://blogs.ocweekly.com/navelgazing/hail-icon-150.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053230" y="5257799"/>
            <a:ext cx="3352800" cy="1600201"/>
          </a:xfrm>
          <a:prstGeom prst="rect">
            <a:avLst/>
          </a:prstGeom>
          <a:noFill/>
        </p:spPr>
      </p:pic>
      <p:grpSp>
        <p:nvGrpSpPr>
          <p:cNvPr id="2" name="Group 1">
            <a:extLst>
              <a:ext uri="{FF2B5EF4-FFF2-40B4-BE49-F238E27FC236}">
                <a16:creationId xmlns:a16="http://schemas.microsoft.com/office/drawing/2014/main" id="{FFAF8D10-0AAE-0F12-45B8-5258760F8CD8}"/>
              </a:ext>
            </a:extLst>
          </p:cNvPr>
          <p:cNvGrpSpPr/>
          <p:nvPr/>
        </p:nvGrpSpPr>
        <p:grpSpPr>
          <a:xfrm rot="16200000">
            <a:off x="-2078687" y="2755609"/>
            <a:ext cx="5410200" cy="1259091"/>
            <a:chOff x="4371976" y="359086"/>
            <a:chExt cx="5410200" cy="1259091"/>
          </a:xfrm>
        </p:grpSpPr>
        <p:sp>
          <p:nvSpPr>
            <p:cNvPr id="3" name="Rectangular Callout 11">
              <a:extLst>
                <a:ext uri="{FF2B5EF4-FFF2-40B4-BE49-F238E27FC236}">
                  <a16:creationId xmlns:a16="http://schemas.microsoft.com/office/drawing/2014/main" id="{3947BAF8-A247-D772-B41E-AD1BB7A7BD49}"/>
                </a:ext>
              </a:extLst>
            </p:cNvPr>
            <p:cNvSpPr/>
            <p:nvPr/>
          </p:nvSpPr>
          <p:spPr>
            <a:xfrm>
              <a:off x="4371976" y="359086"/>
              <a:ext cx="5410200" cy="1259091"/>
            </a:xfrm>
            <a:prstGeom prst="wedgeRectCallout">
              <a:avLst>
                <a:gd name="adj1" fmla="val 62516"/>
                <a:gd name="adj2" fmla="val -51805"/>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spcBef>
                  <a:spcPts val="280"/>
                </a:spcBef>
                <a:buClr>
                  <a:schemeClr val="dk1"/>
                </a:buClr>
                <a:buSzPct val="25000"/>
              </a:pPr>
              <a:endParaRPr lang="en-US" sz="3600" b="1" dirty="0">
                <a:solidFill>
                  <a:schemeClr val="bg1"/>
                </a:solidFill>
                <a:ea typeface="Arial"/>
                <a:cs typeface="Arial"/>
              </a:endParaRPr>
            </a:p>
          </p:txBody>
        </p:sp>
        <p:sp>
          <p:nvSpPr>
            <p:cNvPr id="4" name="Rectangle 3">
              <a:extLst>
                <a:ext uri="{FF2B5EF4-FFF2-40B4-BE49-F238E27FC236}">
                  <a16:creationId xmlns:a16="http://schemas.microsoft.com/office/drawing/2014/main" id="{794351E9-F711-E47C-8FFE-4EECF52CB878}"/>
                </a:ext>
              </a:extLst>
            </p:cNvPr>
            <p:cNvSpPr/>
            <p:nvPr/>
          </p:nvSpPr>
          <p:spPr>
            <a:xfrm>
              <a:off x="4872113" y="526965"/>
              <a:ext cx="426270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9:18</a:t>
              </a:r>
            </a:p>
          </p:txBody>
        </p:sp>
      </p:gr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59398" name="Picture 6" descr="http://images.clipartpanda.com/stable-clipart-stable.gif"/>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r="15979"/>
          <a:stretch/>
        </p:blipFill>
        <p:spPr bwMode="auto">
          <a:xfrm>
            <a:off x="2318265" y="87480"/>
            <a:ext cx="6825735" cy="6858000"/>
          </a:xfrm>
          <a:prstGeom prst="rect">
            <a:avLst/>
          </a:prstGeom>
          <a:noFill/>
        </p:spPr>
      </p:pic>
      <p:pic>
        <p:nvPicPr>
          <p:cNvPr id="21" name="Picture 15" descr="http://www.clipartlord.com/wp-content/uploads/2012/12/camel.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92036" y="4234822"/>
            <a:ext cx="3078191" cy="2623745"/>
          </a:xfrm>
          <a:prstGeom prst="rect">
            <a:avLst/>
          </a:prstGeom>
          <a:noFill/>
        </p:spPr>
      </p:pic>
      <p:pic>
        <p:nvPicPr>
          <p:cNvPr id="23" name="Picture 19" descr="http://sweetclipart.com/multisite/sweetclipart/files/donkey.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6224060" y="4496955"/>
            <a:ext cx="2864466" cy="2361612"/>
          </a:xfrm>
          <a:prstGeom prst="rect">
            <a:avLst/>
          </a:prstGeom>
          <a:noFill/>
        </p:spPr>
      </p:pic>
      <p:pic>
        <p:nvPicPr>
          <p:cNvPr id="25" name="Picture 25" descr="http://www.clipartlord.com/wp-content/uploads/2013/04/sheep3.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6418524" y="1404666"/>
            <a:ext cx="1703405" cy="1567903"/>
          </a:xfrm>
          <a:prstGeom prst="rect">
            <a:avLst/>
          </a:prstGeom>
          <a:noFill/>
        </p:spPr>
      </p:pic>
      <p:pic>
        <p:nvPicPr>
          <p:cNvPr id="19" name="Picture 13" descr="http://www.clipartlord.com/wp-content/uploads/2014/06/goat3.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flipH="1">
            <a:off x="4908374" y="1400214"/>
            <a:ext cx="1645514" cy="1509268"/>
          </a:xfrm>
          <a:prstGeom prst="rect">
            <a:avLst/>
          </a:prstGeom>
          <a:noFill/>
        </p:spPr>
      </p:pic>
      <p:pic>
        <p:nvPicPr>
          <p:cNvPr id="26" name="Picture 2" descr="http://www.alexrv.com/images/Hail-Heavy-icon.png"/>
          <p:cNvPicPr>
            <a:picLocks noChangeAspect="1" noChangeArrowheads="1"/>
          </p:cNvPicPr>
          <p:nvPr/>
        </p:nvPicPr>
        <p:blipFill>
          <a:blip r:embed="rId8"/>
          <a:srcRect/>
          <a:stretch>
            <a:fillRect/>
          </a:stretch>
        </p:blipFill>
        <p:spPr bwMode="auto">
          <a:xfrm>
            <a:off x="4566090" y="-11482"/>
            <a:ext cx="3555839" cy="1535800"/>
          </a:xfrm>
          <a:prstGeom prst="rect">
            <a:avLst/>
          </a:prstGeom>
          <a:noFill/>
        </p:spPr>
      </p:pic>
      <p:grpSp>
        <p:nvGrpSpPr>
          <p:cNvPr id="15" name="Group 14">
            <a:extLst>
              <a:ext uri="{FF2B5EF4-FFF2-40B4-BE49-F238E27FC236}">
                <a16:creationId xmlns:a16="http://schemas.microsoft.com/office/drawing/2014/main" id="{BBF2154F-1C3C-5C8B-EEDD-1E200554BE4D}"/>
              </a:ext>
            </a:extLst>
          </p:cNvPr>
          <p:cNvGrpSpPr/>
          <p:nvPr/>
        </p:nvGrpSpPr>
        <p:grpSpPr>
          <a:xfrm>
            <a:off x="0" y="533400"/>
            <a:ext cx="5410200" cy="1259091"/>
            <a:chOff x="4371976" y="359086"/>
            <a:chExt cx="5410200" cy="1259091"/>
          </a:xfrm>
        </p:grpSpPr>
        <p:sp>
          <p:nvSpPr>
            <p:cNvPr id="16" name="Rectangular Callout 11">
              <a:extLst>
                <a:ext uri="{FF2B5EF4-FFF2-40B4-BE49-F238E27FC236}">
                  <a16:creationId xmlns:a16="http://schemas.microsoft.com/office/drawing/2014/main" id="{B15D935C-878F-3E57-F9F4-A5F1CC8C0DB7}"/>
                </a:ext>
              </a:extLst>
            </p:cNvPr>
            <p:cNvSpPr/>
            <p:nvPr/>
          </p:nvSpPr>
          <p:spPr>
            <a:xfrm>
              <a:off x="4371976" y="359086"/>
              <a:ext cx="5410200" cy="1259091"/>
            </a:xfrm>
            <a:prstGeom prst="wedgeRectCallout">
              <a:avLst>
                <a:gd name="adj1" fmla="val -50469"/>
                <a:gd name="adj2" fmla="val -93589"/>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spcBef>
                  <a:spcPts val="280"/>
                </a:spcBef>
                <a:buClr>
                  <a:schemeClr val="dk1"/>
                </a:buClr>
                <a:buSzPct val="25000"/>
              </a:pPr>
              <a:endParaRPr lang="en-US" sz="3600" b="1" dirty="0">
                <a:solidFill>
                  <a:schemeClr val="bg1"/>
                </a:solidFill>
                <a:ea typeface="Arial"/>
                <a:cs typeface="Arial"/>
              </a:endParaRPr>
            </a:p>
          </p:txBody>
        </p:sp>
        <p:sp>
          <p:nvSpPr>
            <p:cNvPr id="17" name="Rectangle 16">
              <a:extLst>
                <a:ext uri="{FF2B5EF4-FFF2-40B4-BE49-F238E27FC236}">
                  <a16:creationId xmlns:a16="http://schemas.microsoft.com/office/drawing/2014/main" id="{7FC90EE9-73F5-CC5E-51D2-114B3A183155}"/>
                </a:ext>
              </a:extLst>
            </p:cNvPr>
            <p:cNvSpPr/>
            <p:nvPr/>
          </p:nvSpPr>
          <p:spPr>
            <a:xfrm>
              <a:off x="4872112" y="526966"/>
              <a:ext cx="426270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9:19</a:t>
              </a:r>
            </a:p>
          </p:txBody>
        </p:sp>
      </p:gr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5" name="Shape 105"/>
          <p:cNvPicPr preferRelativeResize="0"/>
          <p:nvPr/>
        </p:nvPicPr>
        <p:blipFill>
          <a:blip r:embed="rId3">
            <a:alphaModFix/>
          </a:blip>
          <a:stretch>
            <a:fillRect/>
          </a:stretch>
        </p:blipFill>
        <p:spPr>
          <a:xfrm>
            <a:off x="0" y="0"/>
            <a:ext cx="9128342" cy="5581164"/>
          </a:xfrm>
          <a:prstGeom prst="rect">
            <a:avLst/>
          </a:prstGeom>
          <a:noFill/>
          <a:ln>
            <a:noFill/>
          </a:ln>
        </p:spPr>
      </p:pic>
      <p:pic>
        <p:nvPicPr>
          <p:cNvPr id="1026" name="Picture 2" descr="Slaves - Exotic Egypt">
            <a:extLst>
              <a:ext uri="{FF2B5EF4-FFF2-40B4-BE49-F238E27FC236}">
                <a16:creationId xmlns:a16="http://schemas.microsoft.com/office/drawing/2014/main" id="{4EC34498-AA74-EC25-3468-ADAD56CCEE0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223" y="3690655"/>
            <a:ext cx="4724400" cy="3149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ular Callout 11">
            <a:extLst>
              <a:ext uri="{FF2B5EF4-FFF2-40B4-BE49-F238E27FC236}">
                <a16:creationId xmlns:a16="http://schemas.microsoft.com/office/drawing/2014/main" id="{BF902935-D9CA-AF0F-0FAA-C4D851BDF038}"/>
              </a:ext>
            </a:extLst>
          </p:cNvPr>
          <p:cNvSpPr/>
          <p:nvPr/>
        </p:nvSpPr>
        <p:spPr>
          <a:xfrm>
            <a:off x="3733800" y="5608304"/>
            <a:ext cx="5410200" cy="1259091"/>
          </a:xfrm>
          <a:prstGeom prst="wedgeRectCallout">
            <a:avLst>
              <a:gd name="adj1" fmla="val -9952"/>
              <a:gd name="adj2" fmla="val -37878"/>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spcBef>
                <a:spcPts val="280"/>
              </a:spcBef>
              <a:buClr>
                <a:schemeClr val="dk1"/>
              </a:buClr>
              <a:buSzPct val="25000"/>
            </a:pPr>
            <a:endParaRPr lang="en-US" sz="3600" b="1" dirty="0">
              <a:solidFill>
                <a:schemeClr val="bg1"/>
              </a:solidFill>
              <a:ea typeface="Arial"/>
              <a:cs typeface="Arial"/>
            </a:endParaRPr>
          </a:p>
        </p:txBody>
      </p:sp>
      <p:sp>
        <p:nvSpPr>
          <p:cNvPr id="6" name="Rectangle 5">
            <a:extLst>
              <a:ext uri="{FF2B5EF4-FFF2-40B4-BE49-F238E27FC236}">
                <a16:creationId xmlns:a16="http://schemas.microsoft.com/office/drawing/2014/main" id="{8490D96A-8870-528C-6EDA-1B1A0F124C1A}"/>
              </a:ext>
            </a:extLst>
          </p:cNvPr>
          <p:cNvSpPr/>
          <p:nvPr/>
        </p:nvSpPr>
        <p:spPr>
          <a:xfrm>
            <a:off x="3865362" y="5776184"/>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9:20-21</a:t>
            </a: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63490" name="Picture 2" descr="http://biblestudyoutlines.org/wp-content/uploads/2012/09/moses-raised-his-hand-towards-the-sky-to-bring-hail.jpg"/>
          <p:cNvPicPr>
            <a:picLocks noChangeAspect="1" noChangeArrowheads="1"/>
          </p:cNvPicPr>
          <p:nvPr/>
        </p:nvPicPr>
        <p:blipFill>
          <a:blip r:embed="rId3"/>
          <a:srcRect/>
          <a:stretch>
            <a:fillRect/>
          </a:stretch>
        </p:blipFill>
        <p:spPr bwMode="auto">
          <a:xfrm>
            <a:off x="0" y="963160"/>
            <a:ext cx="9144000" cy="5914887"/>
          </a:xfrm>
          <a:prstGeom prst="rect">
            <a:avLst/>
          </a:prstGeom>
          <a:noFill/>
        </p:spPr>
      </p:pic>
      <p:sp>
        <p:nvSpPr>
          <p:cNvPr id="111" name="Shape 111"/>
          <p:cNvSpPr txBox="1">
            <a:spLocks noGrp="1"/>
          </p:cNvSpPr>
          <p:nvPr>
            <p:ph type="subTitle" idx="1"/>
          </p:nvPr>
        </p:nvSpPr>
        <p:spPr>
          <a:xfrm>
            <a:off x="0" y="29570"/>
            <a:ext cx="6019800" cy="929445"/>
          </a:xfrm>
          <a:prstGeom prst="rect">
            <a:avLst/>
          </a:prstGeom>
          <a:solidFill>
            <a:schemeClr val="tx1"/>
          </a:solidFill>
          <a:ln>
            <a:noFill/>
          </a:ln>
        </p:spPr>
        <p:txBody>
          <a:bodyPr wrap="square" lIns="91425" tIns="45700" rIns="91425" bIns="45700" anchor="t" anchorCtr="0">
            <a:spAutoFit/>
          </a:bodyPr>
          <a:lstStyle/>
          <a:p>
            <a:pPr marL="0" marR="0" lvl="0" indent="0" rtl="0">
              <a:lnSpc>
                <a:spcPct val="80000"/>
              </a:lnSpc>
              <a:spcBef>
                <a:spcPts val="0"/>
              </a:spcBef>
              <a:spcAft>
                <a:spcPts val="0"/>
              </a:spcAft>
              <a:buClr>
                <a:schemeClr val="dk1"/>
              </a:buClr>
              <a:buSzPct val="25000"/>
              <a:buFont typeface="Arial"/>
              <a:buNone/>
            </a:pPr>
            <a:r>
              <a:rPr lang="en-US" sz="3400" b="1" i="0" u="none" strike="noStrike" cap="none" baseline="0" dirty="0">
                <a:solidFill>
                  <a:schemeClr val="accent5">
                    <a:lumMod val="40000"/>
                    <a:lumOff val="60000"/>
                  </a:schemeClr>
                </a:solidFill>
                <a:effectLst>
                  <a:outerShdw blurRad="38100" dist="38100" dir="2700000" algn="tl">
                    <a:srgbClr val="000000">
                      <a:alpha val="43137"/>
                    </a:srgbClr>
                  </a:outerShdw>
                </a:effectLst>
                <a:latin typeface="Arial"/>
                <a:ea typeface="Arial"/>
                <a:cs typeface="Arial"/>
                <a:sym typeface="Arial"/>
              </a:rPr>
              <a:t>Then the LORD </a:t>
            </a:r>
          </a:p>
          <a:p>
            <a:pPr marL="0" marR="0" lvl="0" indent="0" rtl="0">
              <a:lnSpc>
                <a:spcPct val="80000"/>
              </a:lnSpc>
              <a:spcBef>
                <a:spcPts val="0"/>
              </a:spcBef>
              <a:spcAft>
                <a:spcPts val="0"/>
              </a:spcAft>
              <a:buClr>
                <a:schemeClr val="dk1"/>
              </a:buClr>
              <a:buSzPct val="25000"/>
              <a:buFont typeface="Arial"/>
              <a:buNone/>
            </a:pPr>
            <a:r>
              <a:rPr lang="en-US" sz="3400" b="1" i="0" u="none" strike="noStrike" cap="none" baseline="0" dirty="0">
                <a:solidFill>
                  <a:schemeClr val="accent5">
                    <a:lumMod val="40000"/>
                    <a:lumOff val="60000"/>
                  </a:schemeClr>
                </a:solidFill>
                <a:effectLst>
                  <a:outerShdw blurRad="38100" dist="38100" dir="2700000" algn="tl">
                    <a:srgbClr val="000000">
                      <a:alpha val="43137"/>
                    </a:srgbClr>
                  </a:outerShdw>
                </a:effectLst>
                <a:latin typeface="Arial"/>
                <a:ea typeface="Arial"/>
                <a:cs typeface="Arial"/>
                <a:sym typeface="Arial"/>
              </a:rPr>
              <a:t>said to Moses, </a:t>
            </a:r>
          </a:p>
        </p:txBody>
      </p:sp>
      <p:sp>
        <p:nvSpPr>
          <p:cNvPr id="112" name="Shape 112"/>
          <p:cNvSpPr txBox="1"/>
          <p:nvPr/>
        </p:nvSpPr>
        <p:spPr>
          <a:xfrm>
            <a:off x="968450" y="1638100"/>
            <a:ext cx="1396200" cy="715499"/>
          </a:xfrm>
          <a:prstGeom prst="rect">
            <a:avLst/>
          </a:prstGeom>
          <a:noFill/>
          <a:ln>
            <a:noFill/>
          </a:ln>
        </p:spPr>
        <p:txBody>
          <a:bodyPr lIns="91425" tIns="91425" rIns="91425" bIns="91425" anchor="t" anchorCtr="0">
            <a:spAutoFit/>
          </a:bodyPr>
          <a:lstStyle/>
          <a:p>
            <a:pPr>
              <a:spcBef>
                <a:spcPts val="0"/>
              </a:spcBef>
              <a:buNone/>
            </a:pPr>
            <a:endParaRPr/>
          </a:p>
        </p:txBody>
      </p:sp>
      <p:sp>
        <p:nvSpPr>
          <p:cNvPr id="5" name="Rectangular Callout 4"/>
          <p:cNvSpPr/>
          <p:nvPr/>
        </p:nvSpPr>
        <p:spPr>
          <a:xfrm>
            <a:off x="3865362" y="-36714"/>
            <a:ext cx="5288874" cy="923330"/>
          </a:xfrm>
          <a:prstGeom prst="wedgeRectCallout">
            <a:avLst>
              <a:gd name="adj1" fmla="val -66066"/>
              <a:gd name="adj2" fmla="val -45798"/>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80000"/>
              </a:lnSpc>
              <a:buClr>
                <a:schemeClr val="dk1"/>
              </a:buClr>
              <a:buSzPct val="25000"/>
            </a:pPr>
            <a:endParaRPr lang="en-US" sz="3600" dirty="0">
              <a:solidFill>
                <a:schemeClr val="bg1"/>
              </a:solidFill>
              <a:ea typeface="Arial"/>
              <a:cs typeface="Arial"/>
            </a:endParaRPr>
          </a:p>
        </p:txBody>
      </p:sp>
      <p:sp>
        <p:nvSpPr>
          <p:cNvPr id="2" name="Rectangle 1">
            <a:extLst>
              <a:ext uri="{FF2B5EF4-FFF2-40B4-BE49-F238E27FC236}">
                <a16:creationId xmlns:a16="http://schemas.microsoft.com/office/drawing/2014/main" id="{B155E1C4-DD51-08D0-AA25-679C572B3831}"/>
              </a:ext>
            </a:extLst>
          </p:cNvPr>
          <p:cNvSpPr/>
          <p:nvPr/>
        </p:nvSpPr>
        <p:spPr>
          <a:xfrm>
            <a:off x="4365498" y="-113258"/>
            <a:ext cx="426270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9:22</a:t>
            </a:r>
          </a:p>
        </p:txBody>
      </p:sp>
      <p:pic>
        <p:nvPicPr>
          <p:cNvPr id="3" name="Picture 2" descr="http://blogs.ocweekly.com/navelgazing/hail-icon-150.jpg">
            <a:extLst>
              <a:ext uri="{FF2B5EF4-FFF2-40B4-BE49-F238E27FC236}">
                <a16:creationId xmlns:a16="http://schemas.microsoft.com/office/drawing/2014/main" id="{A01EAE8F-599A-56E0-4E7E-AB19A319C68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9524" b="89881" l="8631" r="91964">
                        <a14:foregroundMark x1="8631" y1="40774" x2="11905" y2="40179"/>
                        <a14:foregroundMark x1="91964" y1="40774" x2="86607" y2="38095"/>
                        <a14:foregroundMark x1="86607" y1="38095" x2="86607" y2="37798"/>
                        <a14:foregroundMark x1="75298" y1="75595" x2="68452" y2="51488"/>
                      </a14:backgroundRemoval>
                    </a14:imgEffect>
                  </a14:imgLayer>
                </a14:imgProps>
              </a:ext>
            </a:extLst>
          </a:blip>
          <a:srcRect/>
          <a:stretch>
            <a:fillRect/>
          </a:stretch>
        </p:blipFill>
        <p:spPr bwMode="auto">
          <a:xfrm>
            <a:off x="6018756" y="624249"/>
            <a:ext cx="4220307" cy="2743200"/>
          </a:xfrm>
          <a:prstGeom prst="rect">
            <a:avLst/>
          </a:prstGeom>
          <a:noFill/>
        </p:spPr>
      </p:pic>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65538" name="Picture 2" descr="http://www.designzzz.com/wp-content/uploads/2010/12/desert_lightning_by_honda_vfr-d31g9pe.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11" name="Shape 111"/>
          <p:cNvSpPr txBox="1">
            <a:spLocks noGrp="1"/>
          </p:cNvSpPr>
          <p:nvPr>
            <p:ph type="subTitle" idx="1"/>
          </p:nvPr>
        </p:nvSpPr>
        <p:spPr>
          <a:xfrm>
            <a:off x="0" y="152400"/>
            <a:ext cx="9144000" cy="535491"/>
          </a:xfrm>
          <a:prstGeom prst="rect">
            <a:avLst/>
          </a:prstGeom>
          <a:noFill/>
          <a:ln>
            <a:noFill/>
          </a:ln>
        </p:spPr>
        <p:txBody>
          <a:bodyPr wrap="square" lIns="91425" tIns="45700" rIns="91425" bIns="45700" anchor="t" anchorCtr="0">
            <a:spAutoFit/>
          </a:bodyPr>
          <a:lstStyle/>
          <a:p>
            <a:pPr marL="0" lvl="0" indent="0" algn="ctr">
              <a:lnSpc>
                <a:spcPct val="80000"/>
              </a:lnSpc>
              <a:spcBef>
                <a:spcPts val="0"/>
              </a:spcBef>
              <a:buSzPct val="25000"/>
              <a:buNone/>
            </a:pPr>
            <a:r>
              <a:rPr lang="en-US" sz="3600" b="1" baseline="30000" dirty="0">
                <a:solidFill>
                  <a:schemeClr val="bg1"/>
                </a:solidFill>
              </a:rPr>
              <a:t> </a:t>
            </a:r>
            <a:endParaRPr lang="en-US" sz="3400" b="1" i="0" u="none" strike="noStrike" cap="none" baseline="0" dirty="0">
              <a:solidFill>
                <a:schemeClr val="bg1"/>
              </a:solidFill>
              <a:sym typeface="Arial"/>
            </a:endParaRPr>
          </a:p>
        </p:txBody>
      </p:sp>
      <p:sp>
        <p:nvSpPr>
          <p:cNvPr id="112" name="Shape 112"/>
          <p:cNvSpPr txBox="1"/>
          <p:nvPr/>
        </p:nvSpPr>
        <p:spPr>
          <a:xfrm>
            <a:off x="968450" y="1638100"/>
            <a:ext cx="1396200" cy="715499"/>
          </a:xfrm>
          <a:prstGeom prst="rect">
            <a:avLst/>
          </a:prstGeom>
          <a:noFill/>
          <a:ln>
            <a:noFill/>
          </a:ln>
        </p:spPr>
        <p:txBody>
          <a:bodyPr lIns="91425" tIns="91425" rIns="91425" bIns="91425" anchor="t" anchorCtr="0">
            <a:spAutoFit/>
          </a:bodyPr>
          <a:lstStyle/>
          <a:p>
            <a:pPr>
              <a:spcBef>
                <a:spcPts val="0"/>
              </a:spcBef>
              <a:buNone/>
            </a:pPr>
            <a:endParaRPr/>
          </a:p>
        </p:txBody>
      </p:sp>
      <p:pic>
        <p:nvPicPr>
          <p:cNvPr id="3074" name="Picture 2" descr="Big things take time | Walking on Water">
            <a:extLst>
              <a:ext uri="{FF2B5EF4-FFF2-40B4-BE49-F238E27FC236}">
                <a16:creationId xmlns:a16="http://schemas.microsoft.com/office/drawing/2014/main" id="{8706E5B9-E94B-238E-0461-5FD806D5C13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671" b="99703" l="9937" r="97161">
                        <a14:foregroundMark x1="12618" y1="7418" x2="21924" y2="95549"/>
                        <a14:foregroundMark x1="21924" y1="95549" x2="23186" y2="97626"/>
                        <a14:foregroundMark x1="12934" y1="3264" x2="13407" y2="11573"/>
                        <a14:foregroundMark x1="78707" y1="50445" x2="94637" y2="39466"/>
                        <a14:foregroundMark x1="83912" y1="52522" x2="97161" y2="38279"/>
                        <a14:foregroundMark x1="68770" y1="69733" x2="67666" y2="92582"/>
                        <a14:foregroundMark x1="70347" y1="70030" x2="70347" y2="85460"/>
                        <a14:foregroundMark x1="70347" y1="85460" x2="66719" y2="99703"/>
                        <a14:foregroundMark x1="66719" y1="99703" x2="66719" y2="99703"/>
                      </a14:backgroundRemoval>
                    </a14:imgEffect>
                  </a14:imgLayer>
                </a14:imgProps>
              </a:ext>
              <a:ext uri="{28A0092B-C50C-407E-A947-70E740481C1C}">
                <a14:useLocalDpi xmlns:a14="http://schemas.microsoft.com/office/drawing/2010/main"/>
              </a:ext>
            </a:extLst>
          </a:blip>
          <a:srcRect/>
          <a:stretch>
            <a:fillRect/>
          </a:stretch>
        </p:blipFill>
        <p:spPr bwMode="auto">
          <a:xfrm>
            <a:off x="152400" y="3614937"/>
            <a:ext cx="6038850" cy="32099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3E87058-DA1E-FD69-8A3D-8DA51BE35990}"/>
              </a:ext>
            </a:extLst>
          </p:cNvPr>
          <p:cNvSpPr/>
          <p:nvPr/>
        </p:nvSpPr>
        <p:spPr>
          <a:xfrm>
            <a:off x="2243063" y="1228084"/>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9:23-24</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61442" name="Picture 2" descr="http://xbe.xanga.com/995d37227653591773149/z63823437.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9173029" cy="6858000"/>
          </a:xfrm>
          <a:prstGeom prst="rect">
            <a:avLst/>
          </a:prstGeom>
          <a:noFill/>
        </p:spPr>
      </p:pic>
      <p:sp>
        <p:nvSpPr>
          <p:cNvPr id="112" name="Shape 112"/>
          <p:cNvSpPr txBox="1"/>
          <p:nvPr/>
        </p:nvSpPr>
        <p:spPr>
          <a:xfrm>
            <a:off x="968450" y="1638100"/>
            <a:ext cx="1396200" cy="715499"/>
          </a:xfrm>
          <a:prstGeom prst="rect">
            <a:avLst/>
          </a:prstGeom>
          <a:noFill/>
          <a:ln>
            <a:noFill/>
          </a:ln>
        </p:spPr>
        <p:txBody>
          <a:bodyPr lIns="91425" tIns="91425" rIns="91425" bIns="91425" anchor="t" anchorCtr="0">
            <a:spAutoFit/>
          </a:bodyPr>
          <a:lstStyle/>
          <a:p>
            <a:pPr>
              <a:spcBef>
                <a:spcPts val="0"/>
              </a:spcBef>
              <a:buNone/>
            </a:pPr>
            <a:endParaRPr/>
          </a:p>
        </p:txBody>
      </p:sp>
      <p:sp>
        <p:nvSpPr>
          <p:cNvPr id="3" name="Rectangle 2">
            <a:extLst>
              <a:ext uri="{FF2B5EF4-FFF2-40B4-BE49-F238E27FC236}">
                <a16:creationId xmlns:a16="http://schemas.microsoft.com/office/drawing/2014/main" id="{EDA4CD4B-B2B0-0222-A8BC-4BBC4F7D0ED7}"/>
              </a:ext>
            </a:extLst>
          </p:cNvPr>
          <p:cNvSpPr/>
          <p:nvPr/>
        </p:nvSpPr>
        <p:spPr>
          <a:xfrm>
            <a:off x="2328936" y="5667770"/>
            <a:ext cx="4262705" cy="923330"/>
          </a:xfrm>
          <a:prstGeom prst="rect">
            <a:avLst/>
          </a:prstGeom>
          <a:noFill/>
        </p:spPr>
        <p:txBody>
          <a:bodyPr wrap="none" lIns="91440" tIns="45720" rIns="91440" bIns="45720">
            <a:spAutoFit/>
          </a:bodyPr>
          <a:lstStyle/>
          <a:p>
            <a:pPr algn="ctr"/>
            <a:r>
              <a:rPr lang="en-US" sz="5400" b="1" cap="none" spc="0" dirty="0">
                <a:ln w="22225">
                  <a:solidFill>
                    <a:schemeClr val="bg2">
                      <a:lumMod val="75000"/>
                    </a:schemeClr>
                  </a:solidFill>
                  <a:prstDash val="solid"/>
                </a:ln>
                <a:solidFill>
                  <a:schemeClr val="accent2">
                    <a:lumMod val="40000"/>
                    <a:lumOff val="60000"/>
                  </a:schemeClr>
                </a:solidFill>
                <a:effectLst/>
              </a:rPr>
              <a:t>Exodus 9:25</a:t>
            </a: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9" name="Shape 119"/>
          <p:cNvPicPr preferRelativeResize="0"/>
          <p:nvPr/>
        </p:nvPicPr>
        <p:blipFill>
          <a:blip r:embed="rId3">
            <a:alphaModFix/>
          </a:blip>
          <a:stretch>
            <a:fillRect/>
          </a:stretch>
        </p:blipFill>
        <p:spPr>
          <a:xfrm>
            <a:off x="-31315" y="-28184"/>
            <a:ext cx="7848600" cy="4114800"/>
          </a:xfrm>
          <a:prstGeom prst="rect">
            <a:avLst/>
          </a:prstGeom>
          <a:noFill/>
          <a:ln>
            <a:noFill/>
          </a:ln>
        </p:spPr>
      </p:pic>
      <p:pic>
        <p:nvPicPr>
          <p:cNvPr id="13316" name="Picture 4" descr="https://youthpastablog.files.wordpress.com/2013/07/plague-of-locusts-lego.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00857" y="3276600"/>
            <a:ext cx="5435835" cy="3581400"/>
          </a:xfrm>
          <a:prstGeom prst="rect">
            <a:avLst/>
          </a:prstGeom>
          <a:noFill/>
        </p:spPr>
      </p:pic>
      <p:pic>
        <p:nvPicPr>
          <p:cNvPr id="13318" name="Picture 6" descr="http://thegodguy.files.wordpress.com/2011/03/draft_lens4095382module28433172photo_1240191074map2.jpg"/>
          <p:cNvPicPr>
            <a:picLocks noChangeAspect="1" noChangeArrowheads="1"/>
          </p:cNvPicPr>
          <p:nvPr/>
        </p:nvPicPr>
        <p:blipFill>
          <a:blip r:embed="rId5"/>
          <a:srcRect/>
          <a:stretch>
            <a:fillRect/>
          </a:stretch>
        </p:blipFill>
        <p:spPr bwMode="auto">
          <a:xfrm>
            <a:off x="0" y="3839548"/>
            <a:ext cx="4572000" cy="3006672"/>
          </a:xfrm>
          <a:prstGeom prst="rect">
            <a:avLst/>
          </a:prstGeom>
          <a:noFill/>
        </p:spPr>
      </p:pic>
      <p:sp>
        <p:nvSpPr>
          <p:cNvPr id="7" name="Oval 6"/>
          <p:cNvSpPr/>
          <p:nvPr/>
        </p:nvSpPr>
        <p:spPr>
          <a:xfrm>
            <a:off x="156575" y="4191000"/>
            <a:ext cx="1960322" cy="6096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5A4268-7767-42C8-2E81-5BED8BFD4363}"/>
              </a:ext>
            </a:extLst>
          </p:cNvPr>
          <p:cNvSpPr/>
          <p:nvPr/>
        </p:nvSpPr>
        <p:spPr>
          <a:xfrm rot="5400000">
            <a:off x="6313567" y="2207583"/>
            <a:ext cx="4262705" cy="923330"/>
          </a:xfrm>
          <a:prstGeom prst="rect">
            <a:avLst/>
          </a:prstGeom>
          <a:noFill/>
        </p:spPr>
        <p:txBody>
          <a:bodyPr wrap="square" lIns="91440" tIns="45720" rIns="91440" bIns="45720">
            <a:spAutoFit/>
          </a:bodyPr>
          <a:lstStyle/>
          <a:p>
            <a:pPr algn="ctr"/>
            <a:r>
              <a:rPr lang="en-US" sz="5400" b="1" cap="none" spc="0" dirty="0">
                <a:ln w="22225">
                  <a:solidFill>
                    <a:srgbClr val="7F7F7F"/>
                  </a:solidFill>
                  <a:prstDash val="solid"/>
                </a:ln>
                <a:solidFill>
                  <a:schemeClr val="accent2">
                    <a:lumMod val="40000"/>
                    <a:lumOff val="60000"/>
                  </a:schemeClr>
                </a:solidFill>
                <a:effectLst/>
              </a:rPr>
              <a:t>Exodus 9:26</a:t>
            </a: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3" name="Picture 2">
            <a:extLst>
              <a:ext uri="{FF2B5EF4-FFF2-40B4-BE49-F238E27FC236}">
                <a16:creationId xmlns:a16="http://schemas.microsoft.com/office/drawing/2014/main" id="{300B2669-9F6A-F587-4843-18BCAD478318}"/>
              </a:ext>
            </a:extLst>
          </p:cNvPr>
          <p:cNvPicPr>
            <a:picLocks noChangeAspect="1"/>
          </p:cNvPicPr>
          <p:nvPr/>
        </p:nvPicPr>
        <p:blipFill>
          <a:blip r:embed="rId3"/>
          <a:stretch>
            <a:fillRect/>
          </a:stretch>
        </p:blipFill>
        <p:spPr>
          <a:xfrm>
            <a:off x="0" y="650893"/>
            <a:ext cx="9144000" cy="6207108"/>
          </a:xfrm>
          <a:prstGeom prst="rect">
            <a:avLst/>
          </a:prstGeom>
        </p:spPr>
      </p:pic>
      <p:sp>
        <p:nvSpPr>
          <p:cNvPr id="124" name="Shape 124"/>
          <p:cNvSpPr txBox="1">
            <a:spLocks noGrp="1"/>
          </p:cNvSpPr>
          <p:nvPr>
            <p:ph type="subTitle" idx="1"/>
          </p:nvPr>
        </p:nvSpPr>
        <p:spPr>
          <a:xfrm>
            <a:off x="1" y="140024"/>
            <a:ext cx="9143999" cy="510869"/>
          </a:xfrm>
          <a:prstGeom prst="rect">
            <a:avLst/>
          </a:prstGeom>
          <a:noFill/>
          <a:ln>
            <a:noFill/>
          </a:ln>
        </p:spPr>
        <p:txBody>
          <a:bodyPr wrap="square" lIns="91425" tIns="45700" rIns="91425" bIns="45700" anchor="t" anchorCtr="0">
            <a:spAutoFit/>
          </a:bodyPr>
          <a:lstStyle/>
          <a:p>
            <a:pPr marL="0" marR="0" lvl="0" indent="0" algn="ctr" rtl="0">
              <a:lnSpc>
                <a:spcPct val="80000"/>
              </a:lnSpc>
              <a:spcBef>
                <a:spcPts val="0"/>
              </a:spcBef>
              <a:spcAft>
                <a:spcPts val="0"/>
              </a:spcAft>
              <a:buClr>
                <a:schemeClr val="dk1"/>
              </a:buClr>
              <a:buSzPct val="25000"/>
              <a:buFont typeface="Arial"/>
              <a:buNone/>
            </a:pPr>
            <a:r>
              <a:rPr lang="en-US" sz="3400" i="0" u="none" strike="noStrike" cap="none" baseline="0" dirty="0">
                <a:solidFill>
                  <a:schemeClr val="accent2"/>
                </a:solidFill>
                <a:latin typeface="Arial"/>
                <a:ea typeface="Arial"/>
                <a:cs typeface="Arial"/>
                <a:sym typeface="Arial"/>
              </a:rPr>
              <a:t>Then Pharaoh summoned Moses and Aaron. </a:t>
            </a:r>
          </a:p>
        </p:txBody>
      </p:sp>
      <p:pic>
        <p:nvPicPr>
          <p:cNvPr id="12" name="Picture 11" descr="bible_joel.gif">
            <a:extLst>
              <a:ext uri="{FF2B5EF4-FFF2-40B4-BE49-F238E27FC236}">
                <a16:creationId xmlns:a16="http://schemas.microsoft.com/office/drawing/2014/main" id="{EC0E3BB9-FD52-291A-00CC-918000191D96}"/>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7149251" y="2686232"/>
            <a:ext cx="1875328" cy="4295167"/>
          </a:xfrm>
          <a:prstGeom prst="rect">
            <a:avLst/>
          </a:prstGeom>
          <a:noFill/>
          <a:ln w="9525">
            <a:noFill/>
            <a:miter lim="800000"/>
            <a:headEnd/>
            <a:tailEnd/>
          </a:ln>
        </p:spPr>
      </p:pic>
      <p:pic>
        <p:nvPicPr>
          <p:cNvPr id="13" name="Picture 2" descr="Charlton Heston Moses Staff - Free Transparent PNG Download - PNGkey">
            <a:extLst>
              <a:ext uri="{FF2B5EF4-FFF2-40B4-BE49-F238E27FC236}">
                <a16:creationId xmlns:a16="http://schemas.microsoft.com/office/drawing/2014/main" id="{5D6FAB3C-700B-7F9D-F526-D4C67FEF9282}"/>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086" b="94747" l="9769" r="89717">
                        <a14:foregroundMark x1="10797" y1="4086" x2="13111" y2="13813"/>
                        <a14:foregroundMark x1="22879" y1="94747" x2="36761" y2="88521"/>
                        <a14:foregroundMark x1="21851" y1="47665" x2="23393" y2="57004"/>
                      </a14:backgroundRemoval>
                    </a14:imgEffect>
                  </a14:imgLayer>
                </a14:imgProps>
              </a:ext>
              <a:ext uri="{28A0092B-C50C-407E-A947-70E740481C1C}">
                <a14:useLocalDpi xmlns:a14="http://schemas.microsoft.com/office/drawing/2010/main"/>
              </a:ext>
            </a:extLst>
          </a:blip>
          <a:srcRect/>
          <a:stretch>
            <a:fillRect/>
          </a:stretch>
        </p:blipFill>
        <p:spPr bwMode="auto">
          <a:xfrm flipH="1">
            <a:off x="4967103" y="2446374"/>
            <a:ext cx="3432150" cy="4535025"/>
          </a:xfrm>
          <a:prstGeom prst="rect">
            <a:avLst/>
          </a:prstGeom>
          <a:noFill/>
          <a:extLst>
            <a:ext uri="{909E8E84-426E-40DD-AFC4-6F175D3DCCD1}">
              <a14:hiddenFill xmlns:a14="http://schemas.microsoft.com/office/drawing/2010/main">
                <a:solidFill>
                  <a:srgbClr val="FFFFFF"/>
                </a:solidFill>
              </a14:hiddenFill>
            </a:ext>
          </a:extLst>
        </p:spPr>
      </p:pic>
      <p:sp>
        <p:nvSpPr>
          <p:cNvPr id="14" name="Speech Bubble: Oval 13">
            <a:extLst>
              <a:ext uri="{FF2B5EF4-FFF2-40B4-BE49-F238E27FC236}">
                <a16:creationId xmlns:a16="http://schemas.microsoft.com/office/drawing/2014/main" id="{AB608F35-B56B-25FB-2EBB-B57C72321622}"/>
              </a:ext>
            </a:extLst>
          </p:cNvPr>
          <p:cNvSpPr/>
          <p:nvPr/>
        </p:nvSpPr>
        <p:spPr>
          <a:xfrm>
            <a:off x="1905000" y="650893"/>
            <a:ext cx="6494253" cy="1911942"/>
          </a:xfrm>
          <a:prstGeom prst="wedgeEllipseCallout">
            <a:avLst>
              <a:gd name="adj1" fmla="val -24940"/>
              <a:gd name="adj2" fmla="val 71467"/>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AE7AA323-A9B6-5E54-513A-2BDC459E8B39}"/>
              </a:ext>
            </a:extLst>
          </p:cNvPr>
          <p:cNvSpPr/>
          <p:nvPr/>
        </p:nvSpPr>
        <p:spPr>
          <a:xfrm>
            <a:off x="2520635" y="1086968"/>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9:27-28</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4A140323-606E-F196-0ED1-2651C69CF3F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CE9FC21-4281-0C73-475A-C11E4B9C448F}"/>
              </a:ext>
            </a:extLst>
          </p:cNvPr>
          <p:cNvPicPr>
            <a:picLocks noChangeAspect="1"/>
          </p:cNvPicPr>
          <p:nvPr/>
        </p:nvPicPr>
        <p:blipFill>
          <a:blip r:embed="rId3"/>
          <a:stretch>
            <a:fillRect/>
          </a:stretch>
        </p:blipFill>
        <p:spPr>
          <a:xfrm>
            <a:off x="0" y="650893"/>
            <a:ext cx="9144000" cy="6207108"/>
          </a:xfrm>
          <a:prstGeom prst="rect">
            <a:avLst/>
          </a:prstGeom>
        </p:spPr>
      </p:pic>
      <p:sp>
        <p:nvSpPr>
          <p:cNvPr id="124" name="Shape 124">
            <a:extLst>
              <a:ext uri="{FF2B5EF4-FFF2-40B4-BE49-F238E27FC236}">
                <a16:creationId xmlns:a16="http://schemas.microsoft.com/office/drawing/2014/main" id="{28383015-9CE7-8E65-F1AB-D22781B0185A}"/>
              </a:ext>
            </a:extLst>
          </p:cNvPr>
          <p:cNvSpPr txBox="1">
            <a:spLocks noGrp="1"/>
          </p:cNvSpPr>
          <p:nvPr>
            <p:ph type="subTitle" idx="1"/>
          </p:nvPr>
        </p:nvSpPr>
        <p:spPr>
          <a:xfrm>
            <a:off x="1" y="140024"/>
            <a:ext cx="9143999" cy="510869"/>
          </a:xfrm>
          <a:prstGeom prst="rect">
            <a:avLst/>
          </a:prstGeom>
          <a:noFill/>
          <a:ln>
            <a:noFill/>
          </a:ln>
        </p:spPr>
        <p:txBody>
          <a:bodyPr wrap="square" lIns="91425" tIns="45700" rIns="91425" bIns="45700" anchor="t" anchorCtr="0">
            <a:spAutoFit/>
          </a:bodyPr>
          <a:lstStyle/>
          <a:p>
            <a:pPr marL="0" marR="0" lvl="0" indent="0" algn="ctr" rtl="0">
              <a:lnSpc>
                <a:spcPct val="80000"/>
              </a:lnSpc>
              <a:spcBef>
                <a:spcPts val="0"/>
              </a:spcBef>
              <a:spcAft>
                <a:spcPts val="0"/>
              </a:spcAft>
              <a:buClr>
                <a:schemeClr val="dk1"/>
              </a:buClr>
              <a:buSzPct val="25000"/>
              <a:buFont typeface="Arial"/>
              <a:buNone/>
            </a:pPr>
            <a:r>
              <a:rPr lang="en-US" sz="3400" i="0" u="none" strike="noStrike" cap="none" baseline="0" dirty="0">
                <a:solidFill>
                  <a:schemeClr val="accent2"/>
                </a:solidFill>
                <a:latin typeface="Arial"/>
                <a:ea typeface="Arial"/>
                <a:cs typeface="Arial"/>
                <a:sym typeface="Arial"/>
              </a:rPr>
              <a:t>Moses replied,</a:t>
            </a:r>
          </a:p>
        </p:txBody>
      </p:sp>
      <p:pic>
        <p:nvPicPr>
          <p:cNvPr id="12" name="Picture 11" descr="bible_joel.gif">
            <a:extLst>
              <a:ext uri="{FF2B5EF4-FFF2-40B4-BE49-F238E27FC236}">
                <a16:creationId xmlns:a16="http://schemas.microsoft.com/office/drawing/2014/main" id="{00920610-5E76-F380-8D5D-E4F9D4FC2F7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7149251" y="2686232"/>
            <a:ext cx="1875328" cy="4295167"/>
          </a:xfrm>
          <a:prstGeom prst="rect">
            <a:avLst/>
          </a:prstGeom>
          <a:noFill/>
          <a:ln w="9525">
            <a:noFill/>
            <a:miter lim="800000"/>
            <a:headEnd/>
            <a:tailEnd/>
          </a:ln>
        </p:spPr>
      </p:pic>
      <p:pic>
        <p:nvPicPr>
          <p:cNvPr id="13" name="Picture 2" descr="Charlton Heston Moses Staff - Free Transparent PNG Download - PNGkey">
            <a:extLst>
              <a:ext uri="{FF2B5EF4-FFF2-40B4-BE49-F238E27FC236}">
                <a16:creationId xmlns:a16="http://schemas.microsoft.com/office/drawing/2014/main" id="{8AA71633-9C14-942B-14CC-5B3EEF323424}"/>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086" b="94747" l="9769" r="89717">
                        <a14:foregroundMark x1="10797" y1="4086" x2="13111" y2="13813"/>
                        <a14:foregroundMark x1="22879" y1="94747" x2="36761" y2="88521"/>
                        <a14:foregroundMark x1="21851" y1="47665" x2="23393" y2="57004"/>
                      </a14:backgroundRemoval>
                    </a14:imgEffect>
                  </a14:imgLayer>
                </a14:imgProps>
              </a:ext>
              <a:ext uri="{28A0092B-C50C-407E-A947-70E740481C1C}">
                <a14:useLocalDpi xmlns:a14="http://schemas.microsoft.com/office/drawing/2010/main"/>
              </a:ext>
            </a:extLst>
          </a:blip>
          <a:srcRect/>
          <a:stretch>
            <a:fillRect/>
          </a:stretch>
        </p:blipFill>
        <p:spPr bwMode="auto">
          <a:xfrm flipH="1">
            <a:off x="4967103" y="2446374"/>
            <a:ext cx="3432150" cy="4535025"/>
          </a:xfrm>
          <a:prstGeom prst="rect">
            <a:avLst/>
          </a:prstGeom>
          <a:noFill/>
          <a:extLst>
            <a:ext uri="{909E8E84-426E-40DD-AFC4-6F175D3DCCD1}">
              <a14:hiddenFill xmlns:a14="http://schemas.microsoft.com/office/drawing/2010/main">
                <a:solidFill>
                  <a:srgbClr val="FFFFFF"/>
                </a:solidFill>
              </a14:hiddenFill>
            </a:ext>
          </a:extLst>
        </p:spPr>
      </p:pic>
      <p:sp>
        <p:nvSpPr>
          <p:cNvPr id="4" name="Isosceles Triangle 3">
            <a:extLst>
              <a:ext uri="{FF2B5EF4-FFF2-40B4-BE49-F238E27FC236}">
                <a16:creationId xmlns:a16="http://schemas.microsoft.com/office/drawing/2014/main" id="{6F9ECE2C-54E6-0C5B-B486-870A018A24B2}"/>
              </a:ext>
            </a:extLst>
          </p:cNvPr>
          <p:cNvSpPr/>
          <p:nvPr/>
        </p:nvSpPr>
        <p:spPr>
          <a:xfrm rot="12675432">
            <a:off x="3581400" y="2348991"/>
            <a:ext cx="457200" cy="552536"/>
          </a:xfrm>
          <a:prstGeom prst="triangle">
            <a:avLst/>
          </a:prstGeom>
          <a:solidFill>
            <a:srgbClr val="EA770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EA7704"/>
              </a:solidFill>
            </a:endParaRPr>
          </a:p>
        </p:txBody>
      </p:sp>
      <p:sp>
        <p:nvSpPr>
          <p:cNvPr id="14" name="Speech Bubble: Oval 13">
            <a:extLst>
              <a:ext uri="{FF2B5EF4-FFF2-40B4-BE49-F238E27FC236}">
                <a16:creationId xmlns:a16="http://schemas.microsoft.com/office/drawing/2014/main" id="{305FB95B-A8F4-E368-0A8D-803CB64C4757}"/>
              </a:ext>
            </a:extLst>
          </p:cNvPr>
          <p:cNvSpPr/>
          <p:nvPr/>
        </p:nvSpPr>
        <p:spPr>
          <a:xfrm>
            <a:off x="1904997" y="592662"/>
            <a:ext cx="6494253" cy="1911942"/>
          </a:xfrm>
          <a:prstGeom prst="wedgeEllipseCallout">
            <a:avLst>
              <a:gd name="adj1" fmla="val 20527"/>
              <a:gd name="adj2" fmla="val 6250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8CC093B1-41E6-71D8-D8F2-8742A3F72E0C}"/>
              </a:ext>
            </a:extLst>
          </p:cNvPr>
          <p:cNvSpPr/>
          <p:nvPr/>
        </p:nvSpPr>
        <p:spPr>
          <a:xfrm>
            <a:off x="2520634" y="1086968"/>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9:29-30</a:t>
            </a:r>
          </a:p>
        </p:txBody>
      </p:sp>
    </p:spTree>
    <p:extLst>
      <p:ext uri="{BB962C8B-B14F-4D97-AF65-F5344CB8AC3E}">
        <p14:creationId xmlns:p14="http://schemas.microsoft.com/office/powerpoint/2010/main" val="2517697024"/>
      </p:ext>
    </p:extLst>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7170" name="Picture 2" descr="http://www.purityseedsusa.com/media/purityseedsusafactor360com/flax%20sield%202012%20108.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1119887"/>
            <a:ext cx="5192970" cy="2548389"/>
          </a:xfrm>
          <a:prstGeom prst="rect">
            <a:avLst/>
          </a:prstGeom>
          <a:noFill/>
        </p:spPr>
      </p:pic>
      <p:pic>
        <p:nvPicPr>
          <p:cNvPr id="7172" name="Picture 4" descr="http://www.southlandgrainandseed.co.nz/barley.jpg"/>
          <p:cNvPicPr>
            <a:picLocks noChangeAspect="1" noChangeArrowheads="1"/>
          </p:cNvPicPr>
          <p:nvPr/>
        </p:nvPicPr>
        <p:blipFill>
          <a:blip r:embed="rId4"/>
          <a:srcRect/>
          <a:stretch>
            <a:fillRect/>
          </a:stretch>
        </p:blipFill>
        <p:spPr bwMode="auto">
          <a:xfrm>
            <a:off x="5200095" y="1119888"/>
            <a:ext cx="3943905" cy="5736975"/>
          </a:xfrm>
          <a:prstGeom prst="rect">
            <a:avLst/>
          </a:prstGeom>
          <a:noFill/>
        </p:spPr>
      </p:pic>
      <p:pic>
        <p:nvPicPr>
          <p:cNvPr id="7174" name="Picture 6" descr="http://imgs.mi9.com/uploads/landscape/4578/free-wheat-field-landscape-desktop-wallpaper_1920x1200_81252.jpg"/>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15921" y="3668276"/>
            <a:ext cx="5216016" cy="3188587"/>
          </a:xfrm>
          <a:prstGeom prst="rect">
            <a:avLst/>
          </a:prstGeom>
          <a:noFill/>
        </p:spPr>
      </p:pic>
      <p:pic>
        <p:nvPicPr>
          <p:cNvPr id="7" name="Picture 2" descr="http://i122.photobucket.com/albums/o266/weatherstooge/NBC%20Icons/HailwithThunder.png"/>
          <p:cNvPicPr>
            <a:picLocks noChangeAspect="1" noChangeArrowheads="1"/>
          </p:cNvPicPr>
          <p:nvPr/>
        </p:nvPicPr>
        <p:blipFill>
          <a:blip r:embed="rId6"/>
          <a:srcRect/>
          <a:stretch>
            <a:fillRect/>
          </a:stretch>
        </p:blipFill>
        <p:spPr bwMode="auto">
          <a:xfrm>
            <a:off x="38100" y="1403481"/>
            <a:ext cx="1981198" cy="1981200"/>
          </a:xfrm>
          <a:prstGeom prst="rect">
            <a:avLst/>
          </a:prstGeom>
          <a:noFill/>
        </p:spPr>
      </p:pic>
      <p:pic>
        <p:nvPicPr>
          <p:cNvPr id="8" name="Picture 2" descr="http://i122.photobucket.com/albums/o266/weatherstooge/NBC%20Icons/HailwithThunder.png"/>
          <p:cNvPicPr>
            <a:picLocks noChangeAspect="1" noChangeArrowheads="1"/>
          </p:cNvPicPr>
          <p:nvPr/>
        </p:nvPicPr>
        <p:blipFill>
          <a:blip r:embed="rId6"/>
          <a:srcRect/>
          <a:stretch>
            <a:fillRect/>
          </a:stretch>
        </p:blipFill>
        <p:spPr bwMode="auto">
          <a:xfrm>
            <a:off x="1237699" y="3804988"/>
            <a:ext cx="1981198" cy="1981200"/>
          </a:xfrm>
          <a:prstGeom prst="rect">
            <a:avLst/>
          </a:prstGeom>
          <a:noFill/>
        </p:spPr>
      </p:pic>
      <p:pic>
        <p:nvPicPr>
          <p:cNvPr id="9" name="Picture 2" descr="http://i122.photobucket.com/albums/o266/weatherstooge/NBC%20Icons/HailwithThunder.png"/>
          <p:cNvPicPr>
            <a:picLocks noChangeAspect="1" noChangeArrowheads="1"/>
          </p:cNvPicPr>
          <p:nvPr/>
        </p:nvPicPr>
        <p:blipFill>
          <a:blip r:embed="rId6"/>
          <a:srcRect/>
          <a:stretch>
            <a:fillRect/>
          </a:stretch>
        </p:blipFill>
        <p:spPr bwMode="auto">
          <a:xfrm>
            <a:off x="3209651" y="2222414"/>
            <a:ext cx="1981198" cy="1981200"/>
          </a:xfrm>
          <a:prstGeom prst="rect">
            <a:avLst/>
          </a:prstGeom>
          <a:noFill/>
        </p:spPr>
      </p:pic>
      <p:sp>
        <p:nvSpPr>
          <p:cNvPr id="4" name="Rectangle 3">
            <a:extLst>
              <a:ext uri="{FF2B5EF4-FFF2-40B4-BE49-F238E27FC236}">
                <a16:creationId xmlns:a16="http://schemas.microsoft.com/office/drawing/2014/main" id="{BF4B4042-13B7-677E-88EE-9C4DCB583401}"/>
              </a:ext>
            </a:extLst>
          </p:cNvPr>
          <p:cNvSpPr/>
          <p:nvPr/>
        </p:nvSpPr>
        <p:spPr>
          <a:xfrm>
            <a:off x="2228298" y="199970"/>
            <a:ext cx="526298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Exodus 9:31-32</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4" name="Picture 2" descr="http://www.jesuswalk.com/greatprayers/images/jh_hartley_moses_prayer419x600.jpg"/>
          <p:cNvPicPr>
            <a:picLocks noChangeAspect="1" noChangeArrowheads="1"/>
          </p:cNvPicPr>
          <p:nvPr/>
        </p:nvPicPr>
        <p:blipFill>
          <a:blip r:embed="rId3"/>
          <a:srcRect/>
          <a:stretch>
            <a:fillRect/>
          </a:stretch>
        </p:blipFill>
        <p:spPr bwMode="auto">
          <a:xfrm>
            <a:off x="723900" y="-19050"/>
            <a:ext cx="7696200" cy="6858000"/>
          </a:xfrm>
          <a:prstGeom prst="rect">
            <a:avLst/>
          </a:prstGeom>
          <a:noFill/>
        </p:spPr>
      </p:pic>
      <p:sp>
        <p:nvSpPr>
          <p:cNvPr id="5" name="Rectangle 4">
            <a:extLst>
              <a:ext uri="{FF2B5EF4-FFF2-40B4-BE49-F238E27FC236}">
                <a16:creationId xmlns:a16="http://schemas.microsoft.com/office/drawing/2014/main" id="{938DAE41-D388-7338-4322-9D45F3A62211}"/>
              </a:ext>
            </a:extLst>
          </p:cNvPr>
          <p:cNvSpPr/>
          <p:nvPr/>
        </p:nvSpPr>
        <p:spPr>
          <a:xfrm>
            <a:off x="5181600" y="1674674"/>
            <a:ext cx="2877711" cy="1754326"/>
          </a:xfrm>
          <a:prstGeom prst="rect">
            <a:avLst/>
          </a:prstGeom>
          <a:noFill/>
        </p:spPr>
        <p:txBody>
          <a:bodyPr wrap="none" lIns="91440" tIns="45720" rIns="91440" bIns="45720">
            <a:spAutoFit/>
          </a:bodyPr>
          <a:lstStyle/>
          <a:p>
            <a:pPr algn="ctr"/>
            <a:r>
              <a:rPr lang="en-US" sz="5400" b="1" cap="none" spc="0" dirty="0">
                <a:ln w="28575">
                  <a:solidFill>
                    <a:schemeClr val="accent1">
                      <a:lumMod val="75000"/>
                    </a:schemeClr>
                  </a:solidFill>
                  <a:prstDash val="solid"/>
                </a:ln>
                <a:solidFill>
                  <a:schemeClr val="accent2">
                    <a:lumMod val="40000"/>
                    <a:lumOff val="60000"/>
                  </a:schemeClr>
                </a:solidFill>
                <a:effectLst/>
              </a:rPr>
              <a:t>Exodus </a:t>
            </a:r>
          </a:p>
          <a:p>
            <a:pPr algn="ctr"/>
            <a:r>
              <a:rPr lang="en-US" sz="5400" b="1" cap="none" spc="0">
                <a:ln w="28575">
                  <a:solidFill>
                    <a:schemeClr val="accent1">
                      <a:lumMod val="75000"/>
                    </a:schemeClr>
                  </a:solidFill>
                  <a:prstDash val="solid"/>
                </a:ln>
                <a:solidFill>
                  <a:schemeClr val="accent2">
                    <a:lumMod val="40000"/>
                    <a:lumOff val="60000"/>
                  </a:schemeClr>
                </a:solidFill>
                <a:effectLst/>
              </a:rPr>
              <a:t>9:33</a:t>
            </a:r>
            <a:endParaRPr lang="en-US" sz="5400" b="1" cap="none" spc="0" dirty="0">
              <a:ln w="28575">
                <a:solidFill>
                  <a:schemeClr val="accent1">
                    <a:lumMod val="75000"/>
                  </a:schemeClr>
                </a:solidFill>
                <a:prstDash val="solid"/>
              </a:ln>
              <a:solidFill>
                <a:schemeClr val="accent2">
                  <a:lumMod val="40000"/>
                  <a:lumOff val="60000"/>
                </a:schemeClr>
              </a:solidFill>
              <a:effectLst/>
            </a:endParaRP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5" name="Picture 2" descr="http://gpfarah.com/gpfarahcom/wp-content/uploads/2014/02/hard-heart.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2000" y="674370"/>
            <a:ext cx="6019800" cy="4936236"/>
          </a:xfrm>
          <a:prstGeom prst="rect">
            <a:avLst/>
          </a:prstGeom>
          <a:noFill/>
        </p:spPr>
      </p:pic>
      <p:sp>
        <p:nvSpPr>
          <p:cNvPr id="4" name="Rectangle 3">
            <a:extLst>
              <a:ext uri="{FF2B5EF4-FFF2-40B4-BE49-F238E27FC236}">
                <a16:creationId xmlns:a16="http://schemas.microsoft.com/office/drawing/2014/main" id="{763109B6-F36D-344D-A123-76A52CC307D1}"/>
              </a:ext>
            </a:extLst>
          </p:cNvPr>
          <p:cNvSpPr/>
          <p:nvPr/>
        </p:nvSpPr>
        <p:spPr>
          <a:xfrm>
            <a:off x="5942439" y="3856280"/>
            <a:ext cx="2877711" cy="1754326"/>
          </a:xfrm>
          <a:prstGeom prst="rect">
            <a:avLst/>
          </a:prstGeom>
          <a:noFill/>
        </p:spPr>
        <p:txBody>
          <a:bodyPr wrap="none" lIns="91440" tIns="45720" rIns="91440" bIns="45720">
            <a:spAutoFit/>
          </a:bodyPr>
          <a:lstStyle/>
          <a:p>
            <a:pPr algn="ctr"/>
            <a:r>
              <a:rPr lang="en-US" sz="5400" b="1" cap="none" spc="0" dirty="0">
                <a:ln w="28575">
                  <a:solidFill>
                    <a:schemeClr val="accent1">
                      <a:lumMod val="75000"/>
                    </a:schemeClr>
                  </a:solidFill>
                  <a:prstDash val="solid"/>
                </a:ln>
                <a:solidFill>
                  <a:schemeClr val="accent2">
                    <a:lumMod val="40000"/>
                    <a:lumOff val="60000"/>
                  </a:schemeClr>
                </a:solidFill>
                <a:effectLst/>
              </a:rPr>
              <a:t>Exodus </a:t>
            </a:r>
          </a:p>
          <a:p>
            <a:pPr algn="ctr"/>
            <a:r>
              <a:rPr lang="en-US" sz="5400" b="1" cap="none" spc="0" dirty="0">
                <a:ln w="28575">
                  <a:solidFill>
                    <a:schemeClr val="accent1">
                      <a:lumMod val="75000"/>
                    </a:schemeClr>
                  </a:solidFill>
                  <a:prstDash val="solid"/>
                </a:ln>
                <a:solidFill>
                  <a:schemeClr val="accent2">
                    <a:lumMod val="40000"/>
                    <a:lumOff val="60000"/>
                  </a:schemeClr>
                </a:solidFill>
                <a:effectLst/>
              </a:rPr>
              <a:t>9:34-35</a:t>
            </a:r>
          </a:p>
        </p:txBody>
      </p:sp>
    </p:spTree>
  </p:cSld>
  <p:clrMapOvr>
    <a:masterClrMapping/>
  </p:clrMapOvr>
  <p:transition spd="slow">
    <p:cut/>
  </p:transition>
</p:sld>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16915</TotalTime>
  <Words>303</Words>
  <Application>Microsoft Office PowerPoint</Application>
  <PresentationFormat>On-screen Show (4:3)</PresentationFormat>
  <Paragraphs>50</Paragraphs>
  <Slides>29</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Aharoni</vt:lpstr>
      <vt:lpstr>Arabic Typesetting</vt:lpstr>
      <vt:lpstr>Arial</vt:lpstr>
      <vt:lpstr>Arial Black</vt:lpstr>
      <vt:lpstr>Bahnschrift SemiBold</vt:lpstr>
      <vt:lpstr>Chiller</vt:lpstr>
      <vt:lpstr>simple-light</vt:lpstr>
      <vt:lpstr>Dig Site #8 The Ten Plagues (5-7) Livestock, Boils, and Hail Exodus 9:1-35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Plague of Boils</vt:lpstr>
      <vt:lpstr>PowerPoint Presentation</vt:lpstr>
      <vt:lpstr>PowerPoint Presentation</vt:lpstr>
      <vt:lpstr>PowerPoint Presentation</vt:lpstr>
      <vt:lpstr>The Plague of Hail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0</dc:title>
  <dc:creator>Robin</dc:creator>
  <cp:lastModifiedBy>April Litman</cp:lastModifiedBy>
  <cp:revision>82</cp:revision>
  <dcterms:modified xsi:type="dcterms:W3CDTF">2026-09-11T19:33:17Z</dcterms:modified>
</cp:coreProperties>
</file>