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258" r:id="rId2"/>
    <p:sldId id="257" r:id="rId3"/>
    <p:sldId id="290" r:id="rId4"/>
    <p:sldId id="259" r:id="rId5"/>
    <p:sldId id="260" r:id="rId6"/>
    <p:sldId id="266" r:id="rId7"/>
    <p:sldId id="267" r:id="rId8"/>
    <p:sldId id="332" r:id="rId9"/>
    <p:sldId id="269" r:id="rId10"/>
    <p:sldId id="319" r:id="rId11"/>
    <p:sldId id="320" r:id="rId12"/>
    <p:sldId id="273" r:id="rId13"/>
    <p:sldId id="274" r:id="rId14"/>
    <p:sldId id="292" r:id="rId15"/>
    <p:sldId id="276" r:id="rId16"/>
    <p:sldId id="277" r:id="rId17"/>
    <p:sldId id="278" r:id="rId18"/>
    <p:sldId id="293" r:id="rId19"/>
    <p:sldId id="322" r:id="rId20"/>
    <p:sldId id="281" r:id="rId21"/>
    <p:sldId id="282" r:id="rId22"/>
    <p:sldId id="283" r:id="rId23"/>
    <p:sldId id="324" r:id="rId24"/>
    <p:sldId id="326" r:id="rId25"/>
    <p:sldId id="327" r:id="rId26"/>
    <p:sldId id="331" r:id="rId27"/>
    <p:sldId id="328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E24"/>
    <a:srgbClr val="DEBF17"/>
    <a:srgbClr val="FFBE00"/>
    <a:srgbClr val="EB7A02"/>
    <a:srgbClr val="DB5E04"/>
    <a:srgbClr val="DFDC8F"/>
    <a:srgbClr val="FFFF66"/>
    <a:srgbClr val="77FF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F8C72B-5860-4171-BF88-4FFBAD626C0A}" v="1" dt="2026-09-11T19:32:41.3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7" d="100"/>
          <a:sy n="87" d="100"/>
        </p:scale>
        <p:origin x="1258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5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D4584E-DEFC-1F45-9135-27463DA3DD39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1B6B4D-23C0-F341-AE6A-1DB434BA2D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414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1B6B4D-23C0-F341-AE6A-1DB434BA2DBB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2476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1B6B4D-23C0-F341-AE6A-1DB434BA2DBB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4537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1B6B4D-23C0-F341-AE6A-1DB434BA2DBB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772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Maphttps://biblemapper.com/blog/images/hi-res/LowerEgypt_high.jpg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1B6B4D-23C0-F341-AE6A-1DB434BA2DBB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432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47E18-8F23-2C43-9FC3-495EC88859AB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98B49-1B4D-2B46-8526-05B10196EFD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939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47E18-8F23-2C43-9FC3-495EC88859AB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98B49-1B4D-2B46-8526-05B10196EFD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47E18-8F23-2C43-9FC3-495EC88859AB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98B49-1B4D-2B46-8526-05B10196EFD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502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47E18-8F23-2C43-9FC3-495EC88859AB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98B49-1B4D-2B46-8526-05B10196EFD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563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47E18-8F23-2C43-9FC3-495EC88859AB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98B49-1B4D-2B46-8526-05B10196EFD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17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47E18-8F23-2C43-9FC3-495EC88859AB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98B49-1B4D-2B46-8526-05B10196EFD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632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47E18-8F23-2C43-9FC3-495EC88859AB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98B49-1B4D-2B46-8526-05B10196EFD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532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47E18-8F23-2C43-9FC3-495EC88859AB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98B49-1B4D-2B46-8526-05B10196EFD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770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47E18-8F23-2C43-9FC3-495EC88859AB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98B49-1B4D-2B46-8526-05B10196EFD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633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47E18-8F23-2C43-9FC3-495EC88859AB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98B49-1B4D-2B46-8526-05B10196EFD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807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47E18-8F23-2C43-9FC3-495EC88859AB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98B49-1B4D-2B46-8526-05B10196EFD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5887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52E0E6-6AA1-AF44-B9BE-FC46B6A1642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1110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8E7D9E-0531-3443-A9C2-9B6262ED811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959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18000">
              <a:schemeClr val="accent4">
                <a:lumMod val="89000"/>
              </a:schemeClr>
            </a:gs>
            <a:gs pos="34000">
              <a:schemeClr val="accent4">
                <a:lumMod val="75000"/>
              </a:schemeClr>
            </a:gs>
            <a:gs pos="72000">
              <a:schemeClr val="accent3">
                <a:lumMod val="40000"/>
                <a:lumOff val="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E47E18-8F23-2C43-9FC3-495EC88859AB}" type="datetimeFigureOut">
              <a:rPr lang="en-US" smtClean="0"/>
              <a:pPr/>
              <a:t>9/11/2026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98B49-1B4D-2B46-8526-05B10196EFD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839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10.png"/><Relationship Id="rId7" Type="http://schemas.openxmlformats.org/officeDocument/2006/relationships/image" Target="../media/image4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11.png"/><Relationship Id="rId10" Type="http://schemas.microsoft.com/office/2007/relationships/hdphoto" Target="../media/hdphoto2.wdp"/><Relationship Id="rId4" Type="http://schemas.microsoft.com/office/2007/relationships/hdphoto" Target="../media/hdphoto3.wdp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4.wmf"/><Relationship Id="rId7" Type="http://schemas.microsoft.com/office/2007/relationships/hdphoto" Target="../media/hdphoto5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microsoft.com/office/2007/relationships/hdphoto" Target="../media/hdphoto1.wdp"/><Relationship Id="rId4" Type="http://schemas.openxmlformats.org/officeDocument/2006/relationships/image" Target="../media/image7.png"/><Relationship Id="rId9" Type="http://schemas.microsoft.com/office/2007/relationships/hdphoto" Target="../media/hdphoto6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microsoft.com/office/2007/relationships/hdphoto" Target="../media/hdphoto4.wdp"/><Relationship Id="rId3" Type="http://schemas.openxmlformats.org/officeDocument/2006/relationships/image" Target="../media/image4.wmf"/><Relationship Id="rId7" Type="http://schemas.microsoft.com/office/2007/relationships/hdphoto" Target="../media/hdphoto5.wdp"/><Relationship Id="rId12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microsoft.com/office/2007/relationships/hdphoto" Target="../media/hdphoto3.wdp"/><Relationship Id="rId5" Type="http://schemas.microsoft.com/office/2007/relationships/hdphoto" Target="../media/hdphoto1.wdp"/><Relationship Id="rId10" Type="http://schemas.openxmlformats.org/officeDocument/2006/relationships/image" Target="../media/image10.png"/><Relationship Id="rId4" Type="http://schemas.openxmlformats.org/officeDocument/2006/relationships/image" Target="../media/image7.png"/><Relationship Id="rId9" Type="http://schemas.microsoft.com/office/2007/relationships/hdphoto" Target="../media/hdphoto6.wdp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16.jpeg"/><Relationship Id="rId7" Type="http://schemas.openxmlformats.org/officeDocument/2006/relationships/image" Target="../media/image17.png"/><Relationship Id="rId12" Type="http://schemas.microsoft.com/office/2007/relationships/hdphoto" Target="../media/hdphoto1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wmf"/><Relationship Id="rId11" Type="http://schemas.openxmlformats.org/officeDocument/2006/relationships/image" Target="../media/image7.png"/><Relationship Id="rId5" Type="http://schemas.microsoft.com/office/2007/relationships/hdphoto" Target="../media/hdphoto2.wdp"/><Relationship Id="rId10" Type="http://schemas.microsoft.com/office/2007/relationships/hdphoto" Target="../media/hdphoto8.wdp"/><Relationship Id="rId4" Type="http://schemas.openxmlformats.org/officeDocument/2006/relationships/image" Target="../media/image8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16.jpeg"/><Relationship Id="rId7" Type="http://schemas.openxmlformats.org/officeDocument/2006/relationships/image" Target="../media/image17.png"/><Relationship Id="rId12" Type="http://schemas.microsoft.com/office/2007/relationships/hdphoto" Target="../media/hdphoto1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7.png"/><Relationship Id="rId5" Type="http://schemas.openxmlformats.org/officeDocument/2006/relationships/image" Target="../media/image8.png"/><Relationship Id="rId10" Type="http://schemas.microsoft.com/office/2007/relationships/hdphoto" Target="../media/hdphoto8.wdp"/><Relationship Id="rId4" Type="http://schemas.openxmlformats.org/officeDocument/2006/relationships/image" Target="../media/image4.wmf"/><Relationship Id="rId9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16.jpeg"/><Relationship Id="rId7" Type="http://schemas.openxmlformats.org/officeDocument/2006/relationships/image" Target="../media/image17.png"/><Relationship Id="rId12" Type="http://schemas.microsoft.com/office/2007/relationships/hdphoto" Target="../media/hdphoto1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7.png"/><Relationship Id="rId5" Type="http://schemas.openxmlformats.org/officeDocument/2006/relationships/image" Target="../media/image8.png"/><Relationship Id="rId10" Type="http://schemas.microsoft.com/office/2007/relationships/hdphoto" Target="../media/hdphoto8.wdp"/><Relationship Id="rId4" Type="http://schemas.openxmlformats.org/officeDocument/2006/relationships/image" Target="../media/image4.wmf"/><Relationship Id="rId9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4.wmf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microsoft.com/office/2007/relationships/hdphoto" Target="../media/hdphoto1.wdp"/><Relationship Id="rId3" Type="http://schemas.openxmlformats.org/officeDocument/2006/relationships/image" Target="../media/image24.wmf"/><Relationship Id="rId7" Type="http://schemas.openxmlformats.org/officeDocument/2006/relationships/image" Target="../media/image2.gif"/><Relationship Id="rId12" Type="http://schemas.openxmlformats.org/officeDocument/2006/relationships/image" Target="../media/image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wmf"/><Relationship Id="rId11" Type="http://schemas.microsoft.com/office/2007/relationships/hdphoto" Target="../media/hdphoto8.wdp"/><Relationship Id="rId5" Type="http://schemas.openxmlformats.org/officeDocument/2006/relationships/image" Target="../media/image26.jpeg"/><Relationship Id="rId10" Type="http://schemas.openxmlformats.org/officeDocument/2006/relationships/image" Target="../media/image18.png"/><Relationship Id="rId4" Type="http://schemas.openxmlformats.org/officeDocument/2006/relationships/image" Target="../media/image25.wmf"/><Relationship Id="rId9" Type="http://schemas.microsoft.com/office/2007/relationships/hdphoto" Target="../media/hdphoto7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image" Target="../media/image10.png"/><Relationship Id="rId7" Type="http://schemas.openxmlformats.org/officeDocument/2006/relationships/image" Target="../media/image24.wm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11.png"/><Relationship Id="rId4" Type="http://schemas.microsoft.com/office/2007/relationships/hdphoto" Target="../media/hdphoto3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8.png"/><Relationship Id="rId7" Type="http://schemas.microsoft.com/office/2007/relationships/hdphoto" Target="../media/hdphoto3.wdp"/><Relationship Id="rId12" Type="http://schemas.openxmlformats.org/officeDocument/2006/relationships/image" Target="../media/image2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microsoft.com/office/2007/relationships/hdphoto" Target="../media/hdphoto9.wdp"/><Relationship Id="rId5" Type="http://schemas.openxmlformats.org/officeDocument/2006/relationships/image" Target="../media/image2.gif"/><Relationship Id="rId10" Type="http://schemas.openxmlformats.org/officeDocument/2006/relationships/image" Target="../media/image30.png"/><Relationship Id="rId4" Type="http://schemas.microsoft.com/office/2007/relationships/hdphoto" Target="../media/hdphoto2.wdp"/><Relationship Id="rId9" Type="http://schemas.microsoft.com/office/2007/relationships/hdphoto" Target="../media/hdphoto4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3.wmf"/><Relationship Id="rId7" Type="http://schemas.microsoft.com/office/2007/relationships/hdphoto" Target="../media/hdphoto7.wdp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microsoft.com/office/2007/relationships/hdphoto" Target="../media/hdphoto1.wdp"/><Relationship Id="rId4" Type="http://schemas.openxmlformats.org/officeDocument/2006/relationships/image" Target="../media/image7.png"/><Relationship Id="rId9" Type="http://schemas.microsoft.com/office/2007/relationships/hdphoto" Target="../media/hdphoto8.wdp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7.png"/><Relationship Id="rId7" Type="http://schemas.openxmlformats.org/officeDocument/2006/relationships/image" Target="../media/image18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microsoft.com/office/2007/relationships/hdphoto" Target="../media/hdphoto10.wdp"/><Relationship Id="rId5" Type="http://schemas.openxmlformats.org/officeDocument/2006/relationships/image" Target="../media/image33.png"/><Relationship Id="rId10" Type="http://schemas.microsoft.com/office/2007/relationships/hdphoto" Target="../media/hdphoto2.wdp"/><Relationship Id="rId4" Type="http://schemas.microsoft.com/office/2007/relationships/hdphoto" Target="../media/hdphoto1.wdp"/><Relationship Id="rId9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3.wmf"/><Relationship Id="rId7" Type="http://schemas.microsoft.com/office/2007/relationships/hdphoto" Target="../media/hdphoto7.wdp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microsoft.com/office/2007/relationships/hdphoto" Target="../media/hdphoto1.wdp"/><Relationship Id="rId4" Type="http://schemas.openxmlformats.org/officeDocument/2006/relationships/image" Target="../media/image7.png"/><Relationship Id="rId9" Type="http://schemas.microsoft.com/office/2007/relationships/hdphoto" Target="../media/hdphoto8.wdp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7.png"/><Relationship Id="rId7" Type="http://schemas.openxmlformats.org/officeDocument/2006/relationships/image" Target="../media/image18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5" Type="http://schemas.openxmlformats.org/officeDocument/2006/relationships/image" Target="../media/image17.png"/><Relationship Id="rId10" Type="http://schemas.microsoft.com/office/2007/relationships/hdphoto" Target="../media/hdphoto2.wdp"/><Relationship Id="rId4" Type="http://schemas.microsoft.com/office/2007/relationships/hdphoto" Target="../media/hdphoto1.wdp"/><Relationship Id="rId9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WordArt 6"/>
          <p:cNvSpPr>
            <a:spLocks noChangeArrowheads="1" noChangeShapeType="1" noTextEdit="1"/>
          </p:cNvSpPr>
          <p:nvPr/>
        </p:nvSpPr>
        <p:spPr bwMode="auto">
          <a:xfrm>
            <a:off x="3140075" y="3867150"/>
            <a:ext cx="3276600" cy="16002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2110881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  <a:ea typeface="Arial Black"/>
                <a:cs typeface="Arial Black"/>
              </a:rPr>
              <a:t>and Flies...</a:t>
            </a:r>
          </a:p>
          <a:p>
            <a:pPr algn="ctr"/>
            <a:r>
              <a:rPr 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  <a:ea typeface="Arial Black"/>
                <a:cs typeface="Arial Black"/>
              </a:rPr>
              <a:t>Oh My!</a:t>
            </a:r>
          </a:p>
        </p:txBody>
      </p:sp>
      <p:pic>
        <p:nvPicPr>
          <p:cNvPr id="7175" name="Picture 7" descr="MCj0404621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588" y="3200400"/>
            <a:ext cx="2630487" cy="305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8" descr="j033647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274320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10" descr="j033647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57600" y="15240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11" descr="j033647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4400" y="419100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2" descr="j033647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15150" y="55595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13" descr="j033647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400" y="198120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14" descr="j033647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800" y="53340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WordArt 4"/>
          <p:cNvSpPr>
            <a:spLocks noChangeArrowheads="1" noChangeShapeType="1" noTextEdit="1"/>
          </p:cNvSpPr>
          <p:nvPr/>
        </p:nvSpPr>
        <p:spPr bwMode="auto">
          <a:xfrm>
            <a:off x="2209800" y="2457450"/>
            <a:ext cx="5029200" cy="22098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1568436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  <a:ea typeface="Arial Black"/>
                <a:cs typeface="Arial Black"/>
              </a:rPr>
              <a:t>Exodus Lesson #7</a:t>
            </a:r>
          </a:p>
          <a:p>
            <a:pPr algn="ctr"/>
            <a:r>
              <a:rPr 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  <a:ea typeface="Arial Black"/>
                <a:cs typeface="Arial Black"/>
              </a:rPr>
              <a:t>Exodus 7:25 – 8:32</a:t>
            </a:r>
          </a:p>
          <a:p>
            <a:pPr algn="ctr"/>
            <a:r>
              <a:rPr 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  <a:ea typeface="Arial Black"/>
                <a:cs typeface="Arial Black"/>
              </a:rPr>
              <a:t>Frogs, Gnats </a:t>
            </a:r>
          </a:p>
        </p:txBody>
      </p:sp>
      <p:pic>
        <p:nvPicPr>
          <p:cNvPr id="13" name="Picture 5" descr="j019738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99150" y="3489650"/>
            <a:ext cx="28956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09800"/>
            <a:ext cx="8229600" cy="4343400"/>
          </a:xfrm>
        </p:spPr>
        <p:txBody>
          <a:bodyPr/>
          <a:lstStyle/>
          <a:p>
            <a:pPr algn="ctr">
              <a:buNone/>
            </a:pPr>
            <a:r>
              <a:rPr lang="en-US" sz="4800" dirty="0">
                <a:latin typeface="Arial" charset="0"/>
              </a:rPr>
              <a:t>Know that the Lord has set apart his faithful servant for himself; the Lord hears when I call to him.  </a:t>
            </a:r>
            <a:br>
              <a:rPr lang="en-US" sz="4800" dirty="0">
                <a:latin typeface="Arial" charset="0"/>
              </a:rPr>
            </a:br>
            <a:r>
              <a:rPr lang="en-US" sz="4800" dirty="0">
                <a:latin typeface="Arial" charset="0"/>
              </a:rPr>
              <a:t>Psalm 4:3</a:t>
            </a:r>
            <a:endParaRPr lang="en-US" sz="3600" dirty="0">
              <a:latin typeface="Arial" charset="0"/>
            </a:endParaRPr>
          </a:p>
        </p:txBody>
      </p:sp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457200" y="685800"/>
            <a:ext cx="82296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63500" dist="38099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  <a:ea typeface="Arial Black"/>
                <a:cs typeface="Arial Black"/>
              </a:rPr>
              <a:t>Memory Verse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7908925" y="5980113"/>
            <a:ext cx="438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/>
              <a:t>#7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3085039"/>
          </a:xfrm>
        </p:spPr>
        <p:txBody>
          <a:bodyPr>
            <a:normAutofit/>
          </a:bodyPr>
          <a:lstStyle/>
          <a:p>
            <a:r>
              <a:rPr lang="en-US" sz="6000" dirty="0"/>
              <a:t>The Plague of Frogs</a:t>
            </a:r>
            <a:br>
              <a:rPr lang="en-US" sz="6000" dirty="0"/>
            </a:br>
            <a:r>
              <a:rPr lang="en-US" sz="3400" dirty="0"/>
              <a:t>Exodus 7:25-8:15</a:t>
            </a:r>
          </a:p>
        </p:txBody>
      </p:sp>
      <p:pic>
        <p:nvPicPr>
          <p:cNvPr id="4" name="Picture 9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70137" y="5195887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4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5337" y="3595687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5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9537" y="4662487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6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46537" y="5307012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105" y="4243387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4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3161" y="2349232"/>
            <a:ext cx="764344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5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7505" y="3709987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6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64506" y="4354513"/>
            <a:ext cx="10513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69228" y="2547937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4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70813" y="1138237"/>
            <a:ext cx="1266078" cy="770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5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2140854"/>
            <a:ext cx="1613291" cy="981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6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69791" y="3282310"/>
            <a:ext cx="796700" cy="484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3400" y="5486399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4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48600" y="3886199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5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2800" y="4952999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6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9800" y="5597524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9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01991" y="5770562"/>
            <a:ext cx="1270255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4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67909" y="479287"/>
            <a:ext cx="1022130" cy="622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5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109" y="29368"/>
            <a:ext cx="151173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16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428" y="1928282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9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9575" y="3108324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14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87554" y="33971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15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3670" y="2042051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16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9968" y="141287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9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593037" y="3566319"/>
            <a:ext cx="1129899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9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3078974" y="2564339"/>
            <a:ext cx="1197734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11905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MPj0433011000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924425" y="40772"/>
            <a:ext cx="4191000" cy="1727068"/>
          </a:xfrm>
          <a:solidFill>
            <a:schemeClr val="accent1">
              <a:lumMod val="75000"/>
              <a:alpha val="37000"/>
            </a:schemeClr>
          </a:solidFill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5400" dirty="0">
                <a:solidFill>
                  <a:schemeClr val="bg1"/>
                </a:solidFill>
              </a:rPr>
              <a:t>Read Exodus 7:29</a:t>
            </a:r>
            <a:endParaRPr lang="en-US" sz="54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8197" name="Picture 5" descr="j0287308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371600"/>
            <a:ext cx="1700213" cy="150018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200" name="Picture 8" descr="j028730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90800" y="1905000"/>
            <a:ext cx="170021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9" descr="j028730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928269"/>
            <a:ext cx="170021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Picture 10" descr="j028730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8575" y="4678363"/>
            <a:ext cx="1700213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Picture 11" descr="j028730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40906" y="3710781"/>
            <a:ext cx="1700213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4" name="Picture 12" descr="j028730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19713" y="4460875"/>
            <a:ext cx="1700212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5" name="Picture 13" descr="j028730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78688" y="3609180"/>
            <a:ext cx="1700212" cy="124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ular Callout 1"/>
          <p:cNvSpPr/>
          <p:nvPr/>
        </p:nvSpPr>
        <p:spPr>
          <a:xfrm>
            <a:off x="1648464" y="1289141"/>
            <a:ext cx="6474725" cy="5452853"/>
          </a:xfrm>
          <a:prstGeom prst="wedgeRoundRectCallout">
            <a:avLst>
              <a:gd name="adj1" fmla="val 64519"/>
              <a:gd name="adj2" fmla="val -73536"/>
              <a:gd name="adj3" fmla="val 16667"/>
            </a:avLst>
          </a:prstGeom>
          <a:solidFill>
            <a:schemeClr val="accent3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/>
              <a:t>Read </a:t>
            </a:r>
          </a:p>
          <a:p>
            <a:pPr algn="ctr"/>
            <a:r>
              <a:rPr lang="en-US" sz="6000" dirty="0"/>
              <a:t>Exodus 8:1-2</a:t>
            </a:r>
            <a:endParaRPr lang="en-US" sz="6000" dirty="0">
              <a:latin typeface="Arial" charset="0"/>
            </a:endParaRPr>
          </a:p>
        </p:txBody>
      </p:sp>
      <p:pic>
        <p:nvPicPr>
          <p:cNvPr id="10" name="Picture 7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920595" y="852633"/>
            <a:ext cx="14557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7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060475" y="5863220"/>
            <a:ext cx="14557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301288FA-25B1-7327-740D-B4C0B54FBB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96" b="98047" l="9961" r="89844">
                        <a14:foregroundMark x1="44043" y1="90755" x2="43848" y2="96224"/>
                        <a14:foregroundMark x1="54199" y1="96354" x2="56836" y2="94271"/>
                        <a14:foregroundMark x1="65332" y1="98047" x2="62012" y2="93099"/>
                        <a14:foregroundMark x1="62012" y1="93099" x2="61914" y2="92708"/>
                        <a14:foregroundMark x1="64258" y1="76172" x2="66211" y2="71875"/>
                        <a14:foregroundMark x1="66211" y1="71875" x2="66797" y2="68099"/>
                        <a14:foregroundMark x1="43164" y1="66536" x2="47266" y2="66667"/>
                        <a14:foregroundMark x1="47266" y1="66667" x2="49316" y2="65755"/>
                        <a14:foregroundMark x1="49414" y1="36979" x2="50293" y2="49089"/>
                        <a14:foregroundMark x1="64160" y1="54036" x2="64160" y2="54036"/>
                        <a14:backgroundMark x1="37402" y1="48698" x2="40039" y2="69141"/>
                        <a14:backgroundMark x1="40039" y1="69141" x2="39844" y2="70573"/>
                        <a14:backgroundMark x1="11523" y1="45313" x2="33594" y2="75651"/>
                        <a14:backgroundMark x1="40625" y1="47917" x2="28711" y2="61458"/>
                        <a14:backgroundMark x1="28711" y1="61458" x2="28711" y2="61458"/>
                        <a14:backgroundMark x1="39063" y1="61198" x2="28809" y2="71354"/>
                        <a14:backgroundMark x1="41406" y1="49740" x2="29883" y2="45182"/>
                        <a14:backgroundMark x1="29883" y1="45182" x2="13770" y2="46615"/>
                        <a14:backgroundMark x1="13770" y1="46615" x2="5762" y2="57031"/>
                        <a14:backgroundMark x1="5762" y1="57031" x2="4980" y2="75391"/>
                        <a14:backgroundMark x1="4980" y1="75391" x2="13574" y2="82031"/>
                        <a14:backgroundMark x1="13574" y1="82031" x2="23047" y2="83594"/>
                        <a14:backgroundMark x1="23047" y1="83594" x2="37109" y2="80078"/>
                        <a14:backgroundMark x1="37109" y1="80078" x2="41406" y2="76953"/>
                        <a14:backgroundMark x1="41406" y1="76953" x2="39355" y2="70443"/>
                        <a14:backgroundMark x1="39355" y1="70443" x2="39453" y2="64063"/>
                        <a14:backgroundMark x1="39453" y1="64063" x2="40820" y2="59375"/>
                        <a14:backgroundMark x1="40820" y1="59375" x2="40918" y2="49479"/>
                        <a14:backgroundMark x1="47882" y1="44611" x2="47656" y2="51042"/>
                        <a14:backgroundMark x1="47656" y1="51042" x2="49609" y2="59766"/>
                        <a14:backgroundMark x1="49609" y1="59766" x2="50781" y2="61849"/>
                        <a14:backgroundMark x1="46094" y1="54036" x2="49609" y2="62240"/>
                        <a14:backgroundMark x1="47070" y1="71745" x2="52441" y2="70833"/>
                        <a14:backgroundMark x1="52441" y1="70833" x2="52637" y2="70703"/>
                        <a14:backgroundMark x1="54395" y1="65495" x2="48730" y2="75911"/>
                        <a14:backgroundMark x1="48730" y1="75911" x2="47363" y2="76953"/>
                        <a14:backgroundMark x1="64941" y1="69531" x2="66113" y2="68880"/>
                        <a14:backgroundMark x1="66106" y1="70861" x2="66016" y2="70443"/>
                        <a14:backgroundMark x1="65820" y1="69531" x2="66099" y2="70831"/>
                        <a14:backgroundMark x1="67090" y1="56250" x2="73145" y2="49349"/>
                        <a14:backgroundMark x1="66699" y1="54818" x2="64453" y2="59115"/>
                        <a14:backgroundMark x1="64453" y1="59115" x2="68848" y2="64323"/>
                        <a14:backgroundMark x1="68848" y1="64323" x2="67773" y2="75260"/>
                        <a14:backgroundMark x1="67773" y1="75260" x2="71973" y2="79297"/>
                        <a14:backgroundMark x1="71973" y1="79297" x2="78613" y2="78255"/>
                        <a14:backgroundMark x1="78613" y1="78255" x2="82520" y2="72656"/>
                        <a14:backgroundMark x1="82520" y1="72656" x2="81348" y2="64193"/>
                        <a14:backgroundMark x1="81348" y1="64193" x2="78613" y2="58984"/>
                        <a14:backgroundMark x1="78613" y1="58984" x2="75293" y2="55469"/>
                        <a14:backgroundMark x1="75293" y1="55469" x2="74805" y2="54167"/>
                        <a14:backgroundMark x1="49316" y1="45313" x2="49023" y2="41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40625" t="15625" r="26432"/>
          <a:stretch>
            <a:fillRect/>
          </a:stretch>
        </p:blipFill>
        <p:spPr>
          <a:xfrm flipH="1">
            <a:off x="-152400" y="3458255"/>
            <a:ext cx="1785055" cy="3429000"/>
          </a:xfrm>
          <a:prstGeom prst="rect">
            <a:avLst/>
          </a:prstGeom>
        </p:spPr>
      </p:pic>
      <p:pic>
        <p:nvPicPr>
          <p:cNvPr id="12" name="Picture 7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09216" y="3048234"/>
            <a:ext cx="923597" cy="703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9658DAA4-77CD-33BC-4CB2-1098F2C4784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87459" l="15385" r="100000">
                        <a14:foregroundMark x1="51648" y1="25407" x2="48718" y2="85342"/>
                        <a14:foregroundMark x1="87179" y1="52932" x2="75458" y2="18404"/>
                        <a14:foregroundMark x1="75458" y1="18404" x2="60440" y2="10912"/>
                        <a14:foregroundMark x1="60440" y1="10912" x2="42491" y2="11889"/>
                        <a14:foregroundMark x1="42491" y1="11889" x2="27106" y2="17590"/>
                        <a14:foregroundMark x1="27106" y1="17590" x2="12454" y2="43648"/>
                        <a14:foregroundMark x1="12454" y1="43648" x2="15385" y2="53909"/>
                        <a14:foregroundMark x1="15385" y1="53909" x2="28571" y2="68730"/>
                        <a14:foregroundMark x1="19048" y1="22638" x2="23443" y2="16124"/>
                        <a14:foregroundMark x1="23443" y1="16124" x2="36996" y2="10586"/>
                        <a14:foregroundMark x1="36996" y1="10586" x2="54579" y2="9283"/>
                        <a14:foregroundMark x1="54579" y1="9283" x2="71062" y2="13029"/>
                        <a14:foregroundMark x1="71062" y1="13029" x2="80952" y2="19707"/>
                        <a14:foregroundMark x1="80952" y1="19707" x2="82418" y2="24267"/>
                        <a14:foregroundMark x1="28205" y1="26547" x2="34799" y2="28176"/>
                        <a14:backgroundMark x1="97802" y1="65472" x2="99634" y2="65472"/>
                        <a14:backgroundMark x1="99634" y1="59446" x2="94505" y2="622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574940" y="3315780"/>
            <a:ext cx="1772224" cy="3986806"/>
          </a:xfrm>
          <a:prstGeom prst="rect">
            <a:avLst/>
          </a:prstGeom>
        </p:spPr>
      </p:pic>
      <p:pic>
        <p:nvPicPr>
          <p:cNvPr id="11" name="Picture 7" descr="MCj0356163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74940" y="2768296"/>
            <a:ext cx="162044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gyptian egg oven - Wikipedia">
            <a:extLst>
              <a:ext uri="{FF2B5EF4-FFF2-40B4-BE49-F238E27FC236}">
                <a16:creationId xmlns:a16="http://schemas.microsoft.com/office/drawing/2014/main" id="{2CCF5CC4-1010-61C3-FCA8-1FD9EDC48EE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0897" y="2898568"/>
            <a:ext cx="6306801" cy="4082094"/>
          </a:xfrm>
          <a:prstGeom prst="rect">
            <a:avLst/>
          </a:prstGeom>
        </p:spPr>
      </p:pic>
      <p:pic>
        <p:nvPicPr>
          <p:cNvPr id="7" name="Picture 6" descr="Egyptian Images - Free Download on Magnific (formerly Freepik)">
            <a:extLst>
              <a:ext uri="{FF2B5EF4-FFF2-40B4-BE49-F238E27FC236}">
                <a16:creationId xmlns:a16="http://schemas.microsoft.com/office/drawing/2014/main" id="{3803A465-F5B6-539C-3E11-11595C2C4F0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32" b="97697" l="0" r="82927">
                        <a14:foregroundMark x1="26220" y1="95066" x2="35366" y2="95066"/>
                        <a14:foregroundMark x1="72561" y1="95395" x2="75610" y2="95395"/>
                        <a14:foregroundMark x1="82927" y1="94737" x2="82927" y2="174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5822522" y="2237187"/>
            <a:ext cx="2350796" cy="3769827"/>
          </a:xfrm>
          <a:prstGeom prst="rect">
            <a:avLst/>
          </a:prstGeom>
        </p:spPr>
      </p:pic>
      <p:pic>
        <p:nvPicPr>
          <p:cNvPr id="9" name="Picture 8" descr="Egyptian Images - Free Download on Magnific (formerly Freepik)">
            <a:extLst>
              <a:ext uri="{FF2B5EF4-FFF2-40B4-BE49-F238E27FC236}">
                <a16:creationId xmlns:a16="http://schemas.microsoft.com/office/drawing/2014/main" id="{21EE9AC5-40D6-7CA3-AEA2-B550DC6B7E2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632" b="97697" l="13415" r="100000">
                        <a14:foregroundMark x1="39024" y1="9539" x2="29878" y2="93092"/>
                        <a14:foregroundMark x1="31707" y1="2961" x2="38415" y2="5592"/>
                        <a14:foregroundMark x1="14024" y1="32895" x2="32317" y2="29934"/>
                        <a14:foregroundMark x1="53049" y1="64803" x2="58537" y2="92434"/>
                        <a14:foregroundMark x1="58537" y1="92434" x2="63415" y2="98355"/>
                        <a14:foregroundMark x1="65244" y1="97697" x2="71951" y2="97697"/>
                        <a14:foregroundMark x1="34756" y1="97697" x2="42683" y2="970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6849995" y="2861235"/>
            <a:ext cx="2350797" cy="3769826"/>
          </a:xfrm>
          <a:prstGeom prst="rect">
            <a:avLst/>
          </a:prstGeom>
        </p:spPr>
      </p:pic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33564"/>
            <a:ext cx="8153400" cy="114643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600" dirty="0"/>
              <a:t>    </a:t>
            </a:r>
            <a:r>
              <a:rPr lang="en-US" sz="6000" dirty="0"/>
              <a:t>Read Exodus 8:3-4</a:t>
            </a:r>
            <a:endParaRPr lang="en-US" sz="6000" dirty="0">
              <a:latin typeface="Arial" charset="0"/>
            </a:endParaRPr>
          </a:p>
        </p:txBody>
      </p:sp>
      <p:pic>
        <p:nvPicPr>
          <p:cNvPr id="8204" name="Picture 13" descr="MCj03561630000[1]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89119" y="4883943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 descr="MCj03561630000[1]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1419" y="616912"/>
            <a:ext cx="1504314" cy="915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 descr="MCj03561630000[1]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48018" y="624092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 descr="MCj03561630000[1]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373843">
            <a:off x="7987623" y="2820722"/>
            <a:ext cx="891952" cy="61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7" descr="MCj03561630000[1]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270669" y="2100135"/>
            <a:ext cx="14557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Picture 11" descr="MCj03561630000[1]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042323" flipH="1">
            <a:off x="5186603" y="6179806"/>
            <a:ext cx="175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5" name="Picture 14" descr="MCj03561630000[1]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48382" y="4763040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7" name="Picture 16" descr="j0215173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1915" y="839186"/>
            <a:ext cx="3180633" cy="390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8" name="Picture 17" descr="MCj03561630000[1]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07451" y="4945062"/>
            <a:ext cx="1295400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Picture 6" descr="MCj03561630000[1]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446184" y="5871644"/>
            <a:ext cx="16843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7" descr="MCj03561630000[1]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78438" y="3607436"/>
            <a:ext cx="919432" cy="699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B185D956-57E5-B29E-46C2-74945A20D84D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87459" l="15385" r="100000">
                        <a14:foregroundMark x1="51648" y1="25407" x2="48718" y2="85342"/>
                        <a14:foregroundMark x1="87179" y1="52932" x2="75458" y2="18404"/>
                        <a14:foregroundMark x1="75458" y1="18404" x2="60440" y2="10912"/>
                        <a14:foregroundMark x1="60440" y1="10912" x2="42491" y2="11889"/>
                        <a14:foregroundMark x1="42491" y1="11889" x2="27106" y2="17590"/>
                        <a14:foregroundMark x1="27106" y1="17590" x2="12454" y2="43648"/>
                        <a14:foregroundMark x1="12454" y1="43648" x2="15385" y2="53909"/>
                        <a14:foregroundMark x1="15385" y1="53909" x2="28571" y2="68730"/>
                        <a14:foregroundMark x1="19048" y1="22638" x2="23443" y2="16124"/>
                        <a14:foregroundMark x1="23443" y1="16124" x2="36996" y2="10586"/>
                        <a14:foregroundMark x1="36996" y1="10586" x2="54579" y2="9283"/>
                        <a14:foregroundMark x1="54579" y1="9283" x2="71062" y2="13029"/>
                        <a14:foregroundMark x1="71062" y1="13029" x2="80952" y2="19707"/>
                        <a14:foregroundMark x1="80952" y1="19707" x2="82418" y2="24267"/>
                        <a14:foregroundMark x1="28205" y1="26547" x2="34799" y2="28176"/>
                        <a14:backgroundMark x1="97802" y1="65472" x2="99634" y2="65472"/>
                        <a14:backgroundMark x1="99634" y1="59446" x2="94505" y2="622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773859" y="2549488"/>
            <a:ext cx="1946017" cy="4377772"/>
          </a:xfrm>
          <a:prstGeom prst="rect">
            <a:avLst/>
          </a:prstGeom>
        </p:spPr>
      </p:pic>
      <p:pic>
        <p:nvPicPr>
          <p:cNvPr id="8199" name="Picture 8" descr="MCj03561630000[1]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929407" flipH="1">
            <a:off x="3401343" y="4747977"/>
            <a:ext cx="17605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9" descr="MCj03561630000[1]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4937" y="5522986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Picture 12" descr="MCj03561630000[1]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0782" y="5816551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6" name="Picture 15" descr="MCj03561630000[1]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60413" y="5625768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9" descr="MCj03561630000[1]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5296" y="2450100"/>
            <a:ext cx="1133683" cy="689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MCj03561630000[1]">
            <a:extLst>
              <a:ext uri="{FF2B5EF4-FFF2-40B4-BE49-F238E27FC236}">
                <a16:creationId xmlns:a16="http://schemas.microsoft.com/office/drawing/2014/main" id="{E6D88BFF-12F4-B1D2-AB77-ABBB1048D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32820" y="2205775"/>
            <a:ext cx="1005216" cy="611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10" descr="MCj03561630000[1]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02839" y="5680475"/>
            <a:ext cx="18208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MPj04330110000[1]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0909598">
            <a:off x="-495364" y="794393"/>
            <a:ext cx="10467506" cy="6435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MCj03561630000[1]">
            <a:extLst>
              <a:ext uri="{FF2B5EF4-FFF2-40B4-BE49-F238E27FC236}">
                <a16:creationId xmlns:a16="http://schemas.microsoft.com/office/drawing/2014/main" id="{EC342130-2545-C8BF-8A5B-067065A5CB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24349" y="5442785"/>
            <a:ext cx="108405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6" descr="MCj03561630000[1]">
            <a:extLst>
              <a:ext uri="{FF2B5EF4-FFF2-40B4-BE49-F238E27FC236}">
                <a16:creationId xmlns:a16="http://schemas.microsoft.com/office/drawing/2014/main" id="{8C11E01F-FA6F-499D-8882-621322508F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69546" y="4088909"/>
            <a:ext cx="1380396" cy="908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7" descr="MCj03561630000[1]">
            <a:extLst>
              <a:ext uri="{FF2B5EF4-FFF2-40B4-BE49-F238E27FC236}">
                <a16:creationId xmlns:a16="http://schemas.microsoft.com/office/drawing/2014/main" id="{42DBAAA3-E330-A244-E304-E201F8CF54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11721" y="4787878"/>
            <a:ext cx="14557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7" descr="MCj03561630000[1]">
            <a:extLst>
              <a:ext uri="{FF2B5EF4-FFF2-40B4-BE49-F238E27FC236}">
                <a16:creationId xmlns:a16="http://schemas.microsoft.com/office/drawing/2014/main" id="{D67B4E16-93A4-DBF7-3597-158375AF04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25113" y="4770446"/>
            <a:ext cx="14557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7" descr="MCj03561630000[1]">
            <a:extLst>
              <a:ext uri="{FF2B5EF4-FFF2-40B4-BE49-F238E27FC236}">
                <a16:creationId xmlns:a16="http://schemas.microsoft.com/office/drawing/2014/main" id="{991475F6-49AE-5F7F-FC25-E3AF6AF604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03668" y="2537738"/>
            <a:ext cx="1425845" cy="1085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" descr="MCj03561630000[1]">
            <a:extLst>
              <a:ext uri="{FF2B5EF4-FFF2-40B4-BE49-F238E27FC236}">
                <a16:creationId xmlns:a16="http://schemas.microsoft.com/office/drawing/2014/main" id="{2C27EFBB-BAEA-B756-B114-4742115E8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35755" y="885307"/>
            <a:ext cx="108405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6" descr="MCj03561630000[1]">
            <a:extLst>
              <a:ext uri="{FF2B5EF4-FFF2-40B4-BE49-F238E27FC236}">
                <a16:creationId xmlns:a16="http://schemas.microsoft.com/office/drawing/2014/main" id="{324847C5-60EA-0A5F-8725-9E6947869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18535" y="1829796"/>
            <a:ext cx="1380396" cy="908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7" descr="MCj03561630000[1]">
            <a:extLst>
              <a:ext uri="{FF2B5EF4-FFF2-40B4-BE49-F238E27FC236}">
                <a16:creationId xmlns:a16="http://schemas.microsoft.com/office/drawing/2014/main" id="{9F75F3FD-CBDB-6ABC-126D-D42DF713EA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90193" y="-59183"/>
            <a:ext cx="14557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6" descr="MCj03561630000[1]">
            <a:extLst>
              <a:ext uri="{FF2B5EF4-FFF2-40B4-BE49-F238E27FC236}">
                <a16:creationId xmlns:a16="http://schemas.microsoft.com/office/drawing/2014/main" id="{8A67FCC5-D576-A877-0BFF-B659E0169F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5868" y="5802511"/>
            <a:ext cx="1380396" cy="908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 descr="MCj03561630000[1]">
            <a:extLst>
              <a:ext uri="{FF2B5EF4-FFF2-40B4-BE49-F238E27FC236}">
                <a16:creationId xmlns:a16="http://schemas.microsoft.com/office/drawing/2014/main" id="{62C617FB-842F-1F4D-48CC-AEBEBD646C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64057" y="3306523"/>
            <a:ext cx="1359037" cy="1034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7" descr="MCj03561630000[1]">
            <a:extLst>
              <a:ext uri="{FF2B5EF4-FFF2-40B4-BE49-F238E27FC236}">
                <a16:creationId xmlns:a16="http://schemas.microsoft.com/office/drawing/2014/main" id="{CF78DB98-376A-688E-1E4E-7D767FF554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03032" y="3935412"/>
            <a:ext cx="14557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 descr="MCj03561630000[1]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093967" y="5473849"/>
            <a:ext cx="108405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MCj03561630000[1]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739164" y="4119973"/>
            <a:ext cx="1380396" cy="908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2508555" y="397336"/>
            <a:ext cx="3920547" cy="1365239"/>
          </a:xfrm>
          <a:prstGeom prst="wedgeRoundRectCallout">
            <a:avLst>
              <a:gd name="adj1" fmla="val 90598"/>
              <a:gd name="adj2" fmla="val -78379"/>
              <a:gd name="adj3" fmla="val 16667"/>
            </a:avLst>
          </a:prstGeom>
          <a:solidFill>
            <a:schemeClr val="accent6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763" indent="-4763" algn="ctr">
              <a:buNone/>
            </a:pPr>
            <a:r>
              <a:rPr lang="en-US" sz="4800" b="1" dirty="0">
                <a:solidFill>
                  <a:schemeClr val="bg1"/>
                </a:solidFill>
              </a:rPr>
              <a:t>Read </a:t>
            </a:r>
          </a:p>
          <a:p>
            <a:pPr marL="4763" indent="-4763" algn="ctr">
              <a:buNone/>
            </a:pPr>
            <a:r>
              <a:rPr lang="en-US" sz="4800" b="1" dirty="0">
                <a:solidFill>
                  <a:schemeClr val="bg1"/>
                </a:solidFill>
              </a:rPr>
              <a:t>Exodus 8:5</a:t>
            </a:r>
            <a:endParaRPr lang="en-US" sz="4800" b="1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937" y="6203031"/>
            <a:ext cx="9144000" cy="646331"/>
          </a:xfrm>
          <a:prstGeom prst="rect">
            <a:avLst/>
          </a:prstGeom>
          <a:solidFill>
            <a:schemeClr val="accent1">
              <a:lumMod val="20000"/>
              <a:lumOff val="80000"/>
              <a:alpha val="60000"/>
            </a:schemeClr>
          </a:solidFill>
        </p:spPr>
        <p:txBody>
          <a:bodyPr wrap="square">
            <a:spAutoFit/>
          </a:bodyPr>
          <a:lstStyle/>
          <a:p>
            <a:pPr marL="4763" indent="-4763" algn="ctr">
              <a:buNone/>
            </a:pPr>
            <a:r>
              <a:rPr lang="en-US" sz="3600" b="1" dirty="0"/>
              <a:t>Read Exodus 8:6</a:t>
            </a:r>
          </a:p>
        </p:txBody>
      </p:sp>
      <p:pic>
        <p:nvPicPr>
          <p:cNvPr id="15" name="Picture 7" descr="MCj03561630000[1]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781339" y="4818942"/>
            <a:ext cx="14557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7" descr="MCj03561630000[1]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694731" y="4801510"/>
            <a:ext cx="14557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7" descr="MCj03561630000[1]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573286" y="2568802"/>
            <a:ext cx="1425845" cy="1085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EA75DAB1-D337-1EB1-E740-2940A18ED33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96" b="98047" l="9961" r="89844">
                        <a14:foregroundMark x1="44043" y1="90755" x2="43848" y2="96224"/>
                        <a14:foregroundMark x1="54199" y1="96354" x2="56836" y2="94271"/>
                        <a14:foregroundMark x1="65332" y1="98047" x2="62012" y2="93099"/>
                        <a14:foregroundMark x1="62012" y1="93099" x2="61914" y2="92708"/>
                        <a14:foregroundMark x1="64258" y1="76172" x2="66211" y2="71875"/>
                        <a14:foregroundMark x1="66211" y1="71875" x2="66797" y2="68099"/>
                        <a14:foregroundMark x1="43164" y1="66536" x2="47266" y2="66667"/>
                        <a14:foregroundMark x1="47266" y1="66667" x2="49316" y2="65755"/>
                        <a14:foregroundMark x1="49414" y1="36979" x2="50293" y2="49089"/>
                        <a14:foregroundMark x1="64160" y1="54036" x2="64160" y2="54036"/>
                        <a14:backgroundMark x1="37402" y1="48698" x2="40039" y2="69141"/>
                        <a14:backgroundMark x1="40039" y1="69141" x2="39844" y2="70573"/>
                        <a14:backgroundMark x1="11523" y1="45313" x2="33594" y2="75651"/>
                        <a14:backgroundMark x1="40625" y1="47917" x2="28711" y2="61458"/>
                        <a14:backgroundMark x1="28711" y1="61458" x2="28711" y2="61458"/>
                        <a14:backgroundMark x1="39063" y1="61198" x2="28809" y2="71354"/>
                        <a14:backgroundMark x1="41406" y1="49740" x2="29883" y2="45182"/>
                        <a14:backgroundMark x1="29883" y1="45182" x2="13770" y2="46615"/>
                        <a14:backgroundMark x1="13770" y1="46615" x2="5762" y2="57031"/>
                        <a14:backgroundMark x1="5762" y1="57031" x2="4980" y2="75391"/>
                        <a14:backgroundMark x1="4980" y1="75391" x2="13574" y2="82031"/>
                        <a14:backgroundMark x1="13574" y1="82031" x2="23047" y2="83594"/>
                        <a14:backgroundMark x1="23047" y1="83594" x2="37109" y2="80078"/>
                        <a14:backgroundMark x1="37109" y1="80078" x2="41406" y2="76953"/>
                        <a14:backgroundMark x1="41406" y1="76953" x2="39355" y2="70443"/>
                        <a14:backgroundMark x1="39355" y1="70443" x2="39453" y2="64063"/>
                        <a14:backgroundMark x1="39453" y1="64063" x2="40820" y2="59375"/>
                        <a14:backgroundMark x1="40820" y1="59375" x2="40918" y2="49479"/>
                        <a14:backgroundMark x1="47882" y1="44611" x2="47656" y2="51042"/>
                        <a14:backgroundMark x1="47656" y1="51042" x2="49609" y2="59766"/>
                        <a14:backgroundMark x1="49609" y1="59766" x2="50781" y2="61849"/>
                        <a14:backgroundMark x1="46094" y1="54036" x2="49609" y2="62240"/>
                        <a14:backgroundMark x1="47070" y1="71745" x2="52441" y2="70833"/>
                        <a14:backgroundMark x1="52441" y1="70833" x2="52637" y2="70703"/>
                        <a14:backgroundMark x1="54395" y1="65495" x2="48730" y2="75911"/>
                        <a14:backgroundMark x1="48730" y1="75911" x2="47363" y2="76953"/>
                        <a14:backgroundMark x1="64941" y1="69531" x2="66113" y2="68880"/>
                        <a14:backgroundMark x1="66106" y1="70861" x2="66016" y2="70443"/>
                        <a14:backgroundMark x1="65820" y1="69531" x2="66099" y2="70831"/>
                        <a14:backgroundMark x1="67090" y1="56250" x2="73145" y2="49349"/>
                        <a14:backgroundMark x1="66699" y1="54818" x2="64453" y2="59115"/>
                        <a14:backgroundMark x1="64453" y1="59115" x2="68848" y2="64323"/>
                        <a14:backgroundMark x1="68848" y1="64323" x2="67773" y2="75260"/>
                        <a14:backgroundMark x1="67773" y1="75260" x2="71973" y2="79297"/>
                        <a14:backgroundMark x1="71973" y1="79297" x2="78613" y2="78255"/>
                        <a14:backgroundMark x1="78613" y1="78255" x2="82520" y2="72656"/>
                        <a14:backgroundMark x1="82520" y1="72656" x2="81348" y2="64193"/>
                        <a14:backgroundMark x1="81348" y1="64193" x2="78613" y2="58984"/>
                        <a14:backgroundMark x1="78613" y1="58984" x2="75293" y2="55469"/>
                        <a14:backgroundMark x1="75293" y1="55469" x2="74805" y2="54167"/>
                        <a14:backgroundMark x1="49316" y1="45313" x2="49023" y2="41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40625" t="15625" r="26432"/>
          <a:stretch>
            <a:fillRect/>
          </a:stretch>
        </p:blipFill>
        <p:spPr>
          <a:xfrm flipH="1">
            <a:off x="154572" y="-28119"/>
            <a:ext cx="1290871" cy="2479698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38E1CBCB-33BC-D165-626E-2EF6BF3A97BE}"/>
              </a:ext>
            </a:extLst>
          </p:cNvPr>
          <p:cNvGrpSpPr/>
          <p:nvPr/>
        </p:nvGrpSpPr>
        <p:grpSpPr>
          <a:xfrm flipH="1">
            <a:off x="1034076" y="104333"/>
            <a:ext cx="1324529" cy="2732149"/>
            <a:chOff x="5198101" y="2501257"/>
            <a:chExt cx="2191785" cy="4285991"/>
          </a:xfrm>
        </p:grpSpPr>
        <p:pic>
          <p:nvPicPr>
            <p:cNvPr id="9" name="Picture 2">
              <a:extLst>
                <a:ext uri="{FF2B5EF4-FFF2-40B4-BE49-F238E27FC236}">
                  <a16:creationId xmlns:a16="http://schemas.microsoft.com/office/drawing/2014/main" id="{D1E5FF5A-86F7-B592-177D-6CF15D4DB6F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149" l="0" r="100000">
                          <a14:foregroundMark x1="25180" y1="87234" x2="23741" y2="96170"/>
                          <a14:foregroundMark x1="18705" y1="47660" x2="48921" y2="47872"/>
                          <a14:foregroundMark x1="48921" y1="47872" x2="64029" y2="46383"/>
                          <a14:backgroundMark x1="0" y1="17234" x2="0" y2="17234"/>
                          <a14:backgroundMark x1="0" y1="19787" x2="5036" y2="20000"/>
                          <a14:backgroundMark x1="0" y1="65532" x2="5036" y2="64681"/>
                          <a14:backgroundMark x1="0" y1="60638" x2="5036" y2="64468"/>
                          <a14:backgroundMark x1="719" y1="35957" x2="0" y2="37021"/>
                          <a14:backgroundMark x1="1439" y1="35957" x2="2158" y2="19787"/>
                          <a14:backgroundMark x1="53237" y1="11915" x2="51799" y2="22340"/>
                          <a14:backgroundMark x1="51799" y1="22340" x2="66187" y2="36596"/>
                          <a14:backgroundMark x1="66187" y1="36596" x2="74820" y2="40000"/>
                          <a14:backgroundMark x1="40288" y1="27234" x2="66187" y2="40638"/>
                          <a14:backgroundMark x1="47482" y1="56170" x2="87050" y2="54681"/>
                          <a14:backgroundMark x1="87050" y1="54681" x2="88489" y2="54468"/>
                          <a14:backgroundMark x1="59712" y1="62766" x2="99281" y2="46809"/>
                          <a14:backgroundMark x1="59712" y1="62979" x2="49640" y2="64681"/>
                          <a14:backgroundMark x1="64029" y1="12979" x2="61871" y2="6383"/>
                          <a14:backgroundMark x1="74101" y1="5106" x2="99281" y2="32128"/>
                          <a14:backgroundMark x1="94245" y1="30213" x2="96403" y2="10213"/>
                          <a14:backgroundMark x1="96403" y1="10213" x2="66906" y2="2340"/>
                          <a14:backgroundMark x1="56115" y1="2340" x2="98561" y2="2340"/>
                          <a14:backgroundMark x1="68345" y1="1064" x2="99281" y2="8511"/>
                          <a14:backgroundMark x1="61151" y1="4894" x2="99281" y2="9149"/>
                          <a14:backgroundMark x1="61151" y1="4894" x2="99281" y2="27234"/>
                          <a14:backgroundMark x1="92806" y1="0" x2="72662" y2="4255"/>
                          <a14:backgroundMark x1="72662" y1="4255" x2="99281" y2="426"/>
                          <a14:backgroundMark x1="99281" y1="96170" x2="91367" y2="97872"/>
                          <a14:backgroundMark x1="97122" y1="57021" x2="99281" y2="7595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198101" y="3546088"/>
              <a:ext cx="946669" cy="3205848"/>
            </a:xfrm>
            <a:prstGeom prst="rect">
              <a:avLst/>
            </a:prstGeom>
          </p:spPr>
        </p:pic>
        <p:pic>
          <p:nvPicPr>
            <p:cNvPr id="20" name="Picture 2">
              <a:extLst>
                <a:ext uri="{FF2B5EF4-FFF2-40B4-BE49-F238E27FC236}">
                  <a16:creationId xmlns:a16="http://schemas.microsoft.com/office/drawing/2014/main" id="{7A58D2FD-8ACD-711D-C4DF-B73648495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98540" l="0" r="84643">
                          <a14:foregroundMark x1="73929" y1="14891" x2="37500" y2="30511"/>
                          <a14:foregroundMark x1="37500" y1="30511" x2="45357" y2="49781"/>
                          <a14:foregroundMark x1="45357" y1="49781" x2="69286" y2="29635"/>
                          <a14:foregroundMark x1="69286" y1="29635" x2="62857" y2="14453"/>
                          <a14:foregroundMark x1="62857" y1="14453" x2="58571" y2="13723"/>
                          <a14:foregroundMark x1="87500" y1="21022" x2="81786" y2="14891"/>
                          <a14:foregroundMark x1="81786" y1="14891" x2="62500" y2="6131"/>
                          <a14:foregroundMark x1="62500" y1="6131" x2="24286" y2="13869"/>
                          <a14:foregroundMark x1="24286" y1="13869" x2="15000" y2="34599"/>
                          <a14:foregroundMark x1="15000" y1="34599" x2="39286" y2="47883"/>
                          <a14:foregroundMark x1="39286" y1="47883" x2="73929" y2="33869"/>
                          <a14:foregroundMark x1="73929" y1="33869" x2="70357" y2="11971"/>
                          <a14:foregroundMark x1="66071" y1="8905" x2="86071" y2="16934"/>
                          <a14:foregroundMark x1="86071" y1="16934" x2="85357" y2="32409"/>
                          <a14:foregroundMark x1="85357" y1="32409" x2="62857" y2="46715"/>
                          <a14:foregroundMark x1="28929" y1="30073" x2="25000" y2="38102"/>
                          <a14:foregroundMark x1="25000" y1="38102" x2="29643" y2="52555"/>
                          <a14:foregroundMark x1="29643" y1="52555" x2="49643" y2="56642"/>
                          <a14:foregroundMark x1="49643" y1="56642" x2="63929" y2="39124"/>
                          <a14:foregroundMark x1="59643" y1="49343" x2="76429" y2="43942"/>
                          <a14:foregroundMark x1="76429" y1="43942" x2="83929" y2="39124"/>
                          <a14:foregroundMark x1="22857" y1="43212" x2="16071" y2="28467"/>
                          <a14:foregroundMark x1="16071" y1="28467" x2="17500" y2="26569"/>
                          <a14:foregroundMark x1="77500" y1="63212" x2="35357" y2="95766"/>
                          <a14:foregroundMark x1="60357" y1="87007" x2="59643" y2="86277"/>
                          <a14:foregroundMark x1="68214" y1="95474" x2="65000" y2="91971"/>
                          <a14:foregroundMark x1="59643" y1="86277" x2="56071" y2="77226"/>
                          <a14:foregroundMark x1="15714" y1="27445" x2="11071" y2="18102"/>
                          <a14:foregroundMark x1="11071" y1="18102" x2="18571" y2="13139"/>
                          <a14:foregroundMark x1="18571" y1="13139" x2="38929" y2="7445"/>
                          <a14:foregroundMark x1="38929" y1="7445" x2="53929" y2="6277"/>
                          <a14:foregroundMark x1="53929" y1="6277" x2="59643" y2="7007"/>
                          <a14:backgroundMark x1="17857" y1="69197" x2="17500" y2="71241"/>
                          <a14:backgroundMark x1="21071" y1="56788" x2="19286" y2="63650"/>
                          <a14:backgroundMark x1="0" y1="53869" x2="16429" y2="56496"/>
                          <a14:backgroundMark x1="26786" y1="98394" x2="34643" y2="98394"/>
                          <a14:backgroundMark x1="62500" y1="89051" x2="65357" y2="91825"/>
                          <a14:backgroundMark x1="61429" y1="87007" x2="61071" y2="89927"/>
                          <a14:backgroundMark x1="20357" y1="58102" x2="10000" y2="73723"/>
                          <a14:backgroundMark x1="10000" y1="73723" x2="10000" y2="73723"/>
                          <a14:backgroundMark x1="28214" y1="57956" x2="23929" y2="70219"/>
                          <a14:backgroundMark x1="23929" y1="70219" x2="33929" y2="7255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486400" y="2501257"/>
              <a:ext cx="1903486" cy="4285991"/>
            </a:xfrm>
            <a:prstGeom prst="rect">
              <a:avLst/>
            </a:prstGeom>
          </p:spPr>
        </p:pic>
      </p:grpSp>
      <p:pic>
        <p:nvPicPr>
          <p:cNvPr id="26" name="Picture 3" descr="MCj03561630000[1]">
            <a:extLst>
              <a:ext uri="{FF2B5EF4-FFF2-40B4-BE49-F238E27FC236}">
                <a16:creationId xmlns:a16="http://schemas.microsoft.com/office/drawing/2014/main" id="{56051666-2B07-1752-C68A-1253ACC058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905373" y="916371"/>
            <a:ext cx="108405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6" descr="MCj03561630000[1]">
            <a:extLst>
              <a:ext uri="{FF2B5EF4-FFF2-40B4-BE49-F238E27FC236}">
                <a16:creationId xmlns:a16="http://schemas.microsoft.com/office/drawing/2014/main" id="{F729BE8E-BD6E-905B-D84E-7D455859DE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688153" y="1860860"/>
            <a:ext cx="1380396" cy="908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7" descr="MCj03561630000[1]">
            <a:extLst>
              <a:ext uri="{FF2B5EF4-FFF2-40B4-BE49-F238E27FC236}">
                <a16:creationId xmlns:a16="http://schemas.microsoft.com/office/drawing/2014/main" id="{3B2368F4-3AE8-1251-FCA1-EE071D082C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659811" y="-28119"/>
            <a:ext cx="14557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6" descr="MCj03561630000[1]">
            <a:extLst>
              <a:ext uri="{FF2B5EF4-FFF2-40B4-BE49-F238E27FC236}">
                <a16:creationId xmlns:a16="http://schemas.microsoft.com/office/drawing/2014/main" id="{3A29B93E-AE50-0AEE-5F4C-49F754A4C7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805486" y="5833575"/>
            <a:ext cx="1380396" cy="908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7" descr="MCj03561630000[1]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533675" y="3337587"/>
            <a:ext cx="1359037" cy="1034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MCj03561630000[1]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672650" y="3966476"/>
            <a:ext cx="14557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2E3319-5814-4B57-3D92-9FC3A71602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MPj04330110000[1]">
            <a:extLst>
              <a:ext uri="{FF2B5EF4-FFF2-40B4-BE49-F238E27FC236}">
                <a16:creationId xmlns:a16="http://schemas.microsoft.com/office/drawing/2014/main" id="{259FCDC7-CF87-0519-A291-B5DB11DC68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0909598">
            <a:off x="-495364" y="794393"/>
            <a:ext cx="10467506" cy="6435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MCj03561630000[1]">
            <a:extLst>
              <a:ext uri="{FF2B5EF4-FFF2-40B4-BE49-F238E27FC236}">
                <a16:creationId xmlns:a16="http://schemas.microsoft.com/office/drawing/2014/main" id="{6473952F-3846-20F1-24DC-90436AF8B4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24349" y="5442785"/>
            <a:ext cx="108405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6" descr="MCj03561630000[1]">
            <a:extLst>
              <a:ext uri="{FF2B5EF4-FFF2-40B4-BE49-F238E27FC236}">
                <a16:creationId xmlns:a16="http://schemas.microsoft.com/office/drawing/2014/main" id="{5B8A0D51-9209-CE4A-51E4-B2116F92F2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69546" y="4088909"/>
            <a:ext cx="1380396" cy="908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7" descr="MCj03561630000[1]">
            <a:extLst>
              <a:ext uri="{FF2B5EF4-FFF2-40B4-BE49-F238E27FC236}">
                <a16:creationId xmlns:a16="http://schemas.microsoft.com/office/drawing/2014/main" id="{6948D98D-2862-D7FE-A9AA-A687A4B604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11721" y="4787878"/>
            <a:ext cx="14557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7" descr="MCj03561630000[1]">
            <a:extLst>
              <a:ext uri="{FF2B5EF4-FFF2-40B4-BE49-F238E27FC236}">
                <a16:creationId xmlns:a16="http://schemas.microsoft.com/office/drawing/2014/main" id="{34A3CAC1-4366-A151-AF49-48A70BD7DF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25113" y="4770446"/>
            <a:ext cx="14557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7" descr="MCj03561630000[1]">
            <a:extLst>
              <a:ext uri="{FF2B5EF4-FFF2-40B4-BE49-F238E27FC236}">
                <a16:creationId xmlns:a16="http://schemas.microsoft.com/office/drawing/2014/main" id="{6212DAA1-9202-9D6E-43E2-6526258AD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03668" y="2537738"/>
            <a:ext cx="1425845" cy="1085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" descr="MCj03561630000[1]">
            <a:extLst>
              <a:ext uri="{FF2B5EF4-FFF2-40B4-BE49-F238E27FC236}">
                <a16:creationId xmlns:a16="http://schemas.microsoft.com/office/drawing/2014/main" id="{942CF004-9AEA-BDD7-E140-12094C176A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35755" y="885307"/>
            <a:ext cx="108405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6" descr="MCj03561630000[1]">
            <a:extLst>
              <a:ext uri="{FF2B5EF4-FFF2-40B4-BE49-F238E27FC236}">
                <a16:creationId xmlns:a16="http://schemas.microsoft.com/office/drawing/2014/main" id="{822F40AF-DF54-CCA3-1081-6FFCAE017D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18535" y="1829796"/>
            <a:ext cx="1380396" cy="908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7" descr="MCj03561630000[1]">
            <a:extLst>
              <a:ext uri="{FF2B5EF4-FFF2-40B4-BE49-F238E27FC236}">
                <a16:creationId xmlns:a16="http://schemas.microsoft.com/office/drawing/2014/main" id="{B660D27A-3039-A54C-04DF-DE68BCBD30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90193" y="-59183"/>
            <a:ext cx="14557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6" descr="MCj03561630000[1]">
            <a:extLst>
              <a:ext uri="{FF2B5EF4-FFF2-40B4-BE49-F238E27FC236}">
                <a16:creationId xmlns:a16="http://schemas.microsoft.com/office/drawing/2014/main" id="{D8A29A8E-0417-88B9-D26D-D1AFB877D6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5868" y="5802511"/>
            <a:ext cx="1380396" cy="908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 descr="MCj03561630000[1]">
            <a:extLst>
              <a:ext uri="{FF2B5EF4-FFF2-40B4-BE49-F238E27FC236}">
                <a16:creationId xmlns:a16="http://schemas.microsoft.com/office/drawing/2014/main" id="{0DD98D09-0709-101F-841D-D88CFD29CA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64057" y="3306523"/>
            <a:ext cx="1359037" cy="1034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7" descr="MCj03561630000[1]">
            <a:extLst>
              <a:ext uri="{FF2B5EF4-FFF2-40B4-BE49-F238E27FC236}">
                <a16:creationId xmlns:a16="http://schemas.microsoft.com/office/drawing/2014/main" id="{A93BC03A-3CE3-A2B7-4CDF-1F6FA68E2C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03032" y="3935412"/>
            <a:ext cx="14557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 descr="MCj03561630000[1]">
            <a:extLst>
              <a:ext uri="{FF2B5EF4-FFF2-40B4-BE49-F238E27FC236}">
                <a16:creationId xmlns:a16="http://schemas.microsoft.com/office/drawing/2014/main" id="{B56E516B-6074-EB6D-D82A-BB43C9DC06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093967" y="5473849"/>
            <a:ext cx="108405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MCj03561630000[1]">
            <a:extLst>
              <a:ext uri="{FF2B5EF4-FFF2-40B4-BE49-F238E27FC236}">
                <a16:creationId xmlns:a16="http://schemas.microsoft.com/office/drawing/2014/main" id="{6CCE28B4-6D3A-9B15-26BB-7C4326D8E6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739164" y="4119973"/>
            <a:ext cx="1380396" cy="908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FDF09BC-4BF9-D660-0BA6-298E7D1D8535}"/>
              </a:ext>
            </a:extLst>
          </p:cNvPr>
          <p:cNvSpPr/>
          <p:nvPr/>
        </p:nvSpPr>
        <p:spPr>
          <a:xfrm>
            <a:off x="-75451" y="5509106"/>
            <a:ext cx="9144000" cy="646331"/>
          </a:xfrm>
          <a:prstGeom prst="rect">
            <a:avLst/>
          </a:prstGeom>
          <a:solidFill>
            <a:schemeClr val="accent1">
              <a:lumMod val="20000"/>
              <a:lumOff val="80000"/>
              <a:alpha val="60000"/>
            </a:schemeClr>
          </a:solidFill>
        </p:spPr>
        <p:txBody>
          <a:bodyPr wrap="square">
            <a:spAutoFit/>
          </a:bodyPr>
          <a:lstStyle/>
          <a:p>
            <a:pPr marL="4763" indent="-4763" algn="ctr">
              <a:buNone/>
            </a:pPr>
            <a:r>
              <a:rPr lang="en-US" sz="3600" b="1" dirty="0"/>
              <a:t>Read Exodus 8:7</a:t>
            </a:r>
          </a:p>
        </p:txBody>
      </p:sp>
      <p:pic>
        <p:nvPicPr>
          <p:cNvPr id="15" name="Picture 7" descr="MCj03561630000[1]">
            <a:extLst>
              <a:ext uri="{FF2B5EF4-FFF2-40B4-BE49-F238E27FC236}">
                <a16:creationId xmlns:a16="http://schemas.microsoft.com/office/drawing/2014/main" id="{C7406769-4EFC-8422-D1A5-1284AE0E5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781339" y="4818942"/>
            <a:ext cx="14557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7" descr="MCj03561630000[1]">
            <a:extLst>
              <a:ext uri="{FF2B5EF4-FFF2-40B4-BE49-F238E27FC236}">
                <a16:creationId xmlns:a16="http://schemas.microsoft.com/office/drawing/2014/main" id="{EBAD649D-9CB9-D89E-4866-A90B69C51E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694731" y="4801510"/>
            <a:ext cx="14557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7" descr="MCj03561630000[1]">
            <a:extLst>
              <a:ext uri="{FF2B5EF4-FFF2-40B4-BE49-F238E27FC236}">
                <a16:creationId xmlns:a16="http://schemas.microsoft.com/office/drawing/2014/main" id="{F0C92458-8F90-81FE-F7A2-CEE8FA712B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573286" y="2568802"/>
            <a:ext cx="1425845" cy="1085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CBA09D53-7461-08A6-87C8-DE0734FF2D8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96" b="98047" l="9961" r="89844">
                        <a14:foregroundMark x1="44043" y1="90755" x2="43848" y2="96224"/>
                        <a14:foregroundMark x1="54199" y1="96354" x2="56836" y2="94271"/>
                        <a14:foregroundMark x1="65332" y1="98047" x2="62012" y2="93099"/>
                        <a14:foregroundMark x1="62012" y1="93099" x2="61914" y2="92708"/>
                        <a14:foregroundMark x1="64258" y1="76172" x2="66211" y2="71875"/>
                        <a14:foregroundMark x1="66211" y1="71875" x2="66797" y2="68099"/>
                        <a14:foregroundMark x1="43164" y1="66536" x2="47266" y2="66667"/>
                        <a14:foregroundMark x1="47266" y1="66667" x2="49316" y2="65755"/>
                        <a14:foregroundMark x1="49414" y1="36979" x2="50293" y2="49089"/>
                        <a14:foregroundMark x1="64160" y1="54036" x2="64160" y2="54036"/>
                        <a14:backgroundMark x1="37402" y1="48698" x2="40039" y2="69141"/>
                        <a14:backgroundMark x1="40039" y1="69141" x2="39844" y2="70573"/>
                        <a14:backgroundMark x1="11523" y1="45313" x2="33594" y2="75651"/>
                        <a14:backgroundMark x1="40625" y1="47917" x2="28711" y2="61458"/>
                        <a14:backgroundMark x1="28711" y1="61458" x2="28711" y2="61458"/>
                        <a14:backgroundMark x1="39063" y1="61198" x2="28809" y2="71354"/>
                        <a14:backgroundMark x1="41406" y1="49740" x2="29883" y2="45182"/>
                        <a14:backgroundMark x1="29883" y1="45182" x2="13770" y2="46615"/>
                        <a14:backgroundMark x1="13770" y1="46615" x2="5762" y2="57031"/>
                        <a14:backgroundMark x1="5762" y1="57031" x2="4980" y2="75391"/>
                        <a14:backgroundMark x1="4980" y1="75391" x2="13574" y2="82031"/>
                        <a14:backgroundMark x1="13574" y1="82031" x2="23047" y2="83594"/>
                        <a14:backgroundMark x1="23047" y1="83594" x2="37109" y2="80078"/>
                        <a14:backgroundMark x1="37109" y1="80078" x2="41406" y2="76953"/>
                        <a14:backgroundMark x1="41406" y1="76953" x2="39355" y2="70443"/>
                        <a14:backgroundMark x1="39355" y1="70443" x2="39453" y2="64063"/>
                        <a14:backgroundMark x1="39453" y1="64063" x2="40820" y2="59375"/>
                        <a14:backgroundMark x1="40820" y1="59375" x2="40918" y2="49479"/>
                        <a14:backgroundMark x1="47882" y1="44611" x2="47656" y2="51042"/>
                        <a14:backgroundMark x1="47656" y1="51042" x2="49609" y2="59766"/>
                        <a14:backgroundMark x1="49609" y1="59766" x2="50781" y2="61849"/>
                        <a14:backgroundMark x1="46094" y1="54036" x2="49609" y2="62240"/>
                        <a14:backgroundMark x1="47070" y1="71745" x2="52441" y2="70833"/>
                        <a14:backgroundMark x1="52441" y1="70833" x2="52637" y2="70703"/>
                        <a14:backgroundMark x1="54395" y1="65495" x2="48730" y2="75911"/>
                        <a14:backgroundMark x1="48730" y1="75911" x2="47363" y2="76953"/>
                        <a14:backgroundMark x1="64941" y1="69531" x2="66113" y2="68880"/>
                        <a14:backgroundMark x1="66106" y1="70861" x2="66016" y2="70443"/>
                        <a14:backgroundMark x1="65820" y1="69531" x2="66099" y2="70831"/>
                        <a14:backgroundMark x1="67090" y1="56250" x2="73145" y2="49349"/>
                        <a14:backgroundMark x1="66699" y1="54818" x2="64453" y2="59115"/>
                        <a14:backgroundMark x1="64453" y1="59115" x2="68848" y2="64323"/>
                        <a14:backgroundMark x1="68848" y1="64323" x2="67773" y2="75260"/>
                        <a14:backgroundMark x1="67773" y1="75260" x2="71973" y2="79297"/>
                        <a14:backgroundMark x1="71973" y1="79297" x2="78613" y2="78255"/>
                        <a14:backgroundMark x1="78613" y1="78255" x2="82520" y2="72656"/>
                        <a14:backgroundMark x1="82520" y1="72656" x2="81348" y2="64193"/>
                        <a14:backgroundMark x1="81348" y1="64193" x2="78613" y2="58984"/>
                        <a14:backgroundMark x1="78613" y1="58984" x2="75293" y2="55469"/>
                        <a14:backgroundMark x1="75293" y1="55469" x2="74805" y2="54167"/>
                        <a14:backgroundMark x1="49316" y1="45313" x2="49023" y2="41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40625" t="15625" r="26432"/>
          <a:stretch>
            <a:fillRect/>
          </a:stretch>
        </p:blipFill>
        <p:spPr>
          <a:xfrm flipH="1">
            <a:off x="154572" y="-28119"/>
            <a:ext cx="1290871" cy="2479698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CB3FB977-95A6-B838-B4B6-32CF1962152C}"/>
              </a:ext>
            </a:extLst>
          </p:cNvPr>
          <p:cNvGrpSpPr/>
          <p:nvPr/>
        </p:nvGrpSpPr>
        <p:grpSpPr>
          <a:xfrm flipH="1">
            <a:off x="1034076" y="104333"/>
            <a:ext cx="1324529" cy="2732149"/>
            <a:chOff x="5198101" y="2501257"/>
            <a:chExt cx="2191785" cy="4285991"/>
          </a:xfrm>
        </p:grpSpPr>
        <p:pic>
          <p:nvPicPr>
            <p:cNvPr id="9" name="Picture 2">
              <a:extLst>
                <a:ext uri="{FF2B5EF4-FFF2-40B4-BE49-F238E27FC236}">
                  <a16:creationId xmlns:a16="http://schemas.microsoft.com/office/drawing/2014/main" id="{070C6F88-2877-6BBE-B7EC-1590635DFC4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149" l="0" r="100000">
                          <a14:foregroundMark x1="25180" y1="87234" x2="23741" y2="96170"/>
                          <a14:foregroundMark x1="18705" y1="47660" x2="48921" y2="47872"/>
                          <a14:foregroundMark x1="48921" y1="47872" x2="64029" y2="46383"/>
                          <a14:backgroundMark x1="0" y1="17234" x2="0" y2="17234"/>
                          <a14:backgroundMark x1="0" y1="19787" x2="5036" y2="20000"/>
                          <a14:backgroundMark x1="0" y1="65532" x2="5036" y2="64681"/>
                          <a14:backgroundMark x1="0" y1="60638" x2="5036" y2="64468"/>
                          <a14:backgroundMark x1="719" y1="35957" x2="0" y2="37021"/>
                          <a14:backgroundMark x1="1439" y1="35957" x2="2158" y2="19787"/>
                          <a14:backgroundMark x1="53237" y1="11915" x2="51799" y2="22340"/>
                          <a14:backgroundMark x1="51799" y1="22340" x2="66187" y2="36596"/>
                          <a14:backgroundMark x1="66187" y1="36596" x2="74820" y2="40000"/>
                          <a14:backgroundMark x1="40288" y1="27234" x2="66187" y2="40638"/>
                          <a14:backgroundMark x1="47482" y1="56170" x2="87050" y2="54681"/>
                          <a14:backgroundMark x1="87050" y1="54681" x2="88489" y2="54468"/>
                          <a14:backgroundMark x1="59712" y1="62766" x2="99281" y2="46809"/>
                          <a14:backgroundMark x1="59712" y1="62979" x2="49640" y2="64681"/>
                          <a14:backgroundMark x1="64029" y1="12979" x2="61871" y2="6383"/>
                          <a14:backgroundMark x1="74101" y1="5106" x2="99281" y2="32128"/>
                          <a14:backgroundMark x1="94245" y1="30213" x2="96403" y2="10213"/>
                          <a14:backgroundMark x1="96403" y1="10213" x2="66906" y2="2340"/>
                          <a14:backgroundMark x1="56115" y1="2340" x2="98561" y2="2340"/>
                          <a14:backgroundMark x1="68345" y1="1064" x2="99281" y2="8511"/>
                          <a14:backgroundMark x1="61151" y1="4894" x2="99281" y2="9149"/>
                          <a14:backgroundMark x1="61151" y1="4894" x2="99281" y2="27234"/>
                          <a14:backgroundMark x1="92806" y1="0" x2="72662" y2="4255"/>
                          <a14:backgroundMark x1="72662" y1="4255" x2="99281" y2="426"/>
                          <a14:backgroundMark x1="99281" y1="96170" x2="91367" y2="97872"/>
                          <a14:backgroundMark x1="97122" y1="57021" x2="99281" y2="7595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198101" y="3546088"/>
              <a:ext cx="946669" cy="3205848"/>
            </a:xfrm>
            <a:prstGeom prst="rect">
              <a:avLst/>
            </a:prstGeom>
          </p:spPr>
        </p:pic>
        <p:pic>
          <p:nvPicPr>
            <p:cNvPr id="20" name="Picture 2">
              <a:extLst>
                <a:ext uri="{FF2B5EF4-FFF2-40B4-BE49-F238E27FC236}">
                  <a16:creationId xmlns:a16="http://schemas.microsoft.com/office/drawing/2014/main" id="{C766D532-FAA3-7863-B289-B1E5040BAFA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98540" l="0" r="84643">
                          <a14:foregroundMark x1="73929" y1="14891" x2="37500" y2="30511"/>
                          <a14:foregroundMark x1="37500" y1="30511" x2="45357" y2="49781"/>
                          <a14:foregroundMark x1="45357" y1="49781" x2="69286" y2="29635"/>
                          <a14:foregroundMark x1="69286" y1="29635" x2="62857" y2="14453"/>
                          <a14:foregroundMark x1="62857" y1="14453" x2="58571" y2="13723"/>
                          <a14:foregroundMark x1="87500" y1="21022" x2="81786" y2="14891"/>
                          <a14:foregroundMark x1="81786" y1="14891" x2="62500" y2="6131"/>
                          <a14:foregroundMark x1="62500" y1="6131" x2="24286" y2="13869"/>
                          <a14:foregroundMark x1="24286" y1="13869" x2="15000" y2="34599"/>
                          <a14:foregroundMark x1="15000" y1="34599" x2="39286" y2="47883"/>
                          <a14:foregroundMark x1="39286" y1="47883" x2="73929" y2="33869"/>
                          <a14:foregroundMark x1="73929" y1="33869" x2="70357" y2="11971"/>
                          <a14:foregroundMark x1="66071" y1="8905" x2="86071" y2="16934"/>
                          <a14:foregroundMark x1="86071" y1="16934" x2="85357" y2="32409"/>
                          <a14:foregroundMark x1="85357" y1="32409" x2="62857" y2="46715"/>
                          <a14:foregroundMark x1="28929" y1="30073" x2="25000" y2="38102"/>
                          <a14:foregroundMark x1="25000" y1="38102" x2="29643" y2="52555"/>
                          <a14:foregroundMark x1="29643" y1="52555" x2="49643" y2="56642"/>
                          <a14:foregroundMark x1="49643" y1="56642" x2="63929" y2="39124"/>
                          <a14:foregroundMark x1="59643" y1="49343" x2="76429" y2="43942"/>
                          <a14:foregroundMark x1="76429" y1="43942" x2="83929" y2="39124"/>
                          <a14:foregroundMark x1="22857" y1="43212" x2="16071" y2="28467"/>
                          <a14:foregroundMark x1="16071" y1="28467" x2="17500" y2="26569"/>
                          <a14:foregroundMark x1="77500" y1="63212" x2="35357" y2="95766"/>
                          <a14:foregroundMark x1="60357" y1="87007" x2="59643" y2="86277"/>
                          <a14:foregroundMark x1="68214" y1="95474" x2="65000" y2="91971"/>
                          <a14:foregroundMark x1="59643" y1="86277" x2="56071" y2="77226"/>
                          <a14:foregroundMark x1="15714" y1="27445" x2="11071" y2="18102"/>
                          <a14:foregroundMark x1="11071" y1="18102" x2="18571" y2="13139"/>
                          <a14:foregroundMark x1="18571" y1="13139" x2="38929" y2="7445"/>
                          <a14:foregroundMark x1="38929" y1="7445" x2="53929" y2="6277"/>
                          <a14:foregroundMark x1="53929" y1="6277" x2="59643" y2="7007"/>
                          <a14:backgroundMark x1="17857" y1="69197" x2="17500" y2="71241"/>
                          <a14:backgroundMark x1="21071" y1="56788" x2="19286" y2="63650"/>
                          <a14:backgroundMark x1="0" y1="53869" x2="16429" y2="56496"/>
                          <a14:backgroundMark x1="26786" y1="98394" x2="34643" y2="98394"/>
                          <a14:backgroundMark x1="62500" y1="89051" x2="65357" y2="91825"/>
                          <a14:backgroundMark x1="61429" y1="87007" x2="61071" y2="89927"/>
                          <a14:backgroundMark x1="20357" y1="58102" x2="10000" y2="73723"/>
                          <a14:backgroundMark x1="10000" y1="73723" x2="10000" y2="73723"/>
                          <a14:backgroundMark x1="28214" y1="57956" x2="23929" y2="70219"/>
                          <a14:backgroundMark x1="23929" y1="70219" x2="33929" y2="7255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486400" y="2501257"/>
              <a:ext cx="1903486" cy="4285991"/>
            </a:xfrm>
            <a:prstGeom prst="rect">
              <a:avLst/>
            </a:prstGeom>
          </p:spPr>
        </p:pic>
      </p:grpSp>
      <p:pic>
        <p:nvPicPr>
          <p:cNvPr id="26" name="Picture 3" descr="MCj03561630000[1]">
            <a:extLst>
              <a:ext uri="{FF2B5EF4-FFF2-40B4-BE49-F238E27FC236}">
                <a16:creationId xmlns:a16="http://schemas.microsoft.com/office/drawing/2014/main" id="{62F11088-881C-0BB7-001B-D16B634699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905373" y="916371"/>
            <a:ext cx="108405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6" descr="MCj03561630000[1]">
            <a:extLst>
              <a:ext uri="{FF2B5EF4-FFF2-40B4-BE49-F238E27FC236}">
                <a16:creationId xmlns:a16="http://schemas.microsoft.com/office/drawing/2014/main" id="{890CCD1E-63A0-EC31-CB87-A87A582FF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688153" y="1860860"/>
            <a:ext cx="1380396" cy="908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7" descr="MCj03561630000[1]">
            <a:extLst>
              <a:ext uri="{FF2B5EF4-FFF2-40B4-BE49-F238E27FC236}">
                <a16:creationId xmlns:a16="http://schemas.microsoft.com/office/drawing/2014/main" id="{3AC6D504-D0EA-4B7B-88D5-8630049114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659811" y="-28119"/>
            <a:ext cx="14557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6" descr="MCj03561630000[1]">
            <a:extLst>
              <a:ext uri="{FF2B5EF4-FFF2-40B4-BE49-F238E27FC236}">
                <a16:creationId xmlns:a16="http://schemas.microsoft.com/office/drawing/2014/main" id="{D24D9B99-3170-68BC-280E-77B651A27F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805486" y="5833575"/>
            <a:ext cx="1380396" cy="908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7" descr="MCj03561630000[1]">
            <a:extLst>
              <a:ext uri="{FF2B5EF4-FFF2-40B4-BE49-F238E27FC236}">
                <a16:creationId xmlns:a16="http://schemas.microsoft.com/office/drawing/2014/main" id="{8F3A4E3B-57E3-1BCE-4FF4-A679BDE56D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533675" y="3337587"/>
            <a:ext cx="1359037" cy="1034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MCj03561630000[1]">
            <a:extLst>
              <a:ext uri="{FF2B5EF4-FFF2-40B4-BE49-F238E27FC236}">
                <a16:creationId xmlns:a16="http://schemas.microsoft.com/office/drawing/2014/main" id="{E1141017-3895-9FCB-7291-591C685157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672650" y="3966476"/>
            <a:ext cx="14557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Egyptian Images - Free Download on Magnific (formerly Freepik)">
            <a:extLst>
              <a:ext uri="{FF2B5EF4-FFF2-40B4-BE49-F238E27FC236}">
                <a16:creationId xmlns:a16="http://schemas.microsoft.com/office/drawing/2014/main" id="{F95BF159-31A4-792C-3826-82234B4BCE53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632" b="97697" l="0" r="82927">
                        <a14:foregroundMark x1="26220" y1="95066" x2="35366" y2="95066"/>
                        <a14:foregroundMark x1="72561" y1="95395" x2="75610" y2="95395"/>
                        <a14:foregroundMark x1="82927" y1="94737" x2="82927" y2="174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349893" y="1366356"/>
            <a:ext cx="2111068" cy="3385389"/>
          </a:xfrm>
          <a:prstGeom prst="rect">
            <a:avLst/>
          </a:prstGeom>
        </p:spPr>
      </p:pic>
      <p:pic>
        <p:nvPicPr>
          <p:cNvPr id="10" name="Picture 9" descr="Egyptian Images - Free Download on Magnific (formerly Freepik)">
            <a:extLst>
              <a:ext uri="{FF2B5EF4-FFF2-40B4-BE49-F238E27FC236}">
                <a16:creationId xmlns:a16="http://schemas.microsoft.com/office/drawing/2014/main" id="{52CB153A-0A1C-67D1-FE49-392E71C79F08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632" b="97697" l="13415" r="100000">
                        <a14:foregroundMark x1="39024" y1="9539" x2="29878" y2="93092"/>
                        <a14:foregroundMark x1="31707" y1="2961" x2="38415" y2="5592"/>
                        <a14:foregroundMark x1="14024" y1="32895" x2="32317" y2="29934"/>
                        <a14:foregroundMark x1="53049" y1="64803" x2="58537" y2="92434"/>
                        <a14:foregroundMark x1="58537" y1="92434" x2="63415" y2="98355"/>
                        <a14:foregroundMark x1="65244" y1="97697" x2="71951" y2="97697"/>
                        <a14:foregroundMark x1="34756" y1="97697" x2="42683" y2="970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56490" y="2236053"/>
            <a:ext cx="2111069" cy="3385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4599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MPj04007950000[1]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DA643B0F-2C14-466D-CA95-9ED71EB0A27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7459" l="15385" r="100000">
                        <a14:foregroundMark x1="51648" y1="25407" x2="48718" y2="85342"/>
                        <a14:foregroundMark x1="87179" y1="52932" x2="75458" y2="18404"/>
                        <a14:foregroundMark x1="75458" y1="18404" x2="60440" y2="10912"/>
                        <a14:foregroundMark x1="60440" y1="10912" x2="42491" y2="11889"/>
                        <a14:foregroundMark x1="42491" y1="11889" x2="27106" y2="17590"/>
                        <a14:foregroundMark x1="27106" y1="17590" x2="12454" y2="43648"/>
                        <a14:foregroundMark x1="12454" y1="43648" x2="15385" y2="53909"/>
                        <a14:foregroundMark x1="15385" y1="53909" x2="28571" y2="68730"/>
                        <a14:foregroundMark x1="19048" y1="22638" x2="23443" y2="16124"/>
                        <a14:foregroundMark x1="23443" y1="16124" x2="36996" y2="10586"/>
                        <a14:foregroundMark x1="36996" y1="10586" x2="54579" y2="9283"/>
                        <a14:foregroundMark x1="54579" y1="9283" x2="71062" y2="13029"/>
                        <a14:foregroundMark x1="71062" y1="13029" x2="80952" y2="19707"/>
                        <a14:foregroundMark x1="80952" y1="19707" x2="82418" y2="24267"/>
                        <a14:foregroundMark x1="28205" y1="26547" x2="34799" y2="28176"/>
                        <a14:backgroundMark x1="97802" y1="65472" x2="99634" y2="65472"/>
                        <a14:backgroundMark x1="99634" y1="59446" x2="94505" y2="622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574940" y="3315780"/>
            <a:ext cx="1772224" cy="3986806"/>
          </a:xfrm>
          <a:prstGeom prst="rect">
            <a:avLst/>
          </a:prstGeom>
        </p:spPr>
      </p:pic>
      <p:sp>
        <p:nvSpPr>
          <p:cNvPr id="11271" name="AutoShape 7"/>
          <p:cNvSpPr>
            <a:spLocks noChangeArrowheads="1"/>
          </p:cNvSpPr>
          <p:nvPr/>
        </p:nvSpPr>
        <p:spPr bwMode="auto">
          <a:xfrm>
            <a:off x="2588251" y="716131"/>
            <a:ext cx="6555749" cy="2566712"/>
          </a:xfrm>
          <a:prstGeom prst="wedgeRoundRectCallout">
            <a:avLst>
              <a:gd name="adj1" fmla="val 27765"/>
              <a:gd name="adj2" fmla="val 68534"/>
              <a:gd name="adj3" fmla="val 16667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sz="6600" dirty="0"/>
              <a:t>Read </a:t>
            </a:r>
          </a:p>
          <a:p>
            <a:pPr algn="ctr"/>
            <a:r>
              <a:rPr lang="en-US" sz="6600" dirty="0"/>
              <a:t>Exodus 8:8</a:t>
            </a:r>
          </a:p>
        </p:txBody>
      </p:sp>
      <p:pic>
        <p:nvPicPr>
          <p:cNvPr id="15" name="Picture 3" descr="MCj03561630000[1]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514706" y="3840572"/>
            <a:ext cx="599629" cy="612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7" descr="MCj03561630000[1]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305074" y="6304277"/>
            <a:ext cx="679519" cy="517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7" descr="MCj03561630000[1]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431622" y="6121248"/>
            <a:ext cx="926199" cy="705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7" descr="MCj03561630000[1]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193876" y="5446994"/>
            <a:ext cx="14557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7" descr="MCj03561630000[1]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100738" y="3007316"/>
            <a:ext cx="883855" cy="672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7" descr="MCj03561630000[1]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352356" y="5351571"/>
            <a:ext cx="819906" cy="62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16928CC5-1784-5672-F615-12C111FECB17}"/>
              </a:ext>
            </a:extLst>
          </p:cNvPr>
          <p:cNvGrpSpPr/>
          <p:nvPr/>
        </p:nvGrpSpPr>
        <p:grpSpPr>
          <a:xfrm flipH="1">
            <a:off x="95070" y="3435134"/>
            <a:ext cx="1818431" cy="3417849"/>
            <a:chOff x="5198101" y="2501257"/>
            <a:chExt cx="2191785" cy="4285991"/>
          </a:xfrm>
        </p:grpSpPr>
        <p:pic>
          <p:nvPicPr>
            <p:cNvPr id="4" name="Picture 2">
              <a:extLst>
                <a:ext uri="{FF2B5EF4-FFF2-40B4-BE49-F238E27FC236}">
                  <a16:creationId xmlns:a16="http://schemas.microsoft.com/office/drawing/2014/main" id="{FCAC3F81-9AAD-D3BE-B68A-69FDFCC811D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99149" l="0" r="100000">
                          <a14:foregroundMark x1="25180" y1="87234" x2="23741" y2="96170"/>
                          <a14:foregroundMark x1="18705" y1="47660" x2="48921" y2="47872"/>
                          <a14:foregroundMark x1="48921" y1="47872" x2="64029" y2="46383"/>
                          <a14:backgroundMark x1="0" y1="17234" x2="0" y2="17234"/>
                          <a14:backgroundMark x1="0" y1="19787" x2="5036" y2="20000"/>
                          <a14:backgroundMark x1="0" y1="65532" x2="5036" y2="64681"/>
                          <a14:backgroundMark x1="0" y1="60638" x2="5036" y2="64468"/>
                          <a14:backgroundMark x1="719" y1="35957" x2="0" y2="37021"/>
                          <a14:backgroundMark x1="1439" y1="35957" x2="2158" y2="19787"/>
                          <a14:backgroundMark x1="53237" y1="11915" x2="51799" y2="22340"/>
                          <a14:backgroundMark x1="51799" y1="22340" x2="66187" y2="36596"/>
                          <a14:backgroundMark x1="66187" y1="36596" x2="74820" y2="40000"/>
                          <a14:backgroundMark x1="40288" y1="27234" x2="66187" y2="40638"/>
                          <a14:backgroundMark x1="47482" y1="56170" x2="87050" y2="54681"/>
                          <a14:backgroundMark x1="87050" y1="54681" x2="88489" y2="54468"/>
                          <a14:backgroundMark x1="59712" y1="62766" x2="99281" y2="46809"/>
                          <a14:backgroundMark x1="59712" y1="62979" x2="49640" y2="64681"/>
                          <a14:backgroundMark x1="64029" y1="12979" x2="61871" y2="6383"/>
                          <a14:backgroundMark x1="74101" y1="5106" x2="99281" y2="32128"/>
                          <a14:backgroundMark x1="94245" y1="30213" x2="96403" y2="10213"/>
                          <a14:backgroundMark x1="96403" y1="10213" x2="66906" y2="2340"/>
                          <a14:backgroundMark x1="56115" y1="2340" x2="98561" y2="2340"/>
                          <a14:backgroundMark x1="68345" y1="1064" x2="99281" y2="8511"/>
                          <a14:backgroundMark x1="61151" y1="4894" x2="99281" y2="9149"/>
                          <a14:backgroundMark x1="61151" y1="4894" x2="99281" y2="27234"/>
                          <a14:backgroundMark x1="92806" y1="0" x2="72662" y2="4255"/>
                          <a14:backgroundMark x1="72662" y1="4255" x2="99281" y2="426"/>
                          <a14:backgroundMark x1="99281" y1="96170" x2="91367" y2="97872"/>
                          <a14:backgroundMark x1="97122" y1="57021" x2="99281" y2="7595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198101" y="3546088"/>
              <a:ext cx="946669" cy="3205848"/>
            </a:xfrm>
            <a:prstGeom prst="rect">
              <a:avLst/>
            </a:prstGeom>
          </p:spPr>
        </p:pic>
        <p:pic>
          <p:nvPicPr>
            <p:cNvPr id="5" name="Picture 2">
              <a:extLst>
                <a:ext uri="{FF2B5EF4-FFF2-40B4-BE49-F238E27FC236}">
                  <a16:creationId xmlns:a16="http://schemas.microsoft.com/office/drawing/2014/main" id="{6AC786A6-602D-369F-AF84-70B1E02ECAF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9896" b="98828" l="9961" r="95898">
                          <a14:foregroundMark x1="92871" y1="24089" x2="82910" y2="38021"/>
                          <a14:foregroundMark x1="82910" y1="38021" x2="85059" y2="55208"/>
                          <a14:foregroundMark x1="85059" y1="55208" x2="91602" y2="37240"/>
                          <a14:foregroundMark x1="91602" y1="37240" x2="89844" y2="23698"/>
                          <a14:foregroundMark x1="89844" y1="23698" x2="88672" y2="23047"/>
                          <a14:foregroundMark x1="96582" y1="29557" x2="95020" y2="24089"/>
                          <a14:foregroundMark x1="95020" y1="24089" x2="89746" y2="16276"/>
                          <a14:foregroundMark x1="89746" y1="16276" x2="79297" y2="23177"/>
                          <a14:foregroundMark x1="79297" y1="23177" x2="76758" y2="41667"/>
                          <a14:foregroundMark x1="76758" y1="41667" x2="83398" y2="53516"/>
                          <a14:foregroundMark x1="83398" y1="53516" x2="92871" y2="41016"/>
                          <a14:foregroundMark x1="92871" y1="41016" x2="91895" y2="21484"/>
                          <a14:foregroundMark x1="90723" y1="18750" x2="96191" y2="25911"/>
                          <a14:foregroundMark x1="96191" y1="25911" x2="95996" y2="39714"/>
                          <a14:foregroundMark x1="95996" y1="39714" x2="89844" y2="52474"/>
                          <a14:foregroundMark x1="80566" y1="37630" x2="79492" y2="44792"/>
                          <a14:foregroundMark x1="79492" y1="44792" x2="80762" y2="57682"/>
                          <a14:foregroundMark x1="80762" y1="57682" x2="86230" y2="61328"/>
                          <a14:foregroundMark x1="86230" y1="61328" x2="90137" y2="45703"/>
                          <a14:foregroundMark x1="88965" y1="54818" x2="93555" y2="50000"/>
                          <a14:foregroundMark x1="93555" y1="50000" x2="95605" y2="45703"/>
                          <a14:foregroundMark x1="78906" y1="49349" x2="77051" y2="36198"/>
                          <a14:foregroundMark x1="77051" y1="36198" x2="77441" y2="34505"/>
                          <a14:foregroundMark x1="93848" y1="67188" x2="82283" y2="96233"/>
                          <a14:foregroundMark x1="89145" y1="88391" x2="88965" y2="87760"/>
                          <a14:foregroundMark x1="91309" y1="95964" x2="90398" y2="92777"/>
                          <a14:foregroundMark x1="88965" y1="87760" x2="87988" y2="79688"/>
                          <a14:foregroundMark x1="76953" y1="35286" x2="75684" y2="26953"/>
                          <a14:foregroundMark x1="75684" y1="26953" x2="77734" y2="22526"/>
                          <a14:foregroundMark x1="77734" y1="22526" x2="83301" y2="17448"/>
                          <a14:foregroundMark x1="83301" y1="17448" x2="87402" y2="16406"/>
                          <a14:foregroundMark x1="87402" y1="16406" x2="88965" y2="17057"/>
                          <a14:backgroundMark x1="77580" y1="72513" x2="77441" y2="74349"/>
                          <a14:backgroundMark x1="78418" y1="61458" x2="77956" y2="67548"/>
                          <a14:backgroundMark x1="77246" y1="61328" x2="59863" y2="51823"/>
                          <a14:backgroundMark x1="59863" y1="51823" x2="29688" y2="55729"/>
                          <a14:backgroundMark x1="29688" y1="55729" x2="8789" y2="66276"/>
                          <a14:backgroundMark x1="8789" y1="66276" x2="23145" y2="74479"/>
                          <a14:backgroundMark x1="23145" y1="74479" x2="10059" y2="38021"/>
                          <a14:backgroundMark x1="10059" y1="38021" x2="26074" y2="51823"/>
                          <a14:backgroundMark x1="26074" y1="51823" x2="29004" y2="35938"/>
                          <a14:backgroundMark x1="29004" y1="35938" x2="45898" y2="29948"/>
                          <a14:backgroundMark x1="45898" y1="29948" x2="67480" y2="38932"/>
                          <a14:backgroundMark x1="67480" y1="38932" x2="67773" y2="58984"/>
                          <a14:backgroundMark x1="67773" y1="58984" x2="53027" y2="72917"/>
                          <a14:backgroundMark x1="53027" y1="72917" x2="22949" y2="72917"/>
                          <a14:backgroundMark x1="79980" y1="98568" x2="82129" y2="98568"/>
                          <a14:backgroundMark x1="89746" y1="90234" x2="90527" y2="92708"/>
                          <a14:backgroundMark x1="89453" y1="88411" x2="89355" y2="91016"/>
                          <a14:backgroundMark x1="78223" y1="62630" x2="75391" y2="76563"/>
                          <a14:backgroundMark x1="75391" y1="76563" x2="75391" y2="76563"/>
                          <a14:backgroundMark x1="80371" y1="62500" x2="79199" y2="73438"/>
                          <a14:backgroundMark x1="79199" y1="73438" x2="81934" y2="7552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72656" t="10764"/>
            <a:stretch>
              <a:fillRect/>
            </a:stretch>
          </p:blipFill>
          <p:spPr>
            <a:xfrm>
              <a:off x="5486400" y="2501257"/>
              <a:ext cx="1903486" cy="4285991"/>
            </a:xfrm>
            <a:prstGeom prst="rect">
              <a:avLst/>
            </a:prstGeom>
          </p:spPr>
        </p:pic>
      </p:grpSp>
      <p:pic>
        <p:nvPicPr>
          <p:cNvPr id="2" name="Picture 2">
            <a:extLst>
              <a:ext uri="{FF2B5EF4-FFF2-40B4-BE49-F238E27FC236}">
                <a16:creationId xmlns:a16="http://schemas.microsoft.com/office/drawing/2014/main" id="{3E6AC88E-3AFA-EA72-29C2-D8E13D0A173A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896" b="98047" l="9961" r="89844">
                        <a14:foregroundMark x1="44043" y1="90755" x2="43848" y2="96224"/>
                        <a14:foregroundMark x1="54199" y1="96354" x2="56836" y2="94271"/>
                        <a14:foregroundMark x1="65332" y1="98047" x2="62012" y2="93099"/>
                        <a14:foregroundMark x1="62012" y1="93099" x2="61914" y2="92708"/>
                        <a14:foregroundMark x1="64258" y1="76172" x2="66211" y2="71875"/>
                        <a14:foregroundMark x1="66211" y1="71875" x2="66797" y2="68099"/>
                        <a14:foregroundMark x1="43164" y1="66536" x2="47266" y2="66667"/>
                        <a14:foregroundMark x1="47266" y1="66667" x2="49316" y2="65755"/>
                        <a14:foregroundMark x1="49414" y1="36979" x2="50293" y2="49089"/>
                        <a14:foregroundMark x1="64160" y1="54036" x2="64160" y2="54036"/>
                        <a14:backgroundMark x1="37402" y1="48698" x2="40039" y2="69141"/>
                        <a14:backgroundMark x1="40039" y1="69141" x2="39844" y2="70573"/>
                        <a14:backgroundMark x1="11523" y1="45313" x2="33594" y2="75651"/>
                        <a14:backgroundMark x1="40625" y1="47917" x2="28711" y2="61458"/>
                        <a14:backgroundMark x1="28711" y1="61458" x2="28711" y2="61458"/>
                        <a14:backgroundMark x1="39063" y1="61198" x2="28809" y2="71354"/>
                        <a14:backgroundMark x1="41406" y1="49740" x2="29883" y2="45182"/>
                        <a14:backgroundMark x1="29883" y1="45182" x2="13770" y2="46615"/>
                        <a14:backgroundMark x1="13770" y1="46615" x2="5762" y2="57031"/>
                        <a14:backgroundMark x1="5762" y1="57031" x2="4980" y2="75391"/>
                        <a14:backgroundMark x1="4980" y1="75391" x2="13574" y2="82031"/>
                        <a14:backgroundMark x1="13574" y1="82031" x2="23047" y2="83594"/>
                        <a14:backgroundMark x1="23047" y1="83594" x2="37109" y2="80078"/>
                        <a14:backgroundMark x1="37109" y1="80078" x2="41406" y2="76953"/>
                        <a14:backgroundMark x1="41406" y1="76953" x2="39355" y2="70443"/>
                        <a14:backgroundMark x1="39355" y1="70443" x2="39453" y2="64063"/>
                        <a14:backgroundMark x1="39453" y1="64063" x2="40820" y2="59375"/>
                        <a14:backgroundMark x1="40820" y1="59375" x2="40918" y2="49479"/>
                        <a14:backgroundMark x1="47882" y1="44611" x2="47656" y2="51042"/>
                        <a14:backgroundMark x1="47656" y1="51042" x2="49609" y2="59766"/>
                        <a14:backgroundMark x1="49609" y1="59766" x2="50781" y2="61849"/>
                        <a14:backgroundMark x1="46094" y1="54036" x2="49609" y2="62240"/>
                        <a14:backgroundMark x1="47070" y1="71745" x2="52441" y2="70833"/>
                        <a14:backgroundMark x1="52441" y1="70833" x2="52637" y2="70703"/>
                        <a14:backgroundMark x1="54395" y1="65495" x2="48730" y2="75911"/>
                        <a14:backgroundMark x1="48730" y1="75911" x2="47363" y2="76953"/>
                        <a14:backgroundMark x1="64941" y1="69531" x2="66113" y2="68880"/>
                        <a14:backgroundMark x1="66106" y1="70861" x2="66016" y2="70443"/>
                        <a14:backgroundMark x1="65820" y1="69531" x2="66099" y2="70831"/>
                        <a14:backgroundMark x1="67090" y1="56250" x2="73145" y2="49349"/>
                        <a14:backgroundMark x1="66699" y1="54818" x2="64453" y2="59115"/>
                        <a14:backgroundMark x1="64453" y1="59115" x2="68848" y2="64323"/>
                        <a14:backgroundMark x1="68848" y1="64323" x2="67773" y2="75260"/>
                        <a14:backgroundMark x1="67773" y1="75260" x2="71973" y2="79297"/>
                        <a14:backgroundMark x1="71973" y1="79297" x2="78613" y2="78255"/>
                        <a14:backgroundMark x1="78613" y1="78255" x2="82520" y2="72656"/>
                        <a14:backgroundMark x1="82520" y1="72656" x2="81348" y2="64193"/>
                        <a14:backgroundMark x1="81348" y1="64193" x2="78613" y2="58984"/>
                        <a14:backgroundMark x1="78613" y1="58984" x2="75293" y2="55469"/>
                        <a14:backgroundMark x1="75293" y1="55469" x2="74805" y2="54167"/>
                        <a14:backgroundMark x1="49316" y1="45313" x2="49023" y2="41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40625" t="15625" r="26432"/>
          <a:stretch>
            <a:fillRect/>
          </a:stretch>
        </p:blipFill>
        <p:spPr>
          <a:xfrm flipH="1">
            <a:off x="1400580" y="3497776"/>
            <a:ext cx="1772222" cy="3404349"/>
          </a:xfrm>
          <a:prstGeom prst="rect">
            <a:avLst/>
          </a:prstGeom>
        </p:spPr>
      </p:pic>
      <p:pic>
        <p:nvPicPr>
          <p:cNvPr id="9" name="Picture 3" descr="MCj03561630000[1]">
            <a:extLst>
              <a:ext uri="{FF2B5EF4-FFF2-40B4-BE49-F238E27FC236}">
                <a16:creationId xmlns:a16="http://schemas.microsoft.com/office/drawing/2014/main" id="{DA6F98FE-8EAF-9D4A-FB76-D675A73DB2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113909" y="4070780"/>
            <a:ext cx="599629" cy="612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 descr="MCj03561630000[1]">
            <a:extLst>
              <a:ext uri="{FF2B5EF4-FFF2-40B4-BE49-F238E27FC236}">
                <a16:creationId xmlns:a16="http://schemas.microsoft.com/office/drawing/2014/main" id="{578F992D-F26C-BF11-DAD8-2EE8A52641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3219011" y="5458431"/>
            <a:ext cx="679519" cy="517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7" descr="MCj03561630000[1]">
            <a:extLst>
              <a:ext uri="{FF2B5EF4-FFF2-40B4-BE49-F238E27FC236}">
                <a16:creationId xmlns:a16="http://schemas.microsoft.com/office/drawing/2014/main" id="{B157CC63-44C5-74C0-6D74-FC735CDE7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142078" y="4312395"/>
            <a:ext cx="883855" cy="672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7" descr="MCj03561630000[1]">
            <a:extLst>
              <a:ext uri="{FF2B5EF4-FFF2-40B4-BE49-F238E27FC236}">
                <a16:creationId xmlns:a16="http://schemas.microsoft.com/office/drawing/2014/main" id="{1235BBD1-67E7-5CDF-716D-41751FFDC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809403" flipH="1">
            <a:off x="2632162" y="2695270"/>
            <a:ext cx="819906" cy="62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MPj04007950000[1]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7" descr="MCj03561630000[1]">
            <a:extLst>
              <a:ext uri="{FF2B5EF4-FFF2-40B4-BE49-F238E27FC236}">
                <a16:creationId xmlns:a16="http://schemas.microsoft.com/office/drawing/2014/main" id="{33B1C0DE-E8F4-FBAC-E296-71433CF7BB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809403" flipH="1">
            <a:off x="3837262" y="1698765"/>
            <a:ext cx="819906" cy="62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AutoShape 7"/>
          <p:cNvSpPr>
            <a:spLocks noChangeArrowheads="1"/>
          </p:cNvSpPr>
          <p:nvPr/>
        </p:nvSpPr>
        <p:spPr bwMode="auto">
          <a:xfrm>
            <a:off x="102788" y="515022"/>
            <a:ext cx="3384126" cy="2042236"/>
          </a:xfrm>
          <a:prstGeom prst="wedgeRoundRectCallout">
            <a:avLst>
              <a:gd name="adj1" fmla="val -57968"/>
              <a:gd name="adj2" fmla="val -80792"/>
              <a:gd name="adj3" fmla="val 16667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r>
              <a:rPr lang="en-US" sz="5400" dirty="0">
                <a:solidFill>
                  <a:schemeClr val="bg1"/>
                </a:solidFill>
              </a:rPr>
              <a:t>Read </a:t>
            </a:r>
          </a:p>
          <a:p>
            <a:r>
              <a:rPr lang="en-US" sz="5400" dirty="0">
                <a:solidFill>
                  <a:schemeClr val="bg1"/>
                </a:solidFill>
              </a:rPr>
              <a:t>Exodus 8:9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0A36EE7D-E1E0-CFFD-96CE-CB3F4D1C2AF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87459" l="15385" r="100000">
                        <a14:foregroundMark x1="51648" y1="25407" x2="48718" y2="85342"/>
                        <a14:foregroundMark x1="87179" y1="52932" x2="75458" y2="18404"/>
                        <a14:foregroundMark x1="75458" y1="18404" x2="60440" y2="10912"/>
                        <a14:foregroundMark x1="60440" y1="10912" x2="42491" y2="11889"/>
                        <a14:foregroundMark x1="42491" y1="11889" x2="27106" y2="17590"/>
                        <a14:foregroundMark x1="27106" y1="17590" x2="12454" y2="43648"/>
                        <a14:foregroundMark x1="12454" y1="43648" x2="15385" y2="53909"/>
                        <a14:foregroundMark x1="15385" y1="53909" x2="28571" y2="68730"/>
                        <a14:foregroundMark x1="19048" y1="22638" x2="23443" y2="16124"/>
                        <a14:foregroundMark x1="23443" y1="16124" x2="36996" y2="10586"/>
                        <a14:foregroundMark x1="36996" y1="10586" x2="54579" y2="9283"/>
                        <a14:foregroundMark x1="54579" y1="9283" x2="71062" y2="13029"/>
                        <a14:foregroundMark x1="71062" y1="13029" x2="80952" y2="19707"/>
                        <a14:foregroundMark x1="80952" y1="19707" x2="82418" y2="24267"/>
                        <a14:foregroundMark x1="28205" y1="26547" x2="34799" y2="28176"/>
                        <a14:backgroundMark x1="97802" y1="65472" x2="99634" y2="65472"/>
                        <a14:backgroundMark x1="99634" y1="59446" x2="94505" y2="622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574940" y="3315780"/>
            <a:ext cx="1772224" cy="3986806"/>
          </a:xfrm>
          <a:prstGeom prst="rect">
            <a:avLst/>
          </a:prstGeom>
        </p:spPr>
      </p:pic>
      <p:pic>
        <p:nvPicPr>
          <p:cNvPr id="7" name="Picture 3" descr="MCj03561630000[1]">
            <a:extLst>
              <a:ext uri="{FF2B5EF4-FFF2-40B4-BE49-F238E27FC236}">
                <a16:creationId xmlns:a16="http://schemas.microsoft.com/office/drawing/2014/main" id="{72BD6F2B-E991-786C-A1AF-DBEE52D75C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514706" y="3840572"/>
            <a:ext cx="599629" cy="612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MCj03561630000[1]">
            <a:extLst>
              <a:ext uri="{FF2B5EF4-FFF2-40B4-BE49-F238E27FC236}">
                <a16:creationId xmlns:a16="http://schemas.microsoft.com/office/drawing/2014/main" id="{0A58097F-DDC5-B960-6F72-DA30785E3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305074" y="6304277"/>
            <a:ext cx="679519" cy="517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7" descr="MCj03561630000[1]">
            <a:extLst>
              <a:ext uri="{FF2B5EF4-FFF2-40B4-BE49-F238E27FC236}">
                <a16:creationId xmlns:a16="http://schemas.microsoft.com/office/drawing/2014/main" id="{ABA3F8C3-9AA0-9429-2419-6EBB9C703C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431622" y="6121248"/>
            <a:ext cx="926199" cy="705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 descr="MCj03561630000[1]">
            <a:extLst>
              <a:ext uri="{FF2B5EF4-FFF2-40B4-BE49-F238E27FC236}">
                <a16:creationId xmlns:a16="http://schemas.microsoft.com/office/drawing/2014/main" id="{1657E8A3-FCB5-3E3D-BD3D-E52E99602F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193876" y="5446994"/>
            <a:ext cx="14557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 descr="MCj03561630000[1]">
            <a:extLst>
              <a:ext uri="{FF2B5EF4-FFF2-40B4-BE49-F238E27FC236}">
                <a16:creationId xmlns:a16="http://schemas.microsoft.com/office/drawing/2014/main" id="{47FF27F7-17FC-4BCC-4C0F-FA6563E40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100738" y="3007316"/>
            <a:ext cx="883855" cy="672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MCj03561630000[1]">
            <a:extLst>
              <a:ext uri="{FF2B5EF4-FFF2-40B4-BE49-F238E27FC236}">
                <a16:creationId xmlns:a16="http://schemas.microsoft.com/office/drawing/2014/main" id="{62F34749-9028-D257-780B-A4C0EFB7CA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352356" y="5351571"/>
            <a:ext cx="819906" cy="62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DE2DCA2E-BD38-E7F0-B425-433D07586C1D}"/>
              </a:ext>
            </a:extLst>
          </p:cNvPr>
          <p:cNvGrpSpPr/>
          <p:nvPr/>
        </p:nvGrpSpPr>
        <p:grpSpPr>
          <a:xfrm flipH="1">
            <a:off x="442546" y="3354520"/>
            <a:ext cx="1818431" cy="3417849"/>
            <a:chOff x="5198101" y="2501257"/>
            <a:chExt cx="2191785" cy="4285991"/>
          </a:xfrm>
        </p:grpSpPr>
        <p:pic>
          <p:nvPicPr>
            <p:cNvPr id="14" name="Picture 2">
              <a:extLst>
                <a:ext uri="{FF2B5EF4-FFF2-40B4-BE49-F238E27FC236}">
                  <a16:creationId xmlns:a16="http://schemas.microsoft.com/office/drawing/2014/main" id="{09373041-9F6E-00F9-0550-C9A5D34159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99149" l="0" r="100000">
                          <a14:foregroundMark x1="25180" y1="87234" x2="23741" y2="96170"/>
                          <a14:foregroundMark x1="18705" y1="47660" x2="48921" y2="47872"/>
                          <a14:foregroundMark x1="48921" y1="47872" x2="64029" y2="46383"/>
                          <a14:backgroundMark x1="0" y1="17234" x2="0" y2="17234"/>
                          <a14:backgroundMark x1="0" y1="19787" x2="5036" y2="20000"/>
                          <a14:backgroundMark x1="0" y1="65532" x2="5036" y2="64681"/>
                          <a14:backgroundMark x1="0" y1="60638" x2="5036" y2="64468"/>
                          <a14:backgroundMark x1="719" y1="35957" x2="0" y2="37021"/>
                          <a14:backgroundMark x1="1439" y1="35957" x2="2158" y2="19787"/>
                          <a14:backgroundMark x1="53237" y1="11915" x2="51799" y2="22340"/>
                          <a14:backgroundMark x1="51799" y1="22340" x2="66187" y2="36596"/>
                          <a14:backgroundMark x1="66187" y1="36596" x2="74820" y2="40000"/>
                          <a14:backgroundMark x1="40288" y1="27234" x2="66187" y2="40638"/>
                          <a14:backgroundMark x1="47482" y1="56170" x2="87050" y2="54681"/>
                          <a14:backgroundMark x1="87050" y1="54681" x2="88489" y2="54468"/>
                          <a14:backgroundMark x1="59712" y1="62766" x2="99281" y2="46809"/>
                          <a14:backgroundMark x1="59712" y1="62979" x2="49640" y2="64681"/>
                          <a14:backgroundMark x1="64029" y1="12979" x2="61871" y2="6383"/>
                          <a14:backgroundMark x1="74101" y1="5106" x2="99281" y2="32128"/>
                          <a14:backgroundMark x1="94245" y1="30213" x2="96403" y2="10213"/>
                          <a14:backgroundMark x1="96403" y1="10213" x2="66906" y2="2340"/>
                          <a14:backgroundMark x1="56115" y1="2340" x2="98561" y2="2340"/>
                          <a14:backgroundMark x1="68345" y1="1064" x2="99281" y2="8511"/>
                          <a14:backgroundMark x1="61151" y1="4894" x2="99281" y2="9149"/>
                          <a14:backgroundMark x1="61151" y1="4894" x2="99281" y2="27234"/>
                          <a14:backgroundMark x1="92806" y1="0" x2="72662" y2="4255"/>
                          <a14:backgroundMark x1="72662" y1="4255" x2="99281" y2="426"/>
                          <a14:backgroundMark x1="99281" y1="96170" x2="91367" y2="97872"/>
                          <a14:backgroundMark x1="97122" y1="57021" x2="99281" y2="7595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198101" y="3546088"/>
              <a:ext cx="946669" cy="3205848"/>
            </a:xfrm>
            <a:prstGeom prst="rect">
              <a:avLst/>
            </a:prstGeom>
          </p:spPr>
        </p:pic>
        <p:pic>
          <p:nvPicPr>
            <p:cNvPr id="16" name="Picture 2">
              <a:extLst>
                <a:ext uri="{FF2B5EF4-FFF2-40B4-BE49-F238E27FC236}">
                  <a16:creationId xmlns:a16="http://schemas.microsoft.com/office/drawing/2014/main" id="{72E241CE-7E02-4F36-4E5D-D313B9517D9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9896" b="98828" l="9961" r="95898">
                          <a14:foregroundMark x1="92871" y1="24089" x2="82910" y2="38021"/>
                          <a14:foregroundMark x1="82910" y1="38021" x2="85059" y2="55208"/>
                          <a14:foregroundMark x1="85059" y1="55208" x2="91602" y2="37240"/>
                          <a14:foregroundMark x1="91602" y1="37240" x2="89844" y2="23698"/>
                          <a14:foregroundMark x1="89844" y1="23698" x2="88672" y2="23047"/>
                          <a14:foregroundMark x1="96582" y1="29557" x2="95020" y2="24089"/>
                          <a14:foregroundMark x1="95020" y1="24089" x2="89746" y2="16276"/>
                          <a14:foregroundMark x1="89746" y1="16276" x2="79297" y2="23177"/>
                          <a14:foregroundMark x1="79297" y1="23177" x2="76758" y2="41667"/>
                          <a14:foregroundMark x1="76758" y1="41667" x2="83398" y2="53516"/>
                          <a14:foregroundMark x1="83398" y1="53516" x2="92871" y2="41016"/>
                          <a14:foregroundMark x1="92871" y1="41016" x2="91895" y2="21484"/>
                          <a14:foregroundMark x1="90723" y1="18750" x2="96191" y2="25911"/>
                          <a14:foregroundMark x1="96191" y1="25911" x2="95996" y2="39714"/>
                          <a14:foregroundMark x1="95996" y1="39714" x2="89844" y2="52474"/>
                          <a14:foregroundMark x1="80566" y1="37630" x2="79492" y2="44792"/>
                          <a14:foregroundMark x1="79492" y1="44792" x2="80762" y2="57682"/>
                          <a14:foregroundMark x1="80762" y1="57682" x2="86230" y2="61328"/>
                          <a14:foregroundMark x1="86230" y1="61328" x2="90137" y2="45703"/>
                          <a14:foregroundMark x1="88965" y1="54818" x2="93555" y2="50000"/>
                          <a14:foregroundMark x1="93555" y1="50000" x2="95605" y2="45703"/>
                          <a14:foregroundMark x1="78906" y1="49349" x2="77051" y2="36198"/>
                          <a14:foregroundMark x1="77051" y1="36198" x2="77441" y2="34505"/>
                          <a14:foregroundMark x1="93848" y1="67188" x2="82283" y2="96233"/>
                          <a14:foregroundMark x1="89145" y1="88391" x2="88965" y2="87760"/>
                          <a14:foregroundMark x1="91309" y1="95964" x2="90398" y2="92777"/>
                          <a14:foregroundMark x1="88965" y1="87760" x2="87988" y2="79688"/>
                          <a14:foregroundMark x1="76953" y1="35286" x2="75684" y2="26953"/>
                          <a14:foregroundMark x1="75684" y1="26953" x2="77734" y2="22526"/>
                          <a14:foregroundMark x1="77734" y1="22526" x2="83301" y2="17448"/>
                          <a14:foregroundMark x1="83301" y1="17448" x2="87402" y2="16406"/>
                          <a14:foregroundMark x1="87402" y1="16406" x2="88965" y2="17057"/>
                          <a14:backgroundMark x1="77580" y1="72513" x2="77441" y2="74349"/>
                          <a14:backgroundMark x1="78418" y1="61458" x2="77956" y2="67548"/>
                          <a14:backgroundMark x1="77246" y1="61328" x2="59863" y2="51823"/>
                          <a14:backgroundMark x1="59863" y1="51823" x2="29688" y2="55729"/>
                          <a14:backgroundMark x1="29688" y1="55729" x2="8789" y2="66276"/>
                          <a14:backgroundMark x1="8789" y1="66276" x2="23145" y2="74479"/>
                          <a14:backgroundMark x1="23145" y1="74479" x2="10059" y2="38021"/>
                          <a14:backgroundMark x1="10059" y1="38021" x2="26074" y2="51823"/>
                          <a14:backgroundMark x1="26074" y1="51823" x2="29004" y2="35938"/>
                          <a14:backgroundMark x1="29004" y1="35938" x2="45898" y2="29948"/>
                          <a14:backgroundMark x1="45898" y1="29948" x2="67480" y2="38932"/>
                          <a14:backgroundMark x1="67480" y1="38932" x2="67773" y2="58984"/>
                          <a14:backgroundMark x1="67773" y1="58984" x2="53027" y2="72917"/>
                          <a14:backgroundMark x1="53027" y1="72917" x2="22949" y2="72917"/>
                          <a14:backgroundMark x1="79980" y1="98568" x2="82129" y2="98568"/>
                          <a14:backgroundMark x1="89746" y1="90234" x2="90527" y2="92708"/>
                          <a14:backgroundMark x1="89453" y1="88411" x2="89355" y2="91016"/>
                          <a14:backgroundMark x1="78223" y1="62630" x2="75391" y2="76563"/>
                          <a14:backgroundMark x1="75391" y1="76563" x2="75391" y2="76563"/>
                          <a14:backgroundMark x1="80371" y1="62500" x2="79199" y2="73438"/>
                          <a14:backgroundMark x1="79199" y1="73438" x2="81934" y2="7552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72656" t="10764"/>
            <a:stretch>
              <a:fillRect/>
            </a:stretch>
          </p:blipFill>
          <p:spPr>
            <a:xfrm>
              <a:off x="5486400" y="2501257"/>
              <a:ext cx="1903486" cy="4285991"/>
            </a:xfrm>
            <a:prstGeom prst="rect">
              <a:avLst/>
            </a:prstGeom>
          </p:spPr>
        </p:pic>
      </p:grpSp>
      <p:pic>
        <p:nvPicPr>
          <p:cNvPr id="24" name="Picture 2">
            <a:extLst>
              <a:ext uri="{FF2B5EF4-FFF2-40B4-BE49-F238E27FC236}">
                <a16:creationId xmlns:a16="http://schemas.microsoft.com/office/drawing/2014/main" id="{C8954BC4-259D-414F-D400-F6E47F15E41A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896" b="98047" l="9961" r="89844">
                        <a14:foregroundMark x1="44043" y1="90755" x2="43848" y2="96224"/>
                        <a14:foregroundMark x1="54199" y1="96354" x2="56836" y2="94271"/>
                        <a14:foregroundMark x1="65332" y1="98047" x2="62012" y2="93099"/>
                        <a14:foregroundMark x1="62012" y1="93099" x2="61914" y2="92708"/>
                        <a14:foregroundMark x1="64258" y1="76172" x2="66211" y2="71875"/>
                        <a14:foregroundMark x1="66211" y1="71875" x2="66797" y2="68099"/>
                        <a14:foregroundMark x1="43164" y1="66536" x2="47266" y2="66667"/>
                        <a14:foregroundMark x1="47266" y1="66667" x2="49316" y2="65755"/>
                        <a14:foregroundMark x1="49414" y1="36979" x2="50293" y2="49089"/>
                        <a14:foregroundMark x1="64160" y1="54036" x2="64160" y2="54036"/>
                        <a14:backgroundMark x1="37402" y1="48698" x2="40039" y2="69141"/>
                        <a14:backgroundMark x1="40039" y1="69141" x2="39844" y2="70573"/>
                        <a14:backgroundMark x1="11523" y1="45313" x2="33594" y2="75651"/>
                        <a14:backgroundMark x1="40625" y1="47917" x2="28711" y2="61458"/>
                        <a14:backgroundMark x1="28711" y1="61458" x2="28711" y2="61458"/>
                        <a14:backgroundMark x1="39063" y1="61198" x2="28809" y2="71354"/>
                        <a14:backgroundMark x1="41406" y1="49740" x2="29883" y2="45182"/>
                        <a14:backgroundMark x1="29883" y1="45182" x2="13770" y2="46615"/>
                        <a14:backgroundMark x1="13770" y1="46615" x2="5762" y2="57031"/>
                        <a14:backgroundMark x1="5762" y1="57031" x2="4980" y2="75391"/>
                        <a14:backgroundMark x1="4980" y1="75391" x2="13574" y2="82031"/>
                        <a14:backgroundMark x1="13574" y1="82031" x2="23047" y2="83594"/>
                        <a14:backgroundMark x1="23047" y1="83594" x2="37109" y2="80078"/>
                        <a14:backgroundMark x1="37109" y1="80078" x2="41406" y2="76953"/>
                        <a14:backgroundMark x1="41406" y1="76953" x2="39355" y2="70443"/>
                        <a14:backgroundMark x1="39355" y1="70443" x2="39453" y2="64063"/>
                        <a14:backgroundMark x1="39453" y1="64063" x2="40820" y2="59375"/>
                        <a14:backgroundMark x1="40820" y1="59375" x2="40918" y2="49479"/>
                        <a14:backgroundMark x1="47882" y1="44611" x2="47656" y2="51042"/>
                        <a14:backgroundMark x1="47656" y1="51042" x2="49609" y2="59766"/>
                        <a14:backgroundMark x1="49609" y1="59766" x2="50781" y2="61849"/>
                        <a14:backgroundMark x1="46094" y1="54036" x2="49609" y2="62240"/>
                        <a14:backgroundMark x1="47070" y1="71745" x2="52441" y2="70833"/>
                        <a14:backgroundMark x1="52441" y1="70833" x2="52637" y2="70703"/>
                        <a14:backgroundMark x1="54395" y1="65495" x2="48730" y2="75911"/>
                        <a14:backgroundMark x1="48730" y1="75911" x2="47363" y2="76953"/>
                        <a14:backgroundMark x1="64941" y1="69531" x2="66113" y2="68880"/>
                        <a14:backgroundMark x1="66106" y1="70861" x2="66016" y2="70443"/>
                        <a14:backgroundMark x1="65820" y1="69531" x2="66099" y2="70831"/>
                        <a14:backgroundMark x1="67090" y1="56250" x2="73145" y2="49349"/>
                        <a14:backgroundMark x1="66699" y1="54818" x2="64453" y2="59115"/>
                        <a14:backgroundMark x1="64453" y1="59115" x2="68848" y2="64323"/>
                        <a14:backgroundMark x1="68848" y1="64323" x2="67773" y2="75260"/>
                        <a14:backgroundMark x1="67773" y1="75260" x2="71973" y2="79297"/>
                        <a14:backgroundMark x1="71973" y1="79297" x2="78613" y2="78255"/>
                        <a14:backgroundMark x1="78613" y1="78255" x2="82520" y2="72656"/>
                        <a14:backgroundMark x1="82520" y1="72656" x2="81348" y2="64193"/>
                        <a14:backgroundMark x1="81348" y1="64193" x2="78613" y2="58984"/>
                        <a14:backgroundMark x1="78613" y1="58984" x2="75293" y2="55469"/>
                        <a14:backgroundMark x1="75293" y1="55469" x2="74805" y2="54167"/>
                        <a14:backgroundMark x1="49316" y1="45313" x2="49023" y2="41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40625" t="15625" r="26432"/>
          <a:stretch>
            <a:fillRect/>
          </a:stretch>
        </p:blipFill>
        <p:spPr>
          <a:xfrm flipH="1">
            <a:off x="1748056" y="3417162"/>
            <a:ext cx="1772222" cy="3404349"/>
          </a:xfrm>
          <a:prstGeom prst="rect">
            <a:avLst/>
          </a:prstGeom>
        </p:spPr>
      </p:pic>
      <p:pic>
        <p:nvPicPr>
          <p:cNvPr id="25" name="Picture 3" descr="MCj03561630000[1]">
            <a:extLst>
              <a:ext uri="{FF2B5EF4-FFF2-40B4-BE49-F238E27FC236}">
                <a16:creationId xmlns:a16="http://schemas.microsoft.com/office/drawing/2014/main" id="{39A7DD5A-91B0-A668-C316-1630AB74C8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113909" y="4070780"/>
            <a:ext cx="599629" cy="612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7" descr="MCj03561630000[1]">
            <a:extLst>
              <a:ext uri="{FF2B5EF4-FFF2-40B4-BE49-F238E27FC236}">
                <a16:creationId xmlns:a16="http://schemas.microsoft.com/office/drawing/2014/main" id="{A4F65C39-35C0-DD90-FEC6-8D81B84311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987538" y="6311386"/>
            <a:ext cx="679519" cy="517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7" descr="MCj03561630000[1]">
            <a:extLst>
              <a:ext uri="{FF2B5EF4-FFF2-40B4-BE49-F238E27FC236}">
                <a16:creationId xmlns:a16="http://schemas.microsoft.com/office/drawing/2014/main" id="{DEF3D4EF-2EB5-163B-5B68-6C85AB9B4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142078" y="4312395"/>
            <a:ext cx="883855" cy="672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726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MPj04007950000[1]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7" descr="MCj03561630000[1]">
            <a:extLst>
              <a:ext uri="{FF2B5EF4-FFF2-40B4-BE49-F238E27FC236}">
                <a16:creationId xmlns:a16="http://schemas.microsoft.com/office/drawing/2014/main" id="{3487B66A-78B7-2E05-8356-4C7AB2038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578510" y="322814"/>
            <a:ext cx="819906" cy="62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">
            <a:extLst>
              <a:ext uri="{FF2B5EF4-FFF2-40B4-BE49-F238E27FC236}">
                <a16:creationId xmlns:a16="http://schemas.microsoft.com/office/drawing/2014/main" id="{B6B8313D-5049-0E8B-263B-D195B06E921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87459" l="15385" r="100000">
                        <a14:foregroundMark x1="51648" y1="25407" x2="48718" y2="85342"/>
                        <a14:foregroundMark x1="87179" y1="52932" x2="75458" y2="18404"/>
                        <a14:foregroundMark x1="75458" y1="18404" x2="60440" y2="10912"/>
                        <a14:foregroundMark x1="60440" y1="10912" x2="42491" y2="11889"/>
                        <a14:foregroundMark x1="42491" y1="11889" x2="27106" y2="17590"/>
                        <a14:foregroundMark x1="27106" y1="17590" x2="12454" y2="43648"/>
                        <a14:foregroundMark x1="12454" y1="43648" x2="15385" y2="53909"/>
                        <a14:foregroundMark x1="15385" y1="53909" x2="28571" y2="68730"/>
                        <a14:foregroundMark x1="19048" y1="22638" x2="23443" y2="16124"/>
                        <a14:foregroundMark x1="23443" y1="16124" x2="36996" y2="10586"/>
                        <a14:foregroundMark x1="36996" y1="10586" x2="54579" y2="9283"/>
                        <a14:foregroundMark x1="54579" y1="9283" x2="71062" y2="13029"/>
                        <a14:foregroundMark x1="71062" y1="13029" x2="80952" y2="19707"/>
                        <a14:foregroundMark x1="80952" y1="19707" x2="82418" y2="24267"/>
                        <a14:foregroundMark x1="28205" y1="26547" x2="34799" y2="28176"/>
                        <a14:backgroundMark x1="97802" y1="65472" x2="99634" y2="65472"/>
                        <a14:backgroundMark x1="99634" y1="59446" x2="94505" y2="622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574940" y="3315780"/>
            <a:ext cx="1772224" cy="3986806"/>
          </a:xfrm>
          <a:prstGeom prst="rect">
            <a:avLst/>
          </a:prstGeom>
        </p:spPr>
      </p:pic>
      <p:sp>
        <p:nvSpPr>
          <p:cNvPr id="16" name="AutoShape 7"/>
          <p:cNvSpPr>
            <a:spLocks noChangeArrowheads="1"/>
          </p:cNvSpPr>
          <p:nvPr/>
        </p:nvSpPr>
        <p:spPr bwMode="auto">
          <a:xfrm>
            <a:off x="6502789" y="119811"/>
            <a:ext cx="2613516" cy="762524"/>
          </a:xfrm>
          <a:prstGeom prst="wedgeRoundRectCallout">
            <a:avLst>
              <a:gd name="adj1" fmla="val 7860"/>
              <a:gd name="adj2" fmla="val 382859"/>
              <a:gd name="adj3" fmla="val 16667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>
              <a:spcBef>
                <a:spcPct val="20000"/>
              </a:spcBef>
            </a:pPr>
            <a:r>
              <a:rPr lang="en-US" sz="3200" dirty="0"/>
              <a:t>Tomorrow</a:t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24" name="AutoShape 7"/>
          <p:cNvSpPr>
            <a:spLocks noChangeArrowheads="1"/>
          </p:cNvSpPr>
          <p:nvPr/>
        </p:nvSpPr>
        <p:spPr bwMode="auto">
          <a:xfrm>
            <a:off x="342765" y="1025729"/>
            <a:ext cx="3555766" cy="1558820"/>
          </a:xfrm>
          <a:prstGeom prst="wedgeRoundRectCallout">
            <a:avLst>
              <a:gd name="adj1" fmla="val -19157"/>
              <a:gd name="adj2" fmla="val 75246"/>
              <a:gd name="adj3" fmla="val 16667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en-US" sz="4000" dirty="0">
                <a:solidFill>
                  <a:schemeClr val="bg1"/>
                </a:solidFill>
              </a:rPr>
              <a:t>Read </a:t>
            </a:r>
          </a:p>
          <a:p>
            <a:pPr algn="ctr" eaLnBrk="1" hangingPunct="1"/>
            <a:r>
              <a:rPr lang="en-US" sz="4000" dirty="0">
                <a:solidFill>
                  <a:schemeClr val="bg1"/>
                </a:solidFill>
              </a:rPr>
              <a:t>Exodus 8:10-11</a:t>
            </a: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>
          <a:xfrm>
            <a:off x="5245471" y="1254055"/>
            <a:ext cx="2689170" cy="58310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/>
              <a:buNone/>
            </a:pPr>
            <a:r>
              <a:rPr lang="en-US" dirty="0">
                <a:latin typeface="Arial" charset="0"/>
              </a:rPr>
              <a:t>Pharaoh said.</a:t>
            </a:r>
          </a:p>
        </p:txBody>
      </p:sp>
      <p:pic>
        <p:nvPicPr>
          <p:cNvPr id="2" name="Picture 3" descr="MCj03561630000[1]">
            <a:extLst>
              <a:ext uri="{FF2B5EF4-FFF2-40B4-BE49-F238E27FC236}">
                <a16:creationId xmlns:a16="http://schemas.microsoft.com/office/drawing/2014/main" id="{A871260D-7D11-6CD0-4EBF-E92E20426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514706" y="3840572"/>
            <a:ext cx="599629" cy="612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MCj03561630000[1]">
            <a:extLst>
              <a:ext uri="{FF2B5EF4-FFF2-40B4-BE49-F238E27FC236}">
                <a16:creationId xmlns:a16="http://schemas.microsoft.com/office/drawing/2014/main" id="{BE4036C4-E964-5F73-5F4A-09D724E422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305074" y="6304277"/>
            <a:ext cx="679519" cy="517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7" descr="MCj03561630000[1]">
            <a:extLst>
              <a:ext uri="{FF2B5EF4-FFF2-40B4-BE49-F238E27FC236}">
                <a16:creationId xmlns:a16="http://schemas.microsoft.com/office/drawing/2014/main" id="{0004211E-B2B7-7C26-43AC-94D406AF74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431622" y="6121248"/>
            <a:ext cx="926199" cy="705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MCj03561630000[1]">
            <a:extLst>
              <a:ext uri="{FF2B5EF4-FFF2-40B4-BE49-F238E27FC236}">
                <a16:creationId xmlns:a16="http://schemas.microsoft.com/office/drawing/2014/main" id="{65DCC71A-9F0E-2137-A4FB-0D05D359F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193876" y="5446994"/>
            <a:ext cx="14557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MCj03561630000[1]">
            <a:extLst>
              <a:ext uri="{FF2B5EF4-FFF2-40B4-BE49-F238E27FC236}">
                <a16:creationId xmlns:a16="http://schemas.microsoft.com/office/drawing/2014/main" id="{9E9F3708-0992-A03A-8B69-B349659DFA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100738" y="3007316"/>
            <a:ext cx="883855" cy="672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MCj03561630000[1]">
            <a:extLst>
              <a:ext uri="{FF2B5EF4-FFF2-40B4-BE49-F238E27FC236}">
                <a16:creationId xmlns:a16="http://schemas.microsoft.com/office/drawing/2014/main" id="{DDFBAC89-C098-7244-5A87-4918141BA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352356" y="5351571"/>
            <a:ext cx="819906" cy="62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3E0580C1-8C90-B9E3-3539-8A91FD4E9C8C}"/>
              </a:ext>
            </a:extLst>
          </p:cNvPr>
          <p:cNvGrpSpPr/>
          <p:nvPr/>
        </p:nvGrpSpPr>
        <p:grpSpPr>
          <a:xfrm flipH="1">
            <a:off x="95070" y="3435134"/>
            <a:ext cx="1818431" cy="3417849"/>
            <a:chOff x="5198101" y="2501257"/>
            <a:chExt cx="2191785" cy="4285991"/>
          </a:xfrm>
        </p:grpSpPr>
        <p:pic>
          <p:nvPicPr>
            <p:cNvPr id="9" name="Picture 2">
              <a:extLst>
                <a:ext uri="{FF2B5EF4-FFF2-40B4-BE49-F238E27FC236}">
                  <a16:creationId xmlns:a16="http://schemas.microsoft.com/office/drawing/2014/main" id="{5EB522B4-1196-C6A1-8D27-DCB2196D05F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99149" l="0" r="100000">
                          <a14:foregroundMark x1="25180" y1="87234" x2="23741" y2="96170"/>
                          <a14:foregroundMark x1="18705" y1="47660" x2="48921" y2="47872"/>
                          <a14:foregroundMark x1="48921" y1="47872" x2="64029" y2="46383"/>
                          <a14:backgroundMark x1="0" y1="17234" x2="0" y2="17234"/>
                          <a14:backgroundMark x1="0" y1="19787" x2="5036" y2="20000"/>
                          <a14:backgroundMark x1="0" y1="65532" x2="5036" y2="64681"/>
                          <a14:backgroundMark x1="0" y1="60638" x2="5036" y2="64468"/>
                          <a14:backgroundMark x1="719" y1="35957" x2="0" y2="37021"/>
                          <a14:backgroundMark x1="1439" y1="35957" x2="2158" y2="19787"/>
                          <a14:backgroundMark x1="53237" y1="11915" x2="51799" y2="22340"/>
                          <a14:backgroundMark x1="51799" y1="22340" x2="66187" y2="36596"/>
                          <a14:backgroundMark x1="66187" y1="36596" x2="74820" y2="40000"/>
                          <a14:backgroundMark x1="40288" y1="27234" x2="66187" y2="40638"/>
                          <a14:backgroundMark x1="47482" y1="56170" x2="87050" y2="54681"/>
                          <a14:backgroundMark x1="87050" y1="54681" x2="88489" y2="54468"/>
                          <a14:backgroundMark x1="59712" y1="62766" x2="99281" y2="46809"/>
                          <a14:backgroundMark x1="59712" y1="62979" x2="49640" y2="64681"/>
                          <a14:backgroundMark x1="64029" y1="12979" x2="61871" y2="6383"/>
                          <a14:backgroundMark x1="74101" y1="5106" x2="99281" y2="32128"/>
                          <a14:backgroundMark x1="94245" y1="30213" x2="96403" y2="10213"/>
                          <a14:backgroundMark x1="96403" y1="10213" x2="66906" y2="2340"/>
                          <a14:backgroundMark x1="56115" y1="2340" x2="98561" y2="2340"/>
                          <a14:backgroundMark x1="68345" y1="1064" x2="99281" y2="8511"/>
                          <a14:backgroundMark x1="61151" y1="4894" x2="99281" y2="9149"/>
                          <a14:backgroundMark x1="61151" y1="4894" x2="99281" y2="27234"/>
                          <a14:backgroundMark x1="92806" y1="0" x2="72662" y2="4255"/>
                          <a14:backgroundMark x1="72662" y1="4255" x2="99281" y2="426"/>
                          <a14:backgroundMark x1="99281" y1="96170" x2="91367" y2="97872"/>
                          <a14:backgroundMark x1="97122" y1="57021" x2="99281" y2="7595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198101" y="3546088"/>
              <a:ext cx="946669" cy="3205848"/>
            </a:xfrm>
            <a:prstGeom prst="rect">
              <a:avLst/>
            </a:prstGeom>
          </p:spPr>
        </p:pic>
        <p:pic>
          <p:nvPicPr>
            <p:cNvPr id="10" name="Picture 2">
              <a:extLst>
                <a:ext uri="{FF2B5EF4-FFF2-40B4-BE49-F238E27FC236}">
                  <a16:creationId xmlns:a16="http://schemas.microsoft.com/office/drawing/2014/main" id="{7AD0FE2C-1362-6A51-CAD6-7063AA4CBEE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9896" b="98828" l="9961" r="95898">
                          <a14:foregroundMark x1="92871" y1="24089" x2="82910" y2="38021"/>
                          <a14:foregroundMark x1="82910" y1="38021" x2="85059" y2="55208"/>
                          <a14:foregroundMark x1="85059" y1="55208" x2="91602" y2="37240"/>
                          <a14:foregroundMark x1="91602" y1="37240" x2="89844" y2="23698"/>
                          <a14:foregroundMark x1="89844" y1="23698" x2="88672" y2="23047"/>
                          <a14:foregroundMark x1="96582" y1="29557" x2="95020" y2="24089"/>
                          <a14:foregroundMark x1="95020" y1="24089" x2="89746" y2="16276"/>
                          <a14:foregroundMark x1="89746" y1="16276" x2="79297" y2="23177"/>
                          <a14:foregroundMark x1="79297" y1="23177" x2="76758" y2="41667"/>
                          <a14:foregroundMark x1="76758" y1="41667" x2="83398" y2="53516"/>
                          <a14:foregroundMark x1="83398" y1="53516" x2="92871" y2="41016"/>
                          <a14:foregroundMark x1="92871" y1="41016" x2="91895" y2="21484"/>
                          <a14:foregroundMark x1="90723" y1="18750" x2="96191" y2="25911"/>
                          <a14:foregroundMark x1="96191" y1="25911" x2="95996" y2="39714"/>
                          <a14:foregroundMark x1="95996" y1="39714" x2="89844" y2="52474"/>
                          <a14:foregroundMark x1="80566" y1="37630" x2="79492" y2="44792"/>
                          <a14:foregroundMark x1="79492" y1="44792" x2="80762" y2="57682"/>
                          <a14:foregroundMark x1="80762" y1="57682" x2="86230" y2="61328"/>
                          <a14:foregroundMark x1="86230" y1="61328" x2="90137" y2="45703"/>
                          <a14:foregroundMark x1="88965" y1="54818" x2="93555" y2="50000"/>
                          <a14:foregroundMark x1="93555" y1="50000" x2="95605" y2="45703"/>
                          <a14:foregroundMark x1="78906" y1="49349" x2="77051" y2="36198"/>
                          <a14:foregroundMark x1="77051" y1="36198" x2="77441" y2="34505"/>
                          <a14:foregroundMark x1="93848" y1="67188" x2="82283" y2="96233"/>
                          <a14:foregroundMark x1="89145" y1="88391" x2="88965" y2="87760"/>
                          <a14:foregroundMark x1="91309" y1="95964" x2="90398" y2="92777"/>
                          <a14:foregroundMark x1="88965" y1="87760" x2="87988" y2="79688"/>
                          <a14:foregroundMark x1="76953" y1="35286" x2="75684" y2="26953"/>
                          <a14:foregroundMark x1="75684" y1="26953" x2="77734" y2="22526"/>
                          <a14:foregroundMark x1="77734" y1="22526" x2="83301" y2="17448"/>
                          <a14:foregroundMark x1="83301" y1="17448" x2="87402" y2="16406"/>
                          <a14:foregroundMark x1="87402" y1="16406" x2="88965" y2="17057"/>
                          <a14:backgroundMark x1="77580" y1="72513" x2="77441" y2="74349"/>
                          <a14:backgroundMark x1="78418" y1="61458" x2="77956" y2="67548"/>
                          <a14:backgroundMark x1="77246" y1="61328" x2="59863" y2="51823"/>
                          <a14:backgroundMark x1="59863" y1="51823" x2="29688" y2="55729"/>
                          <a14:backgroundMark x1="29688" y1="55729" x2="8789" y2="66276"/>
                          <a14:backgroundMark x1="8789" y1="66276" x2="23145" y2="74479"/>
                          <a14:backgroundMark x1="23145" y1="74479" x2="10059" y2="38021"/>
                          <a14:backgroundMark x1="10059" y1="38021" x2="26074" y2="51823"/>
                          <a14:backgroundMark x1="26074" y1="51823" x2="29004" y2="35938"/>
                          <a14:backgroundMark x1="29004" y1="35938" x2="45898" y2="29948"/>
                          <a14:backgroundMark x1="45898" y1="29948" x2="67480" y2="38932"/>
                          <a14:backgroundMark x1="67480" y1="38932" x2="67773" y2="58984"/>
                          <a14:backgroundMark x1="67773" y1="58984" x2="53027" y2="72917"/>
                          <a14:backgroundMark x1="53027" y1="72917" x2="22949" y2="72917"/>
                          <a14:backgroundMark x1="79980" y1="98568" x2="82129" y2="98568"/>
                          <a14:backgroundMark x1="89746" y1="90234" x2="90527" y2="92708"/>
                          <a14:backgroundMark x1="89453" y1="88411" x2="89355" y2="91016"/>
                          <a14:backgroundMark x1="78223" y1="62630" x2="75391" y2="76563"/>
                          <a14:backgroundMark x1="75391" y1="76563" x2="75391" y2="76563"/>
                          <a14:backgroundMark x1="80371" y1="62500" x2="79199" y2="73438"/>
                          <a14:backgroundMark x1="79199" y1="73438" x2="81934" y2="7552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72656" t="10764"/>
            <a:stretch>
              <a:fillRect/>
            </a:stretch>
          </p:blipFill>
          <p:spPr>
            <a:xfrm>
              <a:off x="5486400" y="2501257"/>
              <a:ext cx="1903486" cy="4285991"/>
            </a:xfrm>
            <a:prstGeom prst="rect">
              <a:avLst/>
            </a:prstGeom>
          </p:spPr>
        </p:pic>
      </p:grpSp>
      <p:pic>
        <p:nvPicPr>
          <p:cNvPr id="11" name="Picture 2">
            <a:extLst>
              <a:ext uri="{FF2B5EF4-FFF2-40B4-BE49-F238E27FC236}">
                <a16:creationId xmlns:a16="http://schemas.microsoft.com/office/drawing/2014/main" id="{E56602DA-7C97-779A-8003-C2DCBA53C329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896" b="98047" l="9961" r="89844">
                        <a14:foregroundMark x1="44043" y1="90755" x2="43848" y2="96224"/>
                        <a14:foregroundMark x1="54199" y1="96354" x2="56836" y2="94271"/>
                        <a14:foregroundMark x1="65332" y1="98047" x2="62012" y2="93099"/>
                        <a14:foregroundMark x1="62012" y1="93099" x2="61914" y2="92708"/>
                        <a14:foregroundMark x1="64258" y1="76172" x2="66211" y2="71875"/>
                        <a14:foregroundMark x1="66211" y1="71875" x2="66797" y2="68099"/>
                        <a14:foregroundMark x1="43164" y1="66536" x2="47266" y2="66667"/>
                        <a14:foregroundMark x1="47266" y1="66667" x2="49316" y2="65755"/>
                        <a14:foregroundMark x1="49414" y1="36979" x2="50293" y2="49089"/>
                        <a14:foregroundMark x1="64160" y1="54036" x2="64160" y2="54036"/>
                        <a14:backgroundMark x1="37402" y1="48698" x2="40039" y2="69141"/>
                        <a14:backgroundMark x1="40039" y1="69141" x2="39844" y2="70573"/>
                        <a14:backgroundMark x1="11523" y1="45313" x2="33594" y2="75651"/>
                        <a14:backgroundMark x1="40625" y1="47917" x2="28711" y2="61458"/>
                        <a14:backgroundMark x1="28711" y1="61458" x2="28711" y2="61458"/>
                        <a14:backgroundMark x1="39063" y1="61198" x2="28809" y2="71354"/>
                        <a14:backgroundMark x1="41406" y1="49740" x2="29883" y2="45182"/>
                        <a14:backgroundMark x1="29883" y1="45182" x2="13770" y2="46615"/>
                        <a14:backgroundMark x1="13770" y1="46615" x2="5762" y2="57031"/>
                        <a14:backgroundMark x1="5762" y1="57031" x2="4980" y2="75391"/>
                        <a14:backgroundMark x1="4980" y1="75391" x2="13574" y2="82031"/>
                        <a14:backgroundMark x1="13574" y1="82031" x2="23047" y2="83594"/>
                        <a14:backgroundMark x1="23047" y1="83594" x2="37109" y2="80078"/>
                        <a14:backgroundMark x1="37109" y1="80078" x2="41406" y2="76953"/>
                        <a14:backgroundMark x1="41406" y1="76953" x2="39355" y2="70443"/>
                        <a14:backgroundMark x1="39355" y1="70443" x2="39453" y2="64063"/>
                        <a14:backgroundMark x1="39453" y1="64063" x2="40820" y2="59375"/>
                        <a14:backgroundMark x1="40820" y1="59375" x2="40918" y2="49479"/>
                        <a14:backgroundMark x1="47882" y1="44611" x2="47656" y2="51042"/>
                        <a14:backgroundMark x1="47656" y1="51042" x2="49609" y2="59766"/>
                        <a14:backgroundMark x1="49609" y1="59766" x2="50781" y2="61849"/>
                        <a14:backgroundMark x1="46094" y1="54036" x2="49609" y2="62240"/>
                        <a14:backgroundMark x1="47070" y1="71745" x2="52441" y2="70833"/>
                        <a14:backgroundMark x1="52441" y1="70833" x2="52637" y2="70703"/>
                        <a14:backgroundMark x1="54395" y1="65495" x2="48730" y2="75911"/>
                        <a14:backgroundMark x1="48730" y1="75911" x2="47363" y2="76953"/>
                        <a14:backgroundMark x1="64941" y1="69531" x2="66113" y2="68880"/>
                        <a14:backgroundMark x1="66106" y1="70861" x2="66016" y2="70443"/>
                        <a14:backgroundMark x1="65820" y1="69531" x2="66099" y2="70831"/>
                        <a14:backgroundMark x1="67090" y1="56250" x2="73145" y2="49349"/>
                        <a14:backgroundMark x1="66699" y1="54818" x2="64453" y2="59115"/>
                        <a14:backgroundMark x1="64453" y1="59115" x2="68848" y2="64323"/>
                        <a14:backgroundMark x1="68848" y1="64323" x2="67773" y2="75260"/>
                        <a14:backgroundMark x1="67773" y1="75260" x2="71973" y2="79297"/>
                        <a14:backgroundMark x1="71973" y1="79297" x2="78613" y2="78255"/>
                        <a14:backgroundMark x1="78613" y1="78255" x2="82520" y2="72656"/>
                        <a14:backgroundMark x1="82520" y1="72656" x2="81348" y2="64193"/>
                        <a14:backgroundMark x1="81348" y1="64193" x2="78613" y2="58984"/>
                        <a14:backgroundMark x1="78613" y1="58984" x2="75293" y2="55469"/>
                        <a14:backgroundMark x1="75293" y1="55469" x2="74805" y2="54167"/>
                        <a14:backgroundMark x1="49316" y1="45313" x2="49023" y2="41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40625" t="15625" r="26432"/>
          <a:stretch>
            <a:fillRect/>
          </a:stretch>
        </p:blipFill>
        <p:spPr>
          <a:xfrm flipH="1">
            <a:off x="1400580" y="3497776"/>
            <a:ext cx="1772222" cy="3404349"/>
          </a:xfrm>
          <a:prstGeom prst="rect">
            <a:avLst/>
          </a:prstGeom>
        </p:spPr>
      </p:pic>
      <p:pic>
        <p:nvPicPr>
          <p:cNvPr id="12" name="Picture 3" descr="MCj03561630000[1]">
            <a:extLst>
              <a:ext uri="{FF2B5EF4-FFF2-40B4-BE49-F238E27FC236}">
                <a16:creationId xmlns:a16="http://schemas.microsoft.com/office/drawing/2014/main" id="{4AC656C1-94D9-4448-D7B9-9F9AC11E78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113909" y="4070780"/>
            <a:ext cx="599629" cy="612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7" descr="MCj03561630000[1]">
            <a:extLst>
              <a:ext uri="{FF2B5EF4-FFF2-40B4-BE49-F238E27FC236}">
                <a16:creationId xmlns:a16="http://schemas.microsoft.com/office/drawing/2014/main" id="{FE48330F-AA6A-43EA-B2B4-6DF85DCB85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3219011" y="5458431"/>
            <a:ext cx="679519" cy="517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7" descr="MCj03561630000[1]">
            <a:extLst>
              <a:ext uri="{FF2B5EF4-FFF2-40B4-BE49-F238E27FC236}">
                <a16:creationId xmlns:a16="http://schemas.microsoft.com/office/drawing/2014/main" id="{F7BF3D7C-EF31-7B38-B718-E01C8858E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142078" y="4312395"/>
            <a:ext cx="883855" cy="672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35368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1F66977E-FC7E-FDAB-E2A1-85D394FAAB6C}"/>
              </a:ext>
            </a:extLst>
          </p:cNvPr>
          <p:cNvGrpSpPr/>
          <p:nvPr/>
        </p:nvGrpSpPr>
        <p:grpSpPr>
          <a:xfrm>
            <a:off x="0" y="0"/>
            <a:ext cx="9163995" cy="6858001"/>
            <a:chOff x="0" y="0"/>
            <a:chExt cx="9163995" cy="685800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9163995" cy="6858001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B1B2D95B-64BA-D7B1-9D85-DDCE6457D2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96" b="98047" l="9961" r="89844">
                          <a14:foregroundMark x1="43918" y1="94273" x2="43887" y2="95130"/>
                          <a14:foregroundMark x1="49414" y1="36979" x2="50293" y2="49089"/>
                          <a14:foregroundMark x1="64160" y1="54036" x2="64160" y2="54036"/>
                          <a14:backgroundMark x1="37402" y1="48698" x2="40039" y2="69141"/>
                          <a14:backgroundMark x1="40039" y1="69141" x2="39844" y2="70573"/>
                          <a14:backgroundMark x1="11523" y1="45313" x2="33594" y2="75651"/>
                          <a14:backgroundMark x1="40625" y1="47917" x2="28711" y2="61458"/>
                          <a14:backgroundMark x1="28711" y1="61458" x2="28711" y2="61458"/>
                          <a14:backgroundMark x1="39063" y1="61198" x2="28809" y2="71354"/>
                          <a14:backgroundMark x1="41406" y1="49740" x2="29883" y2="45182"/>
                          <a14:backgroundMark x1="29883" y1="45182" x2="13770" y2="46615"/>
                          <a14:backgroundMark x1="13770" y1="46615" x2="5762" y2="57031"/>
                          <a14:backgroundMark x1="5762" y1="57031" x2="4980" y2="75391"/>
                          <a14:backgroundMark x1="4980" y1="75391" x2="13574" y2="82031"/>
                          <a14:backgroundMark x1="13574" y1="82031" x2="23047" y2="83594"/>
                          <a14:backgroundMark x1="23047" y1="83594" x2="37109" y2="80078"/>
                          <a14:backgroundMark x1="37109" y1="80078" x2="41406" y2="76953"/>
                          <a14:backgroundMark x1="41406" y1="76953" x2="39355" y2="70443"/>
                          <a14:backgroundMark x1="39355" y1="70443" x2="39453" y2="64063"/>
                          <a14:backgroundMark x1="39453" y1="64063" x2="40820" y2="59375"/>
                          <a14:backgroundMark x1="40820" y1="59375" x2="40918" y2="49479"/>
                          <a14:backgroundMark x1="47882" y1="44611" x2="47656" y2="51042"/>
                          <a14:backgroundMark x1="47656" y1="51042" x2="49609" y2="59766"/>
                          <a14:backgroundMark x1="49609" y1="59766" x2="50781" y2="61849"/>
                          <a14:backgroundMark x1="46094" y1="54036" x2="49609" y2="62240"/>
                          <a14:backgroundMark x1="47070" y1="71745" x2="52441" y2="70833"/>
                          <a14:backgroundMark x1="52441" y1="70833" x2="52637" y2="70703"/>
                          <a14:backgroundMark x1="54395" y1="65495" x2="48730" y2="75911"/>
                          <a14:backgroundMark x1="48730" y1="75911" x2="47363" y2="76953"/>
                          <a14:backgroundMark x1="64941" y1="69531" x2="66113" y2="68880"/>
                          <a14:backgroundMark x1="66106" y1="70861" x2="66016" y2="70443"/>
                          <a14:backgroundMark x1="65820" y1="69531" x2="66099" y2="70831"/>
                          <a14:backgroundMark x1="67090" y1="56250" x2="73145" y2="49349"/>
                          <a14:backgroundMark x1="66699" y1="54818" x2="64453" y2="59115"/>
                          <a14:backgroundMark x1="64453" y1="59115" x2="68848" y2="64323"/>
                          <a14:backgroundMark x1="68848" y1="64323" x2="67773" y2="75260"/>
                          <a14:backgroundMark x1="67773" y1="75260" x2="71973" y2="79297"/>
                          <a14:backgroundMark x1="71973" y1="79297" x2="78613" y2="78255"/>
                          <a14:backgroundMark x1="78613" y1="78255" x2="82520" y2="72656"/>
                          <a14:backgroundMark x1="82520" y1="72656" x2="81348" y2="64193"/>
                          <a14:backgroundMark x1="81348" y1="64193" x2="78613" y2="58984"/>
                          <a14:backgroundMark x1="78613" y1="58984" x2="75293" y2="55469"/>
                          <a14:backgroundMark x1="75293" y1="55469" x2="74805" y2="54167"/>
                          <a14:backgroundMark x1="49316" y1="45313" x2="49023" y2="41276"/>
                          <a14:backgroundMark x1="64063" y1="60677" x2="46680" y2="67448"/>
                          <a14:backgroundMark x1="44824" y1="44401" x2="43848" y2="94271"/>
                          <a14:backgroundMark x1="65918" y1="66146" x2="54492" y2="89063"/>
                          <a14:backgroundMark x1="54492" y1="89063" x2="54297" y2="91797"/>
                          <a14:backgroundMark x1="67188" y1="69141" x2="56738" y2="95443"/>
                          <a14:backgroundMark x1="56738" y1="95443" x2="52344" y2="98438"/>
                          <a14:backgroundMark x1="64648" y1="92578" x2="42676" y2="92578"/>
                          <a14:backgroundMark x1="67480" y1="99349" x2="54883" y2="92969"/>
                          <a14:backgroundMark x1="54883" y1="92969" x2="54883" y2="92969"/>
                          <a14:backgroundMark x1="63672" y1="97266" x2="57422" y2="89714"/>
                          <a14:backgroundMark x1="65918" y1="96354" x2="60547" y2="97266"/>
                          <a14:backgroundMark x1="44238" y1="94922" x2="45215" y2="976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40625" t="15625" r="26432"/>
            <a:stretch>
              <a:fillRect/>
            </a:stretch>
          </p:blipFill>
          <p:spPr>
            <a:xfrm rot="19621163" flipH="1">
              <a:off x="4153084" y="1549024"/>
              <a:ext cx="1772222" cy="3404349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8255F040-C432-E2A2-62E5-67D8DB5F76EB}"/>
              </a:ext>
            </a:extLst>
          </p:cNvPr>
          <p:cNvSpPr txBox="1"/>
          <p:nvPr/>
        </p:nvSpPr>
        <p:spPr>
          <a:xfrm>
            <a:off x="-19995" y="0"/>
            <a:ext cx="91639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latin typeface="Arial" charset="0"/>
              </a:rPr>
              <a:t>   </a:t>
            </a:r>
            <a:r>
              <a:rPr lang="en-US" sz="3600" dirty="0">
                <a:solidFill>
                  <a:srgbClr val="FFFFFF"/>
                </a:solidFill>
                <a:latin typeface="Arial" charset="0"/>
              </a:rPr>
              <a:t>Read Exodus 8:12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2" descr="MPj0400795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233" y="-3700"/>
            <a:ext cx="9144000" cy="5989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B412474F-7E49-0013-DFE5-BDF5683BCF6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7459" l="15385" r="100000">
                        <a14:foregroundMark x1="51648" y1="25407" x2="48718" y2="85342"/>
                        <a14:foregroundMark x1="87179" y1="52932" x2="75458" y2="18404"/>
                        <a14:foregroundMark x1="75458" y1="18404" x2="60440" y2="10912"/>
                        <a14:foregroundMark x1="60440" y1="10912" x2="42491" y2="11889"/>
                        <a14:foregroundMark x1="42491" y1="11889" x2="27106" y2="17590"/>
                        <a14:foregroundMark x1="27106" y1="17590" x2="12454" y2="43648"/>
                        <a14:foregroundMark x1="12454" y1="43648" x2="15385" y2="53909"/>
                        <a14:foregroundMark x1="15385" y1="53909" x2="28571" y2="68730"/>
                        <a14:foregroundMark x1="19048" y1="22638" x2="23443" y2="16124"/>
                        <a14:foregroundMark x1="23443" y1="16124" x2="36996" y2="10586"/>
                        <a14:foregroundMark x1="36996" y1="10586" x2="54579" y2="9283"/>
                        <a14:foregroundMark x1="54579" y1="9283" x2="71062" y2="13029"/>
                        <a14:foregroundMark x1="71062" y1="13029" x2="80952" y2="19707"/>
                        <a14:foregroundMark x1="80952" y1="19707" x2="82418" y2="24267"/>
                        <a14:foregroundMark x1="28205" y1="26547" x2="34799" y2="28176"/>
                        <a14:backgroundMark x1="97802" y1="65472" x2="99634" y2="65472"/>
                        <a14:backgroundMark x1="99634" y1="59446" x2="94505" y2="622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28043" y="2024511"/>
            <a:ext cx="1997810" cy="4494285"/>
          </a:xfrm>
          <a:prstGeom prst="rect">
            <a:avLst/>
          </a:prstGeom>
        </p:spPr>
      </p:pic>
      <p:pic>
        <p:nvPicPr>
          <p:cNvPr id="16387" name="Picture 11" descr="MCj03561630000[1]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2574375" flipH="1">
            <a:off x="208027" y="4598760"/>
            <a:ext cx="1415773" cy="891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12" descr="MCj03561630000[1]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2574375" flipH="1">
            <a:off x="6209806" y="5232114"/>
            <a:ext cx="1415773" cy="891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13" descr="MCj03561630000[1]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2574375" flipH="1">
            <a:off x="5877304" y="4588618"/>
            <a:ext cx="1415773" cy="891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16" descr="MCj03561630000[1]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2574375" flipH="1">
            <a:off x="4488199" y="4822416"/>
            <a:ext cx="1415773" cy="891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176" y="6139793"/>
            <a:ext cx="9136824" cy="684359"/>
          </a:xfrm>
          <a:noFill/>
        </p:spPr>
        <p:txBody>
          <a:bodyPr>
            <a:noAutofit/>
          </a:bodyPr>
          <a:lstStyle/>
          <a:p>
            <a:pPr algn="ctr">
              <a:lnSpc>
                <a:spcPts val="3840"/>
              </a:lnSpc>
              <a:spcBef>
                <a:spcPts val="0"/>
              </a:spcBef>
              <a:buNone/>
            </a:pPr>
            <a:r>
              <a:rPr lang="en-US" dirty="0">
                <a:latin typeface="Arial" charset="0"/>
              </a:rPr>
              <a:t>Read Exodus 8:13-15</a:t>
            </a:r>
          </a:p>
        </p:txBody>
      </p:sp>
      <p:pic>
        <p:nvPicPr>
          <p:cNvPr id="16401" name="Picture 21" descr="MCj03561630000[1]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332630">
            <a:off x="1069451" y="4709969"/>
            <a:ext cx="1464287" cy="891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5" name="Picture 29" descr="MCj03561630000[1]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332630">
            <a:off x="3136948" y="4637259"/>
            <a:ext cx="1464287" cy="891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6" name="Picture 30" descr="MCj03561630000[1]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2574375" flipH="1">
            <a:off x="5132724" y="5165320"/>
            <a:ext cx="1781037" cy="1120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2" name="Picture 20" descr="MCj03561630000[1]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332630">
            <a:off x="7748809" y="5410545"/>
            <a:ext cx="1464287" cy="891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 descr="MCj03561630000[1]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2574375" flipH="1">
            <a:off x="1194759" y="4849055"/>
            <a:ext cx="1415773" cy="891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1" descr="MCj03561630000[1]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332630">
            <a:off x="-25268" y="4297198"/>
            <a:ext cx="1464287" cy="891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9" descr="MCj03561630000[1]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332630">
            <a:off x="2042229" y="4224488"/>
            <a:ext cx="1464287" cy="891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3" descr="MCj03561630000[1]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2574375" flipH="1">
            <a:off x="1322360" y="4419415"/>
            <a:ext cx="1415773" cy="891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1" descr="MCj03561630000[1]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332630">
            <a:off x="102333" y="3867558"/>
            <a:ext cx="1464287" cy="891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9" descr="MCj03561630000[1]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332630">
            <a:off x="2169830" y="3794848"/>
            <a:ext cx="1464287" cy="891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3" descr="MCj03561630000[1]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2574375" flipH="1">
            <a:off x="1316917" y="4895403"/>
            <a:ext cx="1415773" cy="891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1" descr="MCj03561630000[1]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332630">
            <a:off x="96890" y="4343546"/>
            <a:ext cx="1464287" cy="891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9" descr="MCj03561630000[1]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332630">
            <a:off x="2164387" y="4270836"/>
            <a:ext cx="1464287" cy="891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13" descr="MCj03561630000[1]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2574375" flipH="1">
            <a:off x="1922402" y="4594211"/>
            <a:ext cx="1415773" cy="891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1" descr="MCj03561630000[1]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332630">
            <a:off x="702375" y="4042354"/>
            <a:ext cx="1464287" cy="891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9" descr="MCj03561630000[1]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332630">
            <a:off x="2769872" y="3969644"/>
            <a:ext cx="1464287" cy="891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reeform 1"/>
          <p:cNvSpPr/>
          <p:nvPr/>
        </p:nvSpPr>
        <p:spPr>
          <a:xfrm>
            <a:off x="3553318" y="4081288"/>
            <a:ext cx="311225" cy="812879"/>
          </a:xfrm>
          <a:custGeom>
            <a:avLst/>
            <a:gdLst>
              <a:gd name="connsiteX0" fmla="*/ 0 w 109264"/>
              <a:gd name="connsiteY0" fmla="*/ 450376 h 450376"/>
              <a:gd name="connsiteX1" fmla="*/ 13647 w 109264"/>
              <a:gd name="connsiteY1" fmla="*/ 382137 h 450376"/>
              <a:gd name="connsiteX2" fmla="*/ 95534 w 109264"/>
              <a:gd name="connsiteY2" fmla="*/ 354842 h 450376"/>
              <a:gd name="connsiteX3" fmla="*/ 81886 w 109264"/>
              <a:gd name="connsiteY3" fmla="*/ 272955 h 450376"/>
              <a:gd name="connsiteX4" fmla="*/ 0 w 109264"/>
              <a:gd name="connsiteY4" fmla="*/ 218364 h 450376"/>
              <a:gd name="connsiteX5" fmla="*/ 81886 w 109264"/>
              <a:gd name="connsiteY5" fmla="*/ 177421 h 450376"/>
              <a:gd name="connsiteX6" fmla="*/ 40943 w 109264"/>
              <a:gd name="connsiteY6" fmla="*/ 150125 h 450376"/>
              <a:gd name="connsiteX7" fmla="*/ 27295 w 109264"/>
              <a:gd name="connsiteY7" fmla="*/ 27295 h 450376"/>
              <a:gd name="connsiteX8" fmla="*/ 68238 w 109264"/>
              <a:gd name="connsiteY8" fmla="*/ 0 h 450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264" h="450376">
                <a:moveTo>
                  <a:pt x="0" y="450376"/>
                </a:moveTo>
                <a:cubicBezTo>
                  <a:pt x="4549" y="427630"/>
                  <a:pt x="-2756" y="398540"/>
                  <a:pt x="13647" y="382137"/>
                </a:cubicBezTo>
                <a:cubicBezTo>
                  <a:pt x="33992" y="361792"/>
                  <a:pt x="95534" y="354842"/>
                  <a:pt x="95534" y="354842"/>
                </a:cubicBezTo>
                <a:cubicBezTo>
                  <a:pt x="109379" y="313307"/>
                  <a:pt x="122852" y="308800"/>
                  <a:pt x="81886" y="272955"/>
                </a:cubicBezTo>
                <a:cubicBezTo>
                  <a:pt x="57198" y="251353"/>
                  <a:pt x="0" y="218364"/>
                  <a:pt x="0" y="218364"/>
                </a:cubicBezTo>
                <a:cubicBezTo>
                  <a:pt x="10096" y="214999"/>
                  <a:pt x="81886" y="195058"/>
                  <a:pt x="81886" y="177421"/>
                </a:cubicBezTo>
                <a:cubicBezTo>
                  <a:pt x="81886" y="161018"/>
                  <a:pt x="54591" y="159224"/>
                  <a:pt x="40943" y="150125"/>
                </a:cubicBezTo>
                <a:cubicBezTo>
                  <a:pt x="31844" y="122829"/>
                  <a:pt x="-6825" y="61415"/>
                  <a:pt x="27295" y="27295"/>
                </a:cubicBezTo>
                <a:cubicBezTo>
                  <a:pt x="72554" y="-17964"/>
                  <a:pt x="68238" y="37576"/>
                  <a:pt x="68238" y="0"/>
                </a:cubicBezTo>
              </a:path>
            </a:pathLst>
          </a:custGeom>
          <a:noFill/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eform 26"/>
          <p:cNvSpPr/>
          <p:nvPr/>
        </p:nvSpPr>
        <p:spPr>
          <a:xfrm>
            <a:off x="1507123" y="3812920"/>
            <a:ext cx="311225" cy="812879"/>
          </a:xfrm>
          <a:custGeom>
            <a:avLst/>
            <a:gdLst>
              <a:gd name="connsiteX0" fmla="*/ 0 w 109264"/>
              <a:gd name="connsiteY0" fmla="*/ 450376 h 450376"/>
              <a:gd name="connsiteX1" fmla="*/ 13647 w 109264"/>
              <a:gd name="connsiteY1" fmla="*/ 382137 h 450376"/>
              <a:gd name="connsiteX2" fmla="*/ 95534 w 109264"/>
              <a:gd name="connsiteY2" fmla="*/ 354842 h 450376"/>
              <a:gd name="connsiteX3" fmla="*/ 81886 w 109264"/>
              <a:gd name="connsiteY3" fmla="*/ 272955 h 450376"/>
              <a:gd name="connsiteX4" fmla="*/ 0 w 109264"/>
              <a:gd name="connsiteY4" fmla="*/ 218364 h 450376"/>
              <a:gd name="connsiteX5" fmla="*/ 81886 w 109264"/>
              <a:gd name="connsiteY5" fmla="*/ 177421 h 450376"/>
              <a:gd name="connsiteX6" fmla="*/ 40943 w 109264"/>
              <a:gd name="connsiteY6" fmla="*/ 150125 h 450376"/>
              <a:gd name="connsiteX7" fmla="*/ 27295 w 109264"/>
              <a:gd name="connsiteY7" fmla="*/ 27295 h 450376"/>
              <a:gd name="connsiteX8" fmla="*/ 68238 w 109264"/>
              <a:gd name="connsiteY8" fmla="*/ 0 h 450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264" h="450376">
                <a:moveTo>
                  <a:pt x="0" y="450376"/>
                </a:moveTo>
                <a:cubicBezTo>
                  <a:pt x="4549" y="427630"/>
                  <a:pt x="-2756" y="398540"/>
                  <a:pt x="13647" y="382137"/>
                </a:cubicBezTo>
                <a:cubicBezTo>
                  <a:pt x="33992" y="361792"/>
                  <a:pt x="95534" y="354842"/>
                  <a:pt x="95534" y="354842"/>
                </a:cubicBezTo>
                <a:cubicBezTo>
                  <a:pt x="109379" y="313307"/>
                  <a:pt x="122852" y="308800"/>
                  <a:pt x="81886" y="272955"/>
                </a:cubicBezTo>
                <a:cubicBezTo>
                  <a:pt x="57198" y="251353"/>
                  <a:pt x="0" y="218364"/>
                  <a:pt x="0" y="218364"/>
                </a:cubicBezTo>
                <a:cubicBezTo>
                  <a:pt x="10096" y="214999"/>
                  <a:pt x="81886" y="195058"/>
                  <a:pt x="81886" y="177421"/>
                </a:cubicBezTo>
                <a:cubicBezTo>
                  <a:pt x="81886" y="161018"/>
                  <a:pt x="54591" y="159224"/>
                  <a:pt x="40943" y="150125"/>
                </a:cubicBezTo>
                <a:cubicBezTo>
                  <a:pt x="31844" y="122829"/>
                  <a:pt x="-6825" y="61415"/>
                  <a:pt x="27295" y="27295"/>
                </a:cubicBezTo>
                <a:cubicBezTo>
                  <a:pt x="72554" y="-17964"/>
                  <a:pt x="68238" y="37576"/>
                  <a:pt x="68238" y="0"/>
                </a:cubicBezTo>
              </a:path>
            </a:pathLst>
          </a:custGeom>
          <a:noFill/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27"/>
          <p:cNvSpPr/>
          <p:nvPr/>
        </p:nvSpPr>
        <p:spPr>
          <a:xfrm>
            <a:off x="2831573" y="3486383"/>
            <a:ext cx="311225" cy="812879"/>
          </a:xfrm>
          <a:custGeom>
            <a:avLst/>
            <a:gdLst>
              <a:gd name="connsiteX0" fmla="*/ 0 w 109264"/>
              <a:gd name="connsiteY0" fmla="*/ 450376 h 450376"/>
              <a:gd name="connsiteX1" fmla="*/ 13647 w 109264"/>
              <a:gd name="connsiteY1" fmla="*/ 382137 h 450376"/>
              <a:gd name="connsiteX2" fmla="*/ 95534 w 109264"/>
              <a:gd name="connsiteY2" fmla="*/ 354842 h 450376"/>
              <a:gd name="connsiteX3" fmla="*/ 81886 w 109264"/>
              <a:gd name="connsiteY3" fmla="*/ 272955 h 450376"/>
              <a:gd name="connsiteX4" fmla="*/ 0 w 109264"/>
              <a:gd name="connsiteY4" fmla="*/ 218364 h 450376"/>
              <a:gd name="connsiteX5" fmla="*/ 81886 w 109264"/>
              <a:gd name="connsiteY5" fmla="*/ 177421 h 450376"/>
              <a:gd name="connsiteX6" fmla="*/ 40943 w 109264"/>
              <a:gd name="connsiteY6" fmla="*/ 150125 h 450376"/>
              <a:gd name="connsiteX7" fmla="*/ 27295 w 109264"/>
              <a:gd name="connsiteY7" fmla="*/ 27295 h 450376"/>
              <a:gd name="connsiteX8" fmla="*/ 68238 w 109264"/>
              <a:gd name="connsiteY8" fmla="*/ 0 h 450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264" h="450376">
                <a:moveTo>
                  <a:pt x="0" y="450376"/>
                </a:moveTo>
                <a:cubicBezTo>
                  <a:pt x="4549" y="427630"/>
                  <a:pt x="-2756" y="398540"/>
                  <a:pt x="13647" y="382137"/>
                </a:cubicBezTo>
                <a:cubicBezTo>
                  <a:pt x="33992" y="361792"/>
                  <a:pt x="95534" y="354842"/>
                  <a:pt x="95534" y="354842"/>
                </a:cubicBezTo>
                <a:cubicBezTo>
                  <a:pt x="109379" y="313307"/>
                  <a:pt x="122852" y="308800"/>
                  <a:pt x="81886" y="272955"/>
                </a:cubicBezTo>
                <a:cubicBezTo>
                  <a:pt x="57198" y="251353"/>
                  <a:pt x="0" y="218364"/>
                  <a:pt x="0" y="218364"/>
                </a:cubicBezTo>
                <a:cubicBezTo>
                  <a:pt x="10096" y="214999"/>
                  <a:pt x="81886" y="195058"/>
                  <a:pt x="81886" y="177421"/>
                </a:cubicBezTo>
                <a:cubicBezTo>
                  <a:pt x="81886" y="161018"/>
                  <a:pt x="54591" y="159224"/>
                  <a:pt x="40943" y="150125"/>
                </a:cubicBezTo>
                <a:cubicBezTo>
                  <a:pt x="31844" y="122829"/>
                  <a:pt x="-6825" y="61415"/>
                  <a:pt x="27295" y="27295"/>
                </a:cubicBezTo>
                <a:cubicBezTo>
                  <a:pt x="72554" y="-17964"/>
                  <a:pt x="68238" y="37576"/>
                  <a:pt x="68238" y="0"/>
                </a:cubicBezTo>
              </a:path>
            </a:pathLst>
          </a:custGeom>
          <a:noFill/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 28"/>
          <p:cNvSpPr/>
          <p:nvPr/>
        </p:nvSpPr>
        <p:spPr>
          <a:xfrm>
            <a:off x="8692666" y="4502546"/>
            <a:ext cx="311225" cy="812879"/>
          </a:xfrm>
          <a:custGeom>
            <a:avLst/>
            <a:gdLst>
              <a:gd name="connsiteX0" fmla="*/ 0 w 109264"/>
              <a:gd name="connsiteY0" fmla="*/ 450376 h 450376"/>
              <a:gd name="connsiteX1" fmla="*/ 13647 w 109264"/>
              <a:gd name="connsiteY1" fmla="*/ 382137 h 450376"/>
              <a:gd name="connsiteX2" fmla="*/ 95534 w 109264"/>
              <a:gd name="connsiteY2" fmla="*/ 354842 h 450376"/>
              <a:gd name="connsiteX3" fmla="*/ 81886 w 109264"/>
              <a:gd name="connsiteY3" fmla="*/ 272955 h 450376"/>
              <a:gd name="connsiteX4" fmla="*/ 0 w 109264"/>
              <a:gd name="connsiteY4" fmla="*/ 218364 h 450376"/>
              <a:gd name="connsiteX5" fmla="*/ 81886 w 109264"/>
              <a:gd name="connsiteY5" fmla="*/ 177421 h 450376"/>
              <a:gd name="connsiteX6" fmla="*/ 40943 w 109264"/>
              <a:gd name="connsiteY6" fmla="*/ 150125 h 450376"/>
              <a:gd name="connsiteX7" fmla="*/ 27295 w 109264"/>
              <a:gd name="connsiteY7" fmla="*/ 27295 h 450376"/>
              <a:gd name="connsiteX8" fmla="*/ 68238 w 109264"/>
              <a:gd name="connsiteY8" fmla="*/ 0 h 450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264" h="450376">
                <a:moveTo>
                  <a:pt x="0" y="450376"/>
                </a:moveTo>
                <a:cubicBezTo>
                  <a:pt x="4549" y="427630"/>
                  <a:pt x="-2756" y="398540"/>
                  <a:pt x="13647" y="382137"/>
                </a:cubicBezTo>
                <a:cubicBezTo>
                  <a:pt x="33992" y="361792"/>
                  <a:pt x="95534" y="354842"/>
                  <a:pt x="95534" y="354842"/>
                </a:cubicBezTo>
                <a:cubicBezTo>
                  <a:pt x="109379" y="313307"/>
                  <a:pt x="122852" y="308800"/>
                  <a:pt x="81886" y="272955"/>
                </a:cubicBezTo>
                <a:cubicBezTo>
                  <a:pt x="57198" y="251353"/>
                  <a:pt x="0" y="218364"/>
                  <a:pt x="0" y="218364"/>
                </a:cubicBezTo>
                <a:cubicBezTo>
                  <a:pt x="10096" y="214999"/>
                  <a:pt x="81886" y="195058"/>
                  <a:pt x="81886" y="177421"/>
                </a:cubicBezTo>
                <a:cubicBezTo>
                  <a:pt x="81886" y="161018"/>
                  <a:pt x="54591" y="159224"/>
                  <a:pt x="40943" y="150125"/>
                </a:cubicBezTo>
                <a:cubicBezTo>
                  <a:pt x="31844" y="122829"/>
                  <a:pt x="-6825" y="61415"/>
                  <a:pt x="27295" y="27295"/>
                </a:cubicBezTo>
                <a:cubicBezTo>
                  <a:pt x="72554" y="-17964"/>
                  <a:pt x="68238" y="37576"/>
                  <a:pt x="68238" y="0"/>
                </a:cubicBezTo>
              </a:path>
            </a:pathLst>
          </a:custGeom>
          <a:noFill/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 29"/>
          <p:cNvSpPr/>
          <p:nvPr/>
        </p:nvSpPr>
        <p:spPr>
          <a:xfrm>
            <a:off x="5263401" y="4271654"/>
            <a:ext cx="311225" cy="812879"/>
          </a:xfrm>
          <a:custGeom>
            <a:avLst/>
            <a:gdLst>
              <a:gd name="connsiteX0" fmla="*/ 0 w 109264"/>
              <a:gd name="connsiteY0" fmla="*/ 450376 h 450376"/>
              <a:gd name="connsiteX1" fmla="*/ 13647 w 109264"/>
              <a:gd name="connsiteY1" fmla="*/ 382137 h 450376"/>
              <a:gd name="connsiteX2" fmla="*/ 95534 w 109264"/>
              <a:gd name="connsiteY2" fmla="*/ 354842 h 450376"/>
              <a:gd name="connsiteX3" fmla="*/ 81886 w 109264"/>
              <a:gd name="connsiteY3" fmla="*/ 272955 h 450376"/>
              <a:gd name="connsiteX4" fmla="*/ 0 w 109264"/>
              <a:gd name="connsiteY4" fmla="*/ 218364 h 450376"/>
              <a:gd name="connsiteX5" fmla="*/ 81886 w 109264"/>
              <a:gd name="connsiteY5" fmla="*/ 177421 h 450376"/>
              <a:gd name="connsiteX6" fmla="*/ 40943 w 109264"/>
              <a:gd name="connsiteY6" fmla="*/ 150125 h 450376"/>
              <a:gd name="connsiteX7" fmla="*/ 27295 w 109264"/>
              <a:gd name="connsiteY7" fmla="*/ 27295 h 450376"/>
              <a:gd name="connsiteX8" fmla="*/ 68238 w 109264"/>
              <a:gd name="connsiteY8" fmla="*/ 0 h 450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264" h="450376">
                <a:moveTo>
                  <a:pt x="0" y="450376"/>
                </a:moveTo>
                <a:cubicBezTo>
                  <a:pt x="4549" y="427630"/>
                  <a:pt x="-2756" y="398540"/>
                  <a:pt x="13647" y="382137"/>
                </a:cubicBezTo>
                <a:cubicBezTo>
                  <a:pt x="33992" y="361792"/>
                  <a:pt x="95534" y="354842"/>
                  <a:pt x="95534" y="354842"/>
                </a:cubicBezTo>
                <a:cubicBezTo>
                  <a:pt x="109379" y="313307"/>
                  <a:pt x="122852" y="308800"/>
                  <a:pt x="81886" y="272955"/>
                </a:cubicBezTo>
                <a:cubicBezTo>
                  <a:pt x="57198" y="251353"/>
                  <a:pt x="0" y="218364"/>
                  <a:pt x="0" y="218364"/>
                </a:cubicBezTo>
                <a:cubicBezTo>
                  <a:pt x="10096" y="214999"/>
                  <a:pt x="81886" y="195058"/>
                  <a:pt x="81886" y="177421"/>
                </a:cubicBezTo>
                <a:cubicBezTo>
                  <a:pt x="81886" y="161018"/>
                  <a:pt x="54591" y="159224"/>
                  <a:pt x="40943" y="150125"/>
                </a:cubicBezTo>
                <a:cubicBezTo>
                  <a:pt x="31844" y="122829"/>
                  <a:pt x="-6825" y="61415"/>
                  <a:pt x="27295" y="27295"/>
                </a:cubicBezTo>
                <a:cubicBezTo>
                  <a:pt x="72554" y="-17964"/>
                  <a:pt x="68238" y="37576"/>
                  <a:pt x="68238" y="0"/>
                </a:cubicBezTo>
              </a:path>
            </a:pathLst>
          </a:custGeom>
          <a:noFill/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reeform 30"/>
          <p:cNvSpPr/>
          <p:nvPr/>
        </p:nvSpPr>
        <p:spPr>
          <a:xfrm>
            <a:off x="73539" y="3486383"/>
            <a:ext cx="311225" cy="812879"/>
          </a:xfrm>
          <a:custGeom>
            <a:avLst/>
            <a:gdLst>
              <a:gd name="connsiteX0" fmla="*/ 0 w 109264"/>
              <a:gd name="connsiteY0" fmla="*/ 450376 h 450376"/>
              <a:gd name="connsiteX1" fmla="*/ 13647 w 109264"/>
              <a:gd name="connsiteY1" fmla="*/ 382137 h 450376"/>
              <a:gd name="connsiteX2" fmla="*/ 95534 w 109264"/>
              <a:gd name="connsiteY2" fmla="*/ 354842 h 450376"/>
              <a:gd name="connsiteX3" fmla="*/ 81886 w 109264"/>
              <a:gd name="connsiteY3" fmla="*/ 272955 h 450376"/>
              <a:gd name="connsiteX4" fmla="*/ 0 w 109264"/>
              <a:gd name="connsiteY4" fmla="*/ 218364 h 450376"/>
              <a:gd name="connsiteX5" fmla="*/ 81886 w 109264"/>
              <a:gd name="connsiteY5" fmla="*/ 177421 h 450376"/>
              <a:gd name="connsiteX6" fmla="*/ 40943 w 109264"/>
              <a:gd name="connsiteY6" fmla="*/ 150125 h 450376"/>
              <a:gd name="connsiteX7" fmla="*/ 27295 w 109264"/>
              <a:gd name="connsiteY7" fmla="*/ 27295 h 450376"/>
              <a:gd name="connsiteX8" fmla="*/ 68238 w 109264"/>
              <a:gd name="connsiteY8" fmla="*/ 0 h 450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264" h="450376">
                <a:moveTo>
                  <a:pt x="0" y="450376"/>
                </a:moveTo>
                <a:cubicBezTo>
                  <a:pt x="4549" y="427630"/>
                  <a:pt x="-2756" y="398540"/>
                  <a:pt x="13647" y="382137"/>
                </a:cubicBezTo>
                <a:cubicBezTo>
                  <a:pt x="33992" y="361792"/>
                  <a:pt x="95534" y="354842"/>
                  <a:pt x="95534" y="354842"/>
                </a:cubicBezTo>
                <a:cubicBezTo>
                  <a:pt x="109379" y="313307"/>
                  <a:pt x="122852" y="308800"/>
                  <a:pt x="81886" y="272955"/>
                </a:cubicBezTo>
                <a:cubicBezTo>
                  <a:pt x="57198" y="251353"/>
                  <a:pt x="0" y="218364"/>
                  <a:pt x="0" y="218364"/>
                </a:cubicBezTo>
                <a:cubicBezTo>
                  <a:pt x="10096" y="214999"/>
                  <a:pt x="81886" y="195058"/>
                  <a:pt x="81886" y="177421"/>
                </a:cubicBezTo>
                <a:cubicBezTo>
                  <a:pt x="81886" y="161018"/>
                  <a:pt x="54591" y="159224"/>
                  <a:pt x="40943" y="150125"/>
                </a:cubicBezTo>
                <a:cubicBezTo>
                  <a:pt x="31844" y="122829"/>
                  <a:pt x="-6825" y="61415"/>
                  <a:pt x="27295" y="27295"/>
                </a:cubicBezTo>
                <a:cubicBezTo>
                  <a:pt x="72554" y="-17964"/>
                  <a:pt x="68238" y="37576"/>
                  <a:pt x="68238" y="0"/>
                </a:cubicBezTo>
              </a:path>
            </a:pathLst>
          </a:custGeom>
          <a:noFill/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reeform 31"/>
          <p:cNvSpPr/>
          <p:nvPr/>
        </p:nvSpPr>
        <p:spPr>
          <a:xfrm>
            <a:off x="936102" y="3787574"/>
            <a:ext cx="311225" cy="812879"/>
          </a:xfrm>
          <a:custGeom>
            <a:avLst/>
            <a:gdLst>
              <a:gd name="connsiteX0" fmla="*/ 0 w 109264"/>
              <a:gd name="connsiteY0" fmla="*/ 450376 h 450376"/>
              <a:gd name="connsiteX1" fmla="*/ 13647 w 109264"/>
              <a:gd name="connsiteY1" fmla="*/ 382137 h 450376"/>
              <a:gd name="connsiteX2" fmla="*/ 95534 w 109264"/>
              <a:gd name="connsiteY2" fmla="*/ 354842 h 450376"/>
              <a:gd name="connsiteX3" fmla="*/ 81886 w 109264"/>
              <a:gd name="connsiteY3" fmla="*/ 272955 h 450376"/>
              <a:gd name="connsiteX4" fmla="*/ 0 w 109264"/>
              <a:gd name="connsiteY4" fmla="*/ 218364 h 450376"/>
              <a:gd name="connsiteX5" fmla="*/ 81886 w 109264"/>
              <a:gd name="connsiteY5" fmla="*/ 177421 h 450376"/>
              <a:gd name="connsiteX6" fmla="*/ 40943 w 109264"/>
              <a:gd name="connsiteY6" fmla="*/ 150125 h 450376"/>
              <a:gd name="connsiteX7" fmla="*/ 27295 w 109264"/>
              <a:gd name="connsiteY7" fmla="*/ 27295 h 450376"/>
              <a:gd name="connsiteX8" fmla="*/ 68238 w 109264"/>
              <a:gd name="connsiteY8" fmla="*/ 0 h 450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264" h="450376">
                <a:moveTo>
                  <a:pt x="0" y="450376"/>
                </a:moveTo>
                <a:cubicBezTo>
                  <a:pt x="4549" y="427630"/>
                  <a:pt x="-2756" y="398540"/>
                  <a:pt x="13647" y="382137"/>
                </a:cubicBezTo>
                <a:cubicBezTo>
                  <a:pt x="33992" y="361792"/>
                  <a:pt x="95534" y="354842"/>
                  <a:pt x="95534" y="354842"/>
                </a:cubicBezTo>
                <a:cubicBezTo>
                  <a:pt x="109379" y="313307"/>
                  <a:pt x="122852" y="308800"/>
                  <a:pt x="81886" y="272955"/>
                </a:cubicBezTo>
                <a:cubicBezTo>
                  <a:pt x="57198" y="251353"/>
                  <a:pt x="0" y="218364"/>
                  <a:pt x="0" y="218364"/>
                </a:cubicBezTo>
                <a:cubicBezTo>
                  <a:pt x="10096" y="214999"/>
                  <a:pt x="81886" y="195058"/>
                  <a:pt x="81886" y="177421"/>
                </a:cubicBezTo>
                <a:cubicBezTo>
                  <a:pt x="81886" y="161018"/>
                  <a:pt x="54591" y="159224"/>
                  <a:pt x="40943" y="150125"/>
                </a:cubicBezTo>
                <a:cubicBezTo>
                  <a:pt x="31844" y="122829"/>
                  <a:pt x="-6825" y="61415"/>
                  <a:pt x="27295" y="27295"/>
                </a:cubicBezTo>
                <a:cubicBezTo>
                  <a:pt x="72554" y="-17964"/>
                  <a:pt x="68238" y="37576"/>
                  <a:pt x="68238" y="0"/>
                </a:cubicBezTo>
              </a:path>
            </a:pathLst>
          </a:custGeom>
          <a:noFill/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Freeform 33"/>
          <p:cNvSpPr/>
          <p:nvPr/>
        </p:nvSpPr>
        <p:spPr>
          <a:xfrm>
            <a:off x="2658262" y="4444625"/>
            <a:ext cx="311225" cy="812879"/>
          </a:xfrm>
          <a:custGeom>
            <a:avLst/>
            <a:gdLst>
              <a:gd name="connsiteX0" fmla="*/ 0 w 109264"/>
              <a:gd name="connsiteY0" fmla="*/ 450376 h 450376"/>
              <a:gd name="connsiteX1" fmla="*/ 13647 w 109264"/>
              <a:gd name="connsiteY1" fmla="*/ 382137 h 450376"/>
              <a:gd name="connsiteX2" fmla="*/ 95534 w 109264"/>
              <a:gd name="connsiteY2" fmla="*/ 354842 h 450376"/>
              <a:gd name="connsiteX3" fmla="*/ 81886 w 109264"/>
              <a:gd name="connsiteY3" fmla="*/ 272955 h 450376"/>
              <a:gd name="connsiteX4" fmla="*/ 0 w 109264"/>
              <a:gd name="connsiteY4" fmla="*/ 218364 h 450376"/>
              <a:gd name="connsiteX5" fmla="*/ 81886 w 109264"/>
              <a:gd name="connsiteY5" fmla="*/ 177421 h 450376"/>
              <a:gd name="connsiteX6" fmla="*/ 40943 w 109264"/>
              <a:gd name="connsiteY6" fmla="*/ 150125 h 450376"/>
              <a:gd name="connsiteX7" fmla="*/ 27295 w 109264"/>
              <a:gd name="connsiteY7" fmla="*/ 27295 h 450376"/>
              <a:gd name="connsiteX8" fmla="*/ 68238 w 109264"/>
              <a:gd name="connsiteY8" fmla="*/ 0 h 450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264" h="450376">
                <a:moveTo>
                  <a:pt x="0" y="450376"/>
                </a:moveTo>
                <a:cubicBezTo>
                  <a:pt x="4549" y="427630"/>
                  <a:pt x="-2756" y="398540"/>
                  <a:pt x="13647" y="382137"/>
                </a:cubicBezTo>
                <a:cubicBezTo>
                  <a:pt x="33992" y="361792"/>
                  <a:pt x="95534" y="354842"/>
                  <a:pt x="95534" y="354842"/>
                </a:cubicBezTo>
                <a:cubicBezTo>
                  <a:pt x="109379" y="313307"/>
                  <a:pt x="122852" y="308800"/>
                  <a:pt x="81886" y="272955"/>
                </a:cubicBezTo>
                <a:cubicBezTo>
                  <a:pt x="57198" y="251353"/>
                  <a:pt x="0" y="218364"/>
                  <a:pt x="0" y="218364"/>
                </a:cubicBezTo>
                <a:cubicBezTo>
                  <a:pt x="10096" y="214999"/>
                  <a:pt x="81886" y="195058"/>
                  <a:pt x="81886" y="177421"/>
                </a:cubicBezTo>
                <a:cubicBezTo>
                  <a:pt x="81886" y="161018"/>
                  <a:pt x="54591" y="159224"/>
                  <a:pt x="40943" y="150125"/>
                </a:cubicBezTo>
                <a:cubicBezTo>
                  <a:pt x="31844" y="122829"/>
                  <a:pt x="-6825" y="61415"/>
                  <a:pt x="27295" y="27295"/>
                </a:cubicBezTo>
                <a:cubicBezTo>
                  <a:pt x="72554" y="-17964"/>
                  <a:pt x="68238" y="37576"/>
                  <a:pt x="68238" y="0"/>
                </a:cubicBezTo>
              </a:path>
            </a:pathLst>
          </a:custGeom>
          <a:noFill/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reeform 34"/>
          <p:cNvSpPr/>
          <p:nvPr/>
        </p:nvSpPr>
        <p:spPr>
          <a:xfrm>
            <a:off x="6585190" y="3820781"/>
            <a:ext cx="311225" cy="812879"/>
          </a:xfrm>
          <a:custGeom>
            <a:avLst/>
            <a:gdLst>
              <a:gd name="connsiteX0" fmla="*/ 0 w 109264"/>
              <a:gd name="connsiteY0" fmla="*/ 450376 h 450376"/>
              <a:gd name="connsiteX1" fmla="*/ 13647 w 109264"/>
              <a:gd name="connsiteY1" fmla="*/ 382137 h 450376"/>
              <a:gd name="connsiteX2" fmla="*/ 95534 w 109264"/>
              <a:gd name="connsiteY2" fmla="*/ 354842 h 450376"/>
              <a:gd name="connsiteX3" fmla="*/ 81886 w 109264"/>
              <a:gd name="connsiteY3" fmla="*/ 272955 h 450376"/>
              <a:gd name="connsiteX4" fmla="*/ 0 w 109264"/>
              <a:gd name="connsiteY4" fmla="*/ 218364 h 450376"/>
              <a:gd name="connsiteX5" fmla="*/ 81886 w 109264"/>
              <a:gd name="connsiteY5" fmla="*/ 177421 h 450376"/>
              <a:gd name="connsiteX6" fmla="*/ 40943 w 109264"/>
              <a:gd name="connsiteY6" fmla="*/ 150125 h 450376"/>
              <a:gd name="connsiteX7" fmla="*/ 27295 w 109264"/>
              <a:gd name="connsiteY7" fmla="*/ 27295 h 450376"/>
              <a:gd name="connsiteX8" fmla="*/ 68238 w 109264"/>
              <a:gd name="connsiteY8" fmla="*/ 0 h 450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264" h="450376">
                <a:moveTo>
                  <a:pt x="0" y="450376"/>
                </a:moveTo>
                <a:cubicBezTo>
                  <a:pt x="4549" y="427630"/>
                  <a:pt x="-2756" y="398540"/>
                  <a:pt x="13647" y="382137"/>
                </a:cubicBezTo>
                <a:cubicBezTo>
                  <a:pt x="33992" y="361792"/>
                  <a:pt x="95534" y="354842"/>
                  <a:pt x="95534" y="354842"/>
                </a:cubicBezTo>
                <a:cubicBezTo>
                  <a:pt x="109379" y="313307"/>
                  <a:pt x="122852" y="308800"/>
                  <a:pt x="81886" y="272955"/>
                </a:cubicBezTo>
                <a:cubicBezTo>
                  <a:pt x="57198" y="251353"/>
                  <a:pt x="0" y="218364"/>
                  <a:pt x="0" y="218364"/>
                </a:cubicBezTo>
                <a:cubicBezTo>
                  <a:pt x="10096" y="214999"/>
                  <a:pt x="81886" y="195058"/>
                  <a:pt x="81886" y="177421"/>
                </a:cubicBezTo>
                <a:cubicBezTo>
                  <a:pt x="81886" y="161018"/>
                  <a:pt x="54591" y="159224"/>
                  <a:pt x="40943" y="150125"/>
                </a:cubicBezTo>
                <a:cubicBezTo>
                  <a:pt x="31844" y="122829"/>
                  <a:pt x="-6825" y="61415"/>
                  <a:pt x="27295" y="27295"/>
                </a:cubicBezTo>
                <a:cubicBezTo>
                  <a:pt x="72554" y="-17964"/>
                  <a:pt x="68238" y="37576"/>
                  <a:pt x="68238" y="0"/>
                </a:cubicBezTo>
              </a:path>
            </a:pathLst>
          </a:custGeom>
          <a:noFill/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 descr="hard-heart.png">
            <a:extLst>
              <a:ext uri="{FF2B5EF4-FFF2-40B4-BE49-F238E27FC236}">
                <a16:creationId xmlns:a16="http://schemas.microsoft.com/office/drawing/2014/main" id="{D8A63A4A-8E8F-C3A6-9AF2-7B20349C51A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32849" y="4653793"/>
            <a:ext cx="927315" cy="759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3085039"/>
          </a:xfrm>
        </p:spPr>
        <p:txBody>
          <a:bodyPr>
            <a:normAutofit/>
          </a:bodyPr>
          <a:lstStyle/>
          <a:p>
            <a:r>
              <a:rPr lang="en-US" sz="6000" dirty="0"/>
              <a:t>The Plague of Gnats</a:t>
            </a:r>
            <a:br>
              <a:rPr lang="en-US" sz="6000" dirty="0"/>
            </a:br>
            <a:r>
              <a:rPr lang="en-US" sz="3400" dirty="0"/>
              <a:t>Exodus 8:16-19</a:t>
            </a:r>
          </a:p>
        </p:txBody>
      </p:sp>
      <p:pic>
        <p:nvPicPr>
          <p:cNvPr id="3" name="Picture 13" descr="j033647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5874" y="366712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6" descr="j033647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9000" y="274320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1" descr="j033647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05600" y="259080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2" descr="j033647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18330" y="203637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4" descr="j033647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5077" y="4618508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9" descr="j033647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259080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5" descr="j033647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57600" y="289560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 descr="j033647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10813" y="513397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6" descr="j033647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93939" y="421005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1" descr="j033647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0539" y="405765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2" descr="j033647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73269" y="350322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4" descr="j033647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30016" y="6085358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9" descr="j033647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15766" y="4706487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5" descr="j033647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2539" y="436245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3" descr="j033647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28430" y="1630191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6" descr="j033647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556" y="706266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1" descr="j033647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78156" y="553866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2" descr="j033647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0886" y="-564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4" descr="j033647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47633" y="2581574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9" descr="j033647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6556" y="553866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5" descr="j033647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30156" y="858666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06098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ular Callout 1">
            <a:extLst>
              <a:ext uri="{FF2B5EF4-FFF2-40B4-BE49-F238E27FC236}">
                <a16:creationId xmlns:a16="http://schemas.microsoft.com/office/drawing/2014/main" id="{3C89AA55-B6AE-1830-5985-8701388A04A1}"/>
              </a:ext>
            </a:extLst>
          </p:cNvPr>
          <p:cNvSpPr/>
          <p:nvPr/>
        </p:nvSpPr>
        <p:spPr>
          <a:xfrm>
            <a:off x="3367596" y="1033906"/>
            <a:ext cx="3195215" cy="2870469"/>
          </a:xfrm>
          <a:prstGeom prst="wedgeRoundRectCallout">
            <a:avLst>
              <a:gd name="adj1" fmla="val -21496"/>
              <a:gd name="adj2" fmla="val -87897"/>
              <a:gd name="adj3" fmla="val 16667"/>
            </a:avLst>
          </a:prstGeom>
          <a:solidFill>
            <a:schemeClr val="accent3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r>
              <a:rPr lang="en-US" sz="3600" b="1" dirty="0">
                <a:latin typeface="Arial" charset="0"/>
              </a:rPr>
              <a:t>Read Exodus 8:16-17</a:t>
            </a:r>
          </a:p>
        </p:txBody>
      </p:sp>
      <p:pic>
        <p:nvPicPr>
          <p:cNvPr id="5" name="Picture 4" descr="Dust Cloud PNGs for Free Download">
            <a:extLst>
              <a:ext uri="{FF2B5EF4-FFF2-40B4-BE49-F238E27FC236}">
                <a16:creationId xmlns:a16="http://schemas.microsoft.com/office/drawing/2014/main" id="{94804CF3-10E4-0DC6-9DE7-1B242FBE2D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3898" y="4118750"/>
            <a:ext cx="4036823" cy="3333750"/>
          </a:xfrm>
          <a:prstGeom prst="rect">
            <a:avLst/>
          </a:prstGeom>
        </p:spPr>
      </p:pic>
      <p:pic>
        <p:nvPicPr>
          <p:cNvPr id="18435" name="Picture 3" descr="MCj04334620000[1]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677" y="70625"/>
            <a:ext cx="3114675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3" descr="MCj02231810000[1]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2164" y="2903123"/>
            <a:ext cx="1613469" cy="158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6" descr="MCj03826090000[1]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44143" y="139502"/>
            <a:ext cx="2024433" cy="2159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8" descr="MCj03438410000[1]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4920" y="5568067"/>
            <a:ext cx="3395662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7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9895" y="442355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8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13262" y="3846144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Picture 9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38816" y="61912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10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15150" y="652066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Picture 11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58050" y="1298114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12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53400" y="213360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5" name="Picture 13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1485" y="14682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6" name="Picture 14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15670" y="5635568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7" name="Picture 15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685" y="319482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8" name="Picture 16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485" y="106122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9" name="Picture 17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05646" y="3486592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0" name="Picture 18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05485" y="151842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1" name="Picture 19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97330" y="244235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2" name="Picture 20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29285" y="220422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3" name="Picture 21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8685" y="243282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4" name="Picture 22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00685" y="395682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5" name="Picture 23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2085" y="136602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6" name="Picture 24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09450" y="134215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7" name="Picture 25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53200" y="220980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8" name="Picture 26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65860" y="3729689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9" name="Picture 27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01393" y="1691716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0" name="Picture 28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0320" y="6298207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1" name="Picture 29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9685" y="14682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2" name="Picture 30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0085" y="403302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3" name="Picture 31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2751" y="3660487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4" name="Picture 32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4730" y="5479057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5" name="Picture 33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71856" y="2962764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6" name="Picture 34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47482" y="2984368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7" name="Picture 35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81735" y="4600827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8" name="Picture 36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2470" y="5787968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9" name="Picture 37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96050" y="4434266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70" name="Picture 38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67285" y="83262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71" name="Picture 39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29285" y="7062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72" name="Picture 40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3635" y="127077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73" name="Picture 41" descr="j0336479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200" y="175816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7D9DF638-B276-C153-82B3-8AC2B2813E4C}"/>
              </a:ext>
            </a:extLst>
          </p:cNvPr>
          <p:cNvGrpSpPr/>
          <p:nvPr/>
        </p:nvGrpSpPr>
        <p:grpSpPr>
          <a:xfrm flipH="1">
            <a:off x="799384" y="4566425"/>
            <a:ext cx="1818431" cy="3417849"/>
            <a:chOff x="5198101" y="2501257"/>
            <a:chExt cx="2191785" cy="4285991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CE0F8252-6F1F-10B8-8075-7BB4D3D89F6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99149" l="0" r="100000">
                          <a14:foregroundMark x1="25180" y1="87234" x2="23741" y2="96170"/>
                          <a14:foregroundMark x1="18705" y1="47660" x2="48921" y2="47872"/>
                          <a14:foregroundMark x1="48921" y1="47872" x2="64029" y2="46383"/>
                          <a14:backgroundMark x1="0" y1="17234" x2="0" y2="17234"/>
                          <a14:backgroundMark x1="0" y1="19787" x2="5036" y2="20000"/>
                          <a14:backgroundMark x1="0" y1="65532" x2="5036" y2="64681"/>
                          <a14:backgroundMark x1="0" y1="60638" x2="5036" y2="64468"/>
                          <a14:backgroundMark x1="719" y1="35957" x2="0" y2="37021"/>
                          <a14:backgroundMark x1="1439" y1="35957" x2="2158" y2="19787"/>
                          <a14:backgroundMark x1="53237" y1="11915" x2="51799" y2="22340"/>
                          <a14:backgroundMark x1="51799" y1="22340" x2="66187" y2="36596"/>
                          <a14:backgroundMark x1="66187" y1="36596" x2="74820" y2="40000"/>
                          <a14:backgroundMark x1="40288" y1="27234" x2="66187" y2="40638"/>
                          <a14:backgroundMark x1="47482" y1="56170" x2="87050" y2="54681"/>
                          <a14:backgroundMark x1="87050" y1="54681" x2="88489" y2="54468"/>
                          <a14:backgroundMark x1="59712" y1="62766" x2="99281" y2="46809"/>
                          <a14:backgroundMark x1="59712" y1="62979" x2="49640" y2="64681"/>
                          <a14:backgroundMark x1="64029" y1="12979" x2="61871" y2="6383"/>
                          <a14:backgroundMark x1="74101" y1="5106" x2="99281" y2="32128"/>
                          <a14:backgroundMark x1="94245" y1="30213" x2="96403" y2="10213"/>
                          <a14:backgroundMark x1="96403" y1="10213" x2="66906" y2="2340"/>
                          <a14:backgroundMark x1="56115" y1="2340" x2="98561" y2="2340"/>
                          <a14:backgroundMark x1="68345" y1="1064" x2="99281" y2="8511"/>
                          <a14:backgroundMark x1="61151" y1="4894" x2="99281" y2="9149"/>
                          <a14:backgroundMark x1="61151" y1="4894" x2="99281" y2="27234"/>
                          <a14:backgroundMark x1="92806" y1="0" x2="72662" y2="4255"/>
                          <a14:backgroundMark x1="72662" y1="4255" x2="99281" y2="426"/>
                          <a14:backgroundMark x1="99281" y1="96170" x2="91367" y2="97872"/>
                          <a14:backgroundMark x1="97122" y1="57021" x2="99281" y2="7595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198101" y="3546088"/>
              <a:ext cx="946669" cy="3205848"/>
            </a:xfrm>
            <a:prstGeom prst="rect">
              <a:avLst/>
            </a:prstGeom>
          </p:spPr>
        </p:pic>
        <p:pic>
          <p:nvPicPr>
            <p:cNvPr id="4" name="Picture 2">
              <a:extLst>
                <a:ext uri="{FF2B5EF4-FFF2-40B4-BE49-F238E27FC236}">
                  <a16:creationId xmlns:a16="http://schemas.microsoft.com/office/drawing/2014/main" id="{D2E5F166-C286-49AC-9159-9A0655CAA6C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9896" b="98828" l="9961" r="95898">
                          <a14:foregroundMark x1="92871" y1="24089" x2="82910" y2="38021"/>
                          <a14:foregroundMark x1="82910" y1="38021" x2="85059" y2="55208"/>
                          <a14:foregroundMark x1="85059" y1="55208" x2="91602" y2="37240"/>
                          <a14:foregroundMark x1="91602" y1="37240" x2="89844" y2="23698"/>
                          <a14:foregroundMark x1="89844" y1="23698" x2="88672" y2="23047"/>
                          <a14:foregroundMark x1="96582" y1="29557" x2="95020" y2="24089"/>
                          <a14:foregroundMark x1="95020" y1="24089" x2="89746" y2="16276"/>
                          <a14:foregroundMark x1="89746" y1="16276" x2="79297" y2="23177"/>
                          <a14:foregroundMark x1="79297" y1="23177" x2="76758" y2="41667"/>
                          <a14:foregroundMark x1="76758" y1="41667" x2="83398" y2="53516"/>
                          <a14:foregroundMark x1="83398" y1="53516" x2="92871" y2="41016"/>
                          <a14:foregroundMark x1="92871" y1="41016" x2="91895" y2="21484"/>
                          <a14:foregroundMark x1="90723" y1="18750" x2="96191" y2="25911"/>
                          <a14:foregroundMark x1="96191" y1="25911" x2="95996" y2="39714"/>
                          <a14:foregroundMark x1="95996" y1="39714" x2="89844" y2="52474"/>
                          <a14:foregroundMark x1="80566" y1="37630" x2="79492" y2="44792"/>
                          <a14:foregroundMark x1="79492" y1="44792" x2="80762" y2="57682"/>
                          <a14:foregroundMark x1="80762" y1="57682" x2="86230" y2="61328"/>
                          <a14:foregroundMark x1="86230" y1="61328" x2="90137" y2="45703"/>
                          <a14:foregroundMark x1="88965" y1="54818" x2="93555" y2="50000"/>
                          <a14:foregroundMark x1="93555" y1="50000" x2="95605" y2="45703"/>
                          <a14:foregroundMark x1="78906" y1="49349" x2="77051" y2="36198"/>
                          <a14:foregroundMark x1="77051" y1="36198" x2="77441" y2="34505"/>
                          <a14:foregroundMark x1="93848" y1="67188" x2="82283" y2="96233"/>
                          <a14:foregroundMark x1="89145" y1="88391" x2="88965" y2="87760"/>
                          <a14:foregroundMark x1="91309" y1="95964" x2="90398" y2="92777"/>
                          <a14:foregroundMark x1="88965" y1="87760" x2="87988" y2="79688"/>
                          <a14:foregroundMark x1="76953" y1="35286" x2="75684" y2="26953"/>
                          <a14:foregroundMark x1="75684" y1="26953" x2="77734" y2="22526"/>
                          <a14:foregroundMark x1="77734" y1="22526" x2="83301" y2="17448"/>
                          <a14:foregroundMark x1="83301" y1="17448" x2="87402" y2="16406"/>
                          <a14:foregroundMark x1="87402" y1="16406" x2="88965" y2="17057"/>
                          <a14:backgroundMark x1="77580" y1="72513" x2="77441" y2="74349"/>
                          <a14:backgroundMark x1="78418" y1="61458" x2="77956" y2="67548"/>
                          <a14:backgroundMark x1="77246" y1="61328" x2="59863" y2="51823"/>
                          <a14:backgroundMark x1="59863" y1="51823" x2="29688" y2="55729"/>
                          <a14:backgroundMark x1="29688" y1="55729" x2="8789" y2="66276"/>
                          <a14:backgroundMark x1="8789" y1="66276" x2="23145" y2="74479"/>
                          <a14:backgroundMark x1="23145" y1="74479" x2="10059" y2="38021"/>
                          <a14:backgroundMark x1="10059" y1="38021" x2="26074" y2="51823"/>
                          <a14:backgroundMark x1="26074" y1="51823" x2="29004" y2="35938"/>
                          <a14:backgroundMark x1="29004" y1="35938" x2="45898" y2="29948"/>
                          <a14:backgroundMark x1="45898" y1="29948" x2="67480" y2="38932"/>
                          <a14:backgroundMark x1="67480" y1="38932" x2="67773" y2="58984"/>
                          <a14:backgroundMark x1="67773" y1="58984" x2="53027" y2="72917"/>
                          <a14:backgroundMark x1="53027" y1="72917" x2="22949" y2="72917"/>
                          <a14:backgroundMark x1="79980" y1="98568" x2="82129" y2="98568"/>
                          <a14:backgroundMark x1="89746" y1="90234" x2="90527" y2="92708"/>
                          <a14:backgroundMark x1="89453" y1="88411" x2="89355" y2="91016"/>
                          <a14:backgroundMark x1="78223" y1="62630" x2="75391" y2="76563"/>
                          <a14:backgroundMark x1="75391" y1="76563" x2="75391" y2="76563"/>
                          <a14:backgroundMark x1="80371" y1="62500" x2="79199" y2="73438"/>
                          <a14:backgroundMark x1="79199" y1="73438" x2="81934" y2="7552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72656" t="10764"/>
            <a:stretch>
              <a:fillRect/>
            </a:stretch>
          </p:blipFill>
          <p:spPr>
            <a:xfrm>
              <a:off x="5486400" y="2501257"/>
              <a:ext cx="1903486" cy="4285991"/>
            </a:xfrm>
            <a:prstGeom prst="rect">
              <a:avLst/>
            </a:prstGeom>
          </p:spPr>
        </p:pic>
      </p:grpSp>
      <p:pic>
        <p:nvPicPr>
          <p:cNvPr id="11" name="Picture 2">
            <a:extLst>
              <a:ext uri="{FF2B5EF4-FFF2-40B4-BE49-F238E27FC236}">
                <a16:creationId xmlns:a16="http://schemas.microsoft.com/office/drawing/2014/main" id="{2636159E-18AF-4603-58BA-75338543FA1E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896" b="98047" l="9961" r="89844">
                        <a14:foregroundMark x1="44043" y1="90755" x2="43848" y2="96224"/>
                        <a14:foregroundMark x1="54199" y1="96354" x2="56836" y2="94271"/>
                        <a14:foregroundMark x1="65332" y1="98047" x2="62012" y2="93099"/>
                        <a14:foregroundMark x1="62012" y1="93099" x2="61914" y2="92708"/>
                        <a14:foregroundMark x1="64258" y1="76172" x2="66211" y2="71875"/>
                        <a14:foregroundMark x1="66211" y1="71875" x2="66797" y2="68099"/>
                        <a14:foregroundMark x1="43164" y1="66536" x2="47266" y2="66667"/>
                        <a14:foregroundMark x1="47266" y1="66667" x2="49316" y2="65755"/>
                        <a14:foregroundMark x1="49414" y1="36979" x2="50293" y2="49089"/>
                        <a14:foregroundMark x1="64160" y1="54036" x2="64160" y2="54036"/>
                        <a14:backgroundMark x1="37402" y1="48698" x2="40039" y2="69141"/>
                        <a14:backgroundMark x1="40039" y1="69141" x2="39844" y2="70573"/>
                        <a14:backgroundMark x1="11523" y1="45313" x2="33594" y2="75651"/>
                        <a14:backgroundMark x1="40625" y1="47917" x2="28711" y2="61458"/>
                        <a14:backgroundMark x1="28711" y1="61458" x2="28711" y2="61458"/>
                        <a14:backgroundMark x1="39063" y1="61198" x2="28809" y2="71354"/>
                        <a14:backgroundMark x1="41406" y1="49740" x2="29883" y2="45182"/>
                        <a14:backgroundMark x1="29883" y1="45182" x2="13770" y2="46615"/>
                        <a14:backgroundMark x1="13770" y1="46615" x2="5762" y2="57031"/>
                        <a14:backgroundMark x1="5762" y1="57031" x2="4980" y2="75391"/>
                        <a14:backgroundMark x1="4980" y1="75391" x2="13574" y2="82031"/>
                        <a14:backgroundMark x1="13574" y1="82031" x2="23047" y2="83594"/>
                        <a14:backgroundMark x1="23047" y1="83594" x2="37109" y2="80078"/>
                        <a14:backgroundMark x1="37109" y1="80078" x2="41406" y2="76953"/>
                        <a14:backgroundMark x1="41406" y1="76953" x2="39355" y2="70443"/>
                        <a14:backgroundMark x1="39355" y1="70443" x2="39453" y2="64063"/>
                        <a14:backgroundMark x1="39453" y1="64063" x2="40820" y2="59375"/>
                        <a14:backgroundMark x1="40820" y1="59375" x2="40918" y2="49479"/>
                        <a14:backgroundMark x1="47882" y1="44611" x2="47656" y2="51042"/>
                        <a14:backgroundMark x1="47656" y1="51042" x2="49609" y2="59766"/>
                        <a14:backgroundMark x1="49609" y1="59766" x2="50781" y2="61849"/>
                        <a14:backgroundMark x1="46094" y1="54036" x2="49609" y2="62240"/>
                        <a14:backgroundMark x1="47070" y1="71745" x2="52441" y2="70833"/>
                        <a14:backgroundMark x1="52441" y1="70833" x2="52637" y2="70703"/>
                        <a14:backgroundMark x1="54395" y1="65495" x2="48730" y2="75911"/>
                        <a14:backgroundMark x1="48730" y1="75911" x2="47363" y2="76953"/>
                        <a14:backgroundMark x1="64941" y1="69531" x2="66113" y2="68880"/>
                        <a14:backgroundMark x1="66106" y1="70861" x2="66016" y2="70443"/>
                        <a14:backgroundMark x1="65820" y1="69531" x2="66099" y2="70831"/>
                        <a14:backgroundMark x1="67090" y1="56250" x2="73145" y2="49349"/>
                        <a14:backgroundMark x1="66699" y1="54818" x2="64453" y2="59115"/>
                        <a14:backgroundMark x1="64453" y1="59115" x2="68848" y2="64323"/>
                        <a14:backgroundMark x1="68848" y1="64323" x2="67773" y2="75260"/>
                        <a14:backgroundMark x1="67773" y1="75260" x2="71973" y2="79297"/>
                        <a14:backgroundMark x1="71973" y1="79297" x2="78613" y2="78255"/>
                        <a14:backgroundMark x1="78613" y1="78255" x2="82520" y2="72656"/>
                        <a14:backgroundMark x1="82520" y1="72656" x2="81348" y2="64193"/>
                        <a14:backgroundMark x1="81348" y1="64193" x2="78613" y2="58984"/>
                        <a14:backgroundMark x1="78613" y1="58984" x2="75293" y2="55469"/>
                        <a14:backgroundMark x1="75293" y1="55469" x2="74805" y2="54167"/>
                        <a14:backgroundMark x1="49316" y1="45313" x2="49023" y2="41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40625" t="15625" r="26432"/>
          <a:stretch>
            <a:fillRect/>
          </a:stretch>
        </p:blipFill>
        <p:spPr>
          <a:xfrm>
            <a:off x="7070248" y="4639978"/>
            <a:ext cx="1772222" cy="3404349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0" descr="MPj04007950000[1]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352551"/>
            <a:ext cx="9144000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Egyptian Images - Free Download on Magnific (formerly Freepik)">
            <a:extLst>
              <a:ext uri="{FF2B5EF4-FFF2-40B4-BE49-F238E27FC236}">
                <a16:creationId xmlns:a16="http://schemas.microsoft.com/office/drawing/2014/main" id="{068AFC2E-C1EB-94E1-F38A-C9A6D73C6C9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32" b="97697" l="0" r="82927">
                        <a14:foregroundMark x1="26220" y1="95066" x2="35366" y2="95066"/>
                        <a14:foregroundMark x1="72561" y1="95395" x2="75610" y2="95395"/>
                        <a14:foregroundMark x1="82927" y1="94737" x2="82927" y2="174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76439" y="3258959"/>
            <a:ext cx="2111068" cy="3385389"/>
          </a:xfrm>
          <a:prstGeom prst="rect">
            <a:avLst/>
          </a:prstGeom>
        </p:spPr>
      </p:pic>
      <p:pic>
        <p:nvPicPr>
          <p:cNvPr id="3" name="Picture 2" descr="Egyptian Images - Free Download on Magnific (formerly Freepik)">
            <a:extLst>
              <a:ext uri="{FF2B5EF4-FFF2-40B4-BE49-F238E27FC236}">
                <a16:creationId xmlns:a16="http://schemas.microsoft.com/office/drawing/2014/main" id="{AF4AFA02-8C34-C156-227B-F225B251614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632" b="97697" l="13415" r="100000">
                        <a14:foregroundMark x1="39024" y1="9539" x2="29878" y2="93092"/>
                        <a14:foregroundMark x1="31707" y1="2961" x2="38415" y2="5592"/>
                        <a14:foregroundMark x1="14024" y1="32895" x2="32317" y2="29934"/>
                        <a14:foregroundMark x1="53049" y1="64803" x2="58537" y2="92434"/>
                        <a14:foregroundMark x1="58537" y1="92434" x2="63415" y2="98355"/>
                        <a14:foregroundMark x1="65244" y1="97697" x2="71951" y2="97697"/>
                        <a14:foregroundMark x1="34756" y1="97697" x2="42683" y2="970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10117" y="3565105"/>
            <a:ext cx="2111069" cy="3385389"/>
          </a:xfrm>
          <a:prstGeom prst="rect">
            <a:avLst/>
          </a:prstGeom>
        </p:spPr>
      </p:pic>
      <p:pic>
        <p:nvPicPr>
          <p:cNvPr id="19459" name="Picture 3" descr="MCj04334620000[1]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0862" y="3667125"/>
            <a:ext cx="2116013" cy="2950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13" descr="j033647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5874" y="366712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14" descr="j033647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220" y="3216739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15" descr="j033647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1043" y="5397832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16" descr="j033647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99631" y="4874619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Picture 17" descr="j033647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3309" y="525780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8" name="Picture 18" descr="j033647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34852" y="6083257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9" name="Picture 19" descr="j033647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72200" y="365760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0" name="Picture 20" descr="j033647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34200" y="518160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1" name="Picture 21" descr="j033647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59902" y="4316088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2" name="Picture 22" descr="j033647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035" y="5987164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3" name="Picture 23" descr="j033647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3600" y="525780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4" name="Picture 24" descr="j033647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5077" y="4618508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5" name="Picture 25" descr="j033647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10415" y="4754721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6" name="Picture 26" descr="j033647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63569" y="4554213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7" name="Picture 27" descr="j033647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70124" y="5173202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8" name="Picture 29" descr="j033647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52477" y="614164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9" name="Picture 30" descr="j033647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1400" y="502920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0" name="Picture 31" descr="j033647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90763" y="2073257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2" name="Picture 33" descr="j033647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6336" y="4693046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3" name="Picture 34" descr="j033647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4109" y="621959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4" name="Picture 35" descr="j033647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22169" y="4016033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BF17AA6-3BB1-3244-C4F4-A4DEBC35F22B}"/>
              </a:ext>
            </a:extLst>
          </p:cNvPr>
          <p:cNvSpPr txBox="1"/>
          <p:nvPr/>
        </p:nvSpPr>
        <p:spPr>
          <a:xfrm>
            <a:off x="1874842" y="208524"/>
            <a:ext cx="59131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solidFill>
                  <a:schemeClr val="bg1"/>
                </a:solidFill>
              </a:rPr>
              <a:t>Read Exodus 8:18</a:t>
            </a:r>
          </a:p>
        </p:txBody>
      </p:sp>
      <p:pic>
        <p:nvPicPr>
          <p:cNvPr id="41" name="Picture 13" descr="j0336479">
            <a:extLst>
              <a:ext uri="{FF2B5EF4-FFF2-40B4-BE49-F238E27FC236}">
                <a16:creationId xmlns:a16="http://schemas.microsoft.com/office/drawing/2014/main" id="{94605379-4FEE-FACE-8536-75522BCCB1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94201" y="1918078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14" descr="j0336479">
            <a:extLst>
              <a:ext uri="{FF2B5EF4-FFF2-40B4-BE49-F238E27FC236}">
                <a16:creationId xmlns:a16="http://schemas.microsoft.com/office/drawing/2014/main" id="{50D85C85-66DB-2F88-CE66-D43A2209DA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3345" y="1546016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15" descr="j0336479">
            <a:extLst>
              <a:ext uri="{FF2B5EF4-FFF2-40B4-BE49-F238E27FC236}">
                <a16:creationId xmlns:a16="http://schemas.microsoft.com/office/drawing/2014/main" id="{1AE4C240-5557-C63D-538D-270F7C52129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9370" y="364878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16" descr="j0336479">
            <a:extLst>
              <a:ext uri="{FF2B5EF4-FFF2-40B4-BE49-F238E27FC236}">
                <a16:creationId xmlns:a16="http://schemas.microsoft.com/office/drawing/2014/main" id="{DD0AD183-4EE1-89D3-3B49-06C226EBA8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37958" y="3125572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17" descr="j0336479">
            <a:extLst>
              <a:ext uri="{FF2B5EF4-FFF2-40B4-BE49-F238E27FC236}">
                <a16:creationId xmlns:a16="http://schemas.microsoft.com/office/drawing/2014/main" id="{E8854AFA-575F-29B9-9B04-49F60BF2443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8728" y="2887447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19" descr="j0336479">
            <a:extLst>
              <a:ext uri="{FF2B5EF4-FFF2-40B4-BE49-F238E27FC236}">
                <a16:creationId xmlns:a16="http://schemas.microsoft.com/office/drawing/2014/main" id="{48F1A2F6-EA0E-DBEC-0265-7EAD6DF5F7A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0527" y="1908553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20" descr="j0336479">
            <a:extLst>
              <a:ext uri="{FF2B5EF4-FFF2-40B4-BE49-F238E27FC236}">
                <a16:creationId xmlns:a16="http://schemas.microsoft.com/office/drawing/2014/main" id="{FBB0A6EC-44F1-C35E-7258-80EC7784239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72527" y="3432553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1" descr="j0336479">
            <a:extLst>
              <a:ext uri="{FF2B5EF4-FFF2-40B4-BE49-F238E27FC236}">
                <a16:creationId xmlns:a16="http://schemas.microsoft.com/office/drawing/2014/main" id="{A0DF97EB-6C90-1752-8091-235224DD895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98229" y="2567041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23" descr="j0336479">
            <a:extLst>
              <a:ext uri="{FF2B5EF4-FFF2-40B4-BE49-F238E27FC236}">
                <a16:creationId xmlns:a16="http://schemas.microsoft.com/office/drawing/2014/main" id="{1421B500-4B78-DFB4-989C-FD019808C4B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81927" y="3508753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24" descr="j0336479">
            <a:extLst>
              <a:ext uri="{FF2B5EF4-FFF2-40B4-BE49-F238E27FC236}">
                <a16:creationId xmlns:a16="http://schemas.microsoft.com/office/drawing/2014/main" id="{40B3EF6E-8E08-FC39-9FA7-C257E2F60A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13404" y="2869461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5" descr="j0336479">
            <a:extLst>
              <a:ext uri="{FF2B5EF4-FFF2-40B4-BE49-F238E27FC236}">
                <a16:creationId xmlns:a16="http://schemas.microsoft.com/office/drawing/2014/main" id="{72A5B2F7-6604-4733-36DB-0564C8BBA2A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48742" y="3005674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6" descr="j0336479">
            <a:extLst>
              <a:ext uri="{FF2B5EF4-FFF2-40B4-BE49-F238E27FC236}">
                <a16:creationId xmlns:a16="http://schemas.microsoft.com/office/drawing/2014/main" id="{75A228B2-A4FF-0519-471B-186B33EC427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01896" y="2805166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7" name="Picture 27" descr="j0336479">
            <a:extLst>
              <a:ext uri="{FF2B5EF4-FFF2-40B4-BE49-F238E27FC236}">
                <a16:creationId xmlns:a16="http://schemas.microsoft.com/office/drawing/2014/main" id="{7F10A9F2-3908-7436-2E8F-6EE094F3EA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08451" y="342415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30" descr="j0336479">
            <a:extLst>
              <a:ext uri="{FF2B5EF4-FFF2-40B4-BE49-F238E27FC236}">
                <a16:creationId xmlns:a16="http://schemas.microsoft.com/office/drawing/2014/main" id="{CB18B97D-3658-BC6C-D1D9-47D40A2F620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95675" y="333846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5" name="Picture 31" descr="j0336479">
            <a:extLst>
              <a:ext uri="{FF2B5EF4-FFF2-40B4-BE49-F238E27FC236}">
                <a16:creationId xmlns:a16="http://schemas.microsoft.com/office/drawing/2014/main" id="{8800AC09-0CEF-AB58-FE4A-8C4AEB9C304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09872" y="2360532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7" name="Picture 33" descr="j0336479">
            <a:extLst>
              <a:ext uri="{FF2B5EF4-FFF2-40B4-BE49-F238E27FC236}">
                <a16:creationId xmlns:a16="http://schemas.microsoft.com/office/drawing/2014/main" id="{21EFB559-EF8E-7DD6-D36D-6196FF3ADC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4109" y="289577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9" name="Picture 35" descr="j0336479">
            <a:extLst>
              <a:ext uri="{FF2B5EF4-FFF2-40B4-BE49-F238E27FC236}">
                <a16:creationId xmlns:a16="http://schemas.microsoft.com/office/drawing/2014/main" id="{6C632968-C39C-3C2C-841B-781AA0C1D7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0496" y="2266986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MPj04007950000[1]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052294"/>
            <a:ext cx="9144000" cy="580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96216432-2D15-3D4D-FA27-283A24A3951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7459" l="15385" r="100000">
                        <a14:foregroundMark x1="51648" y1="25407" x2="48718" y2="85342"/>
                        <a14:foregroundMark x1="87179" y1="52932" x2="75458" y2="18404"/>
                        <a14:foregroundMark x1="75458" y1="18404" x2="60440" y2="10912"/>
                        <a14:foregroundMark x1="60440" y1="10912" x2="42491" y2="11889"/>
                        <a14:foregroundMark x1="42491" y1="11889" x2="27106" y2="17590"/>
                        <a14:foregroundMark x1="27106" y1="17590" x2="12454" y2="43648"/>
                        <a14:foregroundMark x1="12454" y1="43648" x2="15385" y2="53909"/>
                        <a14:foregroundMark x1="15385" y1="53909" x2="28571" y2="68730"/>
                        <a14:foregroundMark x1="19048" y1="22638" x2="23443" y2="16124"/>
                        <a14:foregroundMark x1="23443" y1="16124" x2="36996" y2="10586"/>
                        <a14:foregroundMark x1="36996" y1="10586" x2="54579" y2="9283"/>
                        <a14:foregroundMark x1="54579" y1="9283" x2="71062" y2="13029"/>
                        <a14:foregroundMark x1="71062" y1="13029" x2="80952" y2="19707"/>
                        <a14:foregroundMark x1="80952" y1="19707" x2="82418" y2="24267"/>
                        <a14:foregroundMark x1="28205" y1="26547" x2="34799" y2="28176"/>
                        <a14:backgroundMark x1="97802" y1="65472" x2="99634" y2="65472"/>
                        <a14:backgroundMark x1="99634" y1="59446" x2="94505" y2="622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788814" y="2115907"/>
            <a:ext cx="2243428" cy="5046829"/>
          </a:xfrm>
          <a:prstGeom prst="rect">
            <a:avLst/>
          </a:prstGeom>
        </p:spPr>
      </p:pic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299920" y="134854"/>
            <a:ext cx="5758101" cy="1662024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sz="4400" dirty="0">
                <a:solidFill>
                  <a:schemeClr val="bg1"/>
                </a:solidFill>
                <a:latin typeface="Arial" charset="0"/>
              </a:rPr>
              <a:t>Read Exodus 8:19</a:t>
            </a:r>
          </a:p>
        </p:txBody>
      </p:sp>
      <p:pic>
        <p:nvPicPr>
          <p:cNvPr id="20485" name="Picture 9" descr="j033647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19092" y="203905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7" name="AutoShape 12"/>
          <p:cNvSpPr>
            <a:spLocks noChangeArrowheads="1"/>
          </p:cNvSpPr>
          <p:nvPr/>
        </p:nvSpPr>
        <p:spPr bwMode="auto">
          <a:xfrm>
            <a:off x="3193650" y="1292564"/>
            <a:ext cx="2893251" cy="2098983"/>
          </a:xfrm>
          <a:prstGeom prst="wedgeEllipseCallout">
            <a:avLst>
              <a:gd name="adj1" fmla="val -104644"/>
              <a:gd name="adj2" fmla="val 61302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en-US" sz="3600" b="1" dirty="0"/>
              <a:t>This is the finger of God. *  </a:t>
            </a:r>
          </a:p>
        </p:txBody>
      </p:sp>
      <p:pic>
        <p:nvPicPr>
          <p:cNvPr id="20493" name="Picture 18" descr="j033647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33279" y="3391547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4" name="Picture 19" descr="j033647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57079" y="3696347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1" name="Picture 26" descr="j033647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66953" y="4125446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2" name="Picture 17" descr="j033647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8461" y="381782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5" name="Picture 20" descr="j033647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2893" y="4076753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7" name="Picture 22" descr="j033647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08328" y="4655870"/>
            <a:ext cx="758827" cy="632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6" name="Picture 21" descr="j033647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3851" y="4178973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Picture 16" descr="j033647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4312" y="4573908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9" name="Picture 24" descr="j033647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69964" y="2637526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0" name="Picture 25" descr="j033647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53122" y="3458222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4" name="Picture 32" descr="j033647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5651" y="1911392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6" name="Picture 34" descr="j033647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22264" y="3740134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8" name="Picture 23" descr="j033647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71412" y="3250403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7" name="Picture 35" descr="j033647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42043" y="2625657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9" name="Picture 37" descr="j033647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8000" y="4462127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0" name="Picture 38" descr="j033647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18351" y="2267597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1" name="Picture 39" descr="j033647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97447" y="3043415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15" descr="j033647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16174" y="3571097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8" descr="j033647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61779" y="4401197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8" name="Picture 36" descr="j033647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07631" y="2760320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5" name="Picture 33" descr="j033647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20133" y="2418841"/>
            <a:ext cx="5715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Egyptian Images - Free Download on Magnific (formerly Freepik)">
            <a:extLst>
              <a:ext uri="{FF2B5EF4-FFF2-40B4-BE49-F238E27FC236}">
                <a16:creationId xmlns:a16="http://schemas.microsoft.com/office/drawing/2014/main" id="{5EC5A447-6E50-3702-34A8-4DBB659DC48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632" b="97697" l="0" r="82927">
                        <a14:foregroundMark x1="26220" y1="95066" x2="35366" y2="95066"/>
                        <a14:foregroundMark x1="72561" y1="95395" x2="75610" y2="95395"/>
                        <a14:foregroundMark x1="82927" y1="94737" x2="82927" y2="174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7680" y="2885636"/>
            <a:ext cx="2160833" cy="3465195"/>
          </a:xfrm>
          <a:prstGeom prst="rect">
            <a:avLst/>
          </a:prstGeom>
        </p:spPr>
      </p:pic>
      <p:pic>
        <p:nvPicPr>
          <p:cNvPr id="3" name="Picture 2" descr="Egyptian Images - Free Download on Magnific (formerly Freepik)">
            <a:extLst>
              <a:ext uri="{FF2B5EF4-FFF2-40B4-BE49-F238E27FC236}">
                <a16:creationId xmlns:a16="http://schemas.microsoft.com/office/drawing/2014/main" id="{E660EE42-B489-8D61-5263-E16F586F0B95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632" b="97697" l="13415" r="100000">
                        <a14:foregroundMark x1="39024" y1="9539" x2="29878" y2="93092"/>
                        <a14:foregroundMark x1="31707" y1="2961" x2="38415" y2="5592"/>
                        <a14:foregroundMark x1="14024" y1="32895" x2="32317" y2="29934"/>
                        <a14:foregroundMark x1="53049" y1="64803" x2="58537" y2="92434"/>
                        <a14:foregroundMark x1="58537" y1="92434" x2="63415" y2="98355"/>
                        <a14:foregroundMark x1="65244" y1="97697" x2="71951" y2="97697"/>
                        <a14:foregroundMark x1="34756" y1="97697" x2="42683" y2="970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59645" y="3460877"/>
            <a:ext cx="2160834" cy="3465194"/>
          </a:xfrm>
          <a:prstGeom prst="rect">
            <a:avLst/>
          </a:prstGeom>
        </p:spPr>
      </p:pic>
      <p:pic>
        <p:nvPicPr>
          <p:cNvPr id="7" name="Picture 6" descr="Point Icon transparent background PNG cliparts free download | HiClipart">
            <a:extLst>
              <a:ext uri="{FF2B5EF4-FFF2-40B4-BE49-F238E27FC236}">
                <a16:creationId xmlns:a16="http://schemas.microsoft.com/office/drawing/2014/main" id="{59D5C03E-32B4-6074-45C6-6C7D578D88C3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12" b="99533" l="4000" r="97667">
                        <a14:foregroundMark x1="21333" y1="3583" x2="20667" y2="17290"/>
                        <a14:foregroundMark x1="20667" y1="312" x2="20667" y2="8879"/>
                        <a14:foregroundMark x1="9333" y1="53738" x2="4000" y2="64953"/>
                        <a14:foregroundMark x1="36667" y1="93146" x2="76000" y2="94393"/>
                        <a14:foregroundMark x1="30667" y1="97975" x2="77333" y2="99688"/>
                        <a14:foregroundMark x1="97667" y1="55140" x2="96667" y2="693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2867964">
            <a:off x="5626657" y="-437681"/>
            <a:ext cx="1599856" cy="3262515"/>
          </a:xfrm>
          <a:prstGeom prst="rect">
            <a:avLst/>
          </a:prstGeom>
        </p:spPr>
      </p:pic>
      <p:pic>
        <p:nvPicPr>
          <p:cNvPr id="9" name="Picture 8" descr="hard-heart.png">
            <a:extLst>
              <a:ext uri="{FF2B5EF4-FFF2-40B4-BE49-F238E27FC236}">
                <a16:creationId xmlns:a16="http://schemas.microsoft.com/office/drawing/2014/main" id="{01143E30-B892-1019-70E3-FD5E66082984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42912" y="5087278"/>
            <a:ext cx="989586" cy="810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j019738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42254" y="4459895"/>
            <a:ext cx="2643188" cy="209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j019738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4546283"/>
            <a:ext cx="28194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j019738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2381250"/>
            <a:ext cx="28194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j019738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622505">
            <a:off x="-124223" y="-207643"/>
            <a:ext cx="28194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j019738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24600" y="1413505"/>
            <a:ext cx="28194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j019738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67400" y="4619625"/>
            <a:ext cx="28194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544" y="334817"/>
            <a:ext cx="8229600" cy="3085039"/>
          </a:xfrm>
        </p:spPr>
        <p:txBody>
          <a:bodyPr>
            <a:normAutofit/>
          </a:bodyPr>
          <a:lstStyle/>
          <a:p>
            <a:r>
              <a:rPr lang="en-US" sz="6000" dirty="0"/>
              <a:t>The Plague of Flies</a:t>
            </a:r>
            <a:br>
              <a:rPr lang="en-US" sz="6000" dirty="0"/>
            </a:br>
            <a:r>
              <a:rPr lang="en-US" sz="3400" dirty="0"/>
              <a:t>Exodus 8:20-32</a:t>
            </a:r>
          </a:p>
        </p:txBody>
      </p:sp>
    </p:spTree>
    <p:extLst>
      <p:ext uri="{BB962C8B-B14F-4D97-AF65-F5344CB8AC3E}">
        <p14:creationId xmlns:p14="http://schemas.microsoft.com/office/powerpoint/2010/main" val="22192401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2265528" y="682389"/>
            <a:ext cx="6032310" cy="1042088"/>
          </a:xfrm>
          <a:prstGeom prst="wedgeRoundRectCallout">
            <a:avLst>
              <a:gd name="adj1" fmla="val 63518"/>
              <a:gd name="adj2" fmla="val -114163"/>
              <a:gd name="adj3" fmla="val 16667"/>
            </a:avLst>
          </a:prstGeom>
          <a:solidFill>
            <a:schemeClr val="accent3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Read Exodus 20-21</a:t>
            </a:r>
          </a:p>
        </p:txBody>
      </p:sp>
      <p:pic>
        <p:nvPicPr>
          <p:cNvPr id="9" name="Picture 4" descr="j019738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74158" y="3393339"/>
            <a:ext cx="1230550" cy="977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 descr="j019738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30669" y="5824129"/>
            <a:ext cx="1312586" cy="104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 descr="j019738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2903" y="5438044"/>
            <a:ext cx="1588793" cy="1261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 descr="j019738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41545" y="1273481"/>
            <a:ext cx="1312586" cy="104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j019738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4909" y="47977"/>
            <a:ext cx="1312586" cy="104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 descr="j019738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59901" y="5294869"/>
            <a:ext cx="1312586" cy="104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 descr="j019738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49042" y="0"/>
            <a:ext cx="1312586" cy="104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 descr="j019738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25298" y="3286081"/>
            <a:ext cx="931162" cy="739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 descr="j019738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4823" y="4334508"/>
            <a:ext cx="931162" cy="739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 descr="j019738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6380" y="2916447"/>
            <a:ext cx="931162" cy="739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BB27B37-739C-9E62-D85B-0655BEB83D8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96" b="98047" l="9961" r="89844">
                        <a14:foregroundMark x1="44043" y1="90755" x2="43848" y2="96224"/>
                        <a14:foregroundMark x1="54199" y1="96354" x2="56836" y2="94271"/>
                        <a14:foregroundMark x1="65332" y1="98047" x2="62012" y2="93099"/>
                        <a14:foregroundMark x1="62012" y1="93099" x2="61914" y2="92708"/>
                        <a14:foregroundMark x1="64258" y1="76172" x2="66211" y2="71875"/>
                        <a14:foregroundMark x1="66211" y1="71875" x2="66797" y2="68099"/>
                        <a14:foregroundMark x1="43164" y1="66536" x2="47266" y2="66667"/>
                        <a14:foregroundMark x1="47266" y1="66667" x2="49316" y2="65755"/>
                        <a14:foregroundMark x1="49414" y1="36979" x2="50293" y2="49089"/>
                        <a14:foregroundMark x1="64160" y1="54036" x2="64160" y2="54036"/>
                        <a14:backgroundMark x1="37402" y1="48698" x2="40039" y2="69141"/>
                        <a14:backgroundMark x1="40039" y1="69141" x2="39844" y2="70573"/>
                        <a14:backgroundMark x1="11523" y1="45313" x2="33594" y2="75651"/>
                        <a14:backgroundMark x1="40625" y1="47917" x2="28711" y2="61458"/>
                        <a14:backgroundMark x1="28711" y1="61458" x2="28711" y2="61458"/>
                        <a14:backgroundMark x1="39063" y1="61198" x2="28809" y2="71354"/>
                        <a14:backgroundMark x1="41406" y1="49740" x2="29883" y2="45182"/>
                        <a14:backgroundMark x1="29883" y1="45182" x2="13770" y2="46615"/>
                        <a14:backgroundMark x1="13770" y1="46615" x2="5762" y2="57031"/>
                        <a14:backgroundMark x1="5762" y1="57031" x2="4980" y2="75391"/>
                        <a14:backgroundMark x1="4980" y1="75391" x2="13574" y2="82031"/>
                        <a14:backgroundMark x1="13574" y1="82031" x2="23047" y2="83594"/>
                        <a14:backgroundMark x1="23047" y1="83594" x2="37109" y2="80078"/>
                        <a14:backgroundMark x1="37109" y1="80078" x2="41406" y2="76953"/>
                        <a14:backgroundMark x1="41406" y1="76953" x2="39355" y2="70443"/>
                        <a14:backgroundMark x1="39355" y1="70443" x2="39453" y2="64063"/>
                        <a14:backgroundMark x1="39453" y1="64063" x2="40820" y2="59375"/>
                        <a14:backgroundMark x1="40820" y1="59375" x2="40918" y2="49479"/>
                        <a14:backgroundMark x1="47882" y1="44611" x2="47656" y2="51042"/>
                        <a14:backgroundMark x1="47656" y1="51042" x2="49609" y2="59766"/>
                        <a14:backgroundMark x1="49609" y1="59766" x2="50781" y2="61849"/>
                        <a14:backgroundMark x1="46094" y1="54036" x2="49609" y2="62240"/>
                        <a14:backgroundMark x1="47070" y1="71745" x2="52441" y2="70833"/>
                        <a14:backgroundMark x1="52441" y1="70833" x2="52637" y2="70703"/>
                        <a14:backgroundMark x1="54395" y1="65495" x2="48730" y2="75911"/>
                        <a14:backgroundMark x1="48730" y1="75911" x2="47363" y2="76953"/>
                        <a14:backgroundMark x1="64941" y1="69531" x2="66113" y2="68880"/>
                        <a14:backgroundMark x1="66106" y1="70861" x2="66016" y2="70443"/>
                        <a14:backgroundMark x1="65820" y1="69531" x2="66099" y2="70831"/>
                        <a14:backgroundMark x1="67090" y1="56250" x2="73145" y2="49349"/>
                        <a14:backgroundMark x1="66699" y1="54818" x2="64453" y2="59115"/>
                        <a14:backgroundMark x1="64453" y1="59115" x2="68848" y2="64323"/>
                        <a14:backgroundMark x1="68848" y1="64323" x2="67773" y2="75260"/>
                        <a14:backgroundMark x1="67773" y1="75260" x2="71973" y2="79297"/>
                        <a14:backgroundMark x1="71973" y1="79297" x2="78613" y2="78255"/>
                        <a14:backgroundMark x1="78613" y1="78255" x2="82520" y2="72656"/>
                        <a14:backgroundMark x1="82520" y1="72656" x2="81348" y2="64193"/>
                        <a14:backgroundMark x1="81348" y1="64193" x2="78613" y2="58984"/>
                        <a14:backgroundMark x1="78613" y1="58984" x2="75293" y2="55469"/>
                        <a14:backgroundMark x1="75293" y1="55469" x2="74805" y2="54167"/>
                        <a14:backgroundMark x1="49316" y1="45313" x2="49023" y2="41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40625" t="15625" r="26432"/>
          <a:stretch>
            <a:fillRect/>
          </a:stretch>
        </p:blipFill>
        <p:spPr>
          <a:xfrm flipH="1">
            <a:off x="-98250" y="4025348"/>
            <a:ext cx="1785055" cy="3429000"/>
          </a:xfrm>
          <a:prstGeom prst="rect">
            <a:avLst/>
          </a:prstGeom>
        </p:spPr>
      </p:pic>
      <p:pic>
        <p:nvPicPr>
          <p:cNvPr id="4" name="Picture 4" descr="j019738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3748" y="4766575"/>
            <a:ext cx="2283555" cy="1813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4" descr="j0197385">
            <a:extLst>
              <a:ext uri="{FF2B5EF4-FFF2-40B4-BE49-F238E27FC236}">
                <a16:creationId xmlns:a16="http://schemas.microsoft.com/office/drawing/2014/main" id="{1177E87C-5E72-2C4A-16C8-8CA9EE49DE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4043" y="4155186"/>
            <a:ext cx="1230550" cy="977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 descr="j0197385">
            <a:extLst>
              <a:ext uri="{FF2B5EF4-FFF2-40B4-BE49-F238E27FC236}">
                <a16:creationId xmlns:a16="http://schemas.microsoft.com/office/drawing/2014/main" id="{670E2E4D-4439-3D73-FE4E-85F7F2833F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1777" y="3619839"/>
            <a:ext cx="1312586" cy="104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3" descr="j0197385">
            <a:extLst>
              <a:ext uri="{FF2B5EF4-FFF2-40B4-BE49-F238E27FC236}">
                <a16:creationId xmlns:a16="http://schemas.microsoft.com/office/drawing/2014/main" id="{ECCCC019-5014-6B3D-8EE8-CDBAA94AF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2903" y="4698777"/>
            <a:ext cx="931162" cy="739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3" descr="j0197385">
            <a:extLst>
              <a:ext uri="{FF2B5EF4-FFF2-40B4-BE49-F238E27FC236}">
                <a16:creationId xmlns:a16="http://schemas.microsoft.com/office/drawing/2014/main" id="{CE60E5BE-AD4C-7C0A-B67C-1C9A24B911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9104" y="2280268"/>
            <a:ext cx="1816881" cy="1442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3" descr="j0197385">
            <a:extLst>
              <a:ext uri="{FF2B5EF4-FFF2-40B4-BE49-F238E27FC236}">
                <a16:creationId xmlns:a16="http://schemas.microsoft.com/office/drawing/2014/main" id="{8E298AF4-3E6C-2067-58A7-E87E6965A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7843" y="265741"/>
            <a:ext cx="1312586" cy="104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" descr="j0197385">
            <a:extLst>
              <a:ext uri="{FF2B5EF4-FFF2-40B4-BE49-F238E27FC236}">
                <a16:creationId xmlns:a16="http://schemas.microsoft.com/office/drawing/2014/main" id="{5BDEDB2F-FF7F-11D7-0B1B-CC3F2ECF5C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60561" y="4405181"/>
            <a:ext cx="1312586" cy="104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" descr="j0197385">
            <a:extLst>
              <a:ext uri="{FF2B5EF4-FFF2-40B4-BE49-F238E27FC236}">
                <a16:creationId xmlns:a16="http://schemas.microsoft.com/office/drawing/2014/main" id="{4658E539-AF33-0043-E884-E88E3199CC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5217" y="1946542"/>
            <a:ext cx="1312586" cy="104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" descr="j0197385">
            <a:extLst>
              <a:ext uri="{FF2B5EF4-FFF2-40B4-BE49-F238E27FC236}">
                <a16:creationId xmlns:a16="http://schemas.microsoft.com/office/drawing/2014/main" id="{83B550AC-0C7D-A05B-5118-38CD62A927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36196" y="2516906"/>
            <a:ext cx="931162" cy="739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" descr="j0197385">
            <a:extLst>
              <a:ext uri="{FF2B5EF4-FFF2-40B4-BE49-F238E27FC236}">
                <a16:creationId xmlns:a16="http://schemas.microsoft.com/office/drawing/2014/main" id="{B45BD4CE-3D7E-DDFB-1868-7533B2E6E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50797" y="3570490"/>
            <a:ext cx="931162" cy="739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" descr="j0197385">
            <a:extLst>
              <a:ext uri="{FF2B5EF4-FFF2-40B4-BE49-F238E27FC236}">
                <a16:creationId xmlns:a16="http://schemas.microsoft.com/office/drawing/2014/main" id="{6F10A13A-9DE5-0377-C248-F2299333F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3251" y="1998345"/>
            <a:ext cx="931162" cy="739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" descr="j0197385">
            <a:extLst>
              <a:ext uri="{FF2B5EF4-FFF2-40B4-BE49-F238E27FC236}">
                <a16:creationId xmlns:a16="http://schemas.microsoft.com/office/drawing/2014/main" id="{411FD764-29F2-20DA-BEF4-1BBBBBBC6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7311" y="1561403"/>
            <a:ext cx="2283555" cy="1813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28771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0F5760-DA71-66AA-7B95-E9CFD58B948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0699" y="-853"/>
            <a:ext cx="9170765" cy="6858000"/>
          </a:xfrm>
          <a:prstGeom prst="rect">
            <a:avLst/>
          </a:prstGeom>
        </p:spPr>
      </p:pic>
      <p:sp>
        <p:nvSpPr>
          <p:cNvPr id="235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656832" y="0"/>
            <a:ext cx="2476731" cy="1337599"/>
          </a:xfrm>
          <a:solidFill>
            <a:schemeClr val="accent1"/>
          </a:solidFill>
          <a:scene3d>
            <a:camera prst="orthographicFront"/>
            <a:lightRig rig="threePt" dir="t"/>
          </a:scene3d>
          <a:sp3d>
            <a:bevelT w="139700"/>
            <a:bevelB w="63500"/>
          </a:sp3d>
        </p:spPr>
        <p:txBody>
          <a:bodyPr>
            <a:no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buNone/>
            </a:pPr>
            <a:r>
              <a:rPr lang="en-US" dirty="0">
                <a:latin typeface="Arial" charset="0"/>
              </a:rPr>
              <a:t>Read </a:t>
            </a:r>
          </a:p>
          <a:p>
            <a:pPr algn="ctr">
              <a:lnSpc>
                <a:spcPct val="90000"/>
              </a:lnSpc>
              <a:spcBef>
                <a:spcPts val="0"/>
              </a:spcBef>
              <a:buNone/>
            </a:pPr>
            <a:r>
              <a:rPr lang="en-US" dirty="0">
                <a:latin typeface="Arial" charset="0"/>
              </a:rPr>
              <a:t>Exodus 8:22-23</a:t>
            </a:r>
          </a:p>
        </p:txBody>
      </p:sp>
      <p:sp>
        <p:nvSpPr>
          <p:cNvPr id="23556" name="WordArt 4"/>
          <p:cNvSpPr>
            <a:spLocks noChangeArrowheads="1" noChangeShapeType="1" noTextEdit="1"/>
          </p:cNvSpPr>
          <p:nvPr/>
        </p:nvSpPr>
        <p:spPr bwMode="auto">
          <a:xfrm>
            <a:off x="5788457" y="3348502"/>
            <a:ext cx="1200125" cy="472473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  <a:scene3d>
              <a:camera prst="isometricOffAxis1Right"/>
              <a:lightRig rig="threePt" dir="t"/>
            </a:scene3d>
          </a:bodyPr>
          <a:lstStyle/>
          <a:p>
            <a:pPr algn="ctr"/>
            <a:endParaRPr lang="en-US" sz="3600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blurRad="63500" dist="38099" dir="2700000" sy="50000" rotWithShape="0">
                  <a:srgbClr val="875B0D">
                    <a:alpha val="70000"/>
                  </a:srgbClr>
                </a:outerShdw>
              </a:effectLst>
              <a:latin typeface="Arial Black"/>
              <a:ea typeface="Arial Black"/>
              <a:cs typeface="Arial Black"/>
            </a:endParaRPr>
          </a:p>
        </p:txBody>
      </p:sp>
      <p:pic>
        <p:nvPicPr>
          <p:cNvPr id="23562" name="Picture 10" descr="j019738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20703" y="2350755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C8F9FAEC-E041-BAF8-2996-19071287544F}"/>
              </a:ext>
            </a:extLst>
          </p:cNvPr>
          <p:cNvSpPr txBox="1"/>
          <p:nvPr/>
        </p:nvSpPr>
        <p:spPr>
          <a:xfrm>
            <a:off x="5556910" y="3190820"/>
            <a:ext cx="1638834" cy="646331"/>
          </a:xfrm>
          <a:prstGeom prst="rect">
            <a:avLst/>
          </a:prstGeom>
          <a:solidFill>
            <a:srgbClr val="DFDC8F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  <a:sp3d extrusionH="57150">
              <a:bevelT w="38100" h="38100" prst="angle"/>
            </a:sp3d>
          </a:bodyPr>
          <a:lstStyle/>
          <a:p>
            <a:r>
              <a:rPr lang="en-US" sz="3600" b="1" dirty="0">
                <a:solidFill>
                  <a:schemeClr val="accent3"/>
                </a:solidFill>
              </a:rPr>
              <a:t>Goshen</a:t>
            </a:r>
          </a:p>
        </p:txBody>
      </p:sp>
      <p:pic>
        <p:nvPicPr>
          <p:cNvPr id="43" name="Picture 10" descr="j0197385">
            <a:extLst>
              <a:ext uri="{FF2B5EF4-FFF2-40B4-BE49-F238E27FC236}">
                <a16:creationId xmlns:a16="http://schemas.microsoft.com/office/drawing/2014/main" id="{A7989940-00DC-132B-77A6-0569E57FC3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20921" y="3467808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10" descr="j0197385">
            <a:extLst>
              <a:ext uri="{FF2B5EF4-FFF2-40B4-BE49-F238E27FC236}">
                <a16:creationId xmlns:a16="http://schemas.microsoft.com/office/drawing/2014/main" id="{F7429602-0CC5-3336-AD96-24357CE06A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09557" y="4650419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10" descr="j0197385">
            <a:extLst>
              <a:ext uri="{FF2B5EF4-FFF2-40B4-BE49-F238E27FC236}">
                <a16:creationId xmlns:a16="http://schemas.microsoft.com/office/drawing/2014/main" id="{52885270-7EC2-1DEF-D858-8020371BF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79809" y="4876544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10" descr="j0197385">
            <a:extLst>
              <a:ext uri="{FF2B5EF4-FFF2-40B4-BE49-F238E27FC236}">
                <a16:creationId xmlns:a16="http://schemas.microsoft.com/office/drawing/2014/main" id="{66D38C2F-F88E-5BC2-2381-64CCF1A55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17992" y="4021915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10" descr="j0197385">
            <a:extLst>
              <a:ext uri="{FF2B5EF4-FFF2-40B4-BE49-F238E27FC236}">
                <a16:creationId xmlns:a16="http://schemas.microsoft.com/office/drawing/2014/main" id="{291AC638-8046-7E0D-6F2D-AD34504779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19234" y="2606405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10" descr="j0197385">
            <a:extLst>
              <a:ext uri="{FF2B5EF4-FFF2-40B4-BE49-F238E27FC236}">
                <a16:creationId xmlns:a16="http://schemas.microsoft.com/office/drawing/2014/main" id="{F9ADD3FE-F6D4-ED72-2083-302A3F92F9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9114" y="1920795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10" descr="j0197385">
            <a:extLst>
              <a:ext uri="{FF2B5EF4-FFF2-40B4-BE49-F238E27FC236}">
                <a16:creationId xmlns:a16="http://schemas.microsoft.com/office/drawing/2014/main" id="{0D13B3C1-FA52-876B-1A56-93875F67E8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24568" y="1257101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10" descr="j0197385">
            <a:extLst>
              <a:ext uri="{FF2B5EF4-FFF2-40B4-BE49-F238E27FC236}">
                <a16:creationId xmlns:a16="http://schemas.microsoft.com/office/drawing/2014/main" id="{08AD5BE2-917E-B763-DBA2-0429C39FFB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85983" y="1998047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10" descr="j0197385">
            <a:extLst>
              <a:ext uri="{FF2B5EF4-FFF2-40B4-BE49-F238E27FC236}">
                <a16:creationId xmlns:a16="http://schemas.microsoft.com/office/drawing/2014/main" id="{137B0749-DF28-149A-1F92-FD47C09244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84058" y="4272320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10" descr="j0197385">
            <a:extLst>
              <a:ext uri="{FF2B5EF4-FFF2-40B4-BE49-F238E27FC236}">
                <a16:creationId xmlns:a16="http://schemas.microsoft.com/office/drawing/2014/main" id="{661D32CC-218F-15FD-0F6D-E754C1AE22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93645" y="2954477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10" descr="j0197385">
            <a:extLst>
              <a:ext uri="{FF2B5EF4-FFF2-40B4-BE49-F238E27FC236}">
                <a16:creationId xmlns:a16="http://schemas.microsoft.com/office/drawing/2014/main" id="{6B9E2997-3BE8-D6DD-05F1-333295A493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78433" y="4463248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3" name="Picture 10" descr="j0197385">
            <a:extLst>
              <a:ext uri="{FF2B5EF4-FFF2-40B4-BE49-F238E27FC236}">
                <a16:creationId xmlns:a16="http://schemas.microsoft.com/office/drawing/2014/main" id="{742E8EBF-A1D7-C647-98D2-3F0BD0104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9338" y="3919612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5" name="Picture 10" descr="j0197385">
            <a:extLst>
              <a:ext uri="{FF2B5EF4-FFF2-40B4-BE49-F238E27FC236}">
                <a16:creationId xmlns:a16="http://schemas.microsoft.com/office/drawing/2014/main" id="{0EF2DB48-4DA1-58F8-1CD8-3C4FA0C1B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7980" y="1487640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7" name="Picture 10" descr="j0197385">
            <a:extLst>
              <a:ext uri="{FF2B5EF4-FFF2-40B4-BE49-F238E27FC236}">
                <a16:creationId xmlns:a16="http://schemas.microsoft.com/office/drawing/2014/main" id="{9CB6CDEB-27BF-1624-77ED-6BBE98FC4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8090" y="4902653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9" name="Picture 10" descr="j0197385">
            <a:extLst>
              <a:ext uri="{FF2B5EF4-FFF2-40B4-BE49-F238E27FC236}">
                <a16:creationId xmlns:a16="http://schemas.microsoft.com/office/drawing/2014/main" id="{DF6A21E4-CBE0-41F3-0A5F-521FD6200D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11514" y="4065862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1" name="Picture 10" descr="j0197385">
            <a:extLst>
              <a:ext uri="{FF2B5EF4-FFF2-40B4-BE49-F238E27FC236}">
                <a16:creationId xmlns:a16="http://schemas.microsoft.com/office/drawing/2014/main" id="{8DFF07DD-8318-0269-9662-5F5460263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12614" y="4834152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4" name="Picture 10" descr="j0197385">
            <a:extLst>
              <a:ext uri="{FF2B5EF4-FFF2-40B4-BE49-F238E27FC236}">
                <a16:creationId xmlns:a16="http://schemas.microsoft.com/office/drawing/2014/main" id="{A4DBF125-17E7-2C84-BE99-6751B30CD2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32109" y="3644713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75" name="&quot;Not Allowed&quot; Symbol 23574">
            <a:extLst>
              <a:ext uri="{FF2B5EF4-FFF2-40B4-BE49-F238E27FC236}">
                <a16:creationId xmlns:a16="http://schemas.microsoft.com/office/drawing/2014/main" id="{EC976AD6-9A0A-426E-AA1D-C089F3A9E9FC}"/>
              </a:ext>
            </a:extLst>
          </p:cNvPr>
          <p:cNvSpPr/>
          <p:nvPr/>
        </p:nvSpPr>
        <p:spPr>
          <a:xfrm>
            <a:off x="5932109" y="3619658"/>
            <a:ext cx="1195494" cy="1059436"/>
          </a:xfrm>
          <a:prstGeom prst="noSmoking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23577" name="Picture 10" descr="j0197385">
            <a:extLst>
              <a:ext uri="{FF2B5EF4-FFF2-40B4-BE49-F238E27FC236}">
                <a16:creationId xmlns:a16="http://schemas.microsoft.com/office/drawing/2014/main" id="{2604B8B2-8D76-6616-7669-B50E135C91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85704" y="2434459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9" name="Picture 10" descr="j0197385">
            <a:extLst>
              <a:ext uri="{FF2B5EF4-FFF2-40B4-BE49-F238E27FC236}">
                <a16:creationId xmlns:a16="http://schemas.microsoft.com/office/drawing/2014/main" id="{A0E01ED1-C305-A411-E5E5-25F8D1826E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5922" y="3551512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1" name="Picture 10" descr="j0197385">
            <a:extLst>
              <a:ext uri="{FF2B5EF4-FFF2-40B4-BE49-F238E27FC236}">
                <a16:creationId xmlns:a16="http://schemas.microsoft.com/office/drawing/2014/main" id="{7CCE82A1-1C4A-044A-F7C2-021158F1F5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7150" y="4403506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3" name="Picture 10" descr="j0197385">
            <a:extLst>
              <a:ext uri="{FF2B5EF4-FFF2-40B4-BE49-F238E27FC236}">
                <a16:creationId xmlns:a16="http://schemas.microsoft.com/office/drawing/2014/main" id="{A5A07710-6274-AA27-AED0-2B7495E92A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89182" y="3115513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5" name="Picture 10" descr="j0197385">
            <a:extLst>
              <a:ext uri="{FF2B5EF4-FFF2-40B4-BE49-F238E27FC236}">
                <a16:creationId xmlns:a16="http://schemas.microsoft.com/office/drawing/2014/main" id="{42111B69-63DE-08E4-03FC-8F6F16491D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9569" y="1340805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7" name="Picture 10" descr="j0197385">
            <a:extLst>
              <a:ext uri="{FF2B5EF4-FFF2-40B4-BE49-F238E27FC236}">
                <a16:creationId xmlns:a16="http://schemas.microsoft.com/office/drawing/2014/main" id="{B3E66B69-E833-597F-9372-7B38B76529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984" y="2081751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9" name="Picture 10" descr="j0197385">
            <a:extLst>
              <a:ext uri="{FF2B5EF4-FFF2-40B4-BE49-F238E27FC236}">
                <a16:creationId xmlns:a16="http://schemas.microsoft.com/office/drawing/2014/main" id="{3852C470-B734-C14D-F846-C84EEFBF1F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9059" y="4356024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1" name="Picture 10" descr="j0197385">
            <a:extLst>
              <a:ext uri="{FF2B5EF4-FFF2-40B4-BE49-F238E27FC236}">
                <a16:creationId xmlns:a16="http://schemas.microsoft.com/office/drawing/2014/main" id="{142E7ABA-2501-625A-15A0-BC05998DB1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646" y="3038181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3" name="Picture 10" descr="j0197385">
            <a:extLst>
              <a:ext uri="{FF2B5EF4-FFF2-40B4-BE49-F238E27FC236}">
                <a16:creationId xmlns:a16="http://schemas.microsoft.com/office/drawing/2014/main" id="{9A8976C3-6151-1801-E2AD-4060D1AB96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3434" y="4546952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5" name="Picture 10" descr="j0197385">
            <a:extLst>
              <a:ext uri="{FF2B5EF4-FFF2-40B4-BE49-F238E27FC236}">
                <a16:creationId xmlns:a16="http://schemas.microsoft.com/office/drawing/2014/main" id="{2D3C0D72-A843-8CEC-F575-DC8AA15A2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5661" y="4003316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7" name="Picture 10" descr="j0197385">
            <a:extLst>
              <a:ext uri="{FF2B5EF4-FFF2-40B4-BE49-F238E27FC236}">
                <a16:creationId xmlns:a16="http://schemas.microsoft.com/office/drawing/2014/main" id="{90E60997-F8BE-2423-9200-EECBF5C9CF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2025" y="2547572"/>
            <a:ext cx="1295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98" name="Rectangle 2">
            <a:extLst>
              <a:ext uri="{FF2B5EF4-FFF2-40B4-BE49-F238E27FC236}">
                <a16:creationId xmlns:a16="http://schemas.microsoft.com/office/drawing/2014/main" id="{5844E8AB-1601-2E68-B70A-704CC0D5D1C1}"/>
              </a:ext>
            </a:extLst>
          </p:cNvPr>
          <p:cNvSpPr txBox="1">
            <a:spLocks noChangeArrowheads="1"/>
          </p:cNvSpPr>
          <p:nvPr/>
        </p:nvSpPr>
        <p:spPr>
          <a:xfrm>
            <a:off x="-27448" y="5412290"/>
            <a:ext cx="9164262" cy="1456951"/>
          </a:xfrm>
          <a:prstGeom prst="rect">
            <a:avLst/>
          </a:prstGeom>
          <a:solidFill>
            <a:schemeClr val="accent1"/>
          </a:solidFill>
          <a:scene3d>
            <a:camera prst="orthographicFront"/>
            <a:lightRig rig="threePt" dir="t"/>
          </a:scene3d>
          <a:sp3d>
            <a:bevelT w="139700"/>
            <a:bevelB w="63500"/>
          </a:sp3d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0000"/>
              </a:lnSpc>
              <a:spcBef>
                <a:spcPts val="0"/>
              </a:spcBef>
              <a:buFont typeface="Arial"/>
              <a:buNone/>
            </a:pPr>
            <a:r>
              <a:rPr lang="en-US" sz="2800" dirty="0">
                <a:latin typeface="Arial" charset="0"/>
              </a:rPr>
              <a:t>Remember in Genesis, when Joseph’s family moved to Egypt, they settled in Goshen.  They were still living there 400 years later.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871D0D-0B12-11BA-0EB4-D4083689E6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FF33605B-6292-D790-5EEF-B548EA6BB858}"/>
              </a:ext>
            </a:extLst>
          </p:cNvPr>
          <p:cNvSpPr/>
          <p:nvPr/>
        </p:nvSpPr>
        <p:spPr>
          <a:xfrm>
            <a:off x="3605224" y="4467474"/>
            <a:ext cx="1746469" cy="1156733"/>
          </a:xfrm>
          <a:prstGeom prst="wedgeEllipseCallout">
            <a:avLst>
              <a:gd name="adj1" fmla="val -62196"/>
              <a:gd name="adj2" fmla="val -22703"/>
            </a:avLst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C00000"/>
                </a:solidFill>
              </a:rPr>
              <a:t>This is, like, the fourth plague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2CE3B8-F620-288B-3637-9B4F082F7D98}"/>
              </a:ext>
            </a:extLst>
          </p:cNvPr>
          <p:cNvSpPr/>
          <p:nvPr/>
        </p:nvSpPr>
        <p:spPr>
          <a:xfrm>
            <a:off x="5155484" y="1"/>
            <a:ext cx="3979690" cy="763696"/>
          </a:xfrm>
          <a:prstGeom prst="rect">
            <a:avLst/>
          </a:prstGeom>
          <a:gradFill>
            <a:gsLst>
              <a:gs pos="0">
                <a:schemeClr val="accent6">
                  <a:tint val="100000"/>
                  <a:shade val="100000"/>
                  <a:satMod val="130000"/>
                  <a:alpha val="22000"/>
                </a:schemeClr>
              </a:gs>
              <a:gs pos="100000">
                <a:schemeClr val="accent6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594" name="Picture 36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11837" y="4413216"/>
            <a:ext cx="1655508" cy="131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962144" y="0"/>
            <a:ext cx="3979690" cy="686255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600" dirty="0">
                <a:latin typeface="Arial" charset="0"/>
              </a:rPr>
              <a:t> </a:t>
            </a:r>
            <a:r>
              <a:rPr lang="en-US" sz="3600" b="1" dirty="0">
                <a:latin typeface="Arial" charset="0"/>
              </a:rPr>
              <a:t> </a:t>
            </a:r>
            <a:r>
              <a:rPr lang="en-US" sz="3600" b="1" dirty="0"/>
              <a:t>Read Exodus 8:24</a:t>
            </a:r>
            <a:endParaRPr lang="en-US" sz="3600" b="1" dirty="0">
              <a:latin typeface="Arial" charset="0"/>
            </a:endParaRPr>
          </a:p>
        </p:txBody>
      </p:sp>
      <p:pic>
        <p:nvPicPr>
          <p:cNvPr id="24580" name="Picture 14" descr="j0197385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746375" y="2255084"/>
            <a:ext cx="1655508" cy="1314107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1" name="Picture 18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39833" y="2848798"/>
            <a:ext cx="1655508" cy="131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19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86866" y="3519878"/>
            <a:ext cx="1655508" cy="131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2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9976" y="319150"/>
            <a:ext cx="1655508" cy="131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22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3426" y="5574791"/>
            <a:ext cx="1655508" cy="131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Picture 24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41513" y="5367497"/>
            <a:ext cx="1655508" cy="131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6" name="Picture 26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4159" y="4593397"/>
            <a:ext cx="1655508" cy="131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7" name="Picture 27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4557" y="1288051"/>
            <a:ext cx="1655508" cy="131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Picture 28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959" y="4898197"/>
            <a:ext cx="1655508" cy="131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9" name="Picture 30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3125" y="1933747"/>
            <a:ext cx="1655508" cy="131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0" name="Picture 3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46979" y="5360341"/>
            <a:ext cx="1655508" cy="131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1" name="Picture 32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3416" y="4338385"/>
            <a:ext cx="1503108" cy="119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2" name="Picture 34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46013" y="4593397"/>
            <a:ext cx="1655508" cy="131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3" name="Picture 35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85434" y="3466090"/>
            <a:ext cx="1655508" cy="131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5" name="Picture 37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5719" y="4042954"/>
            <a:ext cx="1655508" cy="131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6" name="Picture 40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26725" y="271613"/>
            <a:ext cx="1655508" cy="131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7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3797" y="73604"/>
            <a:ext cx="1557397" cy="1236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85430EB5-568A-C55C-DAE5-ED671ECB9839}"/>
              </a:ext>
            </a:extLst>
          </p:cNvPr>
          <p:cNvSpPr/>
          <p:nvPr/>
        </p:nvSpPr>
        <p:spPr>
          <a:xfrm>
            <a:off x="2471820" y="1361046"/>
            <a:ext cx="2010593" cy="971875"/>
          </a:xfrm>
          <a:prstGeom prst="wedgeEllipseCallout">
            <a:avLst>
              <a:gd name="adj1" fmla="val -31238"/>
              <a:gd name="adj2" fmla="val 91353"/>
            </a:avLst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C00000"/>
                </a:solidFill>
              </a:rPr>
              <a:t>SHOO, fly! Don’t bother me!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93CAD4-E22D-6AA2-E9EC-554DC17058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5608" name="AutoShape 10"/>
          <p:cNvSpPr>
            <a:spLocks noChangeArrowheads="1"/>
          </p:cNvSpPr>
          <p:nvPr/>
        </p:nvSpPr>
        <p:spPr bwMode="auto">
          <a:xfrm>
            <a:off x="2552700" y="1283544"/>
            <a:ext cx="4038600" cy="1825388"/>
          </a:xfrm>
          <a:prstGeom prst="wedgeRectCallout">
            <a:avLst>
              <a:gd name="adj1" fmla="val -56541"/>
              <a:gd name="adj2" fmla="val 86986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en-US" sz="3600" dirty="0"/>
              <a:t>Read Exodus 8:25</a:t>
            </a:r>
          </a:p>
        </p:txBody>
      </p:sp>
      <p:pic>
        <p:nvPicPr>
          <p:cNvPr id="11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75140" y="937433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88755" y="3675415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8203" y="5051312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2662" y="4732538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88755" y="4945920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03382" y="3368000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86352" y="2979761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1046" y="4913840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9375" y="5597134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11945" y="5629214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22454" y="6067447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3147" y="5857259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19788" y="2505409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43548" y="1217755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88194" y="974175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1046" y="1824074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0809" y="4813788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3593" y="3112827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31061" y="3225705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12580" y="5353670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76168" y="4127449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41" descr="j019738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8678" y="2729270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36A2A84-F3AF-7339-8BFC-5A64B824FAB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96" b="98047" l="9961" r="89844">
                        <a14:foregroundMark x1="44043" y1="90755" x2="43848" y2="96224"/>
                        <a14:foregroundMark x1="54199" y1="96354" x2="56836" y2="94271"/>
                        <a14:foregroundMark x1="65332" y1="98047" x2="62012" y2="93099"/>
                        <a14:foregroundMark x1="62012" y1="93099" x2="61914" y2="92708"/>
                        <a14:foregroundMark x1="64258" y1="76172" x2="66211" y2="71875"/>
                        <a14:foregroundMark x1="66211" y1="71875" x2="66797" y2="68099"/>
                        <a14:foregroundMark x1="43164" y1="66536" x2="47266" y2="66667"/>
                        <a14:foregroundMark x1="47266" y1="66667" x2="49316" y2="65755"/>
                        <a14:foregroundMark x1="49414" y1="36979" x2="50293" y2="49089"/>
                        <a14:foregroundMark x1="64160" y1="54036" x2="64160" y2="54036"/>
                        <a14:backgroundMark x1="37402" y1="48698" x2="40039" y2="69141"/>
                        <a14:backgroundMark x1="40039" y1="69141" x2="39844" y2="70573"/>
                        <a14:backgroundMark x1="11523" y1="45313" x2="33594" y2="75651"/>
                        <a14:backgroundMark x1="40625" y1="47917" x2="28711" y2="61458"/>
                        <a14:backgroundMark x1="28711" y1="61458" x2="28711" y2="61458"/>
                        <a14:backgroundMark x1="39063" y1="61198" x2="28809" y2="71354"/>
                        <a14:backgroundMark x1="41406" y1="49740" x2="29883" y2="45182"/>
                        <a14:backgroundMark x1="29883" y1="45182" x2="13770" y2="46615"/>
                        <a14:backgroundMark x1="13770" y1="46615" x2="5762" y2="57031"/>
                        <a14:backgroundMark x1="5762" y1="57031" x2="4980" y2="75391"/>
                        <a14:backgroundMark x1="4980" y1="75391" x2="13574" y2="82031"/>
                        <a14:backgroundMark x1="13574" y1="82031" x2="23047" y2="83594"/>
                        <a14:backgroundMark x1="23047" y1="83594" x2="37109" y2="80078"/>
                        <a14:backgroundMark x1="37109" y1="80078" x2="41406" y2="76953"/>
                        <a14:backgroundMark x1="41406" y1="76953" x2="39355" y2="70443"/>
                        <a14:backgroundMark x1="39355" y1="70443" x2="39453" y2="64063"/>
                        <a14:backgroundMark x1="39453" y1="64063" x2="40820" y2="59375"/>
                        <a14:backgroundMark x1="40820" y1="59375" x2="40918" y2="49479"/>
                        <a14:backgroundMark x1="47882" y1="44611" x2="47656" y2="51042"/>
                        <a14:backgroundMark x1="47656" y1="51042" x2="49609" y2="59766"/>
                        <a14:backgroundMark x1="49609" y1="59766" x2="50781" y2="61849"/>
                        <a14:backgroundMark x1="46094" y1="54036" x2="49609" y2="62240"/>
                        <a14:backgroundMark x1="47070" y1="71745" x2="52441" y2="70833"/>
                        <a14:backgroundMark x1="52441" y1="70833" x2="52637" y2="70703"/>
                        <a14:backgroundMark x1="54395" y1="65495" x2="48730" y2="75911"/>
                        <a14:backgroundMark x1="48730" y1="75911" x2="47363" y2="76953"/>
                        <a14:backgroundMark x1="64941" y1="69531" x2="66113" y2="68880"/>
                        <a14:backgroundMark x1="66106" y1="70861" x2="66016" y2="70443"/>
                        <a14:backgroundMark x1="65820" y1="69531" x2="66099" y2="70831"/>
                        <a14:backgroundMark x1="67090" y1="56250" x2="73145" y2="49349"/>
                        <a14:backgroundMark x1="66699" y1="54818" x2="64453" y2="59115"/>
                        <a14:backgroundMark x1="64453" y1="59115" x2="68848" y2="64323"/>
                        <a14:backgroundMark x1="68848" y1="64323" x2="67773" y2="75260"/>
                        <a14:backgroundMark x1="67773" y1="75260" x2="71973" y2="79297"/>
                        <a14:backgroundMark x1="71973" y1="79297" x2="78613" y2="78255"/>
                        <a14:backgroundMark x1="78613" y1="78255" x2="82520" y2="72656"/>
                        <a14:backgroundMark x1="82520" y1="72656" x2="81348" y2="64193"/>
                        <a14:backgroundMark x1="81348" y1="64193" x2="78613" y2="58984"/>
                        <a14:backgroundMark x1="78613" y1="58984" x2="75293" y2="55469"/>
                        <a14:backgroundMark x1="75293" y1="55469" x2="74805" y2="54167"/>
                        <a14:backgroundMark x1="49316" y1="45313" x2="49023" y2="41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40625" t="15625" r="26432"/>
          <a:stretch>
            <a:fillRect/>
          </a:stretch>
        </p:blipFill>
        <p:spPr>
          <a:xfrm>
            <a:off x="6287339" y="3516791"/>
            <a:ext cx="1785055" cy="3429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0A253031-40B6-09AA-DC56-1AF5BD0A7EE0}"/>
              </a:ext>
            </a:extLst>
          </p:cNvPr>
          <p:cNvGrpSpPr/>
          <p:nvPr/>
        </p:nvGrpSpPr>
        <p:grpSpPr>
          <a:xfrm>
            <a:off x="7482946" y="3776982"/>
            <a:ext cx="1818431" cy="3417849"/>
            <a:chOff x="5198101" y="2501257"/>
            <a:chExt cx="2191785" cy="428599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FCFA3E72-386C-D54A-2496-16BAF111B8C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149" l="0" r="100000">
                          <a14:foregroundMark x1="25180" y1="87234" x2="23741" y2="96170"/>
                          <a14:foregroundMark x1="18705" y1="47660" x2="48921" y2="47872"/>
                          <a14:foregroundMark x1="48921" y1="47872" x2="64029" y2="46383"/>
                          <a14:backgroundMark x1="0" y1="17234" x2="0" y2="17234"/>
                          <a14:backgroundMark x1="0" y1="19787" x2="5036" y2="20000"/>
                          <a14:backgroundMark x1="0" y1="65532" x2="5036" y2="64681"/>
                          <a14:backgroundMark x1="0" y1="60638" x2="5036" y2="64468"/>
                          <a14:backgroundMark x1="719" y1="35957" x2="0" y2="37021"/>
                          <a14:backgroundMark x1="1439" y1="35957" x2="2158" y2="19787"/>
                          <a14:backgroundMark x1="53237" y1="11915" x2="51799" y2="22340"/>
                          <a14:backgroundMark x1="51799" y1="22340" x2="66187" y2="36596"/>
                          <a14:backgroundMark x1="66187" y1="36596" x2="74820" y2="40000"/>
                          <a14:backgroundMark x1="40288" y1="27234" x2="66187" y2="40638"/>
                          <a14:backgroundMark x1="47482" y1="56170" x2="87050" y2="54681"/>
                          <a14:backgroundMark x1="87050" y1="54681" x2="88489" y2="54468"/>
                          <a14:backgroundMark x1="59712" y1="62766" x2="99281" y2="46809"/>
                          <a14:backgroundMark x1="59712" y1="62979" x2="49640" y2="64681"/>
                          <a14:backgroundMark x1="64029" y1="12979" x2="61871" y2="6383"/>
                          <a14:backgroundMark x1="74101" y1="5106" x2="99281" y2="32128"/>
                          <a14:backgroundMark x1="94245" y1="30213" x2="96403" y2="10213"/>
                          <a14:backgroundMark x1="96403" y1="10213" x2="66906" y2="2340"/>
                          <a14:backgroundMark x1="56115" y1="2340" x2="98561" y2="2340"/>
                          <a14:backgroundMark x1="68345" y1="1064" x2="99281" y2="8511"/>
                          <a14:backgroundMark x1="61151" y1="4894" x2="99281" y2="9149"/>
                          <a14:backgroundMark x1="61151" y1="4894" x2="99281" y2="27234"/>
                          <a14:backgroundMark x1="92806" y1="0" x2="72662" y2="4255"/>
                          <a14:backgroundMark x1="72662" y1="4255" x2="99281" y2="426"/>
                          <a14:backgroundMark x1="99281" y1="96170" x2="91367" y2="97872"/>
                          <a14:backgroundMark x1="97122" y1="57021" x2="99281" y2="7595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198101" y="3546088"/>
              <a:ext cx="946669" cy="3205848"/>
            </a:xfrm>
            <a:prstGeom prst="rect">
              <a:avLst/>
            </a:prstGeom>
          </p:spPr>
        </p:pic>
        <p:pic>
          <p:nvPicPr>
            <p:cNvPr id="6" name="Picture 2">
              <a:extLst>
                <a:ext uri="{FF2B5EF4-FFF2-40B4-BE49-F238E27FC236}">
                  <a16:creationId xmlns:a16="http://schemas.microsoft.com/office/drawing/2014/main" id="{016D9BB0-F603-E55D-A106-504C596B7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9896" b="98828" l="9961" r="95898">
                          <a14:foregroundMark x1="92871" y1="24089" x2="82910" y2="38021"/>
                          <a14:foregroundMark x1="82910" y1="38021" x2="85059" y2="55208"/>
                          <a14:foregroundMark x1="85059" y1="55208" x2="91602" y2="37240"/>
                          <a14:foregroundMark x1="91602" y1="37240" x2="89844" y2="23698"/>
                          <a14:foregroundMark x1="89844" y1="23698" x2="88672" y2="23047"/>
                          <a14:foregroundMark x1="96582" y1="29557" x2="95020" y2="24089"/>
                          <a14:foregroundMark x1="95020" y1="24089" x2="89746" y2="16276"/>
                          <a14:foregroundMark x1="89746" y1="16276" x2="79297" y2="23177"/>
                          <a14:foregroundMark x1="79297" y1="23177" x2="76758" y2="41667"/>
                          <a14:foregroundMark x1="76758" y1="41667" x2="83398" y2="53516"/>
                          <a14:foregroundMark x1="83398" y1="53516" x2="92871" y2="41016"/>
                          <a14:foregroundMark x1="92871" y1="41016" x2="91895" y2="21484"/>
                          <a14:foregroundMark x1="90723" y1="18750" x2="96191" y2="25911"/>
                          <a14:foregroundMark x1="96191" y1="25911" x2="95996" y2="39714"/>
                          <a14:foregroundMark x1="95996" y1="39714" x2="89844" y2="52474"/>
                          <a14:foregroundMark x1="80566" y1="37630" x2="79492" y2="44792"/>
                          <a14:foregroundMark x1="79492" y1="44792" x2="80762" y2="57682"/>
                          <a14:foregroundMark x1="80762" y1="57682" x2="86230" y2="61328"/>
                          <a14:foregroundMark x1="86230" y1="61328" x2="90137" y2="45703"/>
                          <a14:foregroundMark x1="88965" y1="54818" x2="93555" y2="50000"/>
                          <a14:foregroundMark x1="93555" y1="50000" x2="95605" y2="45703"/>
                          <a14:foregroundMark x1="78906" y1="49349" x2="77051" y2="36198"/>
                          <a14:foregroundMark x1="77051" y1="36198" x2="77441" y2="34505"/>
                          <a14:foregroundMark x1="93848" y1="67188" x2="82283" y2="96233"/>
                          <a14:foregroundMark x1="89145" y1="88391" x2="88965" y2="87760"/>
                          <a14:foregroundMark x1="91309" y1="95964" x2="90398" y2="92777"/>
                          <a14:foregroundMark x1="88965" y1="87760" x2="87988" y2="79688"/>
                          <a14:foregroundMark x1="76953" y1="35286" x2="75684" y2="26953"/>
                          <a14:foregroundMark x1="75684" y1="26953" x2="77734" y2="22526"/>
                          <a14:foregroundMark x1="77734" y1="22526" x2="83301" y2="17448"/>
                          <a14:foregroundMark x1="83301" y1="17448" x2="87402" y2="16406"/>
                          <a14:foregroundMark x1="87402" y1="16406" x2="88965" y2="17057"/>
                          <a14:backgroundMark x1="77580" y1="72513" x2="77441" y2="74349"/>
                          <a14:backgroundMark x1="78418" y1="61458" x2="77956" y2="67548"/>
                          <a14:backgroundMark x1="77246" y1="61328" x2="59863" y2="51823"/>
                          <a14:backgroundMark x1="59863" y1="51823" x2="29688" y2="55729"/>
                          <a14:backgroundMark x1="29688" y1="55729" x2="8789" y2="66276"/>
                          <a14:backgroundMark x1="8789" y1="66276" x2="23145" y2="74479"/>
                          <a14:backgroundMark x1="23145" y1="74479" x2="10059" y2="38021"/>
                          <a14:backgroundMark x1="10059" y1="38021" x2="26074" y2="51823"/>
                          <a14:backgroundMark x1="26074" y1="51823" x2="29004" y2="35938"/>
                          <a14:backgroundMark x1="29004" y1="35938" x2="45898" y2="29948"/>
                          <a14:backgroundMark x1="45898" y1="29948" x2="67480" y2="38932"/>
                          <a14:backgroundMark x1="67480" y1="38932" x2="67773" y2="58984"/>
                          <a14:backgroundMark x1="67773" y1="58984" x2="53027" y2="72917"/>
                          <a14:backgroundMark x1="53027" y1="72917" x2="22949" y2="72917"/>
                          <a14:backgroundMark x1="79980" y1="98568" x2="82129" y2="98568"/>
                          <a14:backgroundMark x1="89746" y1="90234" x2="90527" y2="92708"/>
                          <a14:backgroundMark x1="89453" y1="88411" x2="89355" y2="91016"/>
                          <a14:backgroundMark x1="78223" y1="62630" x2="75391" y2="76563"/>
                          <a14:backgroundMark x1="75391" y1="76563" x2="75391" y2="76563"/>
                          <a14:backgroundMark x1="80371" y1="62500" x2="79199" y2="73438"/>
                          <a14:backgroundMark x1="79199" y1="73438" x2="81934" y2="7552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72656" t="10764"/>
            <a:stretch>
              <a:fillRect/>
            </a:stretch>
          </p:blipFill>
          <p:spPr>
            <a:xfrm>
              <a:off x="5486400" y="2501257"/>
              <a:ext cx="1903486" cy="428599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E03E6A-03D9-BC1C-CE69-3902A60833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6E55069-4345-927B-0454-BEFA843AD766}"/>
              </a:ext>
            </a:extLst>
          </p:cNvPr>
          <p:cNvSpPr/>
          <p:nvPr/>
        </p:nvSpPr>
        <p:spPr>
          <a:xfrm>
            <a:off x="0" y="0"/>
            <a:ext cx="9144000" cy="6857346"/>
          </a:xfrm>
          <a:prstGeom prst="rect">
            <a:avLst/>
          </a:prstGeom>
          <a:gradFill>
            <a:gsLst>
              <a:gs pos="0">
                <a:schemeClr val="accent6">
                  <a:tint val="100000"/>
                  <a:shade val="100000"/>
                  <a:satMod val="130000"/>
                </a:schemeClr>
              </a:gs>
              <a:gs pos="100000">
                <a:srgbClr val="FFFF00"/>
              </a:gs>
            </a:gsLst>
          </a:gra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utoShape 7">
            <a:extLst>
              <a:ext uri="{FF2B5EF4-FFF2-40B4-BE49-F238E27FC236}">
                <a16:creationId xmlns:a16="http://schemas.microsoft.com/office/drawing/2014/main" id="{68E2D07A-AE7F-6491-D5E3-C37651118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8440" y="572467"/>
            <a:ext cx="3948993" cy="1834427"/>
          </a:xfrm>
          <a:prstGeom prst="wedgeRoundRectCallout">
            <a:avLst>
              <a:gd name="adj1" fmla="val 54422"/>
              <a:gd name="adj2" fmla="val 119498"/>
              <a:gd name="adj3" fmla="val 16667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sz="4400" dirty="0">
                <a:solidFill>
                  <a:schemeClr val="bg1"/>
                </a:solidFill>
              </a:rPr>
              <a:t>Read </a:t>
            </a:r>
          </a:p>
          <a:p>
            <a:pPr algn="ctr"/>
            <a:r>
              <a:rPr lang="en-US" sz="4400" dirty="0">
                <a:solidFill>
                  <a:schemeClr val="bg1"/>
                </a:solidFill>
              </a:rPr>
              <a:t>Exodus 8:26-27</a:t>
            </a:r>
          </a:p>
        </p:txBody>
      </p:sp>
      <p:pic>
        <p:nvPicPr>
          <p:cNvPr id="11" name="Picture 41" descr="j0197385">
            <a:extLst>
              <a:ext uri="{FF2B5EF4-FFF2-40B4-BE49-F238E27FC236}">
                <a16:creationId xmlns:a16="http://schemas.microsoft.com/office/drawing/2014/main" id="{C61A49DD-9E19-D83C-1BA6-1244804C6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75140" y="937433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1" descr="j0197385">
            <a:extLst>
              <a:ext uri="{FF2B5EF4-FFF2-40B4-BE49-F238E27FC236}">
                <a16:creationId xmlns:a16="http://schemas.microsoft.com/office/drawing/2014/main" id="{4AD86740-DFA4-68BB-2065-542E129AD5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88755" y="3675415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1" descr="j0197385">
            <a:extLst>
              <a:ext uri="{FF2B5EF4-FFF2-40B4-BE49-F238E27FC236}">
                <a16:creationId xmlns:a16="http://schemas.microsoft.com/office/drawing/2014/main" id="{4149405D-835E-256E-5671-C86598EBA6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8203" y="5051312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1" descr="j0197385">
            <a:extLst>
              <a:ext uri="{FF2B5EF4-FFF2-40B4-BE49-F238E27FC236}">
                <a16:creationId xmlns:a16="http://schemas.microsoft.com/office/drawing/2014/main" id="{4B008BCA-A444-249A-F81F-4164992D9C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2662" y="4732538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1" descr="j0197385">
            <a:extLst>
              <a:ext uri="{FF2B5EF4-FFF2-40B4-BE49-F238E27FC236}">
                <a16:creationId xmlns:a16="http://schemas.microsoft.com/office/drawing/2014/main" id="{AD22B2C4-BAE6-E5DE-DB42-E009BA478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88755" y="4945920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1" descr="j0197385">
            <a:extLst>
              <a:ext uri="{FF2B5EF4-FFF2-40B4-BE49-F238E27FC236}">
                <a16:creationId xmlns:a16="http://schemas.microsoft.com/office/drawing/2014/main" id="{0C2F239F-D353-F676-36FE-727BD81341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9374" y="4221237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1" descr="j0197385">
            <a:extLst>
              <a:ext uri="{FF2B5EF4-FFF2-40B4-BE49-F238E27FC236}">
                <a16:creationId xmlns:a16="http://schemas.microsoft.com/office/drawing/2014/main" id="{EF3A6B30-F952-0B7A-4A3B-A535008AFE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86352" y="2979761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j0197385">
            <a:extLst>
              <a:ext uri="{FF2B5EF4-FFF2-40B4-BE49-F238E27FC236}">
                <a16:creationId xmlns:a16="http://schemas.microsoft.com/office/drawing/2014/main" id="{5FDFAC54-9B16-309B-8D4D-623DFA590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1046" y="4913840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1" descr="j0197385">
            <a:extLst>
              <a:ext uri="{FF2B5EF4-FFF2-40B4-BE49-F238E27FC236}">
                <a16:creationId xmlns:a16="http://schemas.microsoft.com/office/drawing/2014/main" id="{CA46B8F4-5296-6CF6-B6E4-1F5710E92E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9375" y="5597134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1" descr="j0197385">
            <a:extLst>
              <a:ext uri="{FF2B5EF4-FFF2-40B4-BE49-F238E27FC236}">
                <a16:creationId xmlns:a16="http://schemas.microsoft.com/office/drawing/2014/main" id="{FFD8DDC7-3E05-882F-2E52-314433D614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11945" y="5629214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41" descr="j0197385">
            <a:extLst>
              <a:ext uri="{FF2B5EF4-FFF2-40B4-BE49-F238E27FC236}">
                <a16:creationId xmlns:a16="http://schemas.microsoft.com/office/drawing/2014/main" id="{4CFDA8B6-5595-2AD9-5400-8C31943408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22454" y="6067447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41" descr="j0197385">
            <a:extLst>
              <a:ext uri="{FF2B5EF4-FFF2-40B4-BE49-F238E27FC236}">
                <a16:creationId xmlns:a16="http://schemas.microsoft.com/office/drawing/2014/main" id="{C47B2500-08B0-F43B-871C-F247E3A1EB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3147" y="5857259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41" descr="j0197385">
            <a:extLst>
              <a:ext uri="{FF2B5EF4-FFF2-40B4-BE49-F238E27FC236}">
                <a16:creationId xmlns:a16="http://schemas.microsoft.com/office/drawing/2014/main" id="{69E5C203-AE1E-AECD-715A-0E423B3763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0079" y="1993641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41" descr="j0197385">
            <a:extLst>
              <a:ext uri="{FF2B5EF4-FFF2-40B4-BE49-F238E27FC236}">
                <a16:creationId xmlns:a16="http://schemas.microsoft.com/office/drawing/2014/main" id="{C3FDAA30-070F-16A1-7319-117E6067B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88194" y="974175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41" descr="j0197385">
            <a:extLst>
              <a:ext uri="{FF2B5EF4-FFF2-40B4-BE49-F238E27FC236}">
                <a16:creationId xmlns:a16="http://schemas.microsoft.com/office/drawing/2014/main" id="{E89F2829-7439-C20A-95AC-DFD8E023CA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1046" y="1824074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41" descr="j0197385">
            <a:extLst>
              <a:ext uri="{FF2B5EF4-FFF2-40B4-BE49-F238E27FC236}">
                <a16:creationId xmlns:a16="http://schemas.microsoft.com/office/drawing/2014/main" id="{7ABB3B61-6917-78CC-165D-CF7E3DCFF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0809" y="4813788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41" descr="j0197385">
            <a:extLst>
              <a:ext uri="{FF2B5EF4-FFF2-40B4-BE49-F238E27FC236}">
                <a16:creationId xmlns:a16="http://schemas.microsoft.com/office/drawing/2014/main" id="{AC2365B7-01E7-32E3-A181-7C52104F05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55800" y="846267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41" descr="j0197385">
            <a:extLst>
              <a:ext uri="{FF2B5EF4-FFF2-40B4-BE49-F238E27FC236}">
                <a16:creationId xmlns:a16="http://schemas.microsoft.com/office/drawing/2014/main" id="{69BED9F4-6DFE-F600-7242-AD8B971871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31061" y="3225705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41" descr="j0197385">
            <a:extLst>
              <a:ext uri="{FF2B5EF4-FFF2-40B4-BE49-F238E27FC236}">
                <a16:creationId xmlns:a16="http://schemas.microsoft.com/office/drawing/2014/main" id="{E26D8A64-0318-588E-7C6C-96AAB80A0D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12580" y="5353670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41" descr="j0197385">
            <a:extLst>
              <a:ext uri="{FF2B5EF4-FFF2-40B4-BE49-F238E27FC236}">
                <a16:creationId xmlns:a16="http://schemas.microsoft.com/office/drawing/2014/main" id="{782FD8D7-EF22-7873-C0F0-61F1515EC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76168" y="4127449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41" descr="j0197385">
            <a:extLst>
              <a:ext uri="{FF2B5EF4-FFF2-40B4-BE49-F238E27FC236}">
                <a16:creationId xmlns:a16="http://schemas.microsoft.com/office/drawing/2014/main" id="{E13C1D82-72FC-BB1E-A935-033E4EC1B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8678" y="2729270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73B5451-7B79-C862-24BF-43335BF7C60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96" b="98047" l="9961" r="89844">
                        <a14:foregroundMark x1="44043" y1="90755" x2="43848" y2="96224"/>
                        <a14:foregroundMark x1="54199" y1="96354" x2="56836" y2="94271"/>
                        <a14:foregroundMark x1="65332" y1="98047" x2="62012" y2="93099"/>
                        <a14:foregroundMark x1="62012" y1="93099" x2="61914" y2="92708"/>
                        <a14:foregroundMark x1="64258" y1="76172" x2="66211" y2="71875"/>
                        <a14:foregroundMark x1="66211" y1="71875" x2="66797" y2="68099"/>
                        <a14:foregroundMark x1="43164" y1="66536" x2="47266" y2="66667"/>
                        <a14:foregroundMark x1="47266" y1="66667" x2="49316" y2="65755"/>
                        <a14:foregroundMark x1="49414" y1="36979" x2="50293" y2="49089"/>
                        <a14:foregroundMark x1="64160" y1="54036" x2="64160" y2="54036"/>
                        <a14:backgroundMark x1="37402" y1="48698" x2="40039" y2="69141"/>
                        <a14:backgroundMark x1="40039" y1="69141" x2="39844" y2="70573"/>
                        <a14:backgroundMark x1="11523" y1="45313" x2="33594" y2="75651"/>
                        <a14:backgroundMark x1="40625" y1="47917" x2="28711" y2="61458"/>
                        <a14:backgroundMark x1="28711" y1="61458" x2="28711" y2="61458"/>
                        <a14:backgroundMark x1="39063" y1="61198" x2="28809" y2="71354"/>
                        <a14:backgroundMark x1="41406" y1="49740" x2="29883" y2="45182"/>
                        <a14:backgroundMark x1="29883" y1="45182" x2="13770" y2="46615"/>
                        <a14:backgroundMark x1="13770" y1="46615" x2="5762" y2="57031"/>
                        <a14:backgroundMark x1="5762" y1="57031" x2="4980" y2="75391"/>
                        <a14:backgroundMark x1="4980" y1="75391" x2="13574" y2="82031"/>
                        <a14:backgroundMark x1="13574" y1="82031" x2="23047" y2="83594"/>
                        <a14:backgroundMark x1="23047" y1="83594" x2="37109" y2="80078"/>
                        <a14:backgroundMark x1="37109" y1="80078" x2="41406" y2="76953"/>
                        <a14:backgroundMark x1="41406" y1="76953" x2="39355" y2="70443"/>
                        <a14:backgroundMark x1="39355" y1="70443" x2="39453" y2="64063"/>
                        <a14:backgroundMark x1="39453" y1="64063" x2="40820" y2="59375"/>
                        <a14:backgroundMark x1="40820" y1="59375" x2="40918" y2="49479"/>
                        <a14:backgroundMark x1="47882" y1="44611" x2="47656" y2="51042"/>
                        <a14:backgroundMark x1="47656" y1="51042" x2="49609" y2="59766"/>
                        <a14:backgroundMark x1="49609" y1="59766" x2="50781" y2="61849"/>
                        <a14:backgroundMark x1="46094" y1="54036" x2="49609" y2="62240"/>
                        <a14:backgroundMark x1="47070" y1="71745" x2="52441" y2="70833"/>
                        <a14:backgroundMark x1="52441" y1="70833" x2="52637" y2="70703"/>
                        <a14:backgroundMark x1="54395" y1="65495" x2="48730" y2="75911"/>
                        <a14:backgroundMark x1="48730" y1="75911" x2="47363" y2="76953"/>
                        <a14:backgroundMark x1="64941" y1="69531" x2="66113" y2="68880"/>
                        <a14:backgroundMark x1="66106" y1="70861" x2="66016" y2="70443"/>
                        <a14:backgroundMark x1="65820" y1="69531" x2="66099" y2="70831"/>
                        <a14:backgroundMark x1="67090" y1="56250" x2="73145" y2="49349"/>
                        <a14:backgroundMark x1="66699" y1="54818" x2="64453" y2="59115"/>
                        <a14:backgroundMark x1="64453" y1="59115" x2="68848" y2="64323"/>
                        <a14:backgroundMark x1="68848" y1="64323" x2="67773" y2="75260"/>
                        <a14:backgroundMark x1="67773" y1="75260" x2="71973" y2="79297"/>
                        <a14:backgroundMark x1="71973" y1="79297" x2="78613" y2="78255"/>
                        <a14:backgroundMark x1="78613" y1="78255" x2="82520" y2="72656"/>
                        <a14:backgroundMark x1="82520" y1="72656" x2="81348" y2="64193"/>
                        <a14:backgroundMark x1="81348" y1="64193" x2="78613" y2="58984"/>
                        <a14:backgroundMark x1="78613" y1="58984" x2="75293" y2="55469"/>
                        <a14:backgroundMark x1="75293" y1="55469" x2="74805" y2="54167"/>
                        <a14:backgroundMark x1="49316" y1="45313" x2="49023" y2="41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40625" t="15625" r="26432"/>
          <a:stretch>
            <a:fillRect/>
          </a:stretch>
        </p:blipFill>
        <p:spPr>
          <a:xfrm>
            <a:off x="5310516" y="1510510"/>
            <a:ext cx="2554762" cy="4907568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3DEA7BE8-31FA-1EB1-BB3F-CF88B80A42C0}"/>
              </a:ext>
            </a:extLst>
          </p:cNvPr>
          <p:cNvGrpSpPr/>
          <p:nvPr/>
        </p:nvGrpSpPr>
        <p:grpSpPr>
          <a:xfrm>
            <a:off x="6698848" y="2784700"/>
            <a:ext cx="2602530" cy="4410132"/>
            <a:chOff x="5198101" y="2501257"/>
            <a:chExt cx="2191785" cy="428599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A4BBB37-C615-274E-95C1-88E7FB000C6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99149" l="0" r="100000">
                          <a14:foregroundMark x1="25180" y1="87234" x2="23741" y2="96170"/>
                          <a14:foregroundMark x1="18705" y1="47660" x2="48921" y2="47872"/>
                          <a14:foregroundMark x1="48921" y1="47872" x2="64029" y2="46383"/>
                          <a14:backgroundMark x1="0" y1="17234" x2="0" y2="17234"/>
                          <a14:backgroundMark x1="0" y1="19787" x2="5036" y2="20000"/>
                          <a14:backgroundMark x1="0" y1="65532" x2="5036" y2="64681"/>
                          <a14:backgroundMark x1="0" y1="60638" x2="5036" y2="64468"/>
                          <a14:backgroundMark x1="719" y1="35957" x2="0" y2="37021"/>
                          <a14:backgroundMark x1="1439" y1="35957" x2="2158" y2="19787"/>
                          <a14:backgroundMark x1="53237" y1="11915" x2="51799" y2="22340"/>
                          <a14:backgroundMark x1="51799" y1="22340" x2="66187" y2="36596"/>
                          <a14:backgroundMark x1="66187" y1="36596" x2="74820" y2="40000"/>
                          <a14:backgroundMark x1="40288" y1="27234" x2="66187" y2="40638"/>
                          <a14:backgroundMark x1="47482" y1="56170" x2="87050" y2="54681"/>
                          <a14:backgroundMark x1="87050" y1="54681" x2="88489" y2="54468"/>
                          <a14:backgroundMark x1="59712" y1="62766" x2="99281" y2="46809"/>
                          <a14:backgroundMark x1="59712" y1="62979" x2="49640" y2="64681"/>
                          <a14:backgroundMark x1="64029" y1="12979" x2="61871" y2="6383"/>
                          <a14:backgroundMark x1="74101" y1="5106" x2="99281" y2="32128"/>
                          <a14:backgroundMark x1="94245" y1="30213" x2="96403" y2="10213"/>
                          <a14:backgroundMark x1="96403" y1="10213" x2="66906" y2="2340"/>
                          <a14:backgroundMark x1="56115" y1="2340" x2="98561" y2="2340"/>
                          <a14:backgroundMark x1="68345" y1="1064" x2="99281" y2="8511"/>
                          <a14:backgroundMark x1="61151" y1="4894" x2="99281" y2="9149"/>
                          <a14:backgroundMark x1="61151" y1="4894" x2="99281" y2="27234"/>
                          <a14:backgroundMark x1="92806" y1="0" x2="72662" y2="4255"/>
                          <a14:backgroundMark x1="72662" y1="4255" x2="99281" y2="426"/>
                          <a14:backgroundMark x1="99281" y1="96170" x2="91367" y2="97872"/>
                          <a14:backgroundMark x1="97122" y1="57021" x2="99281" y2="7595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198101" y="3546088"/>
              <a:ext cx="946669" cy="3205848"/>
            </a:xfrm>
            <a:prstGeom prst="rect">
              <a:avLst/>
            </a:prstGeom>
          </p:spPr>
        </p:pic>
        <p:pic>
          <p:nvPicPr>
            <p:cNvPr id="6" name="Picture 2">
              <a:extLst>
                <a:ext uri="{FF2B5EF4-FFF2-40B4-BE49-F238E27FC236}">
                  <a16:creationId xmlns:a16="http://schemas.microsoft.com/office/drawing/2014/main" id="{A34C7379-2DFC-956E-9D98-5C935344433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9896" b="98828" l="9961" r="95898">
                          <a14:foregroundMark x1="92871" y1="24089" x2="82910" y2="38021"/>
                          <a14:foregroundMark x1="82910" y1="38021" x2="85059" y2="55208"/>
                          <a14:foregroundMark x1="85059" y1="55208" x2="91602" y2="37240"/>
                          <a14:foregroundMark x1="91602" y1="37240" x2="89844" y2="23698"/>
                          <a14:foregroundMark x1="89844" y1="23698" x2="88672" y2="23047"/>
                          <a14:foregroundMark x1="96582" y1="29557" x2="95020" y2="24089"/>
                          <a14:foregroundMark x1="95020" y1="24089" x2="89746" y2="16276"/>
                          <a14:foregroundMark x1="89746" y1="16276" x2="79297" y2="23177"/>
                          <a14:foregroundMark x1="79297" y1="23177" x2="76758" y2="41667"/>
                          <a14:foregroundMark x1="76758" y1="41667" x2="83398" y2="53516"/>
                          <a14:foregroundMark x1="83398" y1="53516" x2="92871" y2="41016"/>
                          <a14:foregroundMark x1="92871" y1="41016" x2="91895" y2="21484"/>
                          <a14:foregroundMark x1="90723" y1="18750" x2="96191" y2="25911"/>
                          <a14:foregroundMark x1="96191" y1="25911" x2="95996" y2="39714"/>
                          <a14:foregroundMark x1="95996" y1="39714" x2="89844" y2="52474"/>
                          <a14:foregroundMark x1="80566" y1="37630" x2="79492" y2="44792"/>
                          <a14:foregroundMark x1="79492" y1="44792" x2="80762" y2="57682"/>
                          <a14:foregroundMark x1="80762" y1="57682" x2="86230" y2="61328"/>
                          <a14:foregroundMark x1="86230" y1="61328" x2="90137" y2="45703"/>
                          <a14:foregroundMark x1="88965" y1="54818" x2="93555" y2="50000"/>
                          <a14:foregroundMark x1="93555" y1="50000" x2="95605" y2="45703"/>
                          <a14:foregroundMark x1="78906" y1="49349" x2="77051" y2="36198"/>
                          <a14:foregroundMark x1="77051" y1="36198" x2="77441" y2="34505"/>
                          <a14:foregroundMark x1="93848" y1="67188" x2="82283" y2="96233"/>
                          <a14:foregroundMark x1="89145" y1="88391" x2="88965" y2="87760"/>
                          <a14:foregroundMark x1="91309" y1="95964" x2="90398" y2="92777"/>
                          <a14:foregroundMark x1="88965" y1="87760" x2="87988" y2="79688"/>
                          <a14:foregroundMark x1="76953" y1="35286" x2="75684" y2="26953"/>
                          <a14:foregroundMark x1="75684" y1="26953" x2="77734" y2="22526"/>
                          <a14:foregroundMark x1="77734" y1="22526" x2="83301" y2="17448"/>
                          <a14:foregroundMark x1="83301" y1="17448" x2="87402" y2="16406"/>
                          <a14:foregroundMark x1="87402" y1="16406" x2="88965" y2="17057"/>
                          <a14:backgroundMark x1="77580" y1="72513" x2="77441" y2="74349"/>
                          <a14:backgroundMark x1="78418" y1="61458" x2="77956" y2="67548"/>
                          <a14:backgroundMark x1="77246" y1="61328" x2="59863" y2="51823"/>
                          <a14:backgroundMark x1="59863" y1="51823" x2="29688" y2="55729"/>
                          <a14:backgroundMark x1="29688" y1="55729" x2="8789" y2="66276"/>
                          <a14:backgroundMark x1="8789" y1="66276" x2="23145" y2="74479"/>
                          <a14:backgroundMark x1="23145" y1="74479" x2="10059" y2="38021"/>
                          <a14:backgroundMark x1="10059" y1="38021" x2="26074" y2="51823"/>
                          <a14:backgroundMark x1="26074" y1="51823" x2="29004" y2="35938"/>
                          <a14:backgroundMark x1="29004" y1="35938" x2="45898" y2="29948"/>
                          <a14:backgroundMark x1="45898" y1="29948" x2="67480" y2="38932"/>
                          <a14:backgroundMark x1="67480" y1="38932" x2="67773" y2="58984"/>
                          <a14:backgroundMark x1="67773" y1="58984" x2="53027" y2="72917"/>
                          <a14:backgroundMark x1="53027" y1="72917" x2="22949" y2="72917"/>
                          <a14:backgroundMark x1="79980" y1="98568" x2="82129" y2="98568"/>
                          <a14:backgroundMark x1="89746" y1="90234" x2="90527" y2="92708"/>
                          <a14:backgroundMark x1="89453" y1="88411" x2="89355" y2="91016"/>
                          <a14:backgroundMark x1="78223" y1="62630" x2="75391" y2="76563"/>
                          <a14:backgroundMark x1="75391" y1="76563" x2="75391" y2="76563"/>
                          <a14:backgroundMark x1="80371" y1="62500" x2="79199" y2="73438"/>
                          <a14:backgroundMark x1="79199" y1="73438" x2="81934" y2="7552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72656" t="10764"/>
            <a:stretch>
              <a:fillRect/>
            </a:stretch>
          </p:blipFill>
          <p:spPr>
            <a:xfrm>
              <a:off x="5486400" y="2501257"/>
              <a:ext cx="1903486" cy="4285991"/>
            </a:xfrm>
            <a:prstGeom prst="rect">
              <a:avLst/>
            </a:prstGeom>
          </p:spPr>
        </p:pic>
      </p:grpSp>
      <p:pic>
        <p:nvPicPr>
          <p:cNvPr id="33" name="Picture 2">
            <a:extLst>
              <a:ext uri="{FF2B5EF4-FFF2-40B4-BE49-F238E27FC236}">
                <a16:creationId xmlns:a16="http://schemas.microsoft.com/office/drawing/2014/main" id="{01AF5D44-2EAC-1403-2599-1C0CF7D750D8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87459" l="15385" r="100000">
                        <a14:foregroundMark x1="51648" y1="25407" x2="48718" y2="85342"/>
                        <a14:foregroundMark x1="87179" y1="52932" x2="75458" y2="18404"/>
                        <a14:foregroundMark x1="75458" y1="18404" x2="60440" y2="10912"/>
                        <a14:foregroundMark x1="60440" y1="10912" x2="42491" y2="11889"/>
                        <a14:foregroundMark x1="42491" y1="11889" x2="27106" y2="17590"/>
                        <a14:foregroundMark x1="27106" y1="17590" x2="12454" y2="43648"/>
                        <a14:foregroundMark x1="12454" y1="43648" x2="15385" y2="53909"/>
                        <a14:foregroundMark x1="15385" y1="53909" x2="28571" y2="68730"/>
                        <a14:foregroundMark x1="19048" y1="22638" x2="23443" y2="16124"/>
                        <a14:foregroundMark x1="23443" y1="16124" x2="36996" y2="10586"/>
                        <a14:foregroundMark x1="36996" y1="10586" x2="54579" y2="9283"/>
                        <a14:foregroundMark x1="54579" y1="9283" x2="71062" y2="13029"/>
                        <a14:foregroundMark x1="71062" y1="13029" x2="80952" y2="19707"/>
                        <a14:foregroundMark x1="80952" y1="19707" x2="82418" y2="24267"/>
                        <a14:foregroundMark x1="28205" y1="26547" x2="34799" y2="28176"/>
                        <a14:backgroundMark x1="97802" y1="65472" x2="99634" y2="65472"/>
                        <a14:backgroundMark x1="99634" y1="59446" x2="94505" y2="622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88307" y="2029077"/>
            <a:ext cx="2379512" cy="5352965"/>
          </a:xfrm>
          <a:prstGeom prst="rect">
            <a:avLst/>
          </a:prstGeom>
        </p:spPr>
      </p:pic>
      <p:pic>
        <p:nvPicPr>
          <p:cNvPr id="24" name="Picture 41" descr="j0197385">
            <a:extLst>
              <a:ext uri="{FF2B5EF4-FFF2-40B4-BE49-F238E27FC236}">
                <a16:creationId xmlns:a16="http://schemas.microsoft.com/office/drawing/2014/main" id="{D901CC85-21E4-E3AE-AFA7-C4CB88334A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1306" y="1797010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41" descr="j0197385">
            <a:extLst>
              <a:ext uri="{FF2B5EF4-FFF2-40B4-BE49-F238E27FC236}">
                <a16:creationId xmlns:a16="http://schemas.microsoft.com/office/drawing/2014/main" id="{C78D7B8A-7746-58C5-EBB5-98EF60E04E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6120" y="2680406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41" descr="j0197385">
            <a:extLst>
              <a:ext uri="{FF2B5EF4-FFF2-40B4-BE49-F238E27FC236}">
                <a16:creationId xmlns:a16="http://schemas.microsoft.com/office/drawing/2014/main" id="{67FA2502-DB72-D233-3498-B5FB447CE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10579" y="2361632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1" descr="j0197385">
            <a:extLst>
              <a:ext uri="{FF2B5EF4-FFF2-40B4-BE49-F238E27FC236}">
                <a16:creationId xmlns:a16="http://schemas.microsoft.com/office/drawing/2014/main" id="{9996021B-FA58-DBD2-5FCA-D52A2AE0E9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66672" y="2575014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41" descr="j0197385">
            <a:extLst>
              <a:ext uri="{FF2B5EF4-FFF2-40B4-BE49-F238E27FC236}">
                <a16:creationId xmlns:a16="http://schemas.microsoft.com/office/drawing/2014/main" id="{58091828-578A-CA78-F180-4F3EB155DA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7700" y="5544779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41" descr="j0197385">
            <a:extLst>
              <a:ext uri="{FF2B5EF4-FFF2-40B4-BE49-F238E27FC236}">
                <a16:creationId xmlns:a16="http://schemas.microsoft.com/office/drawing/2014/main" id="{B37F77E5-FC2D-0ADB-9508-71E84B5690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00371" y="3696541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41" descr="j0197385">
            <a:extLst>
              <a:ext uri="{FF2B5EF4-FFF2-40B4-BE49-F238E27FC236}">
                <a16:creationId xmlns:a16="http://schemas.microsoft.com/office/drawing/2014/main" id="{79DAF785-7797-2672-80C3-EAED2DBCD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020" y="109557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1" descr="j0197385">
            <a:extLst>
              <a:ext uri="{FF2B5EF4-FFF2-40B4-BE49-F238E27FC236}">
                <a16:creationId xmlns:a16="http://schemas.microsoft.com/office/drawing/2014/main" id="{C7A62055-7AF3-544C-4CD9-8A666DB320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88726" y="2442882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41" descr="j0197385">
            <a:extLst>
              <a:ext uri="{FF2B5EF4-FFF2-40B4-BE49-F238E27FC236}">
                <a16:creationId xmlns:a16="http://schemas.microsoft.com/office/drawing/2014/main" id="{53F3261B-E05C-D66B-51E9-4919FC7763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90497" y="2982764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11696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723BE4-7AD2-1669-970D-682B317FA6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A7E6F4-2273-09DE-D45C-0611443B6D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5603" name="Rectangle 3">
            <a:extLst>
              <a:ext uri="{FF2B5EF4-FFF2-40B4-BE49-F238E27FC236}">
                <a16:creationId xmlns:a16="http://schemas.microsoft.com/office/drawing/2014/main" id="{8BD8F4FD-479B-E5C3-047C-3665A70B78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" y="655"/>
            <a:ext cx="4372168" cy="714390"/>
          </a:xfrm>
          <a:solidFill>
            <a:schemeClr val="accent6"/>
          </a:solidFill>
        </p:spPr>
        <p:txBody>
          <a:bodyPr>
            <a:normAutofit/>
          </a:bodyPr>
          <a:lstStyle/>
          <a:p>
            <a:pPr algn="ctr" eaLnBrk="1" hangingPunct="1">
              <a:spcBef>
                <a:spcPts val="0"/>
              </a:spcBef>
              <a:buFontTx/>
              <a:buNone/>
            </a:pPr>
            <a:r>
              <a:rPr lang="en-US" sz="1400" dirty="0">
                <a:latin typeface="Arial" charset="0"/>
              </a:rPr>
              <a:t>  </a:t>
            </a:r>
            <a:r>
              <a:rPr lang="en-US" sz="3600" dirty="0">
                <a:latin typeface="Arial" charset="0"/>
              </a:rPr>
              <a:t>Read Exodus 8:28</a:t>
            </a:r>
            <a:endParaRPr lang="en-US" sz="4400" dirty="0">
              <a:latin typeface="Arial" charset="0"/>
            </a:endParaRPr>
          </a:p>
        </p:txBody>
      </p:sp>
      <p:pic>
        <p:nvPicPr>
          <p:cNvPr id="11" name="Picture 41" descr="j0197385">
            <a:extLst>
              <a:ext uri="{FF2B5EF4-FFF2-40B4-BE49-F238E27FC236}">
                <a16:creationId xmlns:a16="http://schemas.microsoft.com/office/drawing/2014/main" id="{D3A61904-4D76-4DC0-CBAC-88539E5096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68357" y="1059783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1" descr="j0197385">
            <a:extLst>
              <a:ext uri="{FF2B5EF4-FFF2-40B4-BE49-F238E27FC236}">
                <a16:creationId xmlns:a16="http://schemas.microsoft.com/office/drawing/2014/main" id="{A82052ED-1666-E20E-BAAF-FA383004B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33798" y="3957392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1" descr="j0197385">
            <a:extLst>
              <a:ext uri="{FF2B5EF4-FFF2-40B4-BE49-F238E27FC236}">
                <a16:creationId xmlns:a16="http://schemas.microsoft.com/office/drawing/2014/main" id="{5FA17AA2-5E5B-A84F-F676-B847350D68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8203" y="5051312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1" descr="j0197385">
            <a:extLst>
              <a:ext uri="{FF2B5EF4-FFF2-40B4-BE49-F238E27FC236}">
                <a16:creationId xmlns:a16="http://schemas.microsoft.com/office/drawing/2014/main" id="{CBE7122B-6BBD-B01C-1315-D0595D90E6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67908" y="4025767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1" descr="j0197385">
            <a:extLst>
              <a:ext uri="{FF2B5EF4-FFF2-40B4-BE49-F238E27FC236}">
                <a16:creationId xmlns:a16="http://schemas.microsoft.com/office/drawing/2014/main" id="{ECB868AA-E8A8-79A0-1C7D-27FD1C399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88755" y="4945920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1" descr="j0197385">
            <a:extLst>
              <a:ext uri="{FF2B5EF4-FFF2-40B4-BE49-F238E27FC236}">
                <a16:creationId xmlns:a16="http://schemas.microsoft.com/office/drawing/2014/main" id="{8F038D6A-D0DD-3531-E626-A938100FEB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59828" y="2124739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1" descr="j0197385">
            <a:extLst>
              <a:ext uri="{FF2B5EF4-FFF2-40B4-BE49-F238E27FC236}">
                <a16:creationId xmlns:a16="http://schemas.microsoft.com/office/drawing/2014/main" id="{7601AF20-BEA0-101A-0881-BE58D3F1D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86352" y="2979761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j0197385">
            <a:extLst>
              <a:ext uri="{FF2B5EF4-FFF2-40B4-BE49-F238E27FC236}">
                <a16:creationId xmlns:a16="http://schemas.microsoft.com/office/drawing/2014/main" id="{E1291207-9C0C-10EE-282B-0B20F955F5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1046" y="4913840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1" descr="j0197385">
            <a:extLst>
              <a:ext uri="{FF2B5EF4-FFF2-40B4-BE49-F238E27FC236}">
                <a16:creationId xmlns:a16="http://schemas.microsoft.com/office/drawing/2014/main" id="{C824D83B-A838-E90F-A4D3-967751269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9375" y="5597134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1" descr="j0197385">
            <a:extLst>
              <a:ext uri="{FF2B5EF4-FFF2-40B4-BE49-F238E27FC236}">
                <a16:creationId xmlns:a16="http://schemas.microsoft.com/office/drawing/2014/main" id="{49B641A9-5B7B-B6C4-3C29-DE0BE07F5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11945" y="5629214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41" descr="j0197385">
            <a:extLst>
              <a:ext uri="{FF2B5EF4-FFF2-40B4-BE49-F238E27FC236}">
                <a16:creationId xmlns:a16="http://schemas.microsoft.com/office/drawing/2014/main" id="{EDA277F5-B9C3-D464-9831-84C61A66FC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22454" y="6067447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41" descr="j0197385">
            <a:extLst>
              <a:ext uri="{FF2B5EF4-FFF2-40B4-BE49-F238E27FC236}">
                <a16:creationId xmlns:a16="http://schemas.microsoft.com/office/drawing/2014/main" id="{0F45EB06-24D4-C00B-AC61-53BB719F3A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3147" y="5857259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41" descr="j0197385">
            <a:extLst>
              <a:ext uri="{FF2B5EF4-FFF2-40B4-BE49-F238E27FC236}">
                <a16:creationId xmlns:a16="http://schemas.microsoft.com/office/drawing/2014/main" id="{4DA5529B-139E-68CC-12C1-6CBA3A11F5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2285" y="984483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41" descr="j0197385">
            <a:extLst>
              <a:ext uri="{FF2B5EF4-FFF2-40B4-BE49-F238E27FC236}">
                <a16:creationId xmlns:a16="http://schemas.microsoft.com/office/drawing/2014/main" id="{D00BD13F-E292-A913-A784-E3E8C5943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65097" y="-131869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41" descr="j0197385">
            <a:extLst>
              <a:ext uri="{FF2B5EF4-FFF2-40B4-BE49-F238E27FC236}">
                <a16:creationId xmlns:a16="http://schemas.microsoft.com/office/drawing/2014/main" id="{23EC6908-9913-6762-5548-FB6ACCCED5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09048" y="809601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41" descr="j0197385">
            <a:extLst>
              <a:ext uri="{FF2B5EF4-FFF2-40B4-BE49-F238E27FC236}">
                <a16:creationId xmlns:a16="http://schemas.microsoft.com/office/drawing/2014/main" id="{50ECB1E6-0444-18A6-B69F-E347E1F58C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0809" y="4813788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41" descr="j0197385">
            <a:extLst>
              <a:ext uri="{FF2B5EF4-FFF2-40B4-BE49-F238E27FC236}">
                <a16:creationId xmlns:a16="http://schemas.microsoft.com/office/drawing/2014/main" id="{E996C3E3-2803-5F1E-56AF-7B94DE0A0E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37859" y="2561550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41" descr="j0197385">
            <a:extLst>
              <a:ext uri="{FF2B5EF4-FFF2-40B4-BE49-F238E27FC236}">
                <a16:creationId xmlns:a16="http://schemas.microsoft.com/office/drawing/2014/main" id="{C5BD27AE-FB57-98FD-1A99-955FF39A89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31061" y="3225705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41" descr="j0197385">
            <a:extLst>
              <a:ext uri="{FF2B5EF4-FFF2-40B4-BE49-F238E27FC236}">
                <a16:creationId xmlns:a16="http://schemas.microsoft.com/office/drawing/2014/main" id="{F30C6CA5-C374-48AC-2065-0221A31D23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12580" y="5353670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41" descr="j0197385">
            <a:extLst>
              <a:ext uri="{FF2B5EF4-FFF2-40B4-BE49-F238E27FC236}">
                <a16:creationId xmlns:a16="http://schemas.microsoft.com/office/drawing/2014/main" id="{4A0E746E-825E-CA49-18EE-5B45F49235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11414" y="3420678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41" descr="j0197385">
            <a:extLst>
              <a:ext uri="{FF2B5EF4-FFF2-40B4-BE49-F238E27FC236}">
                <a16:creationId xmlns:a16="http://schemas.microsoft.com/office/drawing/2014/main" id="{932293F3-4141-26D7-CD80-8D71182D3E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39946" y="2934270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818959B-CE6D-F174-66A5-71BF3B7DD47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96" b="98047" l="9961" r="89844">
                        <a14:foregroundMark x1="44043" y1="90755" x2="43848" y2="96224"/>
                        <a14:foregroundMark x1="54199" y1="96354" x2="56836" y2="94271"/>
                        <a14:foregroundMark x1="65332" y1="98047" x2="62012" y2="93099"/>
                        <a14:foregroundMark x1="62012" y1="93099" x2="61914" y2="92708"/>
                        <a14:foregroundMark x1="64258" y1="76172" x2="66211" y2="71875"/>
                        <a14:foregroundMark x1="66211" y1="71875" x2="66797" y2="68099"/>
                        <a14:foregroundMark x1="43164" y1="66536" x2="47266" y2="66667"/>
                        <a14:foregroundMark x1="47266" y1="66667" x2="49316" y2="65755"/>
                        <a14:foregroundMark x1="49414" y1="36979" x2="50293" y2="49089"/>
                        <a14:foregroundMark x1="64160" y1="54036" x2="64160" y2="54036"/>
                        <a14:backgroundMark x1="37402" y1="48698" x2="40039" y2="69141"/>
                        <a14:backgroundMark x1="40039" y1="69141" x2="39844" y2="70573"/>
                        <a14:backgroundMark x1="11523" y1="45313" x2="33594" y2="75651"/>
                        <a14:backgroundMark x1="40625" y1="47917" x2="28711" y2="61458"/>
                        <a14:backgroundMark x1="28711" y1="61458" x2="28711" y2="61458"/>
                        <a14:backgroundMark x1="39063" y1="61198" x2="28809" y2="71354"/>
                        <a14:backgroundMark x1="41406" y1="49740" x2="29883" y2="45182"/>
                        <a14:backgroundMark x1="29883" y1="45182" x2="13770" y2="46615"/>
                        <a14:backgroundMark x1="13770" y1="46615" x2="5762" y2="57031"/>
                        <a14:backgroundMark x1="5762" y1="57031" x2="4980" y2="75391"/>
                        <a14:backgroundMark x1="4980" y1="75391" x2="13574" y2="82031"/>
                        <a14:backgroundMark x1="13574" y1="82031" x2="23047" y2="83594"/>
                        <a14:backgroundMark x1="23047" y1="83594" x2="37109" y2="80078"/>
                        <a14:backgroundMark x1="37109" y1="80078" x2="41406" y2="76953"/>
                        <a14:backgroundMark x1="41406" y1="76953" x2="39355" y2="70443"/>
                        <a14:backgroundMark x1="39355" y1="70443" x2="39453" y2="64063"/>
                        <a14:backgroundMark x1="39453" y1="64063" x2="40820" y2="59375"/>
                        <a14:backgroundMark x1="40820" y1="59375" x2="40918" y2="49479"/>
                        <a14:backgroundMark x1="47882" y1="44611" x2="47656" y2="51042"/>
                        <a14:backgroundMark x1="47656" y1="51042" x2="49609" y2="59766"/>
                        <a14:backgroundMark x1="49609" y1="59766" x2="50781" y2="61849"/>
                        <a14:backgroundMark x1="46094" y1="54036" x2="49609" y2="62240"/>
                        <a14:backgroundMark x1="47070" y1="71745" x2="52441" y2="70833"/>
                        <a14:backgroundMark x1="52441" y1="70833" x2="52637" y2="70703"/>
                        <a14:backgroundMark x1="54395" y1="65495" x2="48730" y2="75911"/>
                        <a14:backgroundMark x1="48730" y1="75911" x2="47363" y2="76953"/>
                        <a14:backgroundMark x1="64941" y1="69531" x2="66113" y2="68880"/>
                        <a14:backgroundMark x1="66106" y1="70861" x2="66016" y2="70443"/>
                        <a14:backgroundMark x1="65820" y1="69531" x2="66099" y2="70831"/>
                        <a14:backgroundMark x1="67090" y1="56250" x2="73145" y2="49349"/>
                        <a14:backgroundMark x1="66699" y1="54818" x2="64453" y2="59115"/>
                        <a14:backgroundMark x1="64453" y1="59115" x2="68848" y2="64323"/>
                        <a14:backgroundMark x1="68848" y1="64323" x2="67773" y2="75260"/>
                        <a14:backgroundMark x1="67773" y1="75260" x2="71973" y2="79297"/>
                        <a14:backgroundMark x1="71973" y1="79297" x2="78613" y2="78255"/>
                        <a14:backgroundMark x1="78613" y1="78255" x2="82520" y2="72656"/>
                        <a14:backgroundMark x1="82520" y1="72656" x2="81348" y2="64193"/>
                        <a14:backgroundMark x1="81348" y1="64193" x2="78613" y2="58984"/>
                        <a14:backgroundMark x1="78613" y1="58984" x2="75293" y2="55469"/>
                        <a14:backgroundMark x1="75293" y1="55469" x2="74805" y2="54167"/>
                        <a14:backgroundMark x1="49316" y1="45313" x2="49023" y2="41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40625" t="15625" r="26432"/>
          <a:stretch>
            <a:fillRect/>
          </a:stretch>
        </p:blipFill>
        <p:spPr>
          <a:xfrm>
            <a:off x="6249335" y="2788714"/>
            <a:ext cx="1785055" cy="3429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5255AB6C-5C71-C5E2-3F51-0C13BE43BFA6}"/>
              </a:ext>
            </a:extLst>
          </p:cNvPr>
          <p:cNvGrpSpPr/>
          <p:nvPr/>
        </p:nvGrpSpPr>
        <p:grpSpPr>
          <a:xfrm>
            <a:off x="7482946" y="3776982"/>
            <a:ext cx="1818431" cy="3417849"/>
            <a:chOff x="5198101" y="2501257"/>
            <a:chExt cx="2191785" cy="428599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1B927FCB-6B99-28FE-F862-9A834838F21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149" l="0" r="100000">
                          <a14:foregroundMark x1="25180" y1="87234" x2="23741" y2="96170"/>
                          <a14:foregroundMark x1="18705" y1="47660" x2="48921" y2="47872"/>
                          <a14:foregroundMark x1="48921" y1="47872" x2="64029" y2="46383"/>
                          <a14:backgroundMark x1="0" y1="17234" x2="0" y2="17234"/>
                          <a14:backgroundMark x1="0" y1="19787" x2="5036" y2="20000"/>
                          <a14:backgroundMark x1="0" y1="65532" x2="5036" y2="64681"/>
                          <a14:backgroundMark x1="0" y1="60638" x2="5036" y2="64468"/>
                          <a14:backgroundMark x1="719" y1="35957" x2="0" y2="37021"/>
                          <a14:backgroundMark x1="1439" y1="35957" x2="2158" y2="19787"/>
                          <a14:backgroundMark x1="53237" y1="11915" x2="51799" y2="22340"/>
                          <a14:backgroundMark x1="51799" y1="22340" x2="66187" y2="36596"/>
                          <a14:backgroundMark x1="66187" y1="36596" x2="74820" y2="40000"/>
                          <a14:backgroundMark x1="40288" y1="27234" x2="66187" y2="40638"/>
                          <a14:backgroundMark x1="47482" y1="56170" x2="87050" y2="54681"/>
                          <a14:backgroundMark x1="87050" y1="54681" x2="88489" y2="54468"/>
                          <a14:backgroundMark x1="59712" y1="62766" x2="99281" y2="46809"/>
                          <a14:backgroundMark x1="59712" y1="62979" x2="49640" y2="64681"/>
                          <a14:backgroundMark x1="64029" y1="12979" x2="61871" y2="6383"/>
                          <a14:backgroundMark x1="74101" y1="5106" x2="99281" y2="32128"/>
                          <a14:backgroundMark x1="94245" y1="30213" x2="96403" y2="10213"/>
                          <a14:backgroundMark x1="96403" y1="10213" x2="66906" y2="2340"/>
                          <a14:backgroundMark x1="56115" y1="2340" x2="98561" y2="2340"/>
                          <a14:backgroundMark x1="68345" y1="1064" x2="99281" y2="8511"/>
                          <a14:backgroundMark x1="61151" y1="4894" x2="99281" y2="9149"/>
                          <a14:backgroundMark x1="61151" y1="4894" x2="99281" y2="27234"/>
                          <a14:backgroundMark x1="92806" y1="0" x2="72662" y2="4255"/>
                          <a14:backgroundMark x1="72662" y1="4255" x2="99281" y2="426"/>
                          <a14:backgroundMark x1="99281" y1="96170" x2="91367" y2="97872"/>
                          <a14:backgroundMark x1="97122" y1="57021" x2="99281" y2="7595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198101" y="3546088"/>
              <a:ext cx="946669" cy="3205848"/>
            </a:xfrm>
            <a:prstGeom prst="rect">
              <a:avLst/>
            </a:prstGeom>
          </p:spPr>
        </p:pic>
        <p:pic>
          <p:nvPicPr>
            <p:cNvPr id="6" name="Picture 2">
              <a:extLst>
                <a:ext uri="{FF2B5EF4-FFF2-40B4-BE49-F238E27FC236}">
                  <a16:creationId xmlns:a16="http://schemas.microsoft.com/office/drawing/2014/main" id="{1EE2AFC6-3AED-670A-3344-FB8CC476A4E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9896" b="98828" l="9961" r="95898">
                          <a14:foregroundMark x1="92871" y1="24089" x2="82910" y2="38021"/>
                          <a14:foregroundMark x1="82910" y1="38021" x2="85059" y2="55208"/>
                          <a14:foregroundMark x1="85059" y1="55208" x2="91602" y2="37240"/>
                          <a14:foregroundMark x1="91602" y1="37240" x2="89844" y2="23698"/>
                          <a14:foregroundMark x1="89844" y1="23698" x2="88672" y2="23047"/>
                          <a14:foregroundMark x1="96582" y1="29557" x2="95020" y2="24089"/>
                          <a14:foregroundMark x1="95020" y1="24089" x2="89746" y2="16276"/>
                          <a14:foregroundMark x1="89746" y1="16276" x2="79297" y2="23177"/>
                          <a14:foregroundMark x1="79297" y1="23177" x2="76758" y2="41667"/>
                          <a14:foregroundMark x1="76758" y1="41667" x2="83398" y2="53516"/>
                          <a14:foregroundMark x1="83398" y1="53516" x2="92871" y2="41016"/>
                          <a14:foregroundMark x1="92871" y1="41016" x2="91895" y2="21484"/>
                          <a14:foregroundMark x1="90723" y1="18750" x2="96191" y2="25911"/>
                          <a14:foregroundMark x1="96191" y1="25911" x2="95996" y2="39714"/>
                          <a14:foregroundMark x1="95996" y1="39714" x2="89844" y2="52474"/>
                          <a14:foregroundMark x1="80566" y1="37630" x2="79492" y2="44792"/>
                          <a14:foregroundMark x1="79492" y1="44792" x2="80762" y2="57682"/>
                          <a14:foregroundMark x1="80762" y1="57682" x2="86230" y2="61328"/>
                          <a14:foregroundMark x1="86230" y1="61328" x2="90137" y2="45703"/>
                          <a14:foregroundMark x1="88965" y1="54818" x2="93555" y2="50000"/>
                          <a14:foregroundMark x1="93555" y1="50000" x2="95605" y2="45703"/>
                          <a14:foregroundMark x1="78906" y1="49349" x2="77051" y2="36198"/>
                          <a14:foregroundMark x1="77051" y1="36198" x2="77441" y2="34505"/>
                          <a14:foregroundMark x1="93848" y1="67188" x2="82283" y2="96233"/>
                          <a14:foregroundMark x1="89145" y1="88391" x2="88965" y2="87760"/>
                          <a14:foregroundMark x1="91309" y1="95964" x2="90398" y2="92777"/>
                          <a14:foregroundMark x1="88965" y1="87760" x2="87988" y2="79688"/>
                          <a14:foregroundMark x1="76953" y1="35286" x2="75684" y2="26953"/>
                          <a14:foregroundMark x1="75684" y1="26953" x2="77734" y2="22526"/>
                          <a14:foregroundMark x1="77734" y1="22526" x2="83301" y2="17448"/>
                          <a14:foregroundMark x1="83301" y1="17448" x2="87402" y2="16406"/>
                          <a14:foregroundMark x1="87402" y1="16406" x2="88965" y2="17057"/>
                          <a14:backgroundMark x1="77580" y1="72513" x2="77441" y2="74349"/>
                          <a14:backgroundMark x1="78418" y1="61458" x2="77956" y2="67548"/>
                          <a14:backgroundMark x1="77246" y1="61328" x2="59863" y2="51823"/>
                          <a14:backgroundMark x1="59863" y1="51823" x2="29688" y2="55729"/>
                          <a14:backgroundMark x1="29688" y1="55729" x2="8789" y2="66276"/>
                          <a14:backgroundMark x1="8789" y1="66276" x2="23145" y2="74479"/>
                          <a14:backgroundMark x1="23145" y1="74479" x2="10059" y2="38021"/>
                          <a14:backgroundMark x1="10059" y1="38021" x2="26074" y2="51823"/>
                          <a14:backgroundMark x1="26074" y1="51823" x2="29004" y2="35938"/>
                          <a14:backgroundMark x1="29004" y1="35938" x2="45898" y2="29948"/>
                          <a14:backgroundMark x1="45898" y1="29948" x2="67480" y2="38932"/>
                          <a14:backgroundMark x1="67480" y1="38932" x2="67773" y2="58984"/>
                          <a14:backgroundMark x1="67773" y1="58984" x2="53027" y2="72917"/>
                          <a14:backgroundMark x1="53027" y1="72917" x2="22949" y2="72917"/>
                          <a14:backgroundMark x1="79980" y1="98568" x2="82129" y2="98568"/>
                          <a14:backgroundMark x1="89746" y1="90234" x2="90527" y2="92708"/>
                          <a14:backgroundMark x1="89453" y1="88411" x2="89355" y2="91016"/>
                          <a14:backgroundMark x1="78223" y1="62630" x2="75391" y2="76563"/>
                          <a14:backgroundMark x1="75391" y1="76563" x2="75391" y2="76563"/>
                          <a14:backgroundMark x1="80371" y1="62500" x2="79199" y2="73438"/>
                          <a14:backgroundMark x1="79199" y1="73438" x2="81934" y2="7552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72656" t="10764"/>
            <a:stretch>
              <a:fillRect/>
            </a:stretch>
          </p:blipFill>
          <p:spPr>
            <a:xfrm>
              <a:off x="5486400" y="2501257"/>
              <a:ext cx="1903486" cy="4285991"/>
            </a:xfrm>
            <a:prstGeom prst="rect">
              <a:avLst/>
            </a:prstGeom>
          </p:spPr>
        </p:pic>
      </p:grpSp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C7BD9D31-689B-DC8F-134C-D909704BB9A0}"/>
              </a:ext>
            </a:extLst>
          </p:cNvPr>
          <p:cNvSpPr/>
          <p:nvPr/>
        </p:nvSpPr>
        <p:spPr>
          <a:xfrm>
            <a:off x="2353328" y="1300684"/>
            <a:ext cx="2018841" cy="1091644"/>
          </a:xfrm>
          <a:prstGeom prst="wedgeEllipseCallout">
            <a:avLst>
              <a:gd name="adj1" fmla="val -25664"/>
              <a:gd name="adj2" fmla="val 83720"/>
            </a:avLst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solidFill>
                  <a:srgbClr val="C00000"/>
                </a:solidFill>
              </a:rPr>
              <a:t>Fine!</a:t>
            </a:r>
          </a:p>
        </p:txBody>
      </p:sp>
      <p:pic>
        <p:nvPicPr>
          <p:cNvPr id="24" name="Picture 41" descr="j0197385">
            <a:extLst>
              <a:ext uri="{FF2B5EF4-FFF2-40B4-BE49-F238E27FC236}">
                <a16:creationId xmlns:a16="http://schemas.microsoft.com/office/drawing/2014/main" id="{29F55686-D8E0-2D51-9C4C-FDA1955A3E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43548" y="1217755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93870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DBEE43-FD99-1880-06E7-48CB1E3E1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51D51C1-E666-23ED-E9E0-38F93D7C6BBE}"/>
              </a:ext>
            </a:extLst>
          </p:cNvPr>
          <p:cNvSpPr/>
          <p:nvPr/>
        </p:nvSpPr>
        <p:spPr>
          <a:xfrm>
            <a:off x="0" y="0"/>
            <a:ext cx="9144000" cy="6857346"/>
          </a:xfrm>
          <a:prstGeom prst="rect">
            <a:avLst/>
          </a:prstGeom>
          <a:gradFill>
            <a:gsLst>
              <a:gs pos="0">
                <a:schemeClr val="accent6">
                  <a:tint val="100000"/>
                  <a:shade val="100000"/>
                  <a:satMod val="130000"/>
                </a:schemeClr>
              </a:gs>
              <a:gs pos="100000">
                <a:srgbClr val="FFFF00"/>
              </a:gs>
            </a:gsLst>
          </a:gra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utoShape 7">
            <a:extLst>
              <a:ext uri="{FF2B5EF4-FFF2-40B4-BE49-F238E27FC236}">
                <a16:creationId xmlns:a16="http://schemas.microsoft.com/office/drawing/2014/main" id="{DD0BD556-AA66-385D-0DED-C38BF868BE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8592" y="770546"/>
            <a:ext cx="4150286" cy="2430115"/>
          </a:xfrm>
          <a:prstGeom prst="wedgeRoundRectCallout">
            <a:avLst>
              <a:gd name="adj1" fmla="val 55720"/>
              <a:gd name="adj2" fmla="val 80091"/>
              <a:gd name="adj3" fmla="val 16667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sz="4400" dirty="0">
                <a:solidFill>
                  <a:schemeClr val="bg1"/>
                </a:solidFill>
              </a:rPr>
              <a:t>Read </a:t>
            </a:r>
          </a:p>
          <a:p>
            <a:pPr algn="ctr"/>
            <a:r>
              <a:rPr lang="en-US" sz="4400" dirty="0">
                <a:solidFill>
                  <a:schemeClr val="bg1"/>
                </a:solidFill>
              </a:rPr>
              <a:t>Exodus 8:29</a:t>
            </a:r>
          </a:p>
        </p:txBody>
      </p:sp>
      <p:pic>
        <p:nvPicPr>
          <p:cNvPr id="11" name="Picture 41" descr="j0197385">
            <a:extLst>
              <a:ext uri="{FF2B5EF4-FFF2-40B4-BE49-F238E27FC236}">
                <a16:creationId xmlns:a16="http://schemas.microsoft.com/office/drawing/2014/main" id="{F908D950-09A7-600E-B8C4-CB11818165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75140" y="937433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1" descr="j0197385">
            <a:extLst>
              <a:ext uri="{FF2B5EF4-FFF2-40B4-BE49-F238E27FC236}">
                <a16:creationId xmlns:a16="http://schemas.microsoft.com/office/drawing/2014/main" id="{00FC381A-CDD5-452D-90F1-B60727475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88755" y="3675415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1" descr="j0197385">
            <a:extLst>
              <a:ext uri="{FF2B5EF4-FFF2-40B4-BE49-F238E27FC236}">
                <a16:creationId xmlns:a16="http://schemas.microsoft.com/office/drawing/2014/main" id="{5F8E18CC-817B-4595-91B2-58303F615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8203" y="5051312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1" descr="j0197385">
            <a:extLst>
              <a:ext uri="{FF2B5EF4-FFF2-40B4-BE49-F238E27FC236}">
                <a16:creationId xmlns:a16="http://schemas.microsoft.com/office/drawing/2014/main" id="{285114C7-FBAE-7C78-E494-B8E73AE69D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2662" y="4732538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1" descr="j0197385">
            <a:extLst>
              <a:ext uri="{FF2B5EF4-FFF2-40B4-BE49-F238E27FC236}">
                <a16:creationId xmlns:a16="http://schemas.microsoft.com/office/drawing/2014/main" id="{E46ED299-4E41-A59C-E376-5064F42E4E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88755" y="4945920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1" descr="j0197385">
            <a:extLst>
              <a:ext uri="{FF2B5EF4-FFF2-40B4-BE49-F238E27FC236}">
                <a16:creationId xmlns:a16="http://schemas.microsoft.com/office/drawing/2014/main" id="{C539EDAD-1BA4-4244-F5D3-633E69B213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74409" y="4168005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1" descr="j0197385">
            <a:extLst>
              <a:ext uri="{FF2B5EF4-FFF2-40B4-BE49-F238E27FC236}">
                <a16:creationId xmlns:a16="http://schemas.microsoft.com/office/drawing/2014/main" id="{50CBDF6E-41F9-3856-8745-2E36F17499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86352" y="2979761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j0197385">
            <a:extLst>
              <a:ext uri="{FF2B5EF4-FFF2-40B4-BE49-F238E27FC236}">
                <a16:creationId xmlns:a16="http://schemas.microsoft.com/office/drawing/2014/main" id="{71C10646-1AC8-CFD9-9845-110ADB26E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1046" y="4913840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1" descr="j0197385">
            <a:extLst>
              <a:ext uri="{FF2B5EF4-FFF2-40B4-BE49-F238E27FC236}">
                <a16:creationId xmlns:a16="http://schemas.microsoft.com/office/drawing/2014/main" id="{898CCD3B-6039-ACD3-5C79-7AFC6CE0C8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9375" y="5597134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1" descr="j0197385">
            <a:extLst>
              <a:ext uri="{FF2B5EF4-FFF2-40B4-BE49-F238E27FC236}">
                <a16:creationId xmlns:a16="http://schemas.microsoft.com/office/drawing/2014/main" id="{1D337783-0FA9-1F7E-0816-B7FEB39FE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11945" y="5629214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41" descr="j0197385">
            <a:extLst>
              <a:ext uri="{FF2B5EF4-FFF2-40B4-BE49-F238E27FC236}">
                <a16:creationId xmlns:a16="http://schemas.microsoft.com/office/drawing/2014/main" id="{CCE58F00-70C3-CF28-A29C-497E942CA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22454" y="6067447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41" descr="j0197385">
            <a:extLst>
              <a:ext uri="{FF2B5EF4-FFF2-40B4-BE49-F238E27FC236}">
                <a16:creationId xmlns:a16="http://schemas.microsoft.com/office/drawing/2014/main" id="{B8A622DB-F5E0-DEB1-B321-884DD07C60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3147" y="5857259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41" descr="j0197385">
            <a:extLst>
              <a:ext uri="{FF2B5EF4-FFF2-40B4-BE49-F238E27FC236}">
                <a16:creationId xmlns:a16="http://schemas.microsoft.com/office/drawing/2014/main" id="{977ED9C4-CE93-CD03-A6E8-46E8CB3D47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96666" y="2115500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41" descr="j0197385">
            <a:extLst>
              <a:ext uri="{FF2B5EF4-FFF2-40B4-BE49-F238E27FC236}">
                <a16:creationId xmlns:a16="http://schemas.microsoft.com/office/drawing/2014/main" id="{6FC25EB3-D815-24C9-D3F3-829576CD85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88194" y="974175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41" descr="j0197385">
            <a:extLst>
              <a:ext uri="{FF2B5EF4-FFF2-40B4-BE49-F238E27FC236}">
                <a16:creationId xmlns:a16="http://schemas.microsoft.com/office/drawing/2014/main" id="{B8D6C6B9-D4EC-E941-78A2-A5482F0A4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1046" y="1824074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41" descr="j0197385">
            <a:extLst>
              <a:ext uri="{FF2B5EF4-FFF2-40B4-BE49-F238E27FC236}">
                <a16:creationId xmlns:a16="http://schemas.microsoft.com/office/drawing/2014/main" id="{5039BE97-1C28-06FB-9CEA-4170726401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0809" y="4813788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41" descr="j0197385">
            <a:extLst>
              <a:ext uri="{FF2B5EF4-FFF2-40B4-BE49-F238E27FC236}">
                <a16:creationId xmlns:a16="http://schemas.microsoft.com/office/drawing/2014/main" id="{9347E49F-29CD-583D-7C5E-2872D1A45D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20311" y="562006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41" descr="j0197385">
            <a:extLst>
              <a:ext uri="{FF2B5EF4-FFF2-40B4-BE49-F238E27FC236}">
                <a16:creationId xmlns:a16="http://schemas.microsoft.com/office/drawing/2014/main" id="{2F92635C-23FA-2D08-876F-74B2087E85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31061" y="3225705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41" descr="j0197385">
            <a:extLst>
              <a:ext uri="{FF2B5EF4-FFF2-40B4-BE49-F238E27FC236}">
                <a16:creationId xmlns:a16="http://schemas.microsoft.com/office/drawing/2014/main" id="{736B23BE-1CAF-6BB6-3213-FD2CB372BA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12580" y="5353670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41" descr="j0197385">
            <a:extLst>
              <a:ext uri="{FF2B5EF4-FFF2-40B4-BE49-F238E27FC236}">
                <a16:creationId xmlns:a16="http://schemas.microsoft.com/office/drawing/2014/main" id="{BADA96BA-1B9C-27B5-63B2-5A110B779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76168" y="4127449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41" descr="j0197385">
            <a:extLst>
              <a:ext uri="{FF2B5EF4-FFF2-40B4-BE49-F238E27FC236}">
                <a16:creationId xmlns:a16="http://schemas.microsoft.com/office/drawing/2014/main" id="{6CC4CFE2-F183-83AE-2F5A-AC00C38972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8678" y="2729270"/>
            <a:ext cx="694497" cy="55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7532438-845C-8140-7CE0-2ACA601F34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96" b="98047" l="9961" r="89844">
                        <a14:foregroundMark x1="44043" y1="90755" x2="43848" y2="96224"/>
                        <a14:foregroundMark x1="54199" y1="96354" x2="56836" y2="94271"/>
                        <a14:foregroundMark x1="65332" y1="98047" x2="62012" y2="93099"/>
                        <a14:foregroundMark x1="62012" y1="93099" x2="61914" y2="92708"/>
                        <a14:foregroundMark x1="64258" y1="76172" x2="66211" y2="71875"/>
                        <a14:foregroundMark x1="66211" y1="71875" x2="66797" y2="68099"/>
                        <a14:foregroundMark x1="43164" y1="66536" x2="47266" y2="66667"/>
                        <a14:foregroundMark x1="47266" y1="66667" x2="49316" y2="65755"/>
                        <a14:foregroundMark x1="49414" y1="36979" x2="50293" y2="49089"/>
                        <a14:foregroundMark x1="64160" y1="54036" x2="64160" y2="54036"/>
                        <a14:backgroundMark x1="37402" y1="48698" x2="40039" y2="69141"/>
                        <a14:backgroundMark x1="40039" y1="69141" x2="39844" y2="70573"/>
                        <a14:backgroundMark x1="11523" y1="45313" x2="33594" y2="75651"/>
                        <a14:backgroundMark x1="40625" y1="47917" x2="28711" y2="61458"/>
                        <a14:backgroundMark x1="28711" y1="61458" x2="28711" y2="61458"/>
                        <a14:backgroundMark x1="39063" y1="61198" x2="28809" y2="71354"/>
                        <a14:backgroundMark x1="41406" y1="49740" x2="29883" y2="45182"/>
                        <a14:backgroundMark x1="29883" y1="45182" x2="13770" y2="46615"/>
                        <a14:backgroundMark x1="13770" y1="46615" x2="5762" y2="57031"/>
                        <a14:backgroundMark x1="5762" y1="57031" x2="4980" y2="75391"/>
                        <a14:backgroundMark x1="4980" y1="75391" x2="13574" y2="82031"/>
                        <a14:backgroundMark x1="13574" y1="82031" x2="23047" y2="83594"/>
                        <a14:backgroundMark x1="23047" y1="83594" x2="37109" y2="80078"/>
                        <a14:backgroundMark x1="37109" y1="80078" x2="41406" y2="76953"/>
                        <a14:backgroundMark x1="41406" y1="76953" x2="39355" y2="70443"/>
                        <a14:backgroundMark x1="39355" y1="70443" x2="39453" y2="64063"/>
                        <a14:backgroundMark x1="39453" y1="64063" x2="40820" y2="59375"/>
                        <a14:backgroundMark x1="40820" y1="59375" x2="40918" y2="49479"/>
                        <a14:backgroundMark x1="47882" y1="44611" x2="47656" y2="51042"/>
                        <a14:backgroundMark x1="47656" y1="51042" x2="49609" y2="59766"/>
                        <a14:backgroundMark x1="49609" y1="59766" x2="50781" y2="61849"/>
                        <a14:backgroundMark x1="46094" y1="54036" x2="49609" y2="62240"/>
                        <a14:backgroundMark x1="47070" y1="71745" x2="52441" y2="70833"/>
                        <a14:backgroundMark x1="52441" y1="70833" x2="52637" y2="70703"/>
                        <a14:backgroundMark x1="54395" y1="65495" x2="48730" y2="75911"/>
                        <a14:backgroundMark x1="48730" y1="75911" x2="47363" y2="76953"/>
                        <a14:backgroundMark x1="64941" y1="69531" x2="66113" y2="68880"/>
                        <a14:backgroundMark x1="66106" y1="70861" x2="66016" y2="70443"/>
                        <a14:backgroundMark x1="65820" y1="69531" x2="66099" y2="70831"/>
                        <a14:backgroundMark x1="67090" y1="56250" x2="73145" y2="49349"/>
                        <a14:backgroundMark x1="66699" y1="54818" x2="64453" y2="59115"/>
                        <a14:backgroundMark x1="64453" y1="59115" x2="68848" y2="64323"/>
                        <a14:backgroundMark x1="68848" y1="64323" x2="67773" y2="75260"/>
                        <a14:backgroundMark x1="67773" y1="75260" x2="71973" y2="79297"/>
                        <a14:backgroundMark x1="71973" y1="79297" x2="78613" y2="78255"/>
                        <a14:backgroundMark x1="78613" y1="78255" x2="82520" y2="72656"/>
                        <a14:backgroundMark x1="82520" y1="72656" x2="81348" y2="64193"/>
                        <a14:backgroundMark x1="81348" y1="64193" x2="78613" y2="58984"/>
                        <a14:backgroundMark x1="78613" y1="58984" x2="75293" y2="55469"/>
                        <a14:backgroundMark x1="75293" y1="55469" x2="74805" y2="54167"/>
                        <a14:backgroundMark x1="49316" y1="45313" x2="49023" y2="41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40625" t="15625" r="26432"/>
          <a:stretch>
            <a:fillRect/>
          </a:stretch>
        </p:blipFill>
        <p:spPr>
          <a:xfrm>
            <a:off x="6287339" y="3516791"/>
            <a:ext cx="1785055" cy="3429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D8AABC52-0C64-5A2A-CD1B-752E407CFCF1}"/>
              </a:ext>
            </a:extLst>
          </p:cNvPr>
          <p:cNvGrpSpPr/>
          <p:nvPr/>
        </p:nvGrpSpPr>
        <p:grpSpPr>
          <a:xfrm>
            <a:off x="7482946" y="3776982"/>
            <a:ext cx="1818431" cy="3417849"/>
            <a:chOff x="5198101" y="2501257"/>
            <a:chExt cx="2191785" cy="428599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E7455C53-C6FD-584D-4CC1-F8734201A35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99149" l="0" r="100000">
                          <a14:foregroundMark x1="25180" y1="87234" x2="23741" y2="96170"/>
                          <a14:foregroundMark x1="18705" y1="47660" x2="48921" y2="47872"/>
                          <a14:foregroundMark x1="48921" y1="47872" x2="64029" y2="46383"/>
                          <a14:backgroundMark x1="0" y1="17234" x2="0" y2="17234"/>
                          <a14:backgroundMark x1="0" y1="19787" x2="5036" y2="20000"/>
                          <a14:backgroundMark x1="0" y1="65532" x2="5036" y2="64681"/>
                          <a14:backgroundMark x1="0" y1="60638" x2="5036" y2="64468"/>
                          <a14:backgroundMark x1="719" y1="35957" x2="0" y2="37021"/>
                          <a14:backgroundMark x1="1439" y1="35957" x2="2158" y2="19787"/>
                          <a14:backgroundMark x1="53237" y1="11915" x2="51799" y2="22340"/>
                          <a14:backgroundMark x1="51799" y1="22340" x2="66187" y2="36596"/>
                          <a14:backgroundMark x1="66187" y1="36596" x2="74820" y2="40000"/>
                          <a14:backgroundMark x1="40288" y1="27234" x2="66187" y2="40638"/>
                          <a14:backgroundMark x1="47482" y1="56170" x2="87050" y2="54681"/>
                          <a14:backgroundMark x1="87050" y1="54681" x2="88489" y2="54468"/>
                          <a14:backgroundMark x1="59712" y1="62766" x2="99281" y2="46809"/>
                          <a14:backgroundMark x1="59712" y1="62979" x2="49640" y2="64681"/>
                          <a14:backgroundMark x1="64029" y1="12979" x2="61871" y2="6383"/>
                          <a14:backgroundMark x1="74101" y1="5106" x2="99281" y2="32128"/>
                          <a14:backgroundMark x1="94245" y1="30213" x2="96403" y2="10213"/>
                          <a14:backgroundMark x1="96403" y1="10213" x2="66906" y2="2340"/>
                          <a14:backgroundMark x1="56115" y1="2340" x2="98561" y2="2340"/>
                          <a14:backgroundMark x1="68345" y1="1064" x2="99281" y2="8511"/>
                          <a14:backgroundMark x1="61151" y1="4894" x2="99281" y2="9149"/>
                          <a14:backgroundMark x1="61151" y1="4894" x2="99281" y2="27234"/>
                          <a14:backgroundMark x1="92806" y1="0" x2="72662" y2="4255"/>
                          <a14:backgroundMark x1="72662" y1="4255" x2="99281" y2="426"/>
                          <a14:backgroundMark x1="99281" y1="96170" x2="91367" y2="97872"/>
                          <a14:backgroundMark x1="97122" y1="57021" x2="99281" y2="7595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198101" y="3546088"/>
              <a:ext cx="946669" cy="3205848"/>
            </a:xfrm>
            <a:prstGeom prst="rect">
              <a:avLst/>
            </a:prstGeom>
          </p:spPr>
        </p:pic>
        <p:pic>
          <p:nvPicPr>
            <p:cNvPr id="6" name="Picture 2">
              <a:extLst>
                <a:ext uri="{FF2B5EF4-FFF2-40B4-BE49-F238E27FC236}">
                  <a16:creationId xmlns:a16="http://schemas.microsoft.com/office/drawing/2014/main" id="{4211A9ED-40A9-4A6F-E9DC-5D499FD9E82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9896" b="98828" l="9961" r="95898">
                          <a14:foregroundMark x1="92871" y1="24089" x2="82910" y2="38021"/>
                          <a14:foregroundMark x1="82910" y1="38021" x2="85059" y2="55208"/>
                          <a14:foregroundMark x1="85059" y1="55208" x2="91602" y2="37240"/>
                          <a14:foregroundMark x1="91602" y1="37240" x2="89844" y2="23698"/>
                          <a14:foregroundMark x1="89844" y1="23698" x2="88672" y2="23047"/>
                          <a14:foregroundMark x1="96582" y1="29557" x2="95020" y2="24089"/>
                          <a14:foregroundMark x1="95020" y1="24089" x2="89746" y2="16276"/>
                          <a14:foregroundMark x1="89746" y1="16276" x2="79297" y2="23177"/>
                          <a14:foregroundMark x1="79297" y1="23177" x2="76758" y2="41667"/>
                          <a14:foregroundMark x1="76758" y1="41667" x2="83398" y2="53516"/>
                          <a14:foregroundMark x1="83398" y1="53516" x2="92871" y2="41016"/>
                          <a14:foregroundMark x1="92871" y1="41016" x2="91895" y2="21484"/>
                          <a14:foregroundMark x1="90723" y1="18750" x2="96191" y2="25911"/>
                          <a14:foregroundMark x1="96191" y1="25911" x2="95996" y2="39714"/>
                          <a14:foregroundMark x1="95996" y1="39714" x2="89844" y2="52474"/>
                          <a14:foregroundMark x1="80566" y1="37630" x2="79492" y2="44792"/>
                          <a14:foregroundMark x1="79492" y1="44792" x2="80762" y2="57682"/>
                          <a14:foregroundMark x1="80762" y1="57682" x2="86230" y2="61328"/>
                          <a14:foregroundMark x1="86230" y1="61328" x2="90137" y2="45703"/>
                          <a14:foregroundMark x1="88965" y1="54818" x2="93555" y2="50000"/>
                          <a14:foregroundMark x1="93555" y1="50000" x2="95605" y2="45703"/>
                          <a14:foregroundMark x1="78906" y1="49349" x2="77051" y2="36198"/>
                          <a14:foregroundMark x1="77051" y1="36198" x2="77441" y2="34505"/>
                          <a14:foregroundMark x1="93848" y1="67188" x2="82283" y2="96233"/>
                          <a14:foregroundMark x1="89145" y1="88391" x2="88965" y2="87760"/>
                          <a14:foregroundMark x1="91309" y1="95964" x2="90398" y2="92777"/>
                          <a14:foregroundMark x1="88965" y1="87760" x2="87988" y2="79688"/>
                          <a14:foregroundMark x1="76953" y1="35286" x2="75684" y2="26953"/>
                          <a14:foregroundMark x1="75684" y1="26953" x2="77734" y2="22526"/>
                          <a14:foregroundMark x1="77734" y1="22526" x2="83301" y2="17448"/>
                          <a14:foregroundMark x1="83301" y1="17448" x2="87402" y2="16406"/>
                          <a14:foregroundMark x1="87402" y1="16406" x2="88965" y2="17057"/>
                          <a14:backgroundMark x1="77580" y1="72513" x2="77441" y2="74349"/>
                          <a14:backgroundMark x1="78418" y1="61458" x2="77956" y2="67548"/>
                          <a14:backgroundMark x1="77246" y1="61328" x2="59863" y2="51823"/>
                          <a14:backgroundMark x1="59863" y1="51823" x2="29688" y2="55729"/>
                          <a14:backgroundMark x1="29688" y1="55729" x2="8789" y2="66276"/>
                          <a14:backgroundMark x1="8789" y1="66276" x2="23145" y2="74479"/>
                          <a14:backgroundMark x1="23145" y1="74479" x2="10059" y2="38021"/>
                          <a14:backgroundMark x1="10059" y1="38021" x2="26074" y2="51823"/>
                          <a14:backgroundMark x1="26074" y1="51823" x2="29004" y2="35938"/>
                          <a14:backgroundMark x1="29004" y1="35938" x2="45898" y2="29948"/>
                          <a14:backgroundMark x1="45898" y1="29948" x2="67480" y2="38932"/>
                          <a14:backgroundMark x1="67480" y1="38932" x2="67773" y2="58984"/>
                          <a14:backgroundMark x1="67773" y1="58984" x2="53027" y2="72917"/>
                          <a14:backgroundMark x1="53027" y1="72917" x2="22949" y2="72917"/>
                          <a14:backgroundMark x1="79980" y1="98568" x2="82129" y2="98568"/>
                          <a14:backgroundMark x1="89746" y1="90234" x2="90527" y2="92708"/>
                          <a14:backgroundMark x1="89453" y1="88411" x2="89355" y2="91016"/>
                          <a14:backgroundMark x1="78223" y1="62630" x2="75391" y2="76563"/>
                          <a14:backgroundMark x1="75391" y1="76563" x2="75391" y2="76563"/>
                          <a14:backgroundMark x1="80371" y1="62500" x2="79199" y2="73438"/>
                          <a14:backgroundMark x1="79199" y1="73438" x2="81934" y2="7552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72656" t="10764"/>
            <a:stretch>
              <a:fillRect/>
            </a:stretch>
          </p:blipFill>
          <p:spPr>
            <a:xfrm>
              <a:off x="5486400" y="2501257"/>
              <a:ext cx="1903486" cy="4285991"/>
            </a:xfrm>
            <a:prstGeom prst="rect">
              <a:avLst/>
            </a:prstGeom>
          </p:spPr>
        </p:pic>
      </p:grpSp>
      <p:pic>
        <p:nvPicPr>
          <p:cNvPr id="33" name="Picture 2">
            <a:extLst>
              <a:ext uri="{FF2B5EF4-FFF2-40B4-BE49-F238E27FC236}">
                <a16:creationId xmlns:a16="http://schemas.microsoft.com/office/drawing/2014/main" id="{FB2E8F7B-B06F-E620-EEED-CA7D030EEE24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87459" l="15385" r="100000">
                        <a14:foregroundMark x1="51648" y1="25407" x2="48718" y2="85342"/>
                        <a14:foregroundMark x1="87179" y1="52932" x2="75458" y2="18404"/>
                        <a14:foregroundMark x1="75458" y1="18404" x2="60440" y2="10912"/>
                        <a14:foregroundMark x1="60440" y1="10912" x2="42491" y2="11889"/>
                        <a14:foregroundMark x1="42491" y1="11889" x2="27106" y2="17590"/>
                        <a14:foregroundMark x1="27106" y1="17590" x2="12454" y2="43648"/>
                        <a14:foregroundMark x1="12454" y1="43648" x2="15385" y2="53909"/>
                        <a14:foregroundMark x1="15385" y1="53909" x2="28571" y2="68730"/>
                        <a14:foregroundMark x1="19048" y1="22638" x2="23443" y2="16124"/>
                        <a14:foregroundMark x1="23443" y1="16124" x2="36996" y2="10586"/>
                        <a14:foregroundMark x1="36996" y1="10586" x2="54579" y2="9283"/>
                        <a14:foregroundMark x1="54579" y1="9283" x2="71062" y2="13029"/>
                        <a14:foregroundMark x1="71062" y1="13029" x2="80952" y2="19707"/>
                        <a14:foregroundMark x1="80952" y1="19707" x2="82418" y2="24267"/>
                        <a14:foregroundMark x1="28205" y1="26547" x2="34799" y2="28176"/>
                        <a14:backgroundMark x1="97802" y1="65472" x2="99634" y2="65472"/>
                        <a14:backgroundMark x1="99634" y1="59446" x2="94505" y2="622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88307" y="2029077"/>
            <a:ext cx="2379512" cy="5352965"/>
          </a:xfrm>
          <a:prstGeom prst="rect">
            <a:avLst/>
          </a:prstGeom>
        </p:spPr>
      </p:pic>
      <p:pic>
        <p:nvPicPr>
          <p:cNvPr id="24" name="Picture 41" descr="j0197385">
            <a:extLst>
              <a:ext uri="{FF2B5EF4-FFF2-40B4-BE49-F238E27FC236}">
                <a16:creationId xmlns:a16="http://schemas.microsoft.com/office/drawing/2014/main" id="{7D5020C5-088A-CCCA-A8B8-D129100FA8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1306" y="1797010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96406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7A1090-C0AC-43E4-8448-03AE2B2503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>
            <a:extLst>
              <a:ext uri="{FF2B5EF4-FFF2-40B4-BE49-F238E27FC236}">
                <a16:creationId xmlns:a16="http://schemas.microsoft.com/office/drawing/2014/main" id="{BA8C0D5F-DA47-D81D-017E-476A546FBDE6}"/>
              </a:ext>
            </a:extLst>
          </p:cNvPr>
          <p:cNvSpPr/>
          <p:nvPr/>
        </p:nvSpPr>
        <p:spPr>
          <a:xfrm rot="18682065">
            <a:off x="7395133" y="3925826"/>
            <a:ext cx="1255776" cy="792480"/>
          </a:xfrm>
          <a:prstGeom prst="rect">
            <a:avLst/>
          </a:prstGeom>
          <a:solidFill>
            <a:srgbClr val="DEBF1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FA1AB58B-815B-5020-9D2A-0D7E409A620B}"/>
              </a:ext>
            </a:extLst>
          </p:cNvPr>
          <p:cNvSpPr/>
          <p:nvPr/>
        </p:nvSpPr>
        <p:spPr>
          <a:xfrm rot="18682065">
            <a:off x="8105567" y="4312702"/>
            <a:ext cx="1200599" cy="665301"/>
          </a:xfrm>
          <a:prstGeom prst="rect">
            <a:avLst/>
          </a:prstGeom>
          <a:solidFill>
            <a:srgbClr val="FFDE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CF5B806E-3B22-B86A-FB73-52B4BA2256A4}"/>
              </a:ext>
            </a:extLst>
          </p:cNvPr>
          <p:cNvSpPr/>
          <p:nvPr/>
        </p:nvSpPr>
        <p:spPr>
          <a:xfrm rot="18682065">
            <a:off x="3091989" y="3058160"/>
            <a:ext cx="2278653" cy="2383399"/>
          </a:xfrm>
          <a:prstGeom prst="rect">
            <a:avLst/>
          </a:prstGeom>
          <a:solidFill>
            <a:srgbClr val="FFDE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23BC175-FF8D-0E62-62E1-F06AE2D4FE28}"/>
              </a:ext>
            </a:extLst>
          </p:cNvPr>
          <p:cNvSpPr/>
          <p:nvPr/>
        </p:nvSpPr>
        <p:spPr>
          <a:xfrm>
            <a:off x="3755136" y="5035296"/>
            <a:ext cx="3812555" cy="1823557"/>
          </a:xfrm>
          <a:prstGeom prst="rect">
            <a:avLst/>
          </a:prstGeom>
          <a:solidFill>
            <a:srgbClr val="FFBE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C72575-3136-85CB-8206-49BC5BE52E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21" b="99349" l="98" r="99219">
                        <a14:foregroundMark x1="90039" y1="91406" x2="82227" y2="23177"/>
                        <a14:foregroundMark x1="82227" y1="23177" x2="40332" y2="11849"/>
                        <a14:foregroundMark x1="27575" y1="28755" x2="8203" y2="54427"/>
                        <a14:foregroundMark x1="36348" y1="17128" x2="32307" y2="22483"/>
                        <a14:foregroundMark x1="40332" y1="11849" x2="37327" y2="15830"/>
                        <a14:foregroundMark x1="8203" y1="54427" x2="19141" y2="85677"/>
                        <a14:foregroundMark x1="19141" y1="85677" x2="47174" y2="92752"/>
                        <a14:foregroundMark x1="64985" y1="88997" x2="92383" y2="80729"/>
                        <a14:foregroundMark x1="60619" y1="90315" x2="64938" y2="89012"/>
                        <a14:foregroundMark x1="59014" y1="90799" x2="60461" y2="90362"/>
                        <a14:foregroundMark x1="93850" y1="59886" x2="95215" y2="40495"/>
                        <a14:foregroundMark x1="92383" y1="80729" x2="93505" y2="64791"/>
                        <a14:foregroundMark x1="39648" y1="1823" x2="1074" y2="7161"/>
                        <a14:foregroundMark x1="1074" y1="7161" x2="3418" y2="43359"/>
                        <a14:foregroundMark x1="3418" y1="43359" x2="30762" y2="36068"/>
                        <a14:foregroundMark x1="30762" y1="36068" x2="39355" y2="11328"/>
                        <a14:foregroundMark x1="39355" y1="11328" x2="39160" y2="651"/>
                        <a14:foregroundMark x1="3711" y1="5208" x2="2832" y2="55599"/>
                        <a14:foregroundMark x1="17911" y1="18276" x2="2930" y2="33073"/>
                        <a14:foregroundMark x1="26660" y1="9635" x2="18437" y2="17756"/>
                        <a14:foregroundMark x1="4395" y1="1823" x2="18164" y2="1302"/>
                        <a14:foregroundMark x1="18164" y1="1302" x2="24219" y2="2344"/>
                        <a14:foregroundMark x1="0" y1="40365" x2="195" y2="97005"/>
                        <a14:foregroundMark x1="195" y1="97005" x2="1074" y2="98177"/>
                        <a14:foregroundMark x1="64983" y1="88879" x2="71777" y2="87891"/>
                        <a14:foregroundMark x1="59116" y1="89733" x2="64909" y2="88890"/>
                        <a14:foregroundMark x1="58510" y1="89821" x2="59007" y2="89749"/>
                        <a14:foregroundMark x1="1074" y1="98177" x2="48217" y2="91318"/>
                        <a14:foregroundMark x1="59476" y1="84947" x2="41309" y2="80599"/>
                        <a14:foregroundMark x1="71777" y1="87891" x2="64683" y2="86193"/>
                        <a14:foregroundMark x1="31926" y1="83891" x2="488" y2="94922"/>
                        <a14:foregroundMark x1="41309" y1="80599" x2="35604" y2="82601"/>
                        <a14:foregroundMark x1="54143" y1="98936" x2="95605" y2="93359"/>
                        <a14:foregroundMark x1="52065" y1="99216" x2="52848" y2="99111"/>
                        <a14:foregroundMark x1="51074" y1="99349" x2="51491" y2="99293"/>
                        <a14:foregroundMark x1="95605" y1="93359" x2="95215" y2="73958"/>
                        <a14:foregroundMark x1="95215" y1="73958" x2="54492" y2="99349"/>
                        <a14:foregroundMark x1="54492" y1="99349" x2="54492" y2="99349"/>
                        <a14:foregroundMark x1="95703" y1="99349" x2="97461" y2="51953"/>
                        <a14:foregroundMark x1="97461" y1="51953" x2="93457" y2="34635"/>
                        <a14:foregroundMark x1="93457" y1="34635" x2="88379" y2="37500"/>
                        <a14:foregroundMark x1="75879" y1="76563" x2="83203" y2="75911"/>
                        <a14:foregroundMark x1="83203" y1="75911" x2="88379" y2="76042"/>
                        <a14:foregroundMark x1="99219" y1="97656" x2="99219" y2="97005"/>
                        <a14:foregroundMark x1="39623" y1="72760" x2="40216" y2="72610"/>
                        <a14:foregroundMark x1="6152" y1="81250" x2="38587" y2="73023"/>
                        <a14:foregroundMark x1="34180" y1="45182" x2="58398" y2="11328"/>
                        <a14:foregroundMark x1="8887" y1="35417" x2="24805" y2="30339"/>
                        <a14:foregroundMark x1="24805" y1="30339" x2="24805" y2="30339"/>
                        <a14:foregroundMark x1="7422" y1="34635" x2="10840" y2="27344"/>
                        <a14:foregroundMark x1="7324" y1="34505" x2="10156" y2="32943"/>
                        <a14:foregroundMark x1="10352" y1="31771" x2="5176" y2="37760"/>
                        <a14:foregroundMark x1="5176" y1="37760" x2="7422" y2="28906"/>
                        <a14:foregroundMark x1="7422" y1="28906" x2="5176" y2="27214"/>
                        <a14:foregroundMark x1="43750" y1="7161" x2="29883" y2="3255"/>
                        <a14:foregroundMark x1="29883" y1="3255" x2="17896" y2="14379"/>
                        <a14:foregroundMark x1="17900" y1="15724" x2="41016" y2="6901"/>
                        <a14:foregroundMark x1="41016" y1="6901" x2="28320" y2="781"/>
                        <a14:foregroundMark x1="28320" y1="781" x2="13184" y2="1042"/>
                        <a14:foregroundMark x1="19336" y1="5990" x2="9863" y2="4297"/>
                        <a14:foregroundMark x1="9863" y1="4297" x2="9423" y2="13861"/>
                        <a14:foregroundMark x1="11099" y1="14420" x2="14844" y2="5208"/>
                        <a14:foregroundMark x1="14844" y1="5208" x2="8301" y2="4036"/>
                        <a14:foregroundMark x1="9961" y1="20833" x2="8496" y2="20313"/>
                        <a14:foregroundMark x1="9473" y1="21094" x2="7715" y2="21745"/>
                        <a14:foregroundMark x1="40625" y1="7161" x2="27246" y2="17448"/>
                        <a14:foregroundMark x1="27246" y1="17448" x2="33203" y2="28516"/>
                        <a14:foregroundMark x1="33203" y1="28516" x2="33691" y2="12630"/>
                        <a14:foregroundMark x1="33691" y1="12630" x2="28711" y2="13672"/>
                        <a14:foregroundMark x1="40527" y1="9115" x2="28809" y2="18620"/>
                        <a14:foregroundMark x1="28809" y1="18620" x2="37793" y2="18229"/>
                        <a14:foregroundMark x1="37793" y1="18229" x2="34180" y2="7552"/>
                        <a14:foregroundMark x1="34180" y1="7552" x2="32031" y2="8594"/>
                        <a14:foregroundMark x1="39648" y1="8203" x2="25781" y2="22917"/>
                        <a14:foregroundMark x1="25781" y1="22917" x2="38086" y2="18099"/>
                        <a14:foregroundMark x1="38086" y1="18099" x2="35156" y2="9245"/>
                        <a14:foregroundMark x1="35156" y1="9245" x2="34668" y2="9375"/>
                        <a14:foregroundMark x1="36914" y1="15104" x2="39355" y2="25130"/>
                        <a14:foregroundMark x1="35352" y1="21484" x2="24902" y2="29167"/>
                        <a14:foregroundMark x1="65579" y1="85113" x2="72949" y2="89583"/>
                        <a14:foregroundMark x1="45699" y1="73057" x2="59920" y2="81681"/>
                        <a14:foregroundMark x1="24707" y1="97266" x2="47204" y2="94307"/>
                        <a14:foregroundMark x1="35352" y1="5729" x2="91699" y2="3646"/>
                        <a14:foregroundMark x1="91699" y1="3646" x2="96582" y2="7292"/>
                        <a14:foregroundMark x1="96582" y1="7292" x2="87793" y2="22135"/>
                        <a14:foregroundMark x1="87793" y1="22135" x2="66309" y2="13281"/>
                        <a14:foregroundMark x1="66309" y1="13281" x2="49316" y2="12760"/>
                        <a14:foregroundMark x1="46680" y1="911" x2="40039" y2="1042"/>
                        <a14:foregroundMark x1="42090" y1="2344" x2="41211" y2="1563"/>
                        <a14:foregroundMark x1="37988" y1="10156" x2="37207" y2="2344"/>
                        <a14:foregroundMark x1="37207" y1="2344" x2="37207" y2="2344"/>
                        <a14:foregroundMark x1="40527" y1="651" x2="40527" y2="651"/>
                        <a14:foregroundMark x1="40137" y1="1823" x2="41895" y2="1823"/>
                        <a14:foregroundMark x1="32910" y1="50781" x2="53906" y2="26172"/>
                        <a14:foregroundMark x1="39746" y1="53516" x2="42285" y2="50651"/>
                        <a14:backgroundMark x1="40039" y1="1823" x2="39635" y2="1796"/>
                        <a14:backgroundMark x1="23999" y1="28495" x2="24321" y2="28339"/>
                        <a14:backgroundMark x1="8008" y1="16016" x2="13867" y2="17969"/>
                        <a14:backgroundMark x1="13867" y1="17969" x2="14844" y2="17188"/>
                        <a14:backgroundMark x1="16113" y1="17188" x2="17578" y2="16536"/>
                        <a14:backgroundMark x1="17480" y1="15885" x2="15625" y2="16146"/>
                        <a14:backgroundMark x1="15625" y1="16146" x2="15625" y2="17057"/>
                        <a14:backgroundMark x1="42773" y1="51042" x2="49121" y2="52474"/>
                        <a14:backgroundMark x1="49121" y1="52474" x2="49902" y2="51563"/>
                        <a14:backgroundMark x1="43750" y1="55078" x2="43750" y2="55078"/>
                        <a14:backgroundMark x1="43750" y1="55599" x2="45898" y2="52995"/>
                        <a14:backgroundMark x1="41113" y1="70443" x2="46289" y2="68750"/>
                        <a14:backgroundMark x1="40137" y1="72656" x2="41309" y2="69271"/>
                        <a14:backgroundMark x1="44629" y1="72917" x2="43066" y2="70703"/>
                        <a14:backgroundMark x1="45508" y1="72526" x2="43750" y2="71224"/>
                        <a14:backgroundMark x1="39453" y1="71094" x2="40430" y2="70964"/>
                        <a14:backgroundMark x1="33203" y1="81771" x2="35059" y2="83333"/>
                        <a14:backgroundMark x1="49316" y1="92318" x2="55762" y2="93620"/>
                        <a14:backgroundMark x1="55762" y1="93620" x2="57715" y2="92057"/>
                        <a14:backgroundMark x1="58398" y1="90104" x2="55859" y2="93099"/>
                        <a14:backgroundMark x1="48438" y1="91016" x2="50391" y2="92578"/>
                        <a14:backgroundMark x1="50977" y1="97396" x2="56055" y2="95964"/>
                        <a14:backgroundMark x1="56055" y1="95964" x2="56641" y2="95964"/>
                        <a14:backgroundMark x1="59766" y1="92318" x2="53711" y2="89974"/>
                        <a14:backgroundMark x1="53711" y1="89974" x2="48730" y2="92448"/>
                        <a14:backgroundMark x1="48730" y1="92448" x2="53320" y2="97786"/>
                        <a14:backgroundMark x1="53320" y1="97786" x2="59766" y2="92708"/>
                        <a14:backgroundMark x1="59766" y1="92708" x2="59180" y2="89974"/>
                        <a14:backgroundMark x1="63965" y1="80208" x2="62402" y2="79948"/>
                        <a14:backgroundMark x1="66016" y1="80729" x2="60254" y2="82292"/>
                        <a14:backgroundMark x1="60254" y1="82292" x2="64355" y2="86589"/>
                        <a14:backgroundMark x1="64355" y1="86589" x2="64258" y2="80729"/>
                        <a14:backgroundMark x1="94922" y1="61849" x2="89063" y2="63411"/>
                        <a14:backgroundMark x1="89063" y1="63411" x2="89063" y2="63411"/>
                        <a14:backgroundMark x1="92969" y1="65234" x2="92578" y2="64323"/>
                        <a14:backgroundMark x1="90039" y1="65365" x2="90820" y2="638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3933" y="853"/>
            <a:ext cx="9144000" cy="6858000"/>
          </a:xfrm>
          <a:prstGeom prst="rect">
            <a:avLst/>
          </a:prstGeom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id="{D7E74F54-B6E0-0F18-EC2D-70E18658063C}"/>
              </a:ext>
            </a:extLst>
          </p:cNvPr>
          <p:cNvSpPr/>
          <p:nvPr/>
        </p:nvSpPr>
        <p:spPr>
          <a:xfrm>
            <a:off x="134274" y="636072"/>
            <a:ext cx="2134360" cy="1083000"/>
          </a:xfrm>
          <a:prstGeom prst="ellipse">
            <a:avLst/>
          </a:prstGeom>
          <a:solidFill>
            <a:srgbClr val="DB5E04"/>
          </a:solidFill>
          <a:ln>
            <a:noFill/>
          </a:ln>
          <a:effectLst>
            <a:softEdge rad="635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F378AFF0-58FA-5D8E-55BA-63559A741C6C}"/>
              </a:ext>
            </a:extLst>
          </p:cNvPr>
          <p:cNvSpPr/>
          <p:nvPr/>
        </p:nvSpPr>
        <p:spPr>
          <a:xfrm>
            <a:off x="3091214" y="853"/>
            <a:ext cx="1395442" cy="864779"/>
          </a:xfrm>
          <a:prstGeom prst="ellipse">
            <a:avLst/>
          </a:prstGeom>
          <a:solidFill>
            <a:srgbClr val="DB5E04"/>
          </a:solidFill>
          <a:ln>
            <a:noFill/>
          </a:ln>
          <a:effectLst>
            <a:softEdge rad="3175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B3DE3F8C-FF6F-0142-C575-924F12AA48A2}"/>
              </a:ext>
            </a:extLst>
          </p:cNvPr>
          <p:cNvSpPr/>
          <p:nvPr/>
        </p:nvSpPr>
        <p:spPr>
          <a:xfrm>
            <a:off x="7243419" y="2119959"/>
            <a:ext cx="1559205" cy="1083000"/>
          </a:xfrm>
          <a:prstGeom prst="ellipse">
            <a:avLst/>
          </a:prstGeom>
          <a:solidFill>
            <a:srgbClr val="EB7A02"/>
          </a:solidFill>
          <a:ln>
            <a:noFill/>
          </a:ln>
          <a:effectLst>
            <a:softEdge rad="635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8BB4400-1F51-E26C-AE1D-72C6056CCAAB}"/>
              </a:ext>
            </a:extLst>
          </p:cNvPr>
          <p:cNvSpPr/>
          <p:nvPr/>
        </p:nvSpPr>
        <p:spPr>
          <a:xfrm>
            <a:off x="5327512" y="853"/>
            <a:ext cx="3812555" cy="2044982"/>
          </a:xfrm>
          <a:prstGeom prst="rect">
            <a:avLst/>
          </a:prstGeom>
          <a:gradFill>
            <a:gsLst>
              <a:gs pos="0">
                <a:schemeClr val="accent3">
                  <a:tint val="100000"/>
                  <a:shade val="100000"/>
                  <a:satMod val="130000"/>
                  <a:alpha val="38000"/>
                </a:schemeClr>
              </a:gs>
              <a:gs pos="100000">
                <a:schemeClr val="accent3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447438FC-406B-DD94-BE7B-662CDFD28BB4}"/>
              </a:ext>
            </a:extLst>
          </p:cNvPr>
          <p:cNvSpPr txBox="1">
            <a:spLocks noChangeArrowheads="1"/>
          </p:cNvSpPr>
          <p:nvPr/>
        </p:nvSpPr>
        <p:spPr>
          <a:xfrm>
            <a:off x="5100721" y="388575"/>
            <a:ext cx="4046333" cy="130867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/>
              <a:buNone/>
            </a:pPr>
            <a:r>
              <a:rPr lang="en-US" sz="3600" b="1" dirty="0">
                <a:latin typeface="Aharoni" panose="02010803020104030203" pitchFamily="2" charset="-79"/>
                <a:cs typeface="Aharoni" panose="02010803020104030203" pitchFamily="2" charset="-79"/>
              </a:rPr>
              <a:t>  Read </a:t>
            </a:r>
          </a:p>
          <a:p>
            <a:pPr algn="ctr">
              <a:buFont typeface="Arial"/>
              <a:buNone/>
            </a:pPr>
            <a:r>
              <a:rPr lang="en-US" sz="3600" b="1" dirty="0">
                <a:latin typeface="Aharoni" panose="02010803020104030203" pitchFamily="2" charset="-79"/>
                <a:cs typeface="Aharoni" panose="02010803020104030203" pitchFamily="2" charset="-79"/>
              </a:rPr>
              <a:t>Exodus </a:t>
            </a:r>
            <a:r>
              <a:rPr lang="en-US" sz="4400" b="1" dirty="0">
                <a:latin typeface="Aharoni" panose="02010803020104030203" pitchFamily="2" charset="-79"/>
                <a:cs typeface="Aharoni" panose="02010803020104030203" pitchFamily="2" charset="-79"/>
              </a:rPr>
              <a:t>8:30-31</a:t>
            </a:r>
            <a:endParaRPr lang="en-US" sz="36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6" name="Speech Bubble: Oval 45">
            <a:extLst>
              <a:ext uri="{FF2B5EF4-FFF2-40B4-BE49-F238E27FC236}">
                <a16:creationId xmlns:a16="http://schemas.microsoft.com/office/drawing/2014/main" id="{2C89C1F6-F875-5B77-A9A2-21AF14AEB7B5}"/>
              </a:ext>
            </a:extLst>
          </p:cNvPr>
          <p:cNvSpPr/>
          <p:nvPr/>
        </p:nvSpPr>
        <p:spPr>
          <a:xfrm>
            <a:off x="2466899" y="1353312"/>
            <a:ext cx="1902660" cy="1083000"/>
          </a:xfrm>
          <a:prstGeom prst="wedgeEllipseCallout">
            <a:avLst>
              <a:gd name="adj1" fmla="val -33008"/>
              <a:gd name="adj2" fmla="val 87729"/>
            </a:avLst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Phew!</a:t>
            </a:r>
          </a:p>
        </p:txBody>
      </p:sp>
      <p:sp>
        <p:nvSpPr>
          <p:cNvPr id="48" name="Speech Bubble: Oval 47">
            <a:extLst>
              <a:ext uri="{FF2B5EF4-FFF2-40B4-BE49-F238E27FC236}">
                <a16:creationId xmlns:a16="http://schemas.microsoft.com/office/drawing/2014/main" id="{3EB658A6-C9E4-973D-CB2B-F5A93371D571}"/>
              </a:ext>
            </a:extLst>
          </p:cNvPr>
          <p:cNvSpPr/>
          <p:nvPr/>
        </p:nvSpPr>
        <p:spPr>
          <a:xfrm>
            <a:off x="3955754" y="3240392"/>
            <a:ext cx="1902660" cy="1083000"/>
          </a:xfrm>
          <a:prstGeom prst="wedgeEllipseCallout">
            <a:avLst>
              <a:gd name="adj1" fmla="val -65047"/>
              <a:gd name="adj2" fmla="val 91106"/>
            </a:avLst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Bye, bye, Flies!</a:t>
            </a:r>
          </a:p>
        </p:txBody>
      </p:sp>
    </p:spTree>
    <p:extLst>
      <p:ext uri="{BB962C8B-B14F-4D97-AF65-F5344CB8AC3E}">
        <p14:creationId xmlns:p14="http://schemas.microsoft.com/office/powerpoint/2010/main" val="24966757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BE47FE-7117-6A4B-7F70-73B7E0F9F9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5908ADC-533C-ADCB-6607-D2FC1E5272FF}"/>
              </a:ext>
            </a:extLst>
          </p:cNvPr>
          <p:cNvSpPr/>
          <p:nvPr/>
        </p:nvSpPr>
        <p:spPr>
          <a:xfrm>
            <a:off x="0" y="0"/>
            <a:ext cx="9144000" cy="6857346"/>
          </a:xfrm>
          <a:prstGeom prst="rect">
            <a:avLst/>
          </a:prstGeom>
          <a:gradFill>
            <a:gsLst>
              <a:gs pos="0">
                <a:schemeClr val="accent6">
                  <a:tint val="100000"/>
                  <a:shade val="100000"/>
                  <a:satMod val="130000"/>
                </a:schemeClr>
              </a:gs>
              <a:gs pos="100000">
                <a:srgbClr val="FFFF00"/>
              </a:gs>
            </a:gsLst>
          </a:gra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Read </a:t>
            </a:r>
          </a:p>
          <a:p>
            <a:pPr algn="ctr"/>
            <a:r>
              <a:rPr lang="en-US"/>
              <a:t>Exodus 8:30-31</a:t>
            </a:r>
          </a:p>
        </p:txBody>
      </p:sp>
      <p:pic>
        <p:nvPicPr>
          <p:cNvPr id="11" name="Picture 41" descr="j0197385">
            <a:extLst>
              <a:ext uri="{FF2B5EF4-FFF2-40B4-BE49-F238E27FC236}">
                <a16:creationId xmlns:a16="http://schemas.microsoft.com/office/drawing/2014/main" id="{C3386285-EA07-9878-B3CB-5AE65A2DA6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098727" y="579431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1" descr="j0197385">
            <a:extLst>
              <a:ext uri="{FF2B5EF4-FFF2-40B4-BE49-F238E27FC236}">
                <a16:creationId xmlns:a16="http://schemas.microsoft.com/office/drawing/2014/main" id="{6895F03D-A509-6DDE-36E5-86BF468D74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93023" y="3594020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1" descr="j0197385">
            <a:extLst>
              <a:ext uri="{FF2B5EF4-FFF2-40B4-BE49-F238E27FC236}">
                <a16:creationId xmlns:a16="http://schemas.microsoft.com/office/drawing/2014/main" id="{1B2CC545-9ED0-32B9-5A5D-013E567591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3639" y="5597134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1" descr="j0197385">
            <a:extLst>
              <a:ext uri="{FF2B5EF4-FFF2-40B4-BE49-F238E27FC236}">
                <a16:creationId xmlns:a16="http://schemas.microsoft.com/office/drawing/2014/main" id="{0CB84C12-1B78-C690-6992-4FE059A42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046953" y="3428673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j0197385">
            <a:extLst>
              <a:ext uri="{FF2B5EF4-FFF2-40B4-BE49-F238E27FC236}">
                <a16:creationId xmlns:a16="http://schemas.microsoft.com/office/drawing/2014/main" id="{495087D5-42F7-250E-7B7A-D2BBCD7A0B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311020" y="4804801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1" descr="j0197385">
            <a:extLst>
              <a:ext uri="{FF2B5EF4-FFF2-40B4-BE49-F238E27FC236}">
                <a16:creationId xmlns:a16="http://schemas.microsoft.com/office/drawing/2014/main" id="{156976C6-25BD-E7D2-6F7C-17DDF84F82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130034" y="6375567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41" descr="j0197385">
            <a:extLst>
              <a:ext uri="{FF2B5EF4-FFF2-40B4-BE49-F238E27FC236}">
                <a16:creationId xmlns:a16="http://schemas.microsoft.com/office/drawing/2014/main" id="{5EC7B7BF-437A-88FA-8F45-8159D90AD4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88530" y="6335325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41" descr="j0197385">
            <a:extLst>
              <a:ext uri="{FF2B5EF4-FFF2-40B4-BE49-F238E27FC236}">
                <a16:creationId xmlns:a16="http://schemas.microsoft.com/office/drawing/2014/main" id="{8606797F-56FD-7CFE-43B8-369186A02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6487" y="169222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41" descr="j0197385">
            <a:extLst>
              <a:ext uri="{FF2B5EF4-FFF2-40B4-BE49-F238E27FC236}">
                <a16:creationId xmlns:a16="http://schemas.microsoft.com/office/drawing/2014/main" id="{83E1EFB2-1858-F226-3FBA-93D61796D6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881046" y="1824074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">
            <a:extLst>
              <a:ext uri="{FF2B5EF4-FFF2-40B4-BE49-F238E27FC236}">
                <a16:creationId xmlns:a16="http://schemas.microsoft.com/office/drawing/2014/main" id="{D02B8EBB-1ACB-7BEE-F274-70BCB629880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7459" l="15385" r="100000">
                        <a14:foregroundMark x1="51648" y1="25407" x2="48718" y2="85342"/>
                        <a14:foregroundMark x1="87179" y1="52932" x2="75458" y2="18404"/>
                        <a14:foregroundMark x1="75458" y1="18404" x2="60440" y2="10912"/>
                        <a14:foregroundMark x1="60440" y1="10912" x2="42491" y2="11889"/>
                        <a14:foregroundMark x1="42491" y1="11889" x2="27106" y2="17590"/>
                        <a14:foregroundMark x1="27106" y1="17590" x2="12454" y2="43648"/>
                        <a14:foregroundMark x1="12454" y1="43648" x2="15385" y2="53909"/>
                        <a14:foregroundMark x1="15385" y1="53909" x2="28571" y2="68730"/>
                        <a14:foregroundMark x1="19048" y1="22638" x2="23443" y2="16124"/>
                        <a14:foregroundMark x1="23443" y1="16124" x2="36996" y2="10586"/>
                        <a14:foregroundMark x1="36996" y1="10586" x2="54579" y2="9283"/>
                        <a14:foregroundMark x1="54579" y1="9283" x2="71062" y2="13029"/>
                        <a14:foregroundMark x1="71062" y1="13029" x2="80952" y2="19707"/>
                        <a14:foregroundMark x1="80952" y1="19707" x2="82418" y2="24267"/>
                        <a14:foregroundMark x1="28205" y1="26547" x2="34799" y2="28176"/>
                        <a14:backgroundMark x1="97802" y1="65472" x2="99634" y2="65472"/>
                        <a14:backgroundMark x1="99634" y1="59446" x2="94505" y2="622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141983" y="1587826"/>
            <a:ext cx="2860034" cy="6433950"/>
          </a:xfrm>
          <a:prstGeom prst="rect">
            <a:avLst/>
          </a:prstGeom>
        </p:spPr>
      </p:pic>
      <p:pic>
        <p:nvPicPr>
          <p:cNvPr id="24" name="Picture 41" descr="j0197385">
            <a:extLst>
              <a:ext uri="{FF2B5EF4-FFF2-40B4-BE49-F238E27FC236}">
                <a16:creationId xmlns:a16="http://schemas.microsoft.com/office/drawing/2014/main" id="{4E87AD40-8DAB-AC52-00EA-7CF6ECBB86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9037" y="1791534"/>
            <a:ext cx="1375250" cy="109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hard-heart.png">
            <a:extLst>
              <a:ext uri="{FF2B5EF4-FFF2-40B4-BE49-F238E27FC236}">
                <a16:creationId xmlns:a16="http://schemas.microsoft.com/office/drawing/2014/main" id="{C6180970-760C-0D84-40E8-ED8F32F97BC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36803" y="5220177"/>
            <a:ext cx="1360860" cy="111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459BA2C7-17D2-8507-D4B1-81D3E0B0B9A6}"/>
              </a:ext>
            </a:extLst>
          </p:cNvPr>
          <p:cNvSpPr/>
          <p:nvPr/>
        </p:nvSpPr>
        <p:spPr>
          <a:xfrm>
            <a:off x="1964752" y="653721"/>
            <a:ext cx="52145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/>
                <a:solidFill>
                  <a:srgbClr val="C00000"/>
                </a:solidFill>
                <a:effectLst/>
              </a:rPr>
              <a:t>Read Exodus 8:32</a:t>
            </a:r>
          </a:p>
        </p:txBody>
      </p:sp>
    </p:spTree>
    <p:extLst>
      <p:ext uri="{BB962C8B-B14F-4D97-AF65-F5344CB8AC3E}">
        <p14:creationId xmlns:p14="http://schemas.microsoft.com/office/powerpoint/2010/main" val="3970814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5722</TotalTime>
  <Words>230</Words>
  <Application>Microsoft Office PowerPoint</Application>
  <PresentationFormat>On-screen Show (4:3)</PresentationFormat>
  <Paragraphs>60</Paragraphs>
  <Slides>27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Aharoni</vt:lpstr>
      <vt:lpstr>Arial</vt:lpstr>
      <vt:lpstr>Arial Black</vt:lpstr>
      <vt:lpstr>Calibri</vt:lpstr>
      <vt:lpstr>Office Theme</vt:lpstr>
      <vt:lpstr>PowerPoint Presentation</vt:lpstr>
      <vt:lpstr>PowerPoint Presentation</vt:lpstr>
      <vt:lpstr>The Plague of Frogs Exodus 7:25-8:15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Plague of Gnats Exodus 8:16-19</vt:lpstr>
      <vt:lpstr>PowerPoint Presentation</vt:lpstr>
      <vt:lpstr>PowerPoint Presentation</vt:lpstr>
      <vt:lpstr>PowerPoint Presentation</vt:lpstr>
      <vt:lpstr>The Plague of Flies Exodus 8:20-32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Joyce's MacPro</dc:creator>
  <cp:lastModifiedBy>April Litman</cp:lastModifiedBy>
  <cp:revision>100</cp:revision>
  <dcterms:created xsi:type="dcterms:W3CDTF">2014-08-14T01:58:52Z</dcterms:created>
  <dcterms:modified xsi:type="dcterms:W3CDTF">2026-09-11T19:32:45Z</dcterms:modified>
</cp:coreProperties>
</file>