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3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5" d="100"/>
          <a:sy n="115" d="100"/>
        </p:scale>
        <p:origin x="442" y="7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37098b7a74d4256c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37098b7a74d4256c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37098b7a74d4256c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37098b7a74d4256c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37098b7a74d4256c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37098b7a74d4256c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677bf56c65bce01c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677bf56c65bce01c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677bf56c65bce01c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677bf56c65bce01c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677bf56c65bce01c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677bf56c65bce01c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677bf56c65bce01c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677bf56c65bce01c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677bf56c65bce01c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677bf56c65bce01c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677bf56c65bce01c_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677bf56c65bce01c_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4aec47323ed58b3e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4aec47323ed58b3e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4aec47323ed58b3e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4aec47323ed58b3e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4aec47323ed58b3e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4aec47323ed58b3e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4aec47323ed58b3e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4aec47323ed58b3e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4aec47323ed58b3e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4aec47323ed58b3e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4aec47323ed58b3e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4aec47323ed58b3e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4aec47323ed58b3e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4aec47323ed58b3e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4aec47323ed58b3e_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4aec47323ed58b3e_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4aec47323ed58b3e_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4aec47323ed58b3e_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4aec47323ed58b3e_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4aec47323ed58b3e_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4aec47323ed58b3e_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g4aec47323ed58b3e_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4aec47323ed58b3e_1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Google Shape;219;g4aec47323ed58b3e_1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4aec47323ed58b3e_1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" name="Google Shape;227;g4aec47323ed58b3e_1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4aec47323ed58b3e_1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" name="Google Shape;236;g4aec47323ed58b3e_1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4c11704e697d744f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Google Shape;243;g4c11704e697d744f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4c11704e697d744f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1" name="Google Shape;251;g4c11704e697d744f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5d407cf01a82bbe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0" name="Google Shape;260;g5d407cf01a82bbe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5d407cf01a82bbe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0" name="Google Shape;270;g5d407cf01a82bbe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g5d407cf01a82bbe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1" name="Google Shape;281;g5d407cf01a82bbe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5d407cf01a82bbe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3" name="Google Shape;293;g5d407cf01a82bbe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5d407cf01a82bbe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8" name="Google Shape;298;g5d407cf01a82bbe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g5d407cf01a82bbe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4" name="Google Shape;304;g5d407cf01a82bbe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g5d407cf01a82bbe_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5" name="Google Shape;315;g5d407cf01a82bbe_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g22f3fdca19dd24f7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1" name="Google Shape;321;g22f3fdca19dd24f7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g4b1d797829952a6c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0" name="Google Shape;330;g4b1d797829952a6c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g4b1d797829952a6c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7" name="Google Shape;337;g4b1d797829952a6c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g4b1d797829952a6c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4" name="Google Shape;344;g4b1d797829952a6c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jp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Exodus Dig Site 5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Moses and Aaron went to Pharaoh and gave him a message from God. What was it?</a:t>
            </a:r>
            <a:endParaRPr/>
          </a:p>
        </p:txBody>
      </p:sp>
      <p:sp>
        <p:nvSpPr>
          <p:cNvPr id="60" name="Google Shape;60;p14"/>
          <p:cNvSpPr txBox="1"/>
          <p:nvPr/>
        </p:nvSpPr>
        <p:spPr>
          <a:xfrm>
            <a:off x="3295931" y="2191940"/>
            <a:ext cx="2066400" cy="17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“Let my people go, so that they may hold a festival to me in the wilderness.”</a:t>
            </a:r>
            <a:endParaRPr sz="2000"/>
          </a:p>
        </p:txBody>
      </p:sp>
      <p:sp>
        <p:nvSpPr>
          <p:cNvPr id="61" name="Google Shape;61;p14"/>
          <p:cNvSpPr txBox="1"/>
          <p:nvPr/>
        </p:nvSpPr>
        <p:spPr>
          <a:xfrm>
            <a:off x="6393532" y="2191955"/>
            <a:ext cx="20664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“Stop forcing my people to work for you!”</a:t>
            </a:r>
            <a:endParaRPr sz="2000"/>
          </a:p>
        </p:txBody>
      </p:sp>
      <p:sp>
        <p:nvSpPr>
          <p:cNvPr id="62" name="Google Shape;62;p14"/>
          <p:cNvSpPr txBox="1"/>
          <p:nvPr/>
        </p:nvSpPr>
        <p:spPr>
          <a:xfrm>
            <a:off x="609271" y="2234602"/>
            <a:ext cx="2066400" cy="17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“My people are hungry. Let them go to the hills to hunt for food.”</a:t>
            </a:r>
            <a:endParaRPr sz="2000"/>
          </a:p>
        </p:txBody>
      </p:sp>
      <p:sp>
        <p:nvSpPr>
          <p:cNvPr id="63" name="Google Shape;63;p14"/>
          <p:cNvSpPr txBox="1"/>
          <p:nvPr/>
        </p:nvSpPr>
        <p:spPr>
          <a:xfrm>
            <a:off x="663054" y="1644525"/>
            <a:ext cx="2012700" cy="43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CC0000"/>
                </a:solidFill>
              </a:rPr>
              <a:t>Stomp your feet for:</a:t>
            </a:r>
            <a:endParaRPr sz="1600">
              <a:solidFill>
                <a:srgbClr val="CC0000"/>
              </a:solidFill>
            </a:endParaRPr>
          </a:p>
        </p:txBody>
      </p:sp>
      <p:sp>
        <p:nvSpPr>
          <p:cNvPr id="64" name="Google Shape;64;p14"/>
          <p:cNvSpPr txBox="1"/>
          <p:nvPr/>
        </p:nvSpPr>
        <p:spPr>
          <a:xfrm>
            <a:off x="3349629" y="1644525"/>
            <a:ext cx="2012700" cy="43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CC0000"/>
                </a:solidFill>
              </a:rPr>
              <a:t>Clap your hands for:</a:t>
            </a:r>
            <a:endParaRPr sz="1600">
              <a:solidFill>
                <a:srgbClr val="CC0000"/>
              </a:solidFill>
            </a:endParaRPr>
          </a:p>
        </p:txBody>
      </p:sp>
      <p:sp>
        <p:nvSpPr>
          <p:cNvPr id="65" name="Google Shape;65;p14"/>
          <p:cNvSpPr txBox="1"/>
          <p:nvPr/>
        </p:nvSpPr>
        <p:spPr>
          <a:xfrm>
            <a:off x="6420379" y="1644525"/>
            <a:ext cx="2012700" cy="43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CC0000"/>
                </a:solidFill>
              </a:rPr>
              <a:t>Hum or whistle for:</a:t>
            </a:r>
            <a:endParaRPr sz="1600">
              <a:solidFill>
                <a:srgbClr val="CC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Moses and Aaron went to Pharaoh and gave him a message from God. What was it?</a:t>
            </a:r>
            <a:endParaRPr/>
          </a:p>
        </p:txBody>
      </p:sp>
      <p:sp>
        <p:nvSpPr>
          <p:cNvPr id="71" name="Google Shape;71;p15"/>
          <p:cNvSpPr txBox="1"/>
          <p:nvPr/>
        </p:nvSpPr>
        <p:spPr>
          <a:xfrm>
            <a:off x="3295931" y="2191940"/>
            <a:ext cx="2066400" cy="17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“Let my people go, so that they may hold a festival to me in the wilderness.”</a:t>
            </a:r>
            <a:endParaRPr sz="2000"/>
          </a:p>
        </p:txBody>
      </p:sp>
      <p:sp>
        <p:nvSpPr>
          <p:cNvPr id="72" name="Google Shape;72;p15"/>
          <p:cNvSpPr txBox="1"/>
          <p:nvPr/>
        </p:nvSpPr>
        <p:spPr>
          <a:xfrm>
            <a:off x="3349629" y="1644525"/>
            <a:ext cx="2012700" cy="43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CC0000"/>
                </a:solidFill>
              </a:rPr>
              <a:t>Clap your hands for:</a:t>
            </a:r>
            <a:endParaRPr sz="1600">
              <a:solidFill>
                <a:srgbClr val="CC00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Did Pharaoh let the people go?</a:t>
            </a:r>
            <a:endParaRPr/>
          </a:p>
        </p:txBody>
      </p:sp>
      <p:pic>
        <p:nvPicPr>
          <p:cNvPr id="78" name="Google Shape;78;p16" descr="File:Thumb down icon.svg - Wikimedia Commons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85305" y="2086127"/>
            <a:ext cx="2401643" cy="2299376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6" descr="File:Thumb up icon.svg - Wikimedia Commons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86960" y="2012303"/>
            <a:ext cx="2401645" cy="22993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Did Pharaoh let the people go?</a:t>
            </a:r>
            <a:endParaRPr/>
          </a:p>
        </p:txBody>
      </p:sp>
      <p:pic>
        <p:nvPicPr>
          <p:cNvPr id="85" name="Google Shape;85;p17" descr="File:Thumb down icon.svg - Wikimedia Commons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85305" y="2086127"/>
            <a:ext cx="2401643" cy="2299376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7"/>
          <p:cNvSpPr txBox="1"/>
          <p:nvPr/>
        </p:nvSpPr>
        <p:spPr>
          <a:xfrm>
            <a:off x="5215708" y="1925947"/>
            <a:ext cx="2066400" cy="17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No! Pharaoh said, “I do not know the Lord and I will not let Israel go.”</a:t>
            </a:r>
            <a:endParaRPr sz="20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Moses and Aaron again told Pharaoh that their God had met with them and asked Pharaoh to let them take a 3 day journey into the wilderness to do what?</a:t>
            </a:r>
            <a:endParaRPr/>
          </a:p>
        </p:txBody>
      </p:sp>
      <p:sp>
        <p:nvSpPr>
          <p:cNvPr id="92" name="Google Shape;92;p18"/>
          <p:cNvSpPr txBox="1"/>
          <p:nvPr/>
        </p:nvSpPr>
        <p:spPr>
          <a:xfrm>
            <a:off x="1437833" y="2508039"/>
            <a:ext cx="20664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Offer sacrifices to God</a:t>
            </a:r>
            <a:endParaRPr sz="2000"/>
          </a:p>
        </p:txBody>
      </p:sp>
      <p:sp>
        <p:nvSpPr>
          <p:cNvPr id="93" name="Google Shape;93;p18"/>
          <p:cNvSpPr txBox="1"/>
          <p:nvPr/>
        </p:nvSpPr>
        <p:spPr>
          <a:xfrm>
            <a:off x="5184877" y="2508048"/>
            <a:ext cx="20664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Rest and recover from their work</a:t>
            </a:r>
            <a:endParaRPr sz="2000"/>
          </a:p>
        </p:txBody>
      </p:sp>
      <p:sp>
        <p:nvSpPr>
          <p:cNvPr id="94" name="Google Shape;94;p18"/>
          <p:cNvSpPr txBox="1"/>
          <p:nvPr/>
        </p:nvSpPr>
        <p:spPr>
          <a:xfrm>
            <a:off x="1464675" y="2073350"/>
            <a:ext cx="2012700" cy="43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CC0000"/>
                </a:solidFill>
              </a:rPr>
              <a:t>Stand up for:</a:t>
            </a:r>
            <a:endParaRPr sz="1600">
              <a:solidFill>
                <a:srgbClr val="CC0000"/>
              </a:solidFill>
            </a:endParaRPr>
          </a:p>
        </p:txBody>
      </p:sp>
      <p:sp>
        <p:nvSpPr>
          <p:cNvPr id="95" name="Google Shape;95;p18"/>
          <p:cNvSpPr txBox="1"/>
          <p:nvPr/>
        </p:nvSpPr>
        <p:spPr>
          <a:xfrm>
            <a:off x="5184875" y="2137050"/>
            <a:ext cx="2012700" cy="43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CC0000"/>
                </a:solidFill>
              </a:rPr>
              <a:t>Sit down for:</a:t>
            </a:r>
            <a:endParaRPr sz="1600">
              <a:solidFill>
                <a:srgbClr val="CC00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Moses and Aaron again told Pharaoh that their God had met with them and asked Pharaoh to let them take a 3 day journey into the wilderness to do what?</a:t>
            </a:r>
            <a:endParaRPr/>
          </a:p>
        </p:txBody>
      </p:sp>
      <p:sp>
        <p:nvSpPr>
          <p:cNvPr id="101" name="Google Shape;101;p19"/>
          <p:cNvSpPr txBox="1"/>
          <p:nvPr/>
        </p:nvSpPr>
        <p:spPr>
          <a:xfrm>
            <a:off x="1437833" y="2508039"/>
            <a:ext cx="20664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Offer sacrifices to God</a:t>
            </a:r>
            <a:endParaRPr sz="2000"/>
          </a:p>
        </p:txBody>
      </p:sp>
      <p:sp>
        <p:nvSpPr>
          <p:cNvPr id="102" name="Google Shape;102;p19"/>
          <p:cNvSpPr txBox="1"/>
          <p:nvPr/>
        </p:nvSpPr>
        <p:spPr>
          <a:xfrm>
            <a:off x="1464675" y="2073350"/>
            <a:ext cx="2012700" cy="43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CC0000"/>
                </a:solidFill>
              </a:rPr>
              <a:t>Stand up for:</a:t>
            </a:r>
            <a:endParaRPr sz="1600">
              <a:solidFill>
                <a:srgbClr val="CC000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Did Pharaoh let the people go?</a:t>
            </a:r>
            <a:endParaRPr/>
          </a:p>
        </p:txBody>
      </p:sp>
      <p:pic>
        <p:nvPicPr>
          <p:cNvPr id="108" name="Google Shape;108;p20" descr="File:Thumb down icon.svg - Wikimedia Commons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85305" y="2086127"/>
            <a:ext cx="2401643" cy="22993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20" descr="File:Thumb up icon.svg - Wikimedia Commons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86960" y="2012303"/>
            <a:ext cx="2401645" cy="22993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Did Pharaoh let the people go?</a:t>
            </a:r>
            <a:endParaRPr/>
          </a:p>
        </p:txBody>
      </p:sp>
      <p:pic>
        <p:nvPicPr>
          <p:cNvPr id="115" name="Google Shape;115;p21" descr="File:Thumb down icon.svg - Wikimedia Commons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85305" y="2086127"/>
            <a:ext cx="2401643" cy="2299376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21"/>
          <p:cNvSpPr txBox="1"/>
          <p:nvPr/>
        </p:nvSpPr>
        <p:spPr>
          <a:xfrm>
            <a:off x="5215708" y="1925947"/>
            <a:ext cx="2066400" cy="264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No! Pharaoh said, “Moses and Aaron, why are you taking the people away from their labor? Get back to your work!”</a:t>
            </a:r>
            <a:endParaRPr sz="20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Pharaoh was not happy after Moses and Aaron talked to him, so he told the slave drivers not to give the people what?</a:t>
            </a:r>
            <a:endParaRPr/>
          </a:p>
        </p:txBody>
      </p:sp>
      <p:sp>
        <p:nvSpPr>
          <p:cNvPr id="122" name="Google Shape;122;p22"/>
          <p:cNvSpPr txBox="1"/>
          <p:nvPr/>
        </p:nvSpPr>
        <p:spPr>
          <a:xfrm>
            <a:off x="959673" y="2137050"/>
            <a:ext cx="1075800" cy="43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CC0000"/>
                </a:solidFill>
              </a:rPr>
              <a:t>Rock for:</a:t>
            </a:r>
            <a:endParaRPr sz="1600">
              <a:solidFill>
                <a:srgbClr val="CC0000"/>
              </a:solidFill>
            </a:endParaRPr>
          </a:p>
        </p:txBody>
      </p:sp>
      <p:sp>
        <p:nvSpPr>
          <p:cNvPr id="123" name="Google Shape;123;p22"/>
          <p:cNvSpPr txBox="1"/>
          <p:nvPr/>
        </p:nvSpPr>
        <p:spPr>
          <a:xfrm>
            <a:off x="3359524" y="1984652"/>
            <a:ext cx="1075800" cy="43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dirty="0">
                <a:solidFill>
                  <a:srgbClr val="CC0000"/>
                </a:solidFill>
              </a:rPr>
              <a:t>Paper for:</a:t>
            </a:r>
            <a:endParaRPr sz="1600" dirty="0">
              <a:solidFill>
                <a:srgbClr val="CC0000"/>
              </a:solidFill>
            </a:endParaRPr>
          </a:p>
        </p:txBody>
      </p:sp>
      <p:sp>
        <p:nvSpPr>
          <p:cNvPr id="124" name="Google Shape;124;p22"/>
          <p:cNvSpPr txBox="1"/>
          <p:nvPr/>
        </p:nvSpPr>
        <p:spPr>
          <a:xfrm>
            <a:off x="6306775" y="2137050"/>
            <a:ext cx="1449300" cy="43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CC0000"/>
                </a:solidFill>
              </a:rPr>
              <a:t>Scissors for:</a:t>
            </a:r>
            <a:endParaRPr sz="1600">
              <a:solidFill>
                <a:srgbClr val="CC0000"/>
              </a:solidFill>
            </a:endParaRPr>
          </a:p>
        </p:txBody>
      </p:sp>
      <p:pic>
        <p:nvPicPr>
          <p:cNvPr id="125" name="Google Shape;125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0121" y="2498500"/>
            <a:ext cx="1700213" cy="2266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22"/>
          <p:cNvPicPr preferRelativeResize="0"/>
          <p:nvPr/>
        </p:nvPicPr>
        <p:blipFill rotWithShape="1">
          <a:blip r:embed="rId4">
            <a:alphaModFix/>
          </a:blip>
          <a:srcRect l="34467" t="55155" r="15076"/>
          <a:stretch/>
        </p:blipFill>
        <p:spPr>
          <a:xfrm rot="-5400000">
            <a:off x="2839474" y="2926813"/>
            <a:ext cx="2115903" cy="1410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40103" y="2693310"/>
            <a:ext cx="2366129" cy="17745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Pharaoh was not happy after Moses and Aaron talked to him, so he told the slave drivers not to give the people what?</a:t>
            </a:r>
            <a:endParaRPr/>
          </a:p>
        </p:txBody>
      </p:sp>
      <p:sp>
        <p:nvSpPr>
          <p:cNvPr id="133" name="Google Shape;133;p23"/>
          <p:cNvSpPr txBox="1"/>
          <p:nvPr/>
        </p:nvSpPr>
        <p:spPr>
          <a:xfrm>
            <a:off x="3359524" y="1991278"/>
            <a:ext cx="1075800" cy="43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dirty="0">
                <a:solidFill>
                  <a:srgbClr val="CC0000"/>
                </a:solidFill>
              </a:rPr>
              <a:t>Paper for:</a:t>
            </a:r>
            <a:endParaRPr sz="1600" dirty="0">
              <a:solidFill>
                <a:srgbClr val="CC0000"/>
              </a:solidFill>
            </a:endParaRPr>
          </a:p>
        </p:txBody>
      </p:sp>
      <p:pic>
        <p:nvPicPr>
          <p:cNvPr id="134" name="Google Shape;134;p23"/>
          <p:cNvPicPr preferRelativeResize="0"/>
          <p:nvPr/>
        </p:nvPicPr>
        <p:blipFill rotWithShape="1">
          <a:blip r:embed="rId3">
            <a:alphaModFix/>
          </a:blip>
          <a:srcRect l="34467" t="55155" r="15076"/>
          <a:stretch/>
        </p:blipFill>
        <p:spPr>
          <a:xfrm rot="-5400000">
            <a:off x="2839474" y="2926813"/>
            <a:ext cx="2115903" cy="1410326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23"/>
          <p:cNvSpPr txBox="1"/>
          <p:nvPr/>
        </p:nvSpPr>
        <p:spPr>
          <a:xfrm>
            <a:off x="5215708" y="1925947"/>
            <a:ext cx="2066400" cy="233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They were not to give the people straw for making bricks. They had to gather their own.</a:t>
            </a:r>
            <a:endParaRPr sz="20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many bricks would the people be expected to make?</a:t>
            </a:r>
            <a:endParaRPr/>
          </a:p>
        </p:txBody>
      </p:sp>
      <p:sp>
        <p:nvSpPr>
          <p:cNvPr id="141" name="Google Shape;141;p24"/>
          <p:cNvSpPr txBox="1"/>
          <p:nvPr/>
        </p:nvSpPr>
        <p:spPr>
          <a:xfrm>
            <a:off x="846075" y="1574225"/>
            <a:ext cx="1625100" cy="43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CC0000"/>
                </a:solidFill>
              </a:rPr>
              <a:t>Jump up for:</a:t>
            </a:r>
            <a:endParaRPr sz="1600">
              <a:solidFill>
                <a:srgbClr val="CC0000"/>
              </a:solidFill>
            </a:endParaRPr>
          </a:p>
        </p:txBody>
      </p:sp>
      <p:sp>
        <p:nvSpPr>
          <p:cNvPr id="142" name="Google Shape;142;p24"/>
          <p:cNvSpPr txBox="1"/>
          <p:nvPr/>
        </p:nvSpPr>
        <p:spPr>
          <a:xfrm>
            <a:off x="574325" y="2057025"/>
            <a:ext cx="22206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More than before</a:t>
            </a:r>
            <a:endParaRPr sz="2000"/>
          </a:p>
        </p:txBody>
      </p:sp>
      <p:sp>
        <p:nvSpPr>
          <p:cNvPr id="143" name="Google Shape;143;p24"/>
          <p:cNvSpPr txBox="1"/>
          <p:nvPr/>
        </p:nvSpPr>
        <p:spPr>
          <a:xfrm>
            <a:off x="3265200" y="1574225"/>
            <a:ext cx="1625100" cy="43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CC0000"/>
                </a:solidFill>
              </a:rPr>
              <a:t>Squat down for:</a:t>
            </a:r>
            <a:endParaRPr sz="1600">
              <a:solidFill>
                <a:srgbClr val="CC0000"/>
              </a:solidFill>
            </a:endParaRPr>
          </a:p>
        </p:txBody>
      </p:sp>
      <p:sp>
        <p:nvSpPr>
          <p:cNvPr id="144" name="Google Shape;144;p24"/>
          <p:cNvSpPr txBox="1"/>
          <p:nvPr/>
        </p:nvSpPr>
        <p:spPr>
          <a:xfrm>
            <a:off x="2993450" y="2057025"/>
            <a:ext cx="21567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Less than before</a:t>
            </a:r>
            <a:endParaRPr sz="2000"/>
          </a:p>
        </p:txBody>
      </p:sp>
      <p:sp>
        <p:nvSpPr>
          <p:cNvPr id="145" name="Google Shape;145;p24"/>
          <p:cNvSpPr txBox="1"/>
          <p:nvPr/>
        </p:nvSpPr>
        <p:spPr>
          <a:xfrm>
            <a:off x="6023577" y="1574225"/>
            <a:ext cx="1929300" cy="43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CC0000"/>
                </a:solidFill>
              </a:rPr>
              <a:t>Stand straight for:</a:t>
            </a:r>
            <a:endParaRPr sz="1600">
              <a:solidFill>
                <a:srgbClr val="CC0000"/>
              </a:solidFill>
            </a:endParaRPr>
          </a:p>
        </p:txBody>
      </p:sp>
      <p:sp>
        <p:nvSpPr>
          <p:cNvPr id="146" name="Google Shape;146;p24"/>
          <p:cNvSpPr txBox="1"/>
          <p:nvPr/>
        </p:nvSpPr>
        <p:spPr>
          <a:xfrm>
            <a:off x="6156597" y="2017650"/>
            <a:ext cx="21567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The same amount as before</a:t>
            </a:r>
            <a:endParaRPr sz="20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many bricks would the people be expected to make?</a:t>
            </a:r>
            <a:endParaRPr/>
          </a:p>
        </p:txBody>
      </p:sp>
      <p:sp>
        <p:nvSpPr>
          <p:cNvPr id="152" name="Google Shape;152;p25"/>
          <p:cNvSpPr txBox="1"/>
          <p:nvPr/>
        </p:nvSpPr>
        <p:spPr>
          <a:xfrm>
            <a:off x="6023577" y="1574225"/>
            <a:ext cx="1929300" cy="43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CC0000"/>
                </a:solidFill>
              </a:rPr>
              <a:t>Stand straight for:</a:t>
            </a:r>
            <a:endParaRPr sz="1600">
              <a:solidFill>
                <a:srgbClr val="CC0000"/>
              </a:solidFill>
            </a:endParaRPr>
          </a:p>
        </p:txBody>
      </p:sp>
      <p:sp>
        <p:nvSpPr>
          <p:cNvPr id="153" name="Google Shape;153;p25"/>
          <p:cNvSpPr txBox="1"/>
          <p:nvPr/>
        </p:nvSpPr>
        <p:spPr>
          <a:xfrm>
            <a:off x="6023570" y="2071620"/>
            <a:ext cx="21567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The same amount as before</a:t>
            </a:r>
            <a:endParaRPr sz="20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6"/>
          <p:cNvSpPr txBox="1">
            <a:spLocks noGrp="1"/>
          </p:cNvSpPr>
          <p:nvPr>
            <p:ph type="title"/>
          </p:nvPr>
        </p:nvSpPr>
        <p:spPr>
          <a:xfrm>
            <a:off x="311700" y="51441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people scattered all over and gathered stubble to use in place of straw to make bricks. Were they able to make the same number as before?</a:t>
            </a:r>
            <a:endParaRPr/>
          </a:p>
        </p:txBody>
      </p:sp>
      <p:pic>
        <p:nvPicPr>
          <p:cNvPr id="159" name="Google Shape;159;p26" descr="File:Thumb down icon.svg - Wikimedia Commons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85305" y="2086127"/>
            <a:ext cx="2401643" cy="22993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26" descr="File:Thumb up icon.svg - Wikimedia Commons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86960" y="2012303"/>
            <a:ext cx="2401645" cy="22993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7"/>
          <p:cNvSpPr txBox="1">
            <a:spLocks noGrp="1"/>
          </p:cNvSpPr>
          <p:nvPr>
            <p:ph type="title"/>
          </p:nvPr>
        </p:nvSpPr>
        <p:spPr>
          <a:xfrm>
            <a:off x="311700" y="51441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people scattered all over and gathered stubble to use in place of straw to make bricks. Were they able to make the same number as before?</a:t>
            </a:r>
            <a:endParaRPr/>
          </a:p>
        </p:txBody>
      </p:sp>
      <p:pic>
        <p:nvPicPr>
          <p:cNvPr id="166" name="Google Shape;166;p27" descr="File:Thumb down icon.svg - Wikimedia Commons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85305" y="2086127"/>
            <a:ext cx="2401643" cy="2299376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27"/>
          <p:cNvSpPr txBox="1"/>
          <p:nvPr/>
        </p:nvSpPr>
        <p:spPr>
          <a:xfrm>
            <a:off x="5171621" y="2141009"/>
            <a:ext cx="2156700" cy="233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The slave drivers kept pressuring the people to complete the same work, but they weren’t able to do it.</a:t>
            </a:r>
            <a:endParaRPr sz="20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8"/>
          <p:cNvSpPr txBox="1">
            <a:spLocks noGrp="1"/>
          </p:cNvSpPr>
          <p:nvPr>
            <p:ph type="title"/>
          </p:nvPr>
        </p:nvSpPr>
        <p:spPr>
          <a:xfrm>
            <a:off x="311700" y="51441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Israelite overseers were beaten and asked why the people had not met the quota of bricks for the last 2 days. What did they reply?</a:t>
            </a:r>
            <a:endParaRPr/>
          </a:p>
        </p:txBody>
      </p:sp>
      <p:sp>
        <p:nvSpPr>
          <p:cNvPr id="173" name="Google Shape;173;p28"/>
          <p:cNvSpPr txBox="1"/>
          <p:nvPr/>
        </p:nvSpPr>
        <p:spPr>
          <a:xfrm>
            <a:off x="680575" y="2769370"/>
            <a:ext cx="2156700" cy="14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Stop hitting us when there’s nothing else we can do. </a:t>
            </a:r>
            <a:endParaRPr sz="2000"/>
          </a:p>
        </p:txBody>
      </p:sp>
      <p:sp>
        <p:nvSpPr>
          <p:cNvPr id="174" name="Google Shape;174;p28"/>
          <p:cNvSpPr txBox="1"/>
          <p:nvPr/>
        </p:nvSpPr>
        <p:spPr>
          <a:xfrm>
            <a:off x="3342564" y="2769375"/>
            <a:ext cx="2156700" cy="14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The bricks will not form without full pieces of straw.</a:t>
            </a:r>
            <a:endParaRPr sz="2000"/>
          </a:p>
        </p:txBody>
      </p:sp>
      <p:sp>
        <p:nvSpPr>
          <p:cNvPr id="175" name="Google Shape;175;p28"/>
          <p:cNvSpPr txBox="1"/>
          <p:nvPr/>
        </p:nvSpPr>
        <p:spPr>
          <a:xfrm>
            <a:off x="6255125" y="2769385"/>
            <a:ext cx="2156700" cy="17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Your servants are being beaten, but the fault is with your own people.</a:t>
            </a:r>
            <a:endParaRPr sz="2000"/>
          </a:p>
        </p:txBody>
      </p:sp>
      <p:sp>
        <p:nvSpPr>
          <p:cNvPr id="176" name="Google Shape;176;p28"/>
          <p:cNvSpPr txBox="1"/>
          <p:nvPr/>
        </p:nvSpPr>
        <p:spPr>
          <a:xfrm>
            <a:off x="680575" y="2282150"/>
            <a:ext cx="1956300" cy="43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CC0000"/>
                </a:solidFill>
              </a:rPr>
              <a:t>Jumping jacks for:</a:t>
            </a:r>
            <a:endParaRPr sz="1600">
              <a:solidFill>
                <a:srgbClr val="CC0000"/>
              </a:solidFill>
            </a:endParaRPr>
          </a:p>
        </p:txBody>
      </p:sp>
      <p:sp>
        <p:nvSpPr>
          <p:cNvPr id="177" name="Google Shape;177;p28"/>
          <p:cNvSpPr txBox="1"/>
          <p:nvPr/>
        </p:nvSpPr>
        <p:spPr>
          <a:xfrm>
            <a:off x="3342575" y="2282150"/>
            <a:ext cx="1956300" cy="43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CC0000"/>
                </a:solidFill>
              </a:rPr>
              <a:t>Toe touches for:</a:t>
            </a:r>
            <a:endParaRPr sz="1600">
              <a:solidFill>
                <a:srgbClr val="CC0000"/>
              </a:solidFill>
            </a:endParaRPr>
          </a:p>
        </p:txBody>
      </p:sp>
      <p:sp>
        <p:nvSpPr>
          <p:cNvPr id="178" name="Google Shape;178;p28"/>
          <p:cNvSpPr txBox="1"/>
          <p:nvPr/>
        </p:nvSpPr>
        <p:spPr>
          <a:xfrm>
            <a:off x="6255125" y="2282150"/>
            <a:ext cx="1956300" cy="43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CC0000"/>
                </a:solidFill>
              </a:rPr>
              <a:t>Spin around for:</a:t>
            </a:r>
            <a:endParaRPr sz="1600">
              <a:solidFill>
                <a:srgbClr val="CC0000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9"/>
          <p:cNvSpPr txBox="1">
            <a:spLocks noGrp="1"/>
          </p:cNvSpPr>
          <p:nvPr>
            <p:ph type="title"/>
          </p:nvPr>
        </p:nvSpPr>
        <p:spPr>
          <a:xfrm>
            <a:off x="311700" y="51441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Israelite overseers were beaten and asked why the people had not met the quota of bricks for the last 2 days. What did they reply?</a:t>
            </a:r>
            <a:endParaRPr/>
          </a:p>
        </p:txBody>
      </p:sp>
      <p:sp>
        <p:nvSpPr>
          <p:cNvPr id="184" name="Google Shape;184;p29"/>
          <p:cNvSpPr txBox="1"/>
          <p:nvPr/>
        </p:nvSpPr>
        <p:spPr>
          <a:xfrm>
            <a:off x="6255125" y="2769385"/>
            <a:ext cx="2156700" cy="17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Your servants are being beaten, but the fault is with your own people.</a:t>
            </a:r>
            <a:endParaRPr sz="2000"/>
          </a:p>
        </p:txBody>
      </p:sp>
      <p:sp>
        <p:nvSpPr>
          <p:cNvPr id="185" name="Google Shape;185;p29"/>
          <p:cNvSpPr txBox="1"/>
          <p:nvPr/>
        </p:nvSpPr>
        <p:spPr>
          <a:xfrm>
            <a:off x="6255125" y="2282150"/>
            <a:ext cx="1956300" cy="43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CC0000"/>
                </a:solidFill>
              </a:rPr>
              <a:t>Spin around for:</a:t>
            </a:r>
            <a:endParaRPr sz="1600">
              <a:solidFill>
                <a:srgbClr val="CC0000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3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Did Pharaoh have compassion on them?</a:t>
            </a:r>
            <a:endParaRPr/>
          </a:p>
        </p:txBody>
      </p:sp>
      <p:pic>
        <p:nvPicPr>
          <p:cNvPr id="191" name="Google Shape;191;p30" descr="File:Thumb down icon.svg - Wikimedia Commons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85305" y="2086127"/>
            <a:ext cx="2401643" cy="22993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30" descr="File:Thumb up icon.svg - Wikimedia Commons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86960" y="2012303"/>
            <a:ext cx="2401645" cy="22993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3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Did Pharaoh have compassion on them?</a:t>
            </a:r>
            <a:endParaRPr/>
          </a:p>
        </p:txBody>
      </p:sp>
      <p:pic>
        <p:nvPicPr>
          <p:cNvPr id="198" name="Google Shape;198;p31" descr="File:Thumb down icon.svg - Wikimedia Commons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85305" y="2086127"/>
            <a:ext cx="2401643" cy="2299376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p31"/>
          <p:cNvSpPr txBox="1"/>
          <p:nvPr/>
        </p:nvSpPr>
        <p:spPr>
          <a:xfrm>
            <a:off x="5410886" y="2086135"/>
            <a:ext cx="2156700" cy="20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No! He called them lazy and said they’d better get to work and produce their full quota of bricks.</a:t>
            </a:r>
            <a:endParaRPr sz="20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3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Who was waiting to meet with the overseers after they left Pharaoh?</a:t>
            </a:r>
            <a:endParaRPr/>
          </a:p>
        </p:txBody>
      </p:sp>
      <p:sp>
        <p:nvSpPr>
          <p:cNvPr id="205" name="Google Shape;205;p32"/>
          <p:cNvSpPr txBox="1"/>
          <p:nvPr/>
        </p:nvSpPr>
        <p:spPr>
          <a:xfrm>
            <a:off x="1532781" y="2136249"/>
            <a:ext cx="21567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The slave drivers</a:t>
            </a:r>
            <a:endParaRPr sz="2000"/>
          </a:p>
        </p:txBody>
      </p:sp>
      <p:sp>
        <p:nvSpPr>
          <p:cNvPr id="206" name="Google Shape;206;p32"/>
          <p:cNvSpPr txBox="1"/>
          <p:nvPr/>
        </p:nvSpPr>
        <p:spPr>
          <a:xfrm>
            <a:off x="5158526" y="2136250"/>
            <a:ext cx="23856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Moses and Aaron</a:t>
            </a:r>
            <a:endParaRPr sz="2000"/>
          </a:p>
        </p:txBody>
      </p:sp>
      <p:sp>
        <p:nvSpPr>
          <p:cNvPr id="207" name="Google Shape;207;p32"/>
          <p:cNvSpPr txBox="1"/>
          <p:nvPr/>
        </p:nvSpPr>
        <p:spPr>
          <a:xfrm>
            <a:off x="1632975" y="1622949"/>
            <a:ext cx="1956300" cy="43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CC0000"/>
                </a:solidFill>
              </a:rPr>
              <a:t>Stand on 1 foot for:</a:t>
            </a:r>
            <a:endParaRPr sz="1600">
              <a:solidFill>
                <a:srgbClr val="CC0000"/>
              </a:solidFill>
            </a:endParaRPr>
          </a:p>
        </p:txBody>
      </p:sp>
      <p:sp>
        <p:nvSpPr>
          <p:cNvPr id="208" name="Google Shape;208;p32"/>
          <p:cNvSpPr txBox="1"/>
          <p:nvPr/>
        </p:nvSpPr>
        <p:spPr>
          <a:xfrm>
            <a:off x="5304977" y="1701550"/>
            <a:ext cx="2385600" cy="43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CC0000"/>
                </a:solidFill>
              </a:rPr>
              <a:t>High five a friend for:</a:t>
            </a:r>
            <a:endParaRPr sz="1600">
              <a:solidFill>
                <a:srgbClr val="CC0000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3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Who was waiting to meet with the overseers after they left Pharaoh?</a:t>
            </a:r>
            <a:endParaRPr/>
          </a:p>
        </p:txBody>
      </p:sp>
      <p:sp>
        <p:nvSpPr>
          <p:cNvPr id="214" name="Google Shape;214;p33"/>
          <p:cNvSpPr txBox="1"/>
          <p:nvPr/>
        </p:nvSpPr>
        <p:spPr>
          <a:xfrm>
            <a:off x="5158526" y="2136250"/>
            <a:ext cx="23856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Moses and Aaron</a:t>
            </a:r>
            <a:endParaRPr sz="2000"/>
          </a:p>
        </p:txBody>
      </p:sp>
      <p:sp>
        <p:nvSpPr>
          <p:cNvPr id="215" name="Google Shape;215;p33"/>
          <p:cNvSpPr txBox="1"/>
          <p:nvPr/>
        </p:nvSpPr>
        <p:spPr>
          <a:xfrm>
            <a:off x="5304977" y="1701550"/>
            <a:ext cx="2385600" cy="43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CC0000"/>
                </a:solidFill>
              </a:rPr>
              <a:t>High five a friend for:</a:t>
            </a:r>
            <a:endParaRPr sz="1600">
              <a:solidFill>
                <a:srgbClr val="CC0000"/>
              </a:solidFill>
            </a:endParaRPr>
          </a:p>
        </p:txBody>
      </p:sp>
      <p:sp>
        <p:nvSpPr>
          <p:cNvPr id="216" name="Google Shape;216;p33"/>
          <p:cNvSpPr txBox="1"/>
          <p:nvPr/>
        </p:nvSpPr>
        <p:spPr>
          <a:xfrm>
            <a:off x="1024203" y="2030375"/>
            <a:ext cx="3671100" cy="20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The overseers were upset that Moses and Aaron had gone to Pharaoh and said that they had made the Israelites obnoxious to Pharaoh and his officials.</a:t>
            </a:r>
            <a:endParaRPr sz="20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3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Moses cried out to God asking him why he had brought trouble on the people. God said, “Now you will see what I will do to Pharaoh. Because of my mighty ______ he will let them go; because of my mighty ______ he will drive them out of his country.”</a:t>
            </a:r>
            <a:endParaRPr/>
          </a:p>
        </p:txBody>
      </p:sp>
      <p:pic>
        <p:nvPicPr>
          <p:cNvPr id="222" name="Google Shape;222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12549" y="2714093"/>
            <a:ext cx="1706555" cy="2384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45471" y="2714100"/>
            <a:ext cx="1788704" cy="2384928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34"/>
          <p:cNvSpPr txBox="1"/>
          <p:nvPr/>
        </p:nvSpPr>
        <p:spPr>
          <a:xfrm>
            <a:off x="311702" y="3035371"/>
            <a:ext cx="2385600" cy="6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CC0000"/>
                </a:solidFill>
              </a:rPr>
              <a:t>Shout out the word that fills both blanks!</a:t>
            </a:r>
            <a:endParaRPr sz="1600">
              <a:solidFill>
                <a:srgbClr val="CC0000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3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Moses cried out to God asking him why he had brought trouble on the people. God said, “Now you will see what I will do to Pharaoh. Because of my mighty ______ he will let them go; because of my mighty ______ he will drive them out of his country.”</a:t>
            </a:r>
            <a:endParaRPr/>
          </a:p>
        </p:txBody>
      </p:sp>
      <p:pic>
        <p:nvPicPr>
          <p:cNvPr id="230" name="Google Shape;230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12549" y="2714093"/>
            <a:ext cx="1706555" cy="2384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45471" y="2714100"/>
            <a:ext cx="1788704" cy="2384928"/>
          </a:xfrm>
          <a:prstGeom prst="rect">
            <a:avLst/>
          </a:prstGeom>
          <a:noFill/>
          <a:ln>
            <a:noFill/>
          </a:ln>
        </p:spPr>
      </p:pic>
      <p:sp>
        <p:nvSpPr>
          <p:cNvPr id="232" name="Google Shape;232;p35"/>
          <p:cNvSpPr txBox="1"/>
          <p:nvPr/>
        </p:nvSpPr>
        <p:spPr>
          <a:xfrm>
            <a:off x="1597464" y="1780246"/>
            <a:ext cx="23856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CC0000"/>
                </a:solidFill>
              </a:rPr>
              <a:t>HAND</a:t>
            </a:r>
            <a:endParaRPr sz="2000">
              <a:solidFill>
                <a:srgbClr val="CC0000"/>
              </a:solidFill>
            </a:endParaRPr>
          </a:p>
        </p:txBody>
      </p:sp>
      <p:sp>
        <p:nvSpPr>
          <p:cNvPr id="233" name="Google Shape;233;p35"/>
          <p:cNvSpPr txBox="1"/>
          <p:nvPr/>
        </p:nvSpPr>
        <p:spPr>
          <a:xfrm>
            <a:off x="1553261" y="2199096"/>
            <a:ext cx="23856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CC0000"/>
                </a:solidFill>
              </a:rPr>
              <a:t>HAND</a:t>
            </a:r>
            <a:endParaRPr sz="2000">
              <a:solidFill>
                <a:srgbClr val="CC0000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3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Next, God reminded Moses of the things He had done for the Israelites. He said,</a:t>
            </a:r>
            <a:endParaRPr/>
          </a:p>
        </p:txBody>
      </p:sp>
      <p:sp>
        <p:nvSpPr>
          <p:cNvPr id="239" name="Google Shape;239;p36"/>
          <p:cNvSpPr txBox="1"/>
          <p:nvPr/>
        </p:nvSpPr>
        <p:spPr>
          <a:xfrm>
            <a:off x="504450" y="1427850"/>
            <a:ext cx="4815300" cy="43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CC0000"/>
                </a:solidFill>
              </a:rPr>
              <a:t>Shout out the words as we come to the blanks!</a:t>
            </a:r>
            <a:endParaRPr sz="1600">
              <a:solidFill>
                <a:srgbClr val="CC0000"/>
              </a:solidFill>
            </a:endParaRPr>
          </a:p>
        </p:txBody>
      </p:sp>
      <p:sp>
        <p:nvSpPr>
          <p:cNvPr id="240" name="Google Shape;240;p36"/>
          <p:cNvSpPr txBox="1">
            <a:spLocks noGrp="1"/>
          </p:cNvSpPr>
          <p:nvPr>
            <p:ph type="title"/>
          </p:nvPr>
        </p:nvSpPr>
        <p:spPr>
          <a:xfrm>
            <a:off x="452535" y="212014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“I am the Lord. I appeared to Abraham, to _____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3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Next, God reminded Moses of the things He had done for the Israelites. He said,</a:t>
            </a:r>
            <a:endParaRPr/>
          </a:p>
        </p:txBody>
      </p:sp>
      <p:sp>
        <p:nvSpPr>
          <p:cNvPr id="246" name="Google Shape;246;p37"/>
          <p:cNvSpPr txBox="1"/>
          <p:nvPr/>
        </p:nvSpPr>
        <p:spPr>
          <a:xfrm>
            <a:off x="504450" y="1427850"/>
            <a:ext cx="4815300" cy="43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CC0000"/>
                </a:solidFill>
              </a:rPr>
              <a:t>Shout out the words as we come to the blanks!</a:t>
            </a:r>
            <a:endParaRPr sz="1600">
              <a:solidFill>
                <a:srgbClr val="CC0000"/>
              </a:solidFill>
            </a:endParaRPr>
          </a:p>
        </p:txBody>
      </p:sp>
      <p:sp>
        <p:nvSpPr>
          <p:cNvPr id="247" name="Google Shape;247;p37"/>
          <p:cNvSpPr txBox="1">
            <a:spLocks noGrp="1"/>
          </p:cNvSpPr>
          <p:nvPr>
            <p:ph type="title"/>
          </p:nvPr>
        </p:nvSpPr>
        <p:spPr>
          <a:xfrm>
            <a:off x="452535" y="212014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“I am the Lord. I appeared to Abraham, to _____, and to _____</a:t>
            </a:r>
            <a:endParaRPr/>
          </a:p>
        </p:txBody>
      </p:sp>
      <p:sp>
        <p:nvSpPr>
          <p:cNvPr id="248" name="Google Shape;248;p37"/>
          <p:cNvSpPr txBox="1"/>
          <p:nvPr/>
        </p:nvSpPr>
        <p:spPr>
          <a:xfrm>
            <a:off x="7208186" y="2160196"/>
            <a:ext cx="23856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CC0000"/>
                </a:solidFill>
              </a:rPr>
              <a:t>ISAAC</a:t>
            </a:r>
            <a:endParaRPr sz="2000">
              <a:solidFill>
                <a:srgbClr val="CC0000"/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3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Next, God reminded Moses of the things He had done for the Israelites. He said,</a:t>
            </a:r>
            <a:endParaRPr/>
          </a:p>
        </p:txBody>
      </p:sp>
      <p:sp>
        <p:nvSpPr>
          <p:cNvPr id="254" name="Google Shape;254;p38"/>
          <p:cNvSpPr txBox="1"/>
          <p:nvPr/>
        </p:nvSpPr>
        <p:spPr>
          <a:xfrm>
            <a:off x="504450" y="1427850"/>
            <a:ext cx="4815300" cy="43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CC0000"/>
                </a:solidFill>
              </a:rPr>
              <a:t>Shout out the words as we come to the blanks!</a:t>
            </a:r>
            <a:endParaRPr sz="1600">
              <a:solidFill>
                <a:srgbClr val="CC0000"/>
              </a:solidFill>
            </a:endParaRPr>
          </a:p>
        </p:txBody>
      </p:sp>
      <p:sp>
        <p:nvSpPr>
          <p:cNvPr id="255" name="Google Shape;255;p38"/>
          <p:cNvSpPr txBox="1">
            <a:spLocks noGrp="1"/>
          </p:cNvSpPr>
          <p:nvPr>
            <p:ph type="title"/>
          </p:nvPr>
        </p:nvSpPr>
        <p:spPr>
          <a:xfrm>
            <a:off x="452535" y="212014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“I am the Lord. I appeared to Abraham, to _____, and to _____ as God Almighty, but by my name the Lord, I did not make myself fully _____</a:t>
            </a:r>
            <a:endParaRPr/>
          </a:p>
        </p:txBody>
      </p:sp>
      <p:sp>
        <p:nvSpPr>
          <p:cNvPr id="256" name="Google Shape;256;p38"/>
          <p:cNvSpPr txBox="1"/>
          <p:nvPr/>
        </p:nvSpPr>
        <p:spPr>
          <a:xfrm>
            <a:off x="7208186" y="2160196"/>
            <a:ext cx="23856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CC0000"/>
                </a:solidFill>
              </a:rPr>
              <a:t>ISAAC</a:t>
            </a:r>
            <a:endParaRPr sz="2000">
              <a:solidFill>
                <a:srgbClr val="CC0000"/>
              </a:solidFill>
            </a:endParaRPr>
          </a:p>
        </p:txBody>
      </p:sp>
      <p:sp>
        <p:nvSpPr>
          <p:cNvPr id="257" name="Google Shape;257;p38"/>
          <p:cNvSpPr txBox="1"/>
          <p:nvPr/>
        </p:nvSpPr>
        <p:spPr>
          <a:xfrm>
            <a:off x="1635949" y="2571746"/>
            <a:ext cx="23856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CC0000"/>
                </a:solidFill>
              </a:rPr>
              <a:t>JACOB</a:t>
            </a:r>
            <a:endParaRPr sz="2000">
              <a:solidFill>
                <a:srgbClr val="CC0000"/>
              </a:solidFill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3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Next, God reminded Moses of the things He had done for the Israelites. He said,</a:t>
            </a:r>
            <a:endParaRPr/>
          </a:p>
        </p:txBody>
      </p:sp>
      <p:sp>
        <p:nvSpPr>
          <p:cNvPr id="263" name="Google Shape;263;p39"/>
          <p:cNvSpPr txBox="1"/>
          <p:nvPr/>
        </p:nvSpPr>
        <p:spPr>
          <a:xfrm>
            <a:off x="504450" y="1427850"/>
            <a:ext cx="4815300" cy="43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CC0000"/>
                </a:solidFill>
              </a:rPr>
              <a:t>Shout out the words as we come to the blanks!</a:t>
            </a:r>
            <a:endParaRPr sz="1600">
              <a:solidFill>
                <a:srgbClr val="CC0000"/>
              </a:solidFill>
            </a:endParaRPr>
          </a:p>
        </p:txBody>
      </p:sp>
      <p:sp>
        <p:nvSpPr>
          <p:cNvPr id="264" name="Google Shape;264;p39"/>
          <p:cNvSpPr txBox="1">
            <a:spLocks noGrp="1"/>
          </p:cNvSpPr>
          <p:nvPr>
            <p:ph type="title"/>
          </p:nvPr>
        </p:nvSpPr>
        <p:spPr>
          <a:xfrm>
            <a:off x="452535" y="212014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“I am the Lord. I appeared to Abraham, to _____, and to _____ as God Almighty, but by my name the Lord, I did not make myself fully _____ to them. I also established my ________ with them</a:t>
            </a:r>
            <a:endParaRPr/>
          </a:p>
        </p:txBody>
      </p:sp>
      <p:sp>
        <p:nvSpPr>
          <p:cNvPr id="265" name="Google Shape;265;p39"/>
          <p:cNvSpPr txBox="1"/>
          <p:nvPr/>
        </p:nvSpPr>
        <p:spPr>
          <a:xfrm>
            <a:off x="7208186" y="2160196"/>
            <a:ext cx="23856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CC0000"/>
                </a:solidFill>
              </a:rPr>
              <a:t>ISAAC</a:t>
            </a:r>
            <a:endParaRPr sz="2000">
              <a:solidFill>
                <a:srgbClr val="CC0000"/>
              </a:solidFill>
            </a:endParaRPr>
          </a:p>
        </p:txBody>
      </p:sp>
      <p:sp>
        <p:nvSpPr>
          <p:cNvPr id="266" name="Google Shape;266;p39"/>
          <p:cNvSpPr txBox="1"/>
          <p:nvPr/>
        </p:nvSpPr>
        <p:spPr>
          <a:xfrm>
            <a:off x="1635949" y="2571746"/>
            <a:ext cx="23856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CC0000"/>
                </a:solidFill>
              </a:rPr>
              <a:t>JACOB</a:t>
            </a:r>
            <a:endParaRPr sz="2000">
              <a:solidFill>
                <a:srgbClr val="CC0000"/>
              </a:solidFill>
            </a:endParaRPr>
          </a:p>
        </p:txBody>
      </p:sp>
      <p:sp>
        <p:nvSpPr>
          <p:cNvPr id="267" name="Google Shape;267;p39"/>
          <p:cNvSpPr txBox="1"/>
          <p:nvPr/>
        </p:nvSpPr>
        <p:spPr>
          <a:xfrm>
            <a:off x="5597064" y="3064340"/>
            <a:ext cx="23856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CC0000"/>
                </a:solidFill>
              </a:rPr>
              <a:t>KNOWN</a:t>
            </a:r>
            <a:endParaRPr sz="2000">
              <a:solidFill>
                <a:srgbClr val="CC0000"/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4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Next, God reminded Moses of the things He had done for the Israelites. He said,</a:t>
            </a:r>
            <a:endParaRPr/>
          </a:p>
        </p:txBody>
      </p:sp>
      <p:sp>
        <p:nvSpPr>
          <p:cNvPr id="273" name="Google Shape;273;p40"/>
          <p:cNvSpPr txBox="1"/>
          <p:nvPr/>
        </p:nvSpPr>
        <p:spPr>
          <a:xfrm>
            <a:off x="504450" y="1427850"/>
            <a:ext cx="4815300" cy="43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CC0000"/>
                </a:solidFill>
              </a:rPr>
              <a:t>Shout out the words as we come to the blanks!</a:t>
            </a:r>
            <a:endParaRPr sz="1600">
              <a:solidFill>
                <a:srgbClr val="CC0000"/>
              </a:solidFill>
            </a:endParaRPr>
          </a:p>
        </p:txBody>
      </p:sp>
      <p:sp>
        <p:nvSpPr>
          <p:cNvPr id="274" name="Google Shape;274;p40"/>
          <p:cNvSpPr txBox="1">
            <a:spLocks noGrp="1"/>
          </p:cNvSpPr>
          <p:nvPr>
            <p:ph type="title"/>
          </p:nvPr>
        </p:nvSpPr>
        <p:spPr>
          <a:xfrm>
            <a:off x="452535" y="212014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“I am the Lord. I appeared to Abraham, to _____, and to _____ as God Almighty, but by my name the Lord, I did not make myself fully _____ to them. I also established my ________ with them to give them the land of ______</a:t>
            </a:r>
            <a:endParaRPr/>
          </a:p>
        </p:txBody>
      </p:sp>
      <p:sp>
        <p:nvSpPr>
          <p:cNvPr id="275" name="Google Shape;275;p40"/>
          <p:cNvSpPr txBox="1"/>
          <p:nvPr/>
        </p:nvSpPr>
        <p:spPr>
          <a:xfrm>
            <a:off x="7208186" y="2160196"/>
            <a:ext cx="23856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CC0000"/>
                </a:solidFill>
              </a:rPr>
              <a:t>ISAAC</a:t>
            </a:r>
            <a:endParaRPr sz="2000">
              <a:solidFill>
                <a:srgbClr val="CC0000"/>
              </a:solidFill>
            </a:endParaRPr>
          </a:p>
        </p:txBody>
      </p:sp>
      <p:sp>
        <p:nvSpPr>
          <p:cNvPr id="276" name="Google Shape;276;p40"/>
          <p:cNvSpPr txBox="1"/>
          <p:nvPr/>
        </p:nvSpPr>
        <p:spPr>
          <a:xfrm>
            <a:off x="1635949" y="2571746"/>
            <a:ext cx="23856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CC0000"/>
                </a:solidFill>
              </a:rPr>
              <a:t>JACOB</a:t>
            </a:r>
            <a:endParaRPr sz="2000">
              <a:solidFill>
                <a:srgbClr val="CC0000"/>
              </a:solidFill>
            </a:endParaRPr>
          </a:p>
        </p:txBody>
      </p:sp>
      <p:sp>
        <p:nvSpPr>
          <p:cNvPr id="277" name="Google Shape;277;p40"/>
          <p:cNvSpPr txBox="1"/>
          <p:nvPr/>
        </p:nvSpPr>
        <p:spPr>
          <a:xfrm>
            <a:off x="5597064" y="3064340"/>
            <a:ext cx="23856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CC0000"/>
                </a:solidFill>
              </a:rPr>
              <a:t>KNOWN</a:t>
            </a:r>
            <a:endParaRPr sz="2000">
              <a:solidFill>
                <a:srgbClr val="CC0000"/>
              </a:solidFill>
            </a:endParaRPr>
          </a:p>
        </p:txBody>
      </p:sp>
      <p:sp>
        <p:nvSpPr>
          <p:cNvPr id="278" name="Google Shape;278;p40"/>
          <p:cNvSpPr txBox="1"/>
          <p:nvPr/>
        </p:nvSpPr>
        <p:spPr>
          <a:xfrm>
            <a:off x="3794992" y="3444183"/>
            <a:ext cx="23856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CC0000"/>
                </a:solidFill>
              </a:rPr>
              <a:t>COVENANT</a:t>
            </a:r>
            <a:endParaRPr sz="2000">
              <a:solidFill>
                <a:srgbClr val="CC0000"/>
              </a:solidFill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4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Next, God reminded Moses of the things He had done for the Israelites. He said,</a:t>
            </a:r>
            <a:endParaRPr/>
          </a:p>
        </p:txBody>
      </p:sp>
      <p:sp>
        <p:nvSpPr>
          <p:cNvPr id="284" name="Google Shape;284;p41"/>
          <p:cNvSpPr txBox="1"/>
          <p:nvPr/>
        </p:nvSpPr>
        <p:spPr>
          <a:xfrm>
            <a:off x="504450" y="1427850"/>
            <a:ext cx="4815300" cy="43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CC0000"/>
                </a:solidFill>
              </a:rPr>
              <a:t>Shout out the words as we come to the blanks!</a:t>
            </a:r>
            <a:endParaRPr sz="1600">
              <a:solidFill>
                <a:srgbClr val="CC0000"/>
              </a:solidFill>
            </a:endParaRPr>
          </a:p>
        </p:txBody>
      </p:sp>
      <p:sp>
        <p:nvSpPr>
          <p:cNvPr id="285" name="Google Shape;285;p41"/>
          <p:cNvSpPr txBox="1">
            <a:spLocks noGrp="1"/>
          </p:cNvSpPr>
          <p:nvPr>
            <p:ph type="title"/>
          </p:nvPr>
        </p:nvSpPr>
        <p:spPr>
          <a:xfrm>
            <a:off x="452535" y="212014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“I am the Lord. I appeared to Abraham, to _____, and to _____ as God Almighty, but by my name the Lord, I did not make myself fully _____ to them. I also established my ________ with them to give them the land of ______ where they reside as foreigners.</a:t>
            </a:r>
            <a:endParaRPr/>
          </a:p>
        </p:txBody>
      </p:sp>
      <p:sp>
        <p:nvSpPr>
          <p:cNvPr id="286" name="Google Shape;286;p41"/>
          <p:cNvSpPr txBox="1"/>
          <p:nvPr/>
        </p:nvSpPr>
        <p:spPr>
          <a:xfrm>
            <a:off x="7208186" y="2160196"/>
            <a:ext cx="23856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CC0000"/>
                </a:solidFill>
              </a:rPr>
              <a:t>ISAAC</a:t>
            </a:r>
            <a:endParaRPr sz="2000">
              <a:solidFill>
                <a:srgbClr val="CC0000"/>
              </a:solidFill>
            </a:endParaRPr>
          </a:p>
        </p:txBody>
      </p:sp>
      <p:sp>
        <p:nvSpPr>
          <p:cNvPr id="287" name="Google Shape;287;p41"/>
          <p:cNvSpPr txBox="1"/>
          <p:nvPr/>
        </p:nvSpPr>
        <p:spPr>
          <a:xfrm>
            <a:off x="1635949" y="2571746"/>
            <a:ext cx="23856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CC0000"/>
                </a:solidFill>
              </a:rPr>
              <a:t>JACOB</a:t>
            </a:r>
            <a:endParaRPr sz="2000">
              <a:solidFill>
                <a:srgbClr val="CC0000"/>
              </a:solidFill>
            </a:endParaRPr>
          </a:p>
        </p:txBody>
      </p:sp>
      <p:sp>
        <p:nvSpPr>
          <p:cNvPr id="288" name="Google Shape;288;p41"/>
          <p:cNvSpPr txBox="1"/>
          <p:nvPr/>
        </p:nvSpPr>
        <p:spPr>
          <a:xfrm>
            <a:off x="5597064" y="3064340"/>
            <a:ext cx="23856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CC0000"/>
                </a:solidFill>
              </a:rPr>
              <a:t>KNOWN</a:t>
            </a:r>
            <a:endParaRPr sz="2000">
              <a:solidFill>
                <a:srgbClr val="CC0000"/>
              </a:solidFill>
            </a:endParaRPr>
          </a:p>
        </p:txBody>
      </p:sp>
      <p:sp>
        <p:nvSpPr>
          <p:cNvPr id="289" name="Google Shape;289;p41"/>
          <p:cNvSpPr txBox="1"/>
          <p:nvPr/>
        </p:nvSpPr>
        <p:spPr>
          <a:xfrm>
            <a:off x="3794992" y="3444183"/>
            <a:ext cx="23856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CC0000"/>
                </a:solidFill>
              </a:rPr>
              <a:t>COVENANT</a:t>
            </a:r>
            <a:endParaRPr sz="2000">
              <a:solidFill>
                <a:srgbClr val="CC0000"/>
              </a:solidFill>
            </a:endParaRPr>
          </a:p>
        </p:txBody>
      </p:sp>
      <p:sp>
        <p:nvSpPr>
          <p:cNvPr id="290" name="Google Shape;290;p41"/>
          <p:cNvSpPr txBox="1"/>
          <p:nvPr/>
        </p:nvSpPr>
        <p:spPr>
          <a:xfrm>
            <a:off x="3137847" y="3936766"/>
            <a:ext cx="23856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CC0000"/>
                </a:solidFill>
              </a:rPr>
              <a:t>CANNAN</a:t>
            </a:r>
            <a:endParaRPr sz="2000">
              <a:solidFill>
                <a:srgbClr val="CC0000"/>
              </a:solidFill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42"/>
          <p:cNvSpPr txBox="1">
            <a:spLocks noGrp="1"/>
          </p:cNvSpPr>
          <p:nvPr>
            <p:ph type="title"/>
          </p:nvPr>
        </p:nvSpPr>
        <p:spPr>
          <a:xfrm>
            <a:off x="429405" y="67067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“Moreover, I have heard the _______ of the Israelites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43"/>
          <p:cNvSpPr txBox="1">
            <a:spLocks noGrp="1"/>
          </p:cNvSpPr>
          <p:nvPr>
            <p:ph type="title"/>
          </p:nvPr>
        </p:nvSpPr>
        <p:spPr>
          <a:xfrm>
            <a:off x="429405" y="67067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“Moreover, I have heard the _______ of the Israelites whom the Egyptians are enslaving, and I have ___________ my covenant.</a:t>
            </a:r>
            <a:endParaRPr/>
          </a:p>
        </p:txBody>
      </p:sp>
      <p:sp>
        <p:nvSpPr>
          <p:cNvPr id="301" name="Google Shape;301;p43"/>
          <p:cNvSpPr txBox="1"/>
          <p:nvPr/>
        </p:nvSpPr>
        <p:spPr>
          <a:xfrm>
            <a:off x="4866418" y="710716"/>
            <a:ext cx="23856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CC0000"/>
                </a:solidFill>
              </a:rPr>
              <a:t>GROANING</a:t>
            </a:r>
            <a:endParaRPr sz="2000">
              <a:solidFill>
                <a:srgbClr val="CC0000"/>
              </a:solidFill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44"/>
          <p:cNvSpPr txBox="1">
            <a:spLocks noGrp="1"/>
          </p:cNvSpPr>
          <p:nvPr>
            <p:ph type="title"/>
          </p:nvPr>
        </p:nvSpPr>
        <p:spPr>
          <a:xfrm>
            <a:off x="429405" y="67067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“Moreover, I have heard the _______ of the Israelites whom the Egyptians are enslaving, and I have _________ my covenant.”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God said that he would free the Israelites from being what to the Egyptians?  </a:t>
            </a:r>
            <a:r>
              <a:rPr lang="en" sz="1600">
                <a:solidFill>
                  <a:srgbClr val="CC0000"/>
                </a:solidFill>
              </a:rPr>
              <a:t>Shout it out!</a:t>
            </a:r>
            <a:endParaRPr/>
          </a:p>
        </p:txBody>
      </p:sp>
      <p:sp>
        <p:nvSpPr>
          <p:cNvPr id="307" name="Google Shape;307;p44"/>
          <p:cNvSpPr txBox="1"/>
          <p:nvPr/>
        </p:nvSpPr>
        <p:spPr>
          <a:xfrm>
            <a:off x="4866418" y="710716"/>
            <a:ext cx="23856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CC0000"/>
                </a:solidFill>
              </a:rPr>
              <a:t>GROANING</a:t>
            </a:r>
            <a:endParaRPr sz="2000">
              <a:solidFill>
                <a:srgbClr val="CC0000"/>
              </a:solidFill>
            </a:endParaRPr>
          </a:p>
        </p:txBody>
      </p:sp>
      <p:sp>
        <p:nvSpPr>
          <p:cNvPr id="308" name="Google Shape;308;p44"/>
          <p:cNvSpPr txBox="1"/>
          <p:nvPr/>
        </p:nvSpPr>
        <p:spPr>
          <a:xfrm>
            <a:off x="1329607" y="1568576"/>
            <a:ext cx="23856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CC0000"/>
                </a:solidFill>
              </a:rPr>
              <a:t>REMEMBERED</a:t>
            </a:r>
            <a:endParaRPr sz="2000">
              <a:solidFill>
                <a:srgbClr val="CC0000"/>
              </a:solidFill>
            </a:endParaRPr>
          </a:p>
        </p:txBody>
      </p:sp>
      <p:sp>
        <p:nvSpPr>
          <p:cNvPr id="309" name="Google Shape;309;p44"/>
          <p:cNvSpPr txBox="1"/>
          <p:nvPr/>
        </p:nvSpPr>
        <p:spPr>
          <a:xfrm>
            <a:off x="1329601" y="3716790"/>
            <a:ext cx="23856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Friends? </a:t>
            </a:r>
            <a:endParaRPr sz="2000"/>
          </a:p>
        </p:txBody>
      </p:sp>
      <p:sp>
        <p:nvSpPr>
          <p:cNvPr id="310" name="Google Shape;310;p44"/>
          <p:cNvSpPr txBox="1"/>
          <p:nvPr/>
        </p:nvSpPr>
        <p:spPr>
          <a:xfrm>
            <a:off x="5155792" y="3610906"/>
            <a:ext cx="23856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Enemies? </a:t>
            </a:r>
            <a:endParaRPr sz="2000"/>
          </a:p>
        </p:txBody>
      </p:sp>
      <p:sp>
        <p:nvSpPr>
          <p:cNvPr id="311" name="Google Shape;311;p44"/>
          <p:cNvSpPr txBox="1"/>
          <p:nvPr/>
        </p:nvSpPr>
        <p:spPr>
          <a:xfrm>
            <a:off x="3496892" y="4209406"/>
            <a:ext cx="23856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Slaves? </a:t>
            </a:r>
            <a:endParaRPr sz="2000"/>
          </a:p>
        </p:txBody>
      </p:sp>
      <p:sp>
        <p:nvSpPr>
          <p:cNvPr id="312" name="Google Shape;312;p44"/>
          <p:cNvSpPr txBox="1"/>
          <p:nvPr/>
        </p:nvSpPr>
        <p:spPr>
          <a:xfrm>
            <a:off x="6811110" y="4209406"/>
            <a:ext cx="23856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Teachers? </a:t>
            </a:r>
            <a:endParaRPr sz="200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45"/>
          <p:cNvSpPr txBox="1">
            <a:spLocks noGrp="1"/>
          </p:cNvSpPr>
          <p:nvPr>
            <p:ph type="title"/>
          </p:nvPr>
        </p:nvSpPr>
        <p:spPr>
          <a:xfrm>
            <a:off x="429405" y="67067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God said that he would free the Israelites from being what to the Egyptians?  </a:t>
            </a:r>
            <a:r>
              <a:rPr lang="en" sz="1600">
                <a:solidFill>
                  <a:srgbClr val="CC0000"/>
                </a:solidFill>
              </a:rPr>
              <a:t>Shout it out!</a:t>
            </a:r>
            <a:endParaRPr/>
          </a:p>
        </p:txBody>
      </p:sp>
      <p:sp>
        <p:nvSpPr>
          <p:cNvPr id="318" name="Google Shape;318;p45"/>
          <p:cNvSpPr txBox="1"/>
          <p:nvPr/>
        </p:nvSpPr>
        <p:spPr>
          <a:xfrm>
            <a:off x="2051277" y="1942681"/>
            <a:ext cx="2385600" cy="20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Slaves - God said he would redeem them with an outstretched hand and mighty acts of judgement.</a:t>
            </a:r>
            <a:endParaRPr sz="200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46"/>
          <p:cNvSpPr txBox="1">
            <a:spLocks noGrp="1"/>
          </p:cNvSpPr>
          <p:nvPr>
            <p:ph type="title"/>
          </p:nvPr>
        </p:nvSpPr>
        <p:spPr>
          <a:xfrm>
            <a:off x="429405" y="67067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God was going to take the Israelites as his own people and be their God. Then what was he going to do for the Israelites?</a:t>
            </a:r>
            <a:endParaRPr/>
          </a:p>
        </p:txBody>
      </p:sp>
      <p:sp>
        <p:nvSpPr>
          <p:cNvPr id="324" name="Google Shape;324;p46"/>
          <p:cNvSpPr txBox="1"/>
          <p:nvPr/>
        </p:nvSpPr>
        <p:spPr>
          <a:xfrm>
            <a:off x="1665779" y="2667416"/>
            <a:ext cx="2385600" cy="14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Bring them to the land he swore to Abraham, Isaac and Jacob</a:t>
            </a:r>
            <a:endParaRPr sz="2000"/>
          </a:p>
        </p:txBody>
      </p:sp>
      <p:sp>
        <p:nvSpPr>
          <p:cNvPr id="325" name="Google Shape;325;p46"/>
          <p:cNvSpPr txBox="1"/>
          <p:nvPr/>
        </p:nvSpPr>
        <p:spPr>
          <a:xfrm>
            <a:off x="4867464" y="2667437"/>
            <a:ext cx="2385600" cy="14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Make them official Egyptians with the same rights as other Egyptians</a:t>
            </a:r>
            <a:endParaRPr sz="2000"/>
          </a:p>
        </p:txBody>
      </p:sp>
      <p:sp>
        <p:nvSpPr>
          <p:cNvPr id="326" name="Google Shape;326;p46"/>
          <p:cNvSpPr txBox="1"/>
          <p:nvPr/>
        </p:nvSpPr>
        <p:spPr>
          <a:xfrm>
            <a:off x="1711061" y="2232725"/>
            <a:ext cx="1785300" cy="43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CC0000"/>
                </a:solidFill>
              </a:rPr>
              <a:t>One hand up for:</a:t>
            </a:r>
            <a:endParaRPr sz="1600">
              <a:solidFill>
                <a:srgbClr val="CC0000"/>
              </a:solidFill>
            </a:endParaRPr>
          </a:p>
        </p:txBody>
      </p:sp>
      <p:sp>
        <p:nvSpPr>
          <p:cNvPr id="327" name="Google Shape;327;p46"/>
          <p:cNvSpPr txBox="1"/>
          <p:nvPr/>
        </p:nvSpPr>
        <p:spPr>
          <a:xfrm>
            <a:off x="4982123" y="2232725"/>
            <a:ext cx="2068500" cy="43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CC0000"/>
                </a:solidFill>
              </a:rPr>
              <a:t>Two hands up for:</a:t>
            </a:r>
            <a:endParaRPr sz="1600">
              <a:solidFill>
                <a:srgbClr val="CC0000"/>
              </a:solidFill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47"/>
          <p:cNvSpPr txBox="1">
            <a:spLocks noGrp="1"/>
          </p:cNvSpPr>
          <p:nvPr>
            <p:ph type="title"/>
          </p:nvPr>
        </p:nvSpPr>
        <p:spPr>
          <a:xfrm>
            <a:off x="429405" y="67067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God was going to take the Israelites as his own people and be their God. Then what was he going to do for the Israelites?</a:t>
            </a:r>
            <a:endParaRPr/>
          </a:p>
        </p:txBody>
      </p:sp>
      <p:sp>
        <p:nvSpPr>
          <p:cNvPr id="333" name="Google Shape;333;p47"/>
          <p:cNvSpPr txBox="1"/>
          <p:nvPr/>
        </p:nvSpPr>
        <p:spPr>
          <a:xfrm>
            <a:off x="1665779" y="2667416"/>
            <a:ext cx="2385600" cy="14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Bring them to the land he swore to Abraham, Isaac and Jacob</a:t>
            </a:r>
            <a:endParaRPr sz="2000"/>
          </a:p>
        </p:txBody>
      </p:sp>
      <p:sp>
        <p:nvSpPr>
          <p:cNvPr id="334" name="Google Shape;334;p47"/>
          <p:cNvSpPr txBox="1"/>
          <p:nvPr/>
        </p:nvSpPr>
        <p:spPr>
          <a:xfrm>
            <a:off x="1711061" y="2232725"/>
            <a:ext cx="1785300" cy="43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CC0000"/>
                </a:solidFill>
              </a:rPr>
              <a:t>One hand up for:</a:t>
            </a:r>
            <a:endParaRPr sz="1600">
              <a:solidFill>
                <a:srgbClr val="CC0000"/>
              </a:solidFill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4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When Moses told the Israelites all this, did they believe him?</a:t>
            </a:r>
            <a:endParaRPr/>
          </a:p>
        </p:txBody>
      </p:sp>
      <p:pic>
        <p:nvPicPr>
          <p:cNvPr id="340" name="Google Shape;340;p48" descr="File:Thumb down icon.svg - Wikimedia Commons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85305" y="2086127"/>
            <a:ext cx="2401643" cy="22993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41" name="Google Shape;341;p48" descr="File:Thumb up icon.svg - Wikimedia Commons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86960" y="2012303"/>
            <a:ext cx="2401645" cy="22993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4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When Moses told the Israelites all this, did they believe him?</a:t>
            </a:r>
            <a:endParaRPr/>
          </a:p>
        </p:txBody>
      </p:sp>
      <p:pic>
        <p:nvPicPr>
          <p:cNvPr id="347" name="Google Shape;347;p49" descr="File:Thumb down icon.svg - Wikimedia Commons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85305" y="2086127"/>
            <a:ext cx="2401643" cy="2299376"/>
          </a:xfrm>
          <a:prstGeom prst="rect">
            <a:avLst/>
          </a:prstGeom>
          <a:noFill/>
          <a:ln>
            <a:noFill/>
          </a:ln>
        </p:spPr>
      </p:pic>
      <p:sp>
        <p:nvSpPr>
          <p:cNvPr id="348" name="Google Shape;348;p49"/>
          <p:cNvSpPr txBox="1"/>
          <p:nvPr/>
        </p:nvSpPr>
        <p:spPr>
          <a:xfrm>
            <a:off x="5000324" y="2247225"/>
            <a:ext cx="2701800" cy="14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They did not listen to him because of their discouragement and harsh labor.</a:t>
            </a:r>
            <a:endParaRPr sz="20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1540</Words>
  <Application>Microsoft Office PowerPoint</Application>
  <PresentationFormat>On-screen Show (16:9)</PresentationFormat>
  <Paragraphs>130</Paragraphs>
  <Slides>37</Slides>
  <Notes>37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9" baseType="lpstr">
      <vt:lpstr>Arial</vt:lpstr>
      <vt:lpstr>Simple Light</vt:lpstr>
      <vt:lpstr>Exodus Dig Site 5</vt:lpstr>
      <vt:lpstr>Moses and Aaron went to Pharaoh and gave him a message from God. What was it?</vt:lpstr>
      <vt:lpstr>Moses and Aaron went to Pharaoh and gave him a message from God. What was it?</vt:lpstr>
      <vt:lpstr>Did Pharaoh let the people go?</vt:lpstr>
      <vt:lpstr>Did Pharaoh let the people go?</vt:lpstr>
      <vt:lpstr>Moses and Aaron again told Pharaoh that their God had met with them and asked Pharaoh to let them take a 3 day journey into the wilderness to do what?</vt:lpstr>
      <vt:lpstr>Moses and Aaron again told Pharaoh that their God had met with them and asked Pharaoh to let them take a 3 day journey into the wilderness to do what?</vt:lpstr>
      <vt:lpstr>Did Pharaoh let the people go?</vt:lpstr>
      <vt:lpstr>Did Pharaoh let the people go?</vt:lpstr>
      <vt:lpstr>Pharaoh was not happy after Moses and Aaron talked to him, so he told the slave drivers not to give the people what?</vt:lpstr>
      <vt:lpstr>Pharaoh was not happy after Moses and Aaron talked to him, so he told the slave drivers not to give the people what?</vt:lpstr>
      <vt:lpstr>How many bricks would the people be expected to make?</vt:lpstr>
      <vt:lpstr>How many bricks would the people be expected to make?</vt:lpstr>
      <vt:lpstr>The people scattered all over and gathered stubble to use in place of straw to make bricks. Were they able to make the same number as before?</vt:lpstr>
      <vt:lpstr>The people scattered all over and gathered stubble to use in place of straw to make bricks. Were they able to make the same number as before?</vt:lpstr>
      <vt:lpstr>The Israelite overseers were beaten and asked why the people had not met the quota of bricks for the last 2 days. What did they reply?</vt:lpstr>
      <vt:lpstr>The Israelite overseers were beaten and asked why the people had not met the quota of bricks for the last 2 days. What did they reply?</vt:lpstr>
      <vt:lpstr>Did Pharaoh have compassion on them?</vt:lpstr>
      <vt:lpstr>Did Pharaoh have compassion on them?</vt:lpstr>
      <vt:lpstr>Who was waiting to meet with the overseers after they left Pharaoh?</vt:lpstr>
      <vt:lpstr>Who was waiting to meet with the overseers after they left Pharaoh?</vt:lpstr>
      <vt:lpstr>Moses cried out to God asking him why he had brought trouble on the people. God said, “Now you will see what I will do to Pharaoh. Because of my mighty ______ he will let them go; because of my mighty ______ he will drive them out of his country.”</vt:lpstr>
      <vt:lpstr>Moses cried out to God asking him why he had brought trouble on the people. God said, “Now you will see what I will do to Pharaoh. Because of my mighty ______ he will let them go; because of my mighty ______ he will drive them out of his country.”</vt:lpstr>
      <vt:lpstr>Next, God reminded Moses of the things He had done for the Israelites. He said,</vt:lpstr>
      <vt:lpstr>Next, God reminded Moses of the things He had done for the Israelites. He said,</vt:lpstr>
      <vt:lpstr>Next, God reminded Moses of the things He had done for the Israelites. He said,</vt:lpstr>
      <vt:lpstr>Next, God reminded Moses of the things He had done for the Israelites. He said,</vt:lpstr>
      <vt:lpstr>Next, God reminded Moses of the things He had done for the Israelites. He said,</vt:lpstr>
      <vt:lpstr>Next, God reminded Moses of the things He had done for the Israelites. He said,</vt:lpstr>
      <vt:lpstr>“Moreover, I have heard the _______ of the Israelites</vt:lpstr>
      <vt:lpstr>“Moreover, I have heard the _______ of the Israelites whom the Egyptians are enslaving, and I have ___________ my covenant.</vt:lpstr>
      <vt:lpstr>“Moreover, I have heard the _______ of the Israelites whom the Egyptians are enslaving, and I have _________ my covenant.”   God said that he would free the Israelites from being what to the Egyptians?  Shout it out!</vt:lpstr>
      <vt:lpstr>God said that he would free the Israelites from being what to the Egyptians?  Shout it out!</vt:lpstr>
      <vt:lpstr>God was going to take the Israelites as his own people and be their God. Then what was he going to do for the Israelites?</vt:lpstr>
      <vt:lpstr>God was going to take the Israelites as his own people and be their God. Then what was he going to do for the Israelites?</vt:lpstr>
      <vt:lpstr>When Moses told the Israelites all this, did they believe him?</vt:lpstr>
      <vt:lpstr>When Moses told the Israelites all this, did they believe him?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April Litman</cp:lastModifiedBy>
  <cp:revision>1</cp:revision>
  <dcterms:modified xsi:type="dcterms:W3CDTF">2026-09-29T18:02:53Z</dcterms:modified>
</cp:coreProperties>
</file>