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53f368406c3d2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53f368406c3d2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79ad3e408a5775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079ad3e408a5775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038a1692b85c6a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038a1692b85c6a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f9ef15c6105a4aa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f9ef15c6105a4aa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7f9ef15c6105a4aa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7f9ef15c6105a4aa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8354c02b4731f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8354c02b4731f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8354c02b4731f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8354c02b4731f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b5eb9b770ba7a7a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b5eb9b770ba7a7a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600c5925ce9aebd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600c5925ce9aebd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600c5925ce9aebd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600c5925ce9aebd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600c5925ce9aebd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600c5925ce9aebd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3324487cb1b8ed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73324487cb1b8ed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3324487cb1b8ed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73324487cb1b8ed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73324487cb1b8ed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73324487cb1b8ed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73324487cb1b8ed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73324487cb1b8ed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3324487cb1b8ed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3324487cb1b8ed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3324487cb1b8ed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3324487cb1b8ed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f8271756df60a4a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5f8271756df60a4a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5f8271756df60a4a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5f8271756df60a4a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3324487cb1b8ed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73324487cb1b8ed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f8271756df60a4a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f8271756df60a4a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f8271756df60a4a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f8271756df60a4a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f8271756df60a4a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f8271756df60a4a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f8271756df60a4a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f8271756df60a4a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5f8271756df60a4a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5f8271756df60a4a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5f8271756df60a4a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5f8271756df60a4a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5f8271756df60a4a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5f8271756df60a4a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f8271756df60a4a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f8271756df60a4a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5f8271756df60a4a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5f8271756df60a4a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b5eb9b770ba7a7a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b5eb9b770ba7a7a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image" Target="../media/image6.jpg"/><Relationship Id="rId5" Type="http://schemas.openxmlformats.org/officeDocument/2006/relationships/image" Target="../media/image1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jpg"/><Relationship Id="rId4" Type="http://schemas.openxmlformats.org/officeDocument/2006/relationships/image" Target="../media/image6.jpg"/><Relationship Id="rId5" Type="http://schemas.openxmlformats.org/officeDocument/2006/relationships/image" Target="../media/image13.jpg"/><Relationship Id="rId6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Exodus Dig Site 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asked God what he should do if the people don’t listen to him and God told him to throw his staff </a:t>
            </a:r>
            <a:r>
              <a:rPr lang="en"/>
              <a:t>down. What would it become?</a:t>
            </a: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2668" y="2291743"/>
            <a:ext cx="1814510" cy="241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2779" y="2291761"/>
            <a:ext cx="1814498" cy="2419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675" y="2236825"/>
            <a:ext cx="3255396" cy="244154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171675" y="1711625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Stomp your feet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3833896" y="1711625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Clap your hands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6332775" y="1711625"/>
            <a:ext cx="2664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Jump up and down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asked God what he should do if the people don’t listen to him and God told him to throw his staff down. What would it become?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2668" y="2291743"/>
            <a:ext cx="1814510" cy="2419346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3833896" y="1711625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Clap your hands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963747" y="2515754"/>
            <a:ext cx="2756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Moses’ staff turned into a snake!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Moses grab the snake?</a:t>
            </a:r>
            <a:endParaRPr/>
          </a:p>
        </p:txBody>
      </p:sp>
      <p:pic>
        <p:nvPicPr>
          <p:cNvPr descr="File:Thumb down icon.svg - Wikimedia Commons"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Moses grab the snake?</a:t>
            </a:r>
            <a:endParaRPr/>
          </a:p>
        </p:txBody>
      </p:sp>
      <p:pic>
        <p:nvPicPr>
          <p:cNvPr descr="File:Thumb up icon.svg - Wikimedia Commons"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3749" y="1915929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Moses grabbed the snake?</a:t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726791" y="15342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Touch your toes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5011724" y="1534308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Jumping Jacks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760" y="1998101"/>
            <a:ext cx="1378207" cy="290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400" y="2151558"/>
            <a:ext cx="2419354" cy="2419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happened when Moses grabbed the snake?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726791" y="15342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Touch your toes for: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1760" y="1998101"/>
            <a:ext cx="1378207" cy="290819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4371545" y="1998104"/>
            <a:ext cx="2756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snake turned back into a staff!</a:t>
            </a:r>
            <a:endParaRPr sz="3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God told Moses to put his hand in his cloak. When he did this, </a:t>
            </a:r>
            <a:r>
              <a:rPr lang="en"/>
              <a:t>what happened to his hand?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726791" y="15342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One hand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5169778" y="1534311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No hands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15" y="1919785"/>
            <a:ext cx="3728952" cy="2304174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378045" y="19980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It had leprosy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5169770" y="2107946"/>
            <a:ext cx="22647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His hand disappeared!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God told Moses to put his hand in his cloak. When he did this, what happened to his hand?</a:t>
            </a:r>
            <a:endParaRPr/>
          </a:p>
        </p:txBody>
      </p:sp>
      <p:sp>
        <p:nvSpPr>
          <p:cNvPr id="119" name="Google Shape;119;p21"/>
          <p:cNvSpPr txBox="1"/>
          <p:nvPr/>
        </p:nvSpPr>
        <p:spPr>
          <a:xfrm>
            <a:off x="726791" y="15342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One hand for: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15" y="1919785"/>
            <a:ext cx="3728952" cy="2304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378045" y="1998096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It had leprosy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put his leprous hand back into his cloak was it healed back to normal? </a:t>
            </a:r>
            <a:endParaRPr/>
          </a:p>
        </p:txBody>
      </p:sp>
      <p:pic>
        <p:nvPicPr>
          <p:cNvPr descr="File:Thumb down icon.svg - Wikimedia Commons" id="127" name="Google Shape;12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128" name="Google Shape;12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put his leprous hand back into his cloak was it healed back to normal? </a:t>
            </a:r>
            <a:endParaRPr/>
          </a:p>
        </p:txBody>
      </p:sp>
      <p:pic>
        <p:nvPicPr>
          <p:cNvPr descr="File:Thumb up icon.svg - Wikimedia Commons"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6420" y="1842684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these signs didn’t make the people believe, God told Moses to get water from the Nile and pour it on the ground. What would happen to it?</a:t>
            </a:r>
            <a:endParaRPr/>
          </a:p>
        </p:txBody>
      </p:sp>
      <p:sp>
        <p:nvSpPr>
          <p:cNvPr id="140" name="Google Shape;140;p24"/>
          <p:cNvSpPr txBox="1"/>
          <p:nvPr/>
        </p:nvSpPr>
        <p:spPr>
          <a:xfrm>
            <a:off x="676675" y="1996900"/>
            <a:ext cx="24111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Sit on your knees for: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0" l="11706" r="15408" t="0"/>
          <a:stretch/>
        </p:blipFill>
        <p:spPr>
          <a:xfrm>
            <a:off x="725773" y="2528861"/>
            <a:ext cx="2544270" cy="232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26878" y="2503099"/>
            <a:ext cx="2377235" cy="237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4"/>
          <p:cNvSpPr txBox="1"/>
          <p:nvPr/>
        </p:nvSpPr>
        <p:spPr>
          <a:xfrm>
            <a:off x="5109950" y="1996900"/>
            <a:ext cx="24111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Stand on one foot for:</a:t>
            </a:r>
            <a:endParaRPr sz="18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these signs didn’t make the people believe, God told Moses to get water from the Nile and pour it on the ground. What would happen to it?</a:t>
            </a:r>
            <a:endParaRPr/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6878" y="2503099"/>
            <a:ext cx="2377235" cy="237799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5"/>
          <p:cNvSpPr txBox="1"/>
          <p:nvPr/>
        </p:nvSpPr>
        <p:spPr>
          <a:xfrm>
            <a:off x="5109950" y="1996900"/>
            <a:ext cx="24111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Stand on one foot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51" name="Google Shape;151;p25"/>
          <p:cNvSpPr txBox="1"/>
          <p:nvPr/>
        </p:nvSpPr>
        <p:spPr>
          <a:xfrm>
            <a:off x="1657643" y="2571754"/>
            <a:ext cx="275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It turned to blood</a:t>
            </a:r>
            <a:endParaRPr sz="3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said that he was slow of speech and tongue, but God told Moses he would </a:t>
            </a:r>
            <a:r>
              <a:rPr lang="en"/>
              <a:t>help him and teach him what to say. What was Moses’ response?</a:t>
            </a:r>
            <a:endParaRPr/>
          </a:p>
        </p:txBody>
      </p:sp>
      <p:sp>
        <p:nvSpPr>
          <p:cNvPr id="157" name="Google Shape;157;p26"/>
          <p:cNvSpPr txBox="1"/>
          <p:nvPr/>
        </p:nvSpPr>
        <p:spPr>
          <a:xfrm>
            <a:off x="699807" y="2039298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One hand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3323245" y="2039298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Two hands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6046913" y="2039298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No</a:t>
            </a:r>
            <a:r>
              <a:rPr lang="en" sz="1800">
                <a:solidFill>
                  <a:srgbClr val="CC0000"/>
                </a:solidFill>
              </a:rPr>
              <a:t> hands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60" name="Google Shape;160;p26"/>
          <p:cNvSpPr txBox="1"/>
          <p:nvPr/>
        </p:nvSpPr>
        <p:spPr>
          <a:xfrm>
            <a:off x="585410" y="2396963"/>
            <a:ext cx="19665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B5394"/>
                </a:solidFill>
              </a:rPr>
              <a:t>“Please let me bring my wife and sons.”</a:t>
            </a:r>
            <a:endParaRPr sz="1800">
              <a:solidFill>
                <a:srgbClr val="0B5394"/>
              </a:solidFill>
            </a:endParaRPr>
          </a:p>
        </p:txBody>
      </p:sp>
      <p:sp>
        <p:nvSpPr>
          <p:cNvPr id="161" name="Google Shape;161;p26"/>
          <p:cNvSpPr txBox="1"/>
          <p:nvPr/>
        </p:nvSpPr>
        <p:spPr>
          <a:xfrm>
            <a:off x="3292632" y="2363598"/>
            <a:ext cx="19665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B5394"/>
                </a:solidFill>
              </a:rPr>
              <a:t>“Pardon your </a:t>
            </a:r>
            <a:r>
              <a:rPr lang="en" sz="1800">
                <a:solidFill>
                  <a:srgbClr val="0B5394"/>
                </a:solidFill>
              </a:rPr>
              <a:t>servant, Lord, please send someone else</a:t>
            </a:r>
            <a:r>
              <a:rPr lang="en" sz="1800">
                <a:solidFill>
                  <a:srgbClr val="0B5394"/>
                </a:solidFill>
              </a:rPr>
              <a:t>.”</a:t>
            </a:r>
            <a:endParaRPr sz="1800">
              <a:solidFill>
                <a:srgbClr val="0B5394"/>
              </a:solidFill>
            </a:endParaRPr>
          </a:p>
        </p:txBody>
      </p:sp>
      <p:sp>
        <p:nvSpPr>
          <p:cNvPr id="162" name="Google Shape;162;p26"/>
          <p:cNvSpPr txBox="1"/>
          <p:nvPr/>
        </p:nvSpPr>
        <p:spPr>
          <a:xfrm>
            <a:off x="5999850" y="2503088"/>
            <a:ext cx="19665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B5394"/>
                </a:solidFill>
              </a:rPr>
              <a:t>“I don’t </a:t>
            </a:r>
            <a:r>
              <a:rPr lang="en" sz="1800">
                <a:solidFill>
                  <a:srgbClr val="0B5394"/>
                </a:solidFill>
              </a:rPr>
              <a:t>believe you will help me</a:t>
            </a:r>
            <a:r>
              <a:rPr lang="en" sz="1800">
                <a:solidFill>
                  <a:srgbClr val="0B5394"/>
                </a:solidFill>
              </a:rPr>
              <a:t>.”</a:t>
            </a:r>
            <a:endParaRPr sz="1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Moses said that he was slow of speech and tongue, but God told Moses he would help him and teach him what to say. What was Moses’ response?</a:t>
            </a:r>
            <a:endParaRPr/>
          </a:p>
        </p:txBody>
      </p:sp>
      <p:sp>
        <p:nvSpPr>
          <p:cNvPr id="168" name="Google Shape;168;p27"/>
          <p:cNvSpPr txBox="1"/>
          <p:nvPr/>
        </p:nvSpPr>
        <p:spPr>
          <a:xfrm>
            <a:off x="3323245" y="2039298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Two hands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3292632" y="2363598"/>
            <a:ext cx="19665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B5394"/>
                </a:solidFill>
              </a:rPr>
              <a:t>“Pardon your servant, Lord, please send someone else.”</a:t>
            </a:r>
            <a:endParaRPr sz="180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was going to give Moses a helper who could speak better than him. Who was it?</a:t>
            </a:r>
            <a:endParaRPr/>
          </a:p>
        </p:txBody>
      </p:sp>
      <p:sp>
        <p:nvSpPr>
          <p:cNvPr id="175" name="Google Shape;175;p28"/>
          <p:cNvSpPr txBox="1"/>
          <p:nvPr/>
        </p:nvSpPr>
        <p:spPr>
          <a:xfrm>
            <a:off x="3049542" y="1372387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out!)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508856" y="1967275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Seth</a:t>
            </a:r>
            <a:endParaRPr sz="3000"/>
          </a:p>
        </p:txBody>
      </p:sp>
      <p:sp>
        <p:nvSpPr>
          <p:cNvPr id="177" name="Google Shape;177;p28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78" name="Google Shape;178;p28"/>
          <p:cNvSpPr txBox="1"/>
          <p:nvPr/>
        </p:nvSpPr>
        <p:spPr>
          <a:xfrm>
            <a:off x="3389031" y="2329604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Reul</a:t>
            </a:r>
            <a:endParaRPr sz="3000"/>
          </a:p>
        </p:txBody>
      </p:sp>
      <p:sp>
        <p:nvSpPr>
          <p:cNvPr id="179" name="Google Shape;179;p28"/>
          <p:cNvSpPr txBox="1"/>
          <p:nvPr/>
        </p:nvSpPr>
        <p:spPr>
          <a:xfrm>
            <a:off x="1093275" y="3650350"/>
            <a:ext cx="132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Judah</a:t>
            </a:r>
            <a:endParaRPr sz="3000"/>
          </a:p>
        </p:txBody>
      </p:sp>
      <p:sp>
        <p:nvSpPr>
          <p:cNvPr id="180" name="Google Shape;180;p28"/>
          <p:cNvSpPr txBox="1"/>
          <p:nvPr/>
        </p:nvSpPr>
        <p:spPr>
          <a:xfrm>
            <a:off x="4028949" y="3837461"/>
            <a:ext cx="1182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Caleb</a:t>
            </a:r>
            <a:endParaRPr sz="3000"/>
          </a:p>
        </p:txBody>
      </p:sp>
      <p:sp>
        <p:nvSpPr>
          <p:cNvPr id="181" name="Google Shape;181;p28"/>
          <p:cNvSpPr txBox="1"/>
          <p:nvPr/>
        </p:nvSpPr>
        <p:spPr>
          <a:xfrm>
            <a:off x="6042809" y="1792567"/>
            <a:ext cx="126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Aaron</a:t>
            </a:r>
            <a:endParaRPr sz="3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God was going to give Moses a helper who could speak better than him. Who was it?</a:t>
            </a:r>
            <a:endParaRPr/>
          </a:p>
        </p:txBody>
      </p:sp>
      <p:sp>
        <p:nvSpPr>
          <p:cNvPr id="187" name="Google Shape;187;p29"/>
          <p:cNvSpPr txBox="1"/>
          <p:nvPr/>
        </p:nvSpPr>
        <p:spPr>
          <a:xfrm>
            <a:off x="3049542" y="1372387"/>
            <a:ext cx="22647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out!)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8825" y="1967275"/>
            <a:ext cx="51657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His brother Aaron was coming to meet Moses. God promised Moses that he would help them and that Aaron would speak to the people for Moses.</a:t>
            </a:r>
            <a:endParaRPr sz="3000"/>
          </a:p>
        </p:txBody>
      </p:sp>
      <p:sp>
        <p:nvSpPr>
          <p:cNvPr id="189" name="Google Shape;189;p29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0" name="Google Shape;190;p29"/>
          <p:cNvSpPr txBox="1"/>
          <p:nvPr/>
        </p:nvSpPr>
        <p:spPr>
          <a:xfrm>
            <a:off x="6042809" y="1792567"/>
            <a:ext cx="1265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Aaron</a:t>
            </a:r>
            <a:endParaRPr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and what did Moses take with him to go back to Egypt?</a:t>
            </a:r>
            <a:endParaRPr/>
          </a:p>
        </p:txBody>
      </p:sp>
      <p:sp>
        <p:nvSpPr>
          <p:cNvPr id="196" name="Google Shape;196;p30"/>
          <p:cNvSpPr txBox="1"/>
          <p:nvPr/>
        </p:nvSpPr>
        <p:spPr>
          <a:xfrm>
            <a:off x="3049552" y="1372375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 as you see it)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and what did Moses take with him to go back to Egypt?</a:t>
            </a:r>
            <a:endParaRPr/>
          </a:p>
        </p:txBody>
      </p:sp>
      <p:sp>
        <p:nvSpPr>
          <p:cNvPr id="203" name="Google Shape;203;p31"/>
          <p:cNvSpPr txBox="1"/>
          <p:nvPr/>
        </p:nvSpPr>
        <p:spPr>
          <a:xfrm>
            <a:off x="3049552" y="1372375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 as you see it)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205" name="Google Shape;20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28" y="2233236"/>
            <a:ext cx="1739154" cy="260873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1"/>
          <p:cNvSpPr txBox="1"/>
          <p:nvPr/>
        </p:nvSpPr>
        <p:spPr>
          <a:xfrm>
            <a:off x="483933" y="1710075"/>
            <a:ext cx="1017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wife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and what did Moses take with him to go back to Egypt?</a:t>
            </a:r>
            <a:endParaRPr/>
          </a:p>
        </p:txBody>
      </p:sp>
      <p:sp>
        <p:nvSpPr>
          <p:cNvPr id="212" name="Google Shape;212;p32"/>
          <p:cNvSpPr txBox="1"/>
          <p:nvPr/>
        </p:nvSpPr>
        <p:spPr>
          <a:xfrm>
            <a:off x="3049552" y="1372375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 as you see it)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13" name="Google Shape;213;p32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214" name="Google Shape;21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28" y="2233236"/>
            <a:ext cx="1739154" cy="260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2"/>
          <p:cNvPicPr preferRelativeResize="0"/>
          <p:nvPr/>
        </p:nvPicPr>
        <p:blipFill rotWithShape="1">
          <a:blip r:embed="rId4">
            <a:alphaModFix/>
          </a:blip>
          <a:srcRect b="0" l="29903" r="0" t="0"/>
          <a:stretch/>
        </p:blipFill>
        <p:spPr>
          <a:xfrm>
            <a:off x="2396278" y="2970650"/>
            <a:ext cx="1967552" cy="187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2"/>
          <p:cNvPicPr preferRelativeResize="0"/>
          <p:nvPr/>
        </p:nvPicPr>
        <p:blipFill rotWithShape="1">
          <a:blip r:embed="rId5">
            <a:alphaModFix/>
          </a:blip>
          <a:srcRect b="0" l="30839" r="0" t="0"/>
          <a:stretch/>
        </p:blipFill>
        <p:spPr>
          <a:xfrm>
            <a:off x="4487483" y="2957288"/>
            <a:ext cx="1967550" cy="189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2"/>
          <p:cNvSpPr txBox="1"/>
          <p:nvPr/>
        </p:nvSpPr>
        <p:spPr>
          <a:xfrm>
            <a:off x="483933" y="1710075"/>
            <a:ext cx="1017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wife</a:t>
            </a:r>
            <a:endParaRPr sz="1800"/>
          </a:p>
        </p:txBody>
      </p:sp>
      <p:sp>
        <p:nvSpPr>
          <p:cNvPr id="218" name="Google Shape;218;p32"/>
          <p:cNvSpPr txBox="1"/>
          <p:nvPr/>
        </p:nvSpPr>
        <p:spPr>
          <a:xfrm>
            <a:off x="3797427" y="2233225"/>
            <a:ext cx="13782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2 sons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and what did Moses take with him to go back to Egypt?</a:t>
            </a:r>
            <a:endParaRPr/>
          </a:p>
        </p:txBody>
      </p:sp>
      <p:sp>
        <p:nvSpPr>
          <p:cNvPr id="224" name="Google Shape;224;p33"/>
          <p:cNvSpPr txBox="1"/>
          <p:nvPr/>
        </p:nvSpPr>
        <p:spPr>
          <a:xfrm>
            <a:off x="3049552" y="1372375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(Shout it out as you see it)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226" name="Google Shape;22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28" y="2233236"/>
            <a:ext cx="1739154" cy="2608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3"/>
          <p:cNvPicPr preferRelativeResize="0"/>
          <p:nvPr/>
        </p:nvPicPr>
        <p:blipFill rotWithShape="1">
          <a:blip r:embed="rId4">
            <a:alphaModFix/>
          </a:blip>
          <a:srcRect b="0" l="29903" r="0" t="0"/>
          <a:stretch/>
        </p:blipFill>
        <p:spPr>
          <a:xfrm>
            <a:off x="2396278" y="2970650"/>
            <a:ext cx="1967552" cy="187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3"/>
          <p:cNvPicPr preferRelativeResize="0"/>
          <p:nvPr/>
        </p:nvPicPr>
        <p:blipFill rotWithShape="1">
          <a:blip r:embed="rId5">
            <a:alphaModFix/>
          </a:blip>
          <a:srcRect b="0" l="30839" r="0" t="0"/>
          <a:stretch/>
        </p:blipFill>
        <p:spPr>
          <a:xfrm>
            <a:off x="4487483" y="2957288"/>
            <a:ext cx="1967550" cy="189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08650" y="2083501"/>
            <a:ext cx="1378207" cy="290819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3"/>
          <p:cNvSpPr txBox="1"/>
          <p:nvPr/>
        </p:nvSpPr>
        <p:spPr>
          <a:xfrm>
            <a:off x="483933" y="1710075"/>
            <a:ext cx="1017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wife</a:t>
            </a:r>
            <a:endParaRPr sz="1800"/>
          </a:p>
        </p:txBody>
      </p:sp>
      <p:sp>
        <p:nvSpPr>
          <p:cNvPr id="231" name="Google Shape;231;p33"/>
          <p:cNvSpPr txBox="1"/>
          <p:nvPr/>
        </p:nvSpPr>
        <p:spPr>
          <a:xfrm>
            <a:off x="3797427" y="2233225"/>
            <a:ext cx="13782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2 sons</a:t>
            </a:r>
            <a:endParaRPr sz="1800"/>
          </a:p>
        </p:txBody>
      </p:sp>
      <p:sp>
        <p:nvSpPr>
          <p:cNvPr id="232" name="Google Shape;232;p33"/>
          <p:cNvSpPr txBox="1"/>
          <p:nvPr/>
        </p:nvSpPr>
        <p:spPr>
          <a:xfrm>
            <a:off x="7357625" y="1541386"/>
            <a:ext cx="13782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His staff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Aaron know to go meet Moses?</a:t>
            </a:r>
            <a:endParaRPr/>
          </a:p>
        </p:txBody>
      </p:sp>
      <p:sp>
        <p:nvSpPr>
          <p:cNvPr id="238" name="Google Shape;238;p34"/>
          <p:cNvSpPr txBox="1"/>
          <p:nvPr/>
        </p:nvSpPr>
        <p:spPr>
          <a:xfrm>
            <a:off x="802102" y="1322260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Stomp your feet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40" name="Google Shape;240;p34"/>
          <p:cNvSpPr txBox="1"/>
          <p:nvPr/>
        </p:nvSpPr>
        <p:spPr>
          <a:xfrm>
            <a:off x="5233545" y="1322260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Clap your hands </a:t>
            </a:r>
            <a:r>
              <a:rPr lang="en" sz="1800">
                <a:solidFill>
                  <a:srgbClr val="CC0000"/>
                </a:solidFill>
              </a:rPr>
              <a:t>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41" name="Google Shape;241;p34"/>
          <p:cNvSpPr txBox="1"/>
          <p:nvPr/>
        </p:nvSpPr>
        <p:spPr>
          <a:xfrm>
            <a:off x="501151" y="1921025"/>
            <a:ext cx="3446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Lord told Aaron to go meet Moses in the wilderness.</a:t>
            </a:r>
            <a:endParaRPr sz="3000"/>
          </a:p>
        </p:txBody>
      </p:sp>
      <p:sp>
        <p:nvSpPr>
          <p:cNvPr id="242" name="Google Shape;242;p34"/>
          <p:cNvSpPr txBox="1"/>
          <p:nvPr/>
        </p:nvSpPr>
        <p:spPr>
          <a:xfrm>
            <a:off x="4982751" y="1879150"/>
            <a:ext cx="344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Zipporah sent for Aaron.</a:t>
            </a:r>
            <a:endParaRPr sz="3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Aaron know to go meet Moses?</a:t>
            </a:r>
            <a:endParaRPr/>
          </a:p>
        </p:txBody>
      </p:sp>
      <p:sp>
        <p:nvSpPr>
          <p:cNvPr id="248" name="Google Shape;248;p35"/>
          <p:cNvSpPr txBox="1"/>
          <p:nvPr/>
        </p:nvSpPr>
        <p:spPr>
          <a:xfrm>
            <a:off x="802102" y="1322260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Stomp your feet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49" name="Google Shape;249;p35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50" name="Google Shape;250;p35"/>
          <p:cNvSpPr txBox="1"/>
          <p:nvPr/>
        </p:nvSpPr>
        <p:spPr>
          <a:xfrm>
            <a:off x="501151" y="1921025"/>
            <a:ext cx="3446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 Lord told Aaron to go meet Moses in the wilderness.</a:t>
            </a:r>
            <a:endParaRPr sz="3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and Aaron gathered all of the elders of the Israelites, who told them all that the Lord had said?</a:t>
            </a:r>
            <a:endParaRPr/>
          </a:p>
        </p:txBody>
      </p:sp>
      <p:sp>
        <p:nvSpPr>
          <p:cNvPr id="256" name="Google Shape;256;p36"/>
          <p:cNvSpPr txBox="1"/>
          <p:nvPr/>
        </p:nvSpPr>
        <p:spPr>
          <a:xfrm>
            <a:off x="836797" y="1921035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Stand up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57" name="Google Shape;257;p36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58" name="Google Shape;258;p36"/>
          <p:cNvSpPr txBox="1"/>
          <p:nvPr/>
        </p:nvSpPr>
        <p:spPr>
          <a:xfrm>
            <a:off x="767184" y="2571750"/>
            <a:ext cx="15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Moses</a:t>
            </a:r>
            <a:endParaRPr sz="3000"/>
          </a:p>
        </p:txBody>
      </p:sp>
      <p:sp>
        <p:nvSpPr>
          <p:cNvPr id="259" name="Google Shape;259;p36"/>
          <p:cNvSpPr txBox="1"/>
          <p:nvPr/>
        </p:nvSpPr>
        <p:spPr>
          <a:xfrm>
            <a:off x="3637565" y="1921016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Sit down for</a:t>
            </a:r>
            <a:r>
              <a:rPr lang="en" sz="1800">
                <a:solidFill>
                  <a:srgbClr val="CC0000"/>
                </a:solidFill>
              </a:rPr>
              <a:t>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60" name="Google Shape;260;p36"/>
          <p:cNvSpPr txBox="1"/>
          <p:nvPr/>
        </p:nvSpPr>
        <p:spPr>
          <a:xfrm>
            <a:off x="3637575" y="2571750"/>
            <a:ext cx="15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Aaron</a:t>
            </a:r>
            <a:endParaRPr sz="3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Moses and Aaron gathered all of the elders of the Israelites, who told them all that the Lord had said?</a:t>
            </a:r>
            <a:endParaRPr/>
          </a:p>
        </p:txBody>
      </p:sp>
      <p:sp>
        <p:nvSpPr>
          <p:cNvPr id="266" name="Google Shape;266;p37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67" name="Google Shape;267;p37"/>
          <p:cNvSpPr txBox="1"/>
          <p:nvPr/>
        </p:nvSpPr>
        <p:spPr>
          <a:xfrm>
            <a:off x="3637565" y="1921016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Sit down for:</a:t>
            </a:r>
            <a:endParaRPr sz="1800">
              <a:solidFill>
                <a:srgbClr val="CC0000"/>
              </a:solidFill>
            </a:endParaRPr>
          </a:p>
        </p:txBody>
      </p:sp>
      <p:sp>
        <p:nvSpPr>
          <p:cNvPr id="268" name="Google Shape;268;p37"/>
          <p:cNvSpPr txBox="1"/>
          <p:nvPr/>
        </p:nvSpPr>
        <p:spPr>
          <a:xfrm>
            <a:off x="3637575" y="2571750"/>
            <a:ext cx="159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Aaron</a:t>
            </a:r>
            <a:endParaRPr sz="3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Moses </a:t>
            </a:r>
            <a:r>
              <a:rPr lang="en"/>
              <a:t>perform the signs that the Lord had told him to show the people?</a:t>
            </a:r>
            <a:endParaRPr/>
          </a:p>
        </p:txBody>
      </p:sp>
      <p:sp>
        <p:nvSpPr>
          <p:cNvPr id="274" name="Google Shape;274;p38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descr="File:Thumb down icon.svg - Wikimedia Commons" id="275" name="Google Shape;27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276" name="Google Shape;27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Moses perform the signs that the Lord had told him to show the people?</a:t>
            </a:r>
            <a:endParaRPr/>
          </a:p>
        </p:txBody>
      </p:sp>
      <p:sp>
        <p:nvSpPr>
          <p:cNvPr id="282" name="Google Shape;282;p39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descr="File:Thumb up icon.svg - Wikimedia Commons" id="283" name="Google Shape;2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8329" y="1889278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people believe what Moses and Aaron were telling them?</a:t>
            </a:r>
            <a:endParaRPr/>
          </a:p>
        </p:txBody>
      </p:sp>
      <p:sp>
        <p:nvSpPr>
          <p:cNvPr id="289" name="Google Shape;289;p40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descr="File:Thumb down icon.svg - Wikimedia Commons" id="290" name="Google Shape;2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305" y="2086127"/>
            <a:ext cx="2401643" cy="2299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Thumb up icon.svg - Wikimedia Commons" id="291" name="Google Shape;2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960" y="2012303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the people believe what Moses and Aaron were telling them?</a:t>
            </a:r>
            <a:endParaRPr/>
          </a:p>
        </p:txBody>
      </p:sp>
      <p:sp>
        <p:nvSpPr>
          <p:cNvPr id="297" name="Google Shape;297;p41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descr="File:Thumb up icon.svg - Wikimedia Commons" id="298" name="Google Shape;29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4130" y="1993028"/>
            <a:ext cx="2401645" cy="2299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the people do when they heard that the Lord was concerned about them and had seen their misery?</a:t>
            </a:r>
            <a:endParaRPr/>
          </a:p>
        </p:txBody>
      </p:sp>
      <p:sp>
        <p:nvSpPr>
          <p:cNvPr id="304" name="Google Shape;304;p42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305" name="Google Shape;305;p42"/>
          <p:cNvSpPr txBox="1"/>
          <p:nvPr/>
        </p:nvSpPr>
        <p:spPr>
          <a:xfrm>
            <a:off x="2149544" y="1878611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Do the correct action!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306" name="Google Shape;30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575" y="2224000"/>
            <a:ext cx="1844740" cy="276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9540" y="2494811"/>
            <a:ext cx="3744442" cy="2496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0237" y="2571750"/>
            <a:ext cx="2945220" cy="1963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did the people do when they heard that the Lord was concerned about them and had seen their misery?</a:t>
            </a:r>
            <a:endParaRPr/>
          </a:p>
        </p:txBody>
      </p:sp>
      <p:sp>
        <p:nvSpPr>
          <p:cNvPr id="314" name="Google Shape;314;p43"/>
          <p:cNvSpPr txBox="1"/>
          <p:nvPr/>
        </p:nvSpPr>
        <p:spPr>
          <a:xfrm>
            <a:off x="7160744" y="3542161"/>
            <a:ext cx="1017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315" name="Google Shape;315;p43"/>
          <p:cNvSpPr txBox="1"/>
          <p:nvPr/>
        </p:nvSpPr>
        <p:spPr>
          <a:xfrm>
            <a:off x="2149544" y="1878611"/>
            <a:ext cx="29448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C0000"/>
                </a:solidFill>
              </a:rPr>
              <a:t>Do the correct action!</a:t>
            </a:r>
            <a:endParaRPr sz="1800">
              <a:solidFill>
                <a:srgbClr val="CC0000"/>
              </a:solidFill>
            </a:endParaRPr>
          </a:p>
        </p:txBody>
      </p:sp>
      <p:pic>
        <p:nvPicPr>
          <p:cNvPr id="316" name="Google Shape;31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9540" y="2494811"/>
            <a:ext cx="3744442" cy="249629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3"/>
          <p:cNvSpPr txBox="1"/>
          <p:nvPr/>
        </p:nvSpPr>
        <p:spPr>
          <a:xfrm>
            <a:off x="6206518" y="2444685"/>
            <a:ext cx="2748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They bowed down and worshipped.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