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633088a3186f60f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633088a3186f60f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633088a3186f60f5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633088a3186f60f5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17d3e5954910239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17d3e5954910239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5a9a6c21697e00b4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5a9a6c21697e00b4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5b50c03862e2ce4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5b50c03862e2ce4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5b50c03862e2ce4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5b50c03862e2ce4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5004447c6b4088bc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5004447c6b4088bc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5004447c6b4088bc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5004447c6b4088bc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408b80e83b467bf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408b80e83b467bf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408b80e83b467bf5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408b80e83b467bf5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417074a34cf10b1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417074a34cf10b1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417074a34cf10b16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417074a34cf10b16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692b6a5d1c4ef718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692b6a5d1c4ef718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692b6a5d1c4ef718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692b6a5d1c4ef718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250ae6d2597e8301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250ae6d2597e8301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2809954f58c07151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2809954f58c07151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2809954f58c07151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2809954f58c07151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2809954f58c0715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2809954f58c0715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2809954f58c07151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2809954f58c07151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2809954f58c07151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2809954f58c07151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c27998f127cc96f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c27998f127cc96f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c27998f127cc96f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c27998f127cc96f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49f09eeb14670c31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49f09eeb14670c31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49f09eeb14670c3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49f09eeb14670c3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49f09eeb14670c31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49f09eeb14670c3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49f09eeb14670c31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49f09eeb14670c3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1d8498315919f7b5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1d8498315919f7b5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1d8498315919f7b5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1d8498315919f7b5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1d8498315919f7b5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1d8498315919f7b5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1d8498315919f7b5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1d8498315919f7b5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5b948a3465de65b9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5b948a3465de65b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9.jp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7.jpg"/><Relationship Id="rId4" Type="http://schemas.openxmlformats.org/officeDocument/2006/relationships/image" Target="../media/image2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4.jp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6.jpg"/><Relationship Id="rId4"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0.jpg"/><Relationship Id="rId4" Type="http://schemas.openxmlformats.org/officeDocument/2006/relationships/image" Target="../media/image1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5.png"/><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5.png"/><Relationship Id="rId4" Type="http://schemas.openxmlformats.org/officeDocument/2006/relationships/image" Target="../media/image1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1.jpg"/><Relationship Id="rId4" Type="http://schemas.openxmlformats.org/officeDocument/2006/relationships/image" Target="../media/image22.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2.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5.png"/><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24.jpg"/><Relationship Id="rId4" Type="http://schemas.openxmlformats.org/officeDocument/2006/relationships/image" Target="../media/image20.jpg"/><Relationship Id="rId5" Type="http://schemas.openxmlformats.org/officeDocument/2006/relationships/image" Target="../media/image23.jpg"/><Relationship Id="rId6" Type="http://schemas.openxmlformats.org/officeDocument/2006/relationships/image" Target="../media/image16.jpg"/><Relationship Id="rId7" Type="http://schemas.openxmlformats.org/officeDocument/2006/relationships/image" Target="../media/image19.jpg"/><Relationship Id="rId8" Type="http://schemas.openxmlformats.org/officeDocument/2006/relationships/image" Target="../media/image18.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24.jpg"/><Relationship Id="rId4" Type="http://schemas.openxmlformats.org/officeDocument/2006/relationships/image" Target="../media/image20.jpg"/><Relationship Id="rId5" Type="http://schemas.openxmlformats.org/officeDocument/2006/relationships/image" Target="../media/image2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Exodus Dig Site 3</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While Moses was living in Midian, the king of Egypt died. The Israelites were still in slavery and crying out for help. God heard their groaning and remembered his covenant with Abraham, Isaac, and Jacob. God was concerned for his people. So</a:t>
            </a:r>
            <a:endParaRPr sz="3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What animal was Moses taking care of for his father-in-law?</a:t>
            </a:r>
            <a:endParaRPr sz="3000"/>
          </a:p>
        </p:txBody>
      </p:sp>
      <p:pic>
        <p:nvPicPr>
          <p:cNvPr id="65" name="Google Shape;65;p15"/>
          <p:cNvPicPr preferRelativeResize="0"/>
          <p:nvPr/>
        </p:nvPicPr>
        <p:blipFill>
          <a:blip r:embed="rId3">
            <a:alphaModFix/>
          </a:blip>
          <a:stretch>
            <a:fillRect/>
          </a:stretch>
        </p:blipFill>
        <p:spPr>
          <a:xfrm>
            <a:off x="503203" y="2179586"/>
            <a:ext cx="3326775" cy="2217850"/>
          </a:xfrm>
          <a:prstGeom prst="rect">
            <a:avLst/>
          </a:prstGeom>
          <a:noFill/>
          <a:ln>
            <a:noFill/>
          </a:ln>
        </p:spPr>
      </p:pic>
      <p:pic>
        <p:nvPicPr>
          <p:cNvPr id="66" name="Google Shape;66;p15"/>
          <p:cNvPicPr preferRelativeResize="0"/>
          <p:nvPr/>
        </p:nvPicPr>
        <p:blipFill>
          <a:blip r:embed="rId4">
            <a:alphaModFix/>
          </a:blip>
          <a:stretch>
            <a:fillRect/>
          </a:stretch>
        </p:blipFill>
        <p:spPr>
          <a:xfrm>
            <a:off x="5049400" y="2179575"/>
            <a:ext cx="3119298" cy="2340899"/>
          </a:xfrm>
          <a:prstGeom prst="rect">
            <a:avLst/>
          </a:prstGeom>
          <a:noFill/>
          <a:ln>
            <a:noFill/>
          </a:ln>
        </p:spPr>
      </p:pic>
      <p:sp>
        <p:nvSpPr>
          <p:cNvPr id="67" name="Google Shape;67;p15"/>
          <p:cNvSpPr txBox="1"/>
          <p:nvPr/>
        </p:nvSpPr>
        <p:spPr>
          <a:xfrm>
            <a:off x="503207" y="1482625"/>
            <a:ext cx="19680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CC0000"/>
                </a:solidFill>
              </a:rPr>
              <a:t>Say “moo” for:</a:t>
            </a:r>
            <a:endParaRPr sz="2000">
              <a:solidFill>
                <a:srgbClr val="CC0000"/>
              </a:solidFill>
            </a:endParaRPr>
          </a:p>
        </p:txBody>
      </p:sp>
      <p:sp>
        <p:nvSpPr>
          <p:cNvPr id="68" name="Google Shape;68;p15"/>
          <p:cNvSpPr txBox="1"/>
          <p:nvPr/>
        </p:nvSpPr>
        <p:spPr>
          <a:xfrm>
            <a:off x="5049407" y="1482625"/>
            <a:ext cx="19680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CC0000"/>
                </a:solidFill>
              </a:rPr>
              <a:t>Say “baa” for:</a:t>
            </a:r>
            <a:endParaRPr sz="2000">
              <a:solidFill>
                <a:srgbClr val="CC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6"/>
          <p:cNvSpPr/>
          <p:nvPr/>
        </p:nvSpPr>
        <p:spPr>
          <a:xfrm>
            <a:off x="4572000" y="1380076"/>
            <a:ext cx="4321500" cy="3469800"/>
          </a:xfrm>
          <a:prstGeom prst="roundRect">
            <a:avLst>
              <a:gd fmla="val 16667" name="adj"/>
            </a:avLst>
          </a:prstGeom>
          <a:solidFill>
            <a:srgbClr val="A2C4C9"/>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 name="Google Shape;74;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What animal was Moses taking care of for his father-in-law?</a:t>
            </a:r>
            <a:endParaRPr sz="3000"/>
          </a:p>
        </p:txBody>
      </p:sp>
      <p:pic>
        <p:nvPicPr>
          <p:cNvPr id="75" name="Google Shape;75;p16"/>
          <p:cNvPicPr preferRelativeResize="0"/>
          <p:nvPr/>
        </p:nvPicPr>
        <p:blipFill>
          <a:blip r:embed="rId3">
            <a:alphaModFix/>
          </a:blip>
          <a:stretch>
            <a:fillRect/>
          </a:stretch>
        </p:blipFill>
        <p:spPr>
          <a:xfrm>
            <a:off x="5049400" y="2179575"/>
            <a:ext cx="3119298" cy="2340899"/>
          </a:xfrm>
          <a:prstGeom prst="rect">
            <a:avLst/>
          </a:prstGeom>
          <a:noFill/>
          <a:ln>
            <a:noFill/>
          </a:ln>
        </p:spPr>
      </p:pic>
      <p:sp>
        <p:nvSpPr>
          <p:cNvPr id="76" name="Google Shape;76;p16"/>
          <p:cNvSpPr txBox="1"/>
          <p:nvPr/>
        </p:nvSpPr>
        <p:spPr>
          <a:xfrm>
            <a:off x="5049407" y="1482625"/>
            <a:ext cx="19680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CC0000"/>
                </a:solidFill>
              </a:rPr>
              <a:t>Say “baa” for:</a:t>
            </a:r>
            <a:endParaRPr sz="2000">
              <a:solidFill>
                <a:srgbClr val="CC0000"/>
              </a:solidFill>
            </a:endParaRPr>
          </a:p>
        </p:txBody>
      </p:sp>
      <p:sp>
        <p:nvSpPr>
          <p:cNvPr id="77" name="Google Shape;77;p16"/>
          <p:cNvSpPr txBox="1"/>
          <p:nvPr/>
        </p:nvSpPr>
        <p:spPr>
          <a:xfrm>
            <a:off x="609079" y="1879675"/>
            <a:ext cx="3723900" cy="164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t>Moses was tending the flock of his father-in-law, Jethro. “Flock” typically means a group of sheep</a:t>
            </a:r>
            <a:endParaRPr sz="24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Moses led the flock to the far side of the wilderness. He came to Horeb, called the mountain of God. What appeared to him there?</a:t>
            </a:r>
            <a:endParaRPr sz="3000"/>
          </a:p>
        </p:txBody>
      </p:sp>
      <p:sp>
        <p:nvSpPr>
          <p:cNvPr id="83" name="Google Shape;83;p17"/>
          <p:cNvSpPr txBox="1"/>
          <p:nvPr/>
        </p:nvSpPr>
        <p:spPr>
          <a:xfrm>
            <a:off x="568751" y="2079150"/>
            <a:ext cx="21954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CC0000"/>
                </a:solidFill>
              </a:rPr>
              <a:t>Sing “la la la” for:</a:t>
            </a:r>
            <a:endParaRPr sz="2000">
              <a:solidFill>
                <a:srgbClr val="CC0000"/>
              </a:solidFill>
            </a:endParaRPr>
          </a:p>
        </p:txBody>
      </p:sp>
      <p:sp>
        <p:nvSpPr>
          <p:cNvPr id="84" name="Google Shape;84;p17"/>
          <p:cNvSpPr txBox="1"/>
          <p:nvPr/>
        </p:nvSpPr>
        <p:spPr>
          <a:xfrm>
            <a:off x="5103376" y="2079150"/>
            <a:ext cx="19680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CC0000"/>
                </a:solidFill>
              </a:rPr>
              <a:t>Howl</a:t>
            </a:r>
            <a:r>
              <a:rPr lang="en" sz="2000">
                <a:solidFill>
                  <a:srgbClr val="CC0000"/>
                </a:solidFill>
              </a:rPr>
              <a:t> for:</a:t>
            </a:r>
            <a:endParaRPr sz="2000">
              <a:solidFill>
                <a:srgbClr val="CC0000"/>
              </a:solidFill>
            </a:endParaRPr>
          </a:p>
        </p:txBody>
      </p:sp>
      <p:pic>
        <p:nvPicPr>
          <p:cNvPr id="85" name="Google Shape;85;p17"/>
          <p:cNvPicPr preferRelativeResize="0"/>
          <p:nvPr/>
        </p:nvPicPr>
        <p:blipFill>
          <a:blip r:embed="rId3">
            <a:alphaModFix/>
          </a:blip>
          <a:stretch>
            <a:fillRect/>
          </a:stretch>
        </p:blipFill>
        <p:spPr>
          <a:xfrm>
            <a:off x="152400" y="2724150"/>
            <a:ext cx="3400432" cy="2266955"/>
          </a:xfrm>
          <a:prstGeom prst="rect">
            <a:avLst/>
          </a:prstGeom>
          <a:noFill/>
          <a:ln>
            <a:noFill/>
          </a:ln>
        </p:spPr>
      </p:pic>
      <p:pic>
        <p:nvPicPr>
          <p:cNvPr id="86" name="Google Shape;86;p17"/>
          <p:cNvPicPr preferRelativeResize="0"/>
          <p:nvPr/>
        </p:nvPicPr>
        <p:blipFill>
          <a:blip r:embed="rId4">
            <a:alphaModFix/>
          </a:blip>
          <a:stretch>
            <a:fillRect/>
          </a:stretch>
        </p:blipFill>
        <p:spPr>
          <a:xfrm>
            <a:off x="4449242" y="2724150"/>
            <a:ext cx="3422656" cy="226695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8"/>
          <p:cNvSpPr/>
          <p:nvPr/>
        </p:nvSpPr>
        <p:spPr>
          <a:xfrm>
            <a:off x="0" y="1962175"/>
            <a:ext cx="3781800" cy="3181200"/>
          </a:xfrm>
          <a:prstGeom prst="roundRect">
            <a:avLst>
              <a:gd fmla="val 16667" name="adj"/>
            </a:avLst>
          </a:prstGeom>
          <a:solidFill>
            <a:srgbClr val="A2C4C9"/>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2" name="Google Shape;92;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Moses led the flock to the far side of the wilderness. He came to Horeb, called the mountain of God. What appeared to him there?</a:t>
            </a:r>
            <a:endParaRPr sz="3000"/>
          </a:p>
        </p:txBody>
      </p:sp>
      <p:sp>
        <p:nvSpPr>
          <p:cNvPr id="93" name="Google Shape;93;p18"/>
          <p:cNvSpPr txBox="1"/>
          <p:nvPr/>
        </p:nvSpPr>
        <p:spPr>
          <a:xfrm>
            <a:off x="568751" y="2079150"/>
            <a:ext cx="21954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CC0000"/>
                </a:solidFill>
              </a:rPr>
              <a:t>Sing “la la la” for:</a:t>
            </a:r>
            <a:endParaRPr sz="2000">
              <a:solidFill>
                <a:srgbClr val="CC0000"/>
              </a:solidFill>
            </a:endParaRPr>
          </a:p>
        </p:txBody>
      </p:sp>
      <p:pic>
        <p:nvPicPr>
          <p:cNvPr id="94" name="Google Shape;94;p18"/>
          <p:cNvPicPr preferRelativeResize="0"/>
          <p:nvPr/>
        </p:nvPicPr>
        <p:blipFill>
          <a:blip r:embed="rId3">
            <a:alphaModFix/>
          </a:blip>
          <a:stretch>
            <a:fillRect/>
          </a:stretch>
        </p:blipFill>
        <p:spPr>
          <a:xfrm>
            <a:off x="152400" y="2724150"/>
            <a:ext cx="3400432" cy="2266955"/>
          </a:xfrm>
          <a:prstGeom prst="rect">
            <a:avLst/>
          </a:prstGeom>
          <a:noFill/>
          <a:ln>
            <a:noFill/>
          </a:ln>
        </p:spPr>
      </p:pic>
      <p:sp>
        <p:nvSpPr>
          <p:cNvPr id="95" name="Google Shape;95;p18"/>
          <p:cNvSpPr txBox="1"/>
          <p:nvPr/>
        </p:nvSpPr>
        <p:spPr>
          <a:xfrm>
            <a:off x="4217336" y="2307577"/>
            <a:ext cx="3723900" cy="915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t>An angel appeared to Moses</a:t>
            </a:r>
            <a:endParaRPr sz="24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The angel appeared within what?</a:t>
            </a:r>
            <a:endParaRPr sz="3000"/>
          </a:p>
        </p:txBody>
      </p:sp>
      <p:sp>
        <p:nvSpPr>
          <p:cNvPr id="101" name="Google Shape;101;p19"/>
          <p:cNvSpPr txBox="1"/>
          <p:nvPr/>
        </p:nvSpPr>
        <p:spPr>
          <a:xfrm>
            <a:off x="591881" y="1323275"/>
            <a:ext cx="21954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CC0000"/>
                </a:solidFill>
              </a:rPr>
              <a:t>Toe touches for a frozen waterfall</a:t>
            </a:r>
            <a:endParaRPr sz="2000">
              <a:solidFill>
                <a:srgbClr val="CC0000"/>
              </a:solidFill>
            </a:endParaRPr>
          </a:p>
        </p:txBody>
      </p:sp>
      <p:sp>
        <p:nvSpPr>
          <p:cNvPr id="102" name="Google Shape;102;p19"/>
          <p:cNvSpPr txBox="1"/>
          <p:nvPr/>
        </p:nvSpPr>
        <p:spPr>
          <a:xfrm>
            <a:off x="5076401" y="1169375"/>
            <a:ext cx="23175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CC0000"/>
                </a:solidFill>
              </a:rPr>
              <a:t>Jumping jacks</a:t>
            </a:r>
            <a:r>
              <a:rPr lang="en" sz="2000">
                <a:solidFill>
                  <a:srgbClr val="CC0000"/>
                </a:solidFill>
              </a:rPr>
              <a:t> for a burning bush</a:t>
            </a:r>
            <a:endParaRPr sz="2000">
              <a:solidFill>
                <a:srgbClr val="CC0000"/>
              </a:solidFill>
            </a:endParaRPr>
          </a:p>
        </p:txBody>
      </p:sp>
      <p:pic>
        <p:nvPicPr>
          <p:cNvPr id="103" name="Google Shape;103;p19"/>
          <p:cNvPicPr preferRelativeResize="0"/>
          <p:nvPr/>
        </p:nvPicPr>
        <p:blipFill>
          <a:blip r:embed="rId3">
            <a:alphaModFix/>
          </a:blip>
          <a:stretch>
            <a:fillRect/>
          </a:stretch>
        </p:blipFill>
        <p:spPr>
          <a:xfrm>
            <a:off x="4443116" y="2230388"/>
            <a:ext cx="4199748" cy="2325101"/>
          </a:xfrm>
          <a:prstGeom prst="rect">
            <a:avLst/>
          </a:prstGeom>
          <a:noFill/>
          <a:ln>
            <a:noFill/>
          </a:ln>
        </p:spPr>
      </p:pic>
      <p:pic>
        <p:nvPicPr>
          <p:cNvPr id="104" name="Google Shape;104;p19"/>
          <p:cNvPicPr preferRelativeResize="0"/>
          <p:nvPr/>
        </p:nvPicPr>
        <p:blipFill>
          <a:blip r:embed="rId4">
            <a:alphaModFix/>
          </a:blip>
          <a:stretch>
            <a:fillRect/>
          </a:stretch>
        </p:blipFill>
        <p:spPr>
          <a:xfrm>
            <a:off x="784563" y="2123675"/>
            <a:ext cx="1810015" cy="271502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0"/>
          <p:cNvSpPr/>
          <p:nvPr/>
        </p:nvSpPr>
        <p:spPr>
          <a:xfrm>
            <a:off x="4232775" y="1169375"/>
            <a:ext cx="4653000" cy="3572400"/>
          </a:xfrm>
          <a:prstGeom prst="roundRect">
            <a:avLst>
              <a:gd fmla="val 16667" name="adj"/>
            </a:avLst>
          </a:prstGeom>
          <a:solidFill>
            <a:srgbClr val="A2C4C9"/>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0" name="Google Shape;110;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The angel appeared within what?</a:t>
            </a:r>
            <a:endParaRPr sz="3000"/>
          </a:p>
        </p:txBody>
      </p:sp>
      <p:sp>
        <p:nvSpPr>
          <p:cNvPr id="111" name="Google Shape;111;p20"/>
          <p:cNvSpPr txBox="1"/>
          <p:nvPr/>
        </p:nvSpPr>
        <p:spPr>
          <a:xfrm>
            <a:off x="5076401" y="1169375"/>
            <a:ext cx="23175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CC0000"/>
                </a:solidFill>
              </a:rPr>
              <a:t>Jumping jacks for a burning bush</a:t>
            </a:r>
            <a:endParaRPr sz="2000">
              <a:solidFill>
                <a:srgbClr val="CC0000"/>
              </a:solidFill>
            </a:endParaRPr>
          </a:p>
        </p:txBody>
      </p:sp>
      <p:pic>
        <p:nvPicPr>
          <p:cNvPr id="112" name="Google Shape;112;p20"/>
          <p:cNvPicPr preferRelativeResize="0"/>
          <p:nvPr/>
        </p:nvPicPr>
        <p:blipFill>
          <a:blip r:embed="rId3">
            <a:alphaModFix/>
          </a:blip>
          <a:stretch>
            <a:fillRect/>
          </a:stretch>
        </p:blipFill>
        <p:spPr>
          <a:xfrm>
            <a:off x="4443116" y="2230388"/>
            <a:ext cx="4199748" cy="2325101"/>
          </a:xfrm>
          <a:prstGeom prst="rect">
            <a:avLst/>
          </a:prstGeom>
          <a:noFill/>
          <a:ln>
            <a:noFill/>
          </a:ln>
        </p:spPr>
      </p:pic>
      <p:sp>
        <p:nvSpPr>
          <p:cNvPr id="113" name="Google Shape;113;p20"/>
          <p:cNvSpPr txBox="1"/>
          <p:nvPr/>
        </p:nvSpPr>
        <p:spPr>
          <a:xfrm>
            <a:off x="420186" y="1879675"/>
            <a:ext cx="3723900" cy="128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t>Moses saw that although the bush was on fire it did not burn up.</a:t>
            </a:r>
            <a:endParaRPr sz="24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God spoke to Moses from within the bush. What did God tell Moses to take off?</a:t>
            </a:r>
            <a:endParaRPr sz="3000"/>
          </a:p>
        </p:txBody>
      </p:sp>
      <p:sp>
        <p:nvSpPr>
          <p:cNvPr id="119" name="Google Shape;119;p21"/>
          <p:cNvSpPr txBox="1"/>
          <p:nvPr/>
        </p:nvSpPr>
        <p:spPr>
          <a:xfrm>
            <a:off x="630422" y="1566150"/>
            <a:ext cx="3178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CC0000"/>
                </a:solidFill>
              </a:rPr>
              <a:t>Touch your toes for:</a:t>
            </a:r>
            <a:endParaRPr sz="2000">
              <a:solidFill>
                <a:srgbClr val="CC0000"/>
              </a:solidFill>
            </a:endParaRPr>
          </a:p>
        </p:txBody>
      </p:sp>
      <p:sp>
        <p:nvSpPr>
          <p:cNvPr id="120" name="Google Shape;120;p21"/>
          <p:cNvSpPr txBox="1"/>
          <p:nvPr/>
        </p:nvSpPr>
        <p:spPr>
          <a:xfrm>
            <a:off x="5138081" y="1566145"/>
            <a:ext cx="23175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CC0000"/>
                </a:solidFill>
              </a:rPr>
              <a:t>Pat your head for:</a:t>
            </a:r>
            <a:endParaRPr sz="2000">
              <a:solidFill>
                <a:srgbClr val="CC0000"/>
              </a:solidFill>
            </a:endParaRPr>
          </a:p>
        </p:txBody>
      </p:sp>
      <p:pic>
        <p:nvPicPr>
          <p:cNvPr id="121" name="Google Shape;121;p21"/>
          <p:cNvPicPr preferRelativeResize="0"/>
          <p:nvPr/>
        </p:nvPicPr>
        <p:blipFill>
          <a:blip r:embed="rId3">
            <a:alphaModFix/>
          </a:blip>
          <a:stretch>
            <a:fillRect/>
          </a:stretch>
        </p:blipFill>
        <p:spPr>
          <a:xfrm>
            <a:off x="938949" y="2038550"/>
            <a:ext cx="2007451" cy="2952547"/>
          </a:xfrm>
          <a:prstGeom prst="rect">
            <a:avLst/>
          </a:prstGeom>
          <a:noFill/>
          <a:ln>
            <a:noFill/>
          </a:ln>
        </p:spPr>
      </p:pic>
      <p:pic>
        <p:nvPicPr>
          <p:cNvPr id="122" name="Google Shape;122;p21"/>
          <p:cNvPicPr preferRelativeResize="0"/>
          <p:nvPr/>
        </p:nvPicPr>
        <p:blipFill>
          <a:blip r:embed="rId4">
            <a:alphaModFix/>
          </a:blip>
          <a:stretch>
            <a:fillRect/>
          </a:stretch>
        </p:blipFill>
        <p:spPr>
          <a:xfrm>
            <a:off x="5138081" y="2160426"/>
            <a:ext cx="2374453" cy="247216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2"/>
          <p:cNvSpPr/>
          <p:nvPr/>
        </p:nvSpPr>
        <p:spPr>
          <a:xfrm>
            <a:off x="566675" y="1493200"/>
            <a:ext cx="2582700" cy="3572400"/>
          </a:xfrm>
          <a:prstGeom prst="roundRect">
            <a:avLst>
              <a:gd fmla="val 16667" name="adj"/>
            </a:avLst>
          </a:prstGeom>
          <a:solidFill>
            <a:srgbClr val="A2C4C9"/>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8" name="Google Shape;128;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God spoke to Moses from within the bush. What did God tell Moses to take off?</a:t>
            </a:r>
            <a:endParaRPr sz="3000"/>
          </a:p>
        </p:txBody>
      </p:sp>
      <p:sp>
        <p:nvSpPr>
          <p:cNvPr id="129" name="Google Shape;129;p22"/>
          <p:cNvSpPr txBox="1"/>
          <p:nvPr/>
        </p:nvSpPr>
        <p:spPr>
          <a:xfrm>
            <a:off x="630422" y="1566150"/>
            <a:ext cx="3178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CC0000"/>
                </a:solidFill>
              </a:rPr>
              <a:t>Touch your toes for:</a:t>
            </a:r>
            <a:endParaRPr sz="2000">
              <a:solidFill>
                <a:srgbClr val="CC0000"/>
              </a:solidFill>
            </a:endParaRPr>
          </a:p>
        </p:txBody>
      </p:sp>
      <p:pic>
        <p:nvPicPr>
          <p:cNvPr id="130" name="Google Shape;130;p22"/>
          <p:cNvPicPr preferRelativeResize="0"/>
          <p:nvPr/>
        </p:nvPicPr>
        <p:blipFill>
          <a:blip r:embed="rId3">
            <a:alphaModFix/>
          </a:blip>
          <a:stretch>
            <a:fillRect/>
          </a:stretch>
        </p:blipFill>
        <p:spPr>
          <a:xfrm>
            <a:off x="938949" y="2038550"/>
            <a:ext cx="2007451" cy="2952547"/>
          </a:xfrm>
          <a:prstGeom prst="rect">
            <a:avLst/>
          </a:prstGeom>
          <a:noFill/>
          <a:ln>
            <a:noFill/>
          </a:ln>
        </p:spPr>
      </p:pic>
      <p:sp>
        <p:nvSpPr>
          <p:cNvPr id="131" name="Google Shape;131;p22"/>
          <p:cNvSpPr txBox="1"/>
          <p:nvPr/>
        </p:nvSpPr>
        <p:spPr>
          <a:xfrm>
            <a:off x="4244320" y="2038550"/>
            <a:ext cx="3723900" cy="2012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t>God said, “Do not come any closer. Take off your sandals, for the place where you are standing is holy ground.”</a:t>
            </a:r>
            <a:endParaRPr sz="24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The Lord said, “I have indeed seen the misery of my people in _____.”</a:t>
            </a:r>
            <a:endParaRPr sz="3000"/>
          </a:p>
        </p:txBody>
      </p:sp>
      <p:sp>
        <p:nvSpPr>
          <p:cNvPr id="137" name="Google Shape;137;p23"/>
          <p:cNvSpPr txBox="1"/>
          <p:nvPr/>
        </p:nvSpPr>
        <p:spPr>
          <a:xfrm>
            <a:off x="4096046" y="1017725"/>
            <a:ext cx="1829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CC0000"/>
                </a:solidFill>
              </a:rPr>
              <a:t>(Shout it out)</a:t>
            </a:r>
            <a:endParaRPr sz="2000">
              <a:solidFill>
                <a:srgbClr val="CC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The Lord said, “I have indeed seen the misery of my people in _____.”</a:t>
            </a:r>
            <a:endParaRPr sz="3000"/>
          </a:p>
        </p:txBody>
      </p:sp>
      <p:pic>
        <p:nvPicPr>
          <p:cNvPr id="143" name="Google Shape;143;p24"/>
          <p:cNvPicPr preferRelativeResize="0"/>
          <p:nvPr/>
        </p:nvPicPr>
        <p:blipFill>
          <a:blip r:embed="rId3">
            <a:alphaModFix/>
          </a:blip>
          <a:stretch>
            <a:fillRect/>
          </a:stretch>
        </p:blipFill>
        <p:spPr>
          <a:xfrm>
            <a:off x="3098800" y="2211150"/>
            <a:ext cx="1886880" cy="1886880"/>
          </a:xfrm>
          <a:prstGeom prst="rect">
            <a:avLst/>
          </a:prstGeom>
          <a:noFill/>
          <a:ln>
            <a:noFill/>
          </a:ln>
        </p:spPr>
      </p:pic>
      <p:sp>
        <p:nvSpPr>
          <p:cNvPr id="144" name="Google Shape;144;p24"/>
          <p:cNvSpPr txBox="1"/>
          <p:nvPr/>
        </p:nvSpPr>
        <p:spPr>
          <a:xfrm>
            <a:off x="4096046" y="1017725"/>
            <a:ext cx="1829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CC0000"/>
                </a:solidFill>
              </a:rPr>
              <a:t>(Shout it out)</a:t>
            </a:r>
            <a:endParaRPr sz="2000">
              <a:solidFill>
                <a:srgbClr val="CC0000"/>
              </a:solidFill>
            </a:endParaRPr>
          </a:p>
        </p:txBody>
      </p:sp>
      <p:sp>
        <p:nvSpPr>
          <p:cNvPr id="145" name="Google Shape;145;p24"/>
          <p:cNvSpPr txBox="1"/>
          <p:nvPr/>
        </p:nvSpPr>
        <p:spPr>
          <a:xfrm>
            <a:off x="2671760" y="1017725"/>
            <a:ext cx="1164000" cy="52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rgbClr val="CC0000"/>
                </a:solidFill>
              </a:rPr>
              <a:t>EGYPT</a:t>
            </a:r>
            <a:endParaRPr sz="2200">
              <a:solidFill>
                <a:srgbClr val="CC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“I have heard them _____  ___ because of their slave drivers.</a:t>
            </a:r>
            <a:r>
              <a:rPr lang="en" sz="3000"/>
              <a:t>”</a:t>
            </a:r>
            <a:endParaRPr sz="3000"/>
          </a:p>
        </p:txBody>
      </p:sp>
      <p:sp>
        <p:nvSpPr>
          <p:cNvPr id="151" name="Google Shape;151;p25"/>
          <p:cNvSpPr txBox="1"/>
          <p:nvPr/>
        </p:nvSpPr>
        <p:spPr>
          <a:xfrm>
            <a:off x="4096046" y="1017725"/>
            <a:ext cx="1829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CC0000"/>
                </a:solidFill>
              </a:rPr>
              <a:t>(Shout it out)</a:t>
            </a:r>
            <a:endParaRPr sz="2000">
              <a:solidFill>
                <a:srgbClr val="CC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“I have heard them ______  ___ because of their slave drivers</a:t>
            </a:r>
            <a:endParaRPr sz="3000"/>
          </a:p>
        </p:txBody>
      </p:sp>
      <p:sp>
        <p:nvSpPr>
          <p:cNvPr id="157" name="Google Shape;157;p26"/>
          <p:cNvSpPr txBox="1"/>
          <p:nvPr/>
        </p:nvSpPr>
        <p:spPr>
          <a:xfrm>
            <a:off x="4096046" y="1017725"/>
            <a:ext cx="1829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CC0000"/>
                </a:solidFill>
              </a:rPr>
              <a:t>(Shout it out)</a:t>
            </a:r>
            <a:endParaRPr sz="2000">
              <a:solidFill>
                <a:srgbClr val="CC0000"/>
              </a:solidFill>
            </a:endParaRPr>
          </a:p>
        </p:txBody>
      </p:sp>
      <p:sp>
        <p:nvSpPr>
          <p:cNvPr id="158" name="Google Shape;158;p26"/>
          <p:cNvSpPr txBox="1"/>
          <p:nvPr/>
        </p:nvSpPr>
        <p:spPr>
          <a:xfrm>
            <a:off x="3731875" y="469625"/>
            <a:ext cx="2301300" cy="52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rgbClr val="CC0000"/>
                </a:solidFill>
              </a:rPr>
              <a:t>CRYING    OUT</a:t>
            </a:r>
            <a:endParaRPr sz="2200">
              <a:solidFill>
                <a:srgbClr val="CC0000"/>
              </a:solidFill>
            </a:endParaRPr>
          </a:p>
        </p:txBody>
      </p:sp>
      <p:pic>
        <p:nvPicPr>
          <p:cNvPr id="159" name="Google Shape;159;p26"/>
          <p:cNvPicPr preferRelativeResize="0"/>
          <p:nvPr/>
        </p:nvPicPr>
        <p:blipFill>
          <a:blip r:embed="rId3">
            <a:alphaModFix/>
          </a:blip>
          <a:stretch>
            <a:fillRect/>
          </a:stretch>
        </p:blipFill>
        <p:spPr>
          <a:xfrm>
            <a:off x="311698" y="1537025"/>
            <a:ext cx="4986330" cy="3328375"/>
          </a:xfrm>
          <a:prstGeom prst="rect">
            <a:avLst/>
          </a:prstGeom>
          <a:noFill/>
          <a:ln>
            <a:noFill/>
          </a:ln>
        </p:spPr>
      </p:pic>
      <p:sp>
        <p:nvSpPr>
          <p:cNvPr id="160" name="Google Shape;160;p26"/>
          <p:cNvSpPr txBox="1"/>
          <p:nvPr>
            <p:ph type="title"/>
          </p:nvPr>
        </p:nvSpPr>
        <p:spPr>
          <a:xfrm>
            <a:off x="5381550" y="1603575"/>
            <a:ext cx="3700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and I am concerned about their suffering.”</a:t>
            </a:r>
            <a:endParaRPr sz="3000"/>
          </a:p>
        </p:txBody>
      </p:sp>
      <p:sp>
        <p:nvSpPr>
          <p:cNvPr id="161" name="Google Shape;161;p26"/>
          <p:cNvSpPr txBox="1"/>
          <p:nvPr/>
        </p:nvSpPr>
        <p:spPr>
          <a:xfrm>
            <a:off x="5697930" y="3540925"/>
            <a:ext cx="29025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CC0000"/>
                </a:solidFill>
              </a:rPr>
              <a:t>(Exodus 3:7 - memory verse from dig site 1)</a:t>
            </a:r>
            <a:endParaRPr sz="2000">
              <a:solidFill>
                <a:srgbClr val="CC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The Lord also said he had come to rescue them and bring them out of Egypt to a spacious land flowing with </a:t>
            </a:r>
            <a:endParaRPr sz="3000"/>
          </a:p>
        </p:txBody>
      </p:sp>
      <p:sp>
        <p:nvSpPr>
          <p:cNvPr id="167" name="Google Shape;167;p27"/>
          <p:cNvSpPr txBox="1"/>
          <p:nvPr/>
        </p:nvSpPr>
        <p:spPr>
          <a:xfrm>
            <a:off x="981227" y="4207106"/>
            <a:ext cx="1829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CC0000"/>
                </a:solidFill>
              </a:rPr>
              <a:t>(Shout it out)</a:t>
            </a:r>
            <a:endParaRPr sz="2000">
              <a:solidFill>
                <a:srgbClr val="CC0000"/>
              </a:solidFill>
            </a:endParaRPr>
          </a:p>
        </p:txBody>
      </p:sp>
      <p:pic>
        <p:nvPicPr>
          <p:cNvPr id="168" name="Google Shape;168;p27"/>
          <p:cNvPicPr preferRelativeResize="0"/>
          <p:nvPr/>
        </p:nvPicPr>
        <p:blipFill>
          <a:blip r:embed="rId3">
            <a:alphaModFix/>
          </a:blip>
          <a:stretch>
            <a:fillRect/>
          </a:stretch>
        </p:blipFill>
        <p:spPr>
          <a:xfrm>
            <a:off x="1108486" y="2060836"/>
            <a:ext cx="1389550" cy="2084295"/>
          </a:xfrm>
          <a:prstGeom prst="rect">
            <a:avLst/>
          </a:prstGeom>
          <a:noFill/>
          <a:ln>
            <a:noFill/>
          </a:ln>
        </p:spPr>
      </p:pic>
      <p:pic>
        <p:nvPicPr>
          <p:cNvPr id="169" name="Google Shape;169;p27"/>
          <p:cNvPicPr preferRelativeResize="0"/>
          <p:nvPr/>
        </p:nvPicPr>
        <p:blipFill>
          <a:blip r:embed="rId4">
            <a:alphaModFix/>
          </a:blip>
          <a:stretch>
            <a:fillRect/>
          </a:stretch>
        </p:blipFill>
        <p:spPr>
          <a:xfrm>
            <a:off x="4885545" y="1944550"/>
            <a:ext cx="1696875" cy="2262555"/>
          </a:xfrm>
          <a:prstGeom prst="rect">
            <a:avLst/>
          </a:prstGeom>
          <a:noFill/>
          <a:ln>
            <a:noFill/>
          </a:ln>
        </p:spPr>
      </p:pic>
      <p:sp>
        <p:nvSpPr>
          <p:cNvPr id="170" name="Google Shape;170;p27"/>
          <p:cNvSpPr txBox="1"/>
          <p:nvPr>
            <p:ph type="title"/>
          </p:nvPr>
        </p:nvSpPr>
        <p:spPr>
          <a:xfrm>
            <a:off x="3211181" y="2816625"/>
            <a:ext cx="2001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 and</a:t>
            </a:r>
            <a:endParaRPr sz="30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500"/>
              <a:t>Moses said to God, “Who am I that I should go to Pharaoh and bring the Israelites out of Egypt?” God told Moses, “I will be with you.” He also said there would be a sign that it really was God who sent him. What was that sign?</a:t>
            </a:r>
            <a:endParaRPr sz="2500"/>
          </a:p>
        </p:txBody>
      </p:sp>
      <p:sp>
        <p:nvSpPr>
          <p:cNvPr id="176" name="Google Shape;176;p28"/>
          <p:cNvSpPr txBox="1"/>
          <p:nvPr/>
        </p:nvSpPr>
        <p:spPr>
          <a:xfrm>
            <a:off x="695950" y="2030625"/>
            <a:ext cx="21645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CC0000"/>
                </a:solidFill>
              </a:rPr>
              <a:t>One hand up for:</a:t>
            </a:r>
            <a:endParaRPr sz="2000">
              <a:solidFill>
                <a:srgbClr val="CC0000"/>
              </a:solidFill>
            </a:endParaRPr>
          </a:p>
        </p:txBody>
      </p:sp>
      <p:pic>
        <p:nvPicPr>
          <p:cNvPr id="177" name="Google Shape;177;p28"/>
          <p:cNvPicPr preferRelativeResize="0"/>
          <p:nvPr/>
        </p:nvPicPr>
        <p:blipFill>
          <a:blip r:embed="rId3">
            <a:alphaModFix/>
          </a:blip>
          <a:stretch>
            <a:fillRect/>
          </a:stretch>
        </p:blipFill>
        <p:spPr>
          <a:xfrm>
            <a:off x="5053869" y="2466873"/>
            <a:ext cx="2826931" cy="1884647"/>
          </a:xfrm>
          <a:prstGeom prst="rect">
            <a:avLst/>
          </a:prstGeom>
          <a:noFill/>
          <a:ln>
            <a:noFill/>
          </a:ln>
        </p:spPr>
      </p:pic>
      <p:pic>
        <p:nvPicPr>
          <p:cNvPr id="178" name="Google Shape;178;p28"/>
          <p:cNvPicPr preferRelativeResize="0"/>
          <p:nvPr/>
        </p:nvPicPr>
        <p:blipFill>
          <a:blip r:embed="rId4">
            <a:alphaModFix/>
          </a:blip>
          <a:stretch>
            <a:fillRect/>
          </a:stretch>
        </p:blipFill>
        <p:spPr>
          <a:xfrm>
            <a:off x="695950" y="2466888"/>
            <a:ext cx="2826926" cy="1884617"/>
          </a:xfrm>
          <a:prstGeom prst="rect">
            <a:avLst/>
          </a:prstGeom>
          <a:noFill/>
          <a:ln>
            <a:noFill/>
          </a:ln>
        </p:spPr>
      </p:pic>
      <p:sp>
        <p:nvSpPr>
          <p:cNvPr id="179" name="Google Shape;179;p28"/>
          <p:cNvSpPr txBox="1"/>
          <p:nvPr/>
        </p:nvSpPr>
        <p:spPr>
          <a:xfrm>
            <a:off x="5053875" y="2030625"/>
            <a:ext cx="2444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CC0000"/>
                </a:solidFill>
              </a:rPr>
              <a:t>Two</a:t>
            </a:r>
            <a:r>
              <a:rPr lang="en" sz="2000">
                <a:solidFill>
                  <a:srgbClr val="CC0000"/>
                </a:solidFill>
              </a:rPr>
              <a:t> hands up for:</a:t>
            </a:r>
            <a:endParaRPr sz="2000">
              <a:solidFill>
                <a:srgbClr val="CC0000"/>
              </a:solidFill>
            </a:endParaRPr>
          </a:p>
        </p:txBody>
      </p:sp>
      <p:sp>
        <p:nvSpPr>
          <p:cNvPr id="180" name="Google Shape;180;p28"/>
          <p:cNvSpPr txBox="1"/>
          <p:nvPr/>
        </p:nvSpPr>
        <p:spPr>
          <a:xfrm>
            <a:off x="223475" y="4230026"/>
            <a:ext cx="32994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CC0000"/>
                </a:solidFill>
              </a:rPr>
              <a:t>The people would drink from the river </a:t>
            </a:r>
            <a:endParaRPr sz="2000">
              <a:solidFill>
                <a:srgbClr val="CC0000"/>
              </a:solidFill>
            </a:endParaRPr>
          </a:p>
        </p:txBody>
      </p:sp>
      <p:sp>
        <p:nvSpPr>
          <p:cNvPr id="181" name="Google Shape;181;p28"/>
          <p:cNvSpPr txBox="1"/>
          <p:nvPr/>
        </p:nvSpPr>
        <p:spPr>
          <a:xfrm>
            <a:off x="4996051" y="4296150"/>
            <a:ext cx="36045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CC0000"/>
                </a:solidFill>
              </a:rPr>
              <a:t>The people would </a:t>
            </a:r>
            <a:r>
              <a:rPr lang="en" sz="2000">
                <a:solidFill>
                  <a:srgbClr val="CC0000"/>
                </a:solidFill>
              </a:rPr>
              <a:t>worship on the same mountain</a:t>
            </a:r>
            <a:r>
              <a:rPr lang="en" sz="2000">
                <a:solidFill>
                  <a:srgbClr val="CC0000"/>
                </a:solidFill>
              </a:rPr>
              <a:t> </a:t>
            </a:r>
            <a:endParaRPr sz="2000">
              <a:solidFill>
                <a:srgbClr val="CC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9"/>
          <p:cNvSpPr/>
          <p:nvPr/>
        </p:nvSpPr>
        <p:spPr>
          <a:xfrm>
            <a:off x="4891975" y="2077825"/>
            <a:ext cx="3708600" cy="2945100"/>
          </a:xfrm>
          <a:prstGeom prst="roundRect">
            <a:avLst>
              <a:gd fmla="val 16667" name="adj"/>
            </a:avLst>
          </a:prstGeom>
          <a:solidFill>
            <a:srgbClr val="A2C4C9"/>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7" name="Google Shape;187;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500"/>
              <a:t>Moses said to God, “Who am I that I should go to Pharaoh and bring the Israelites out of Egypt?” God told Moses, “I will be with you.” He also said there would be a sign that it really was God who sent him. What was that sign?</a:t>
            </a:r>
            <a:endParaRPr sz="2500"/>
          </a:p>
        </p:txBody>
      </p:sp>
      <p:pic>
        <p:nvPicPr>
          <p:cNvPr id="188" name="Google Shape;188;p29"/>
          <p:cNvPicPr preferRelativeResize="0"/>
          <p:nvPr/>
        </p:nvPicPr>
        <p:blipFill>
          <a:blip r:embed="rId3">
            <a:alphaModFix/>
          </a:blip>
          <a:stretch>
            <a:fillRect/>
          </a:stretch>
        </p:blipFill>
        <p:spPr>
          <a:xfrm>
            <a:off x="5053869" y="2466873"/>
            <a:ext cx="2826931" cy="1884647"/>
          </a:xfrm>
          <a:prstGeom prst="rect">
            <a:avLst/>
          </a:prstGeom>
          <a:noFill/>
          <a:ln>
            <a:noFill/>
          </a:ln>
        </p:spPr>
      </p:pic>
      <p:sp>
        <p:nvSpPr>
          <p:cNvPr id="189" name="Google Shape;189;p29"/>
          <p:cNvSpPr txBox="1"/>
          <p:nvPr/>
        </p:nvSpPr>
        <p:spPr>
          <a:xfrm>
            <a:off x="5053875" y="2030625"/>
            <a:ext cx="2444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CC0000"/>
                </a:solidFill>
              </a:rPr>
              <a:t>Two hands up for:</a:t>
            </a:r>
            <a:endParaRPr sz="2000">
              <a:solidFill>
                <a:srgbClr val="CC0000"/>
              </a:solidFill>
            </a:endParaRPr>
          </a:p>
        </p:txBody>
      </p:sp>
      <p:sp>
        <p:nvSpPr>
          <p:cNvPr id="190" name="Google Shape;190;p29"/>
          <p:cNvSpPr txBox="1"/>
          <p:nvPr/>
        </p:nvSpPr>
        <p:spPr>
          <a:xfrm>
            <a:off x="4996051" y="4296150"/>
            <a:ext cx="36045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CC0000"/>
                </a:solidFill>
              </a:rPr>
              <a:t>The people would worship on the same mountain </a:t>
            </a:r>
            <a:endParaRPr sz="2000">
              <a:solidFill>
                <a:srgbClr val="CC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God said to Moses I am who __  ___.”</a:t>
            </a:r>
            <a:endParaRPr sz="3000"/>
          </a:p>
        </p:txBody>
      </p:sp>
      <p:sp>
        <p:nvSpPr>
          <p:cNvPr id="196" name="Google Shape;196;p30"/>
          <p:cNvSpPr txBox="1"/>
          <p:nvPr/>
        </p:nvSpPr>
        <p:spPr>
          <a:xfrm>
            <a:off x="5013530" y="1017725"/>
            <a:ext cx="1829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CC0000"/>
                </a:solidFill>
              </a:rPr>
              <a:t>(Shout it out)</a:t>
            </a:r>
            <a:endParaRPr sz="2000">
              <a:solidFill>
                <a:srgbClr val="CC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God said to Moses I am who </a:t>
            </a:r>
            <a:r>
              <a:rPr lang="en" sz="3000"/>
              <a:t>__ </a:t>
            </a:r>
            <a:r>
              <a:rPr lang="en" sz="3000"/>
              <a:t>___</a:t>
            </a:r>
            <a:r>
              <a:rPr lang="en" sz="3000"/>
              <a:t>. </a:t>
            </a:r>
            <a:r>
              <a:rPr lang="en" sz="3000"/>
              <a:t>This is what you are to say to the Israelites: ‘__ ___ has sent me to you.’”</a:t>
            </a:r>
            <a:endParaRPr sz="3000"/>
          </a:p>
        </p:txBody>
      </p:sp>
      <p:sp>
        <p:nvSpPr>
          <p:cNvPr id="202" name="Google Shape;202;p31"/>
          <p:cNvSpPr txBox="1"/>
          <p:nvPr/>
        </p:nvSpPr>
        <p:spPr>
          <a:xfrm>
            <a:off x="5549372" y="1518872"/>
            <a:ext cx="1829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CC0000"/>
                </a:solidFill>
              </a:rPr>
              <a:t>(Shout it out)</a:t>
            </a:r>
            <a:endParaRPr sz="2000">
              <a:solidFill>
                <a:srgbClr val="CC0000"/>
              </a:solidFill>
            </a:endParaRPr>
          </a:p>
        </p:txBody>
      </p:sp>
      <p:sp>
        <p:nvSpPr>
          <p:cNvPr id="203" name="Google Shape;203;p31"/>
          <p:cNvSpPr txBox="1"/>
          <p:nvPr/>
        </p:nvSpPr>
        <p:spPr>
          <a:xfrm>
            <a:off x="5346074" y="469625"/>
            <a:ext cx="1261500" cy="52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rgbClr val="CC0000"/>
                </a:solidFill>
              </a:rPr>
              <a:t>I      AM</a:t>
            </a:r>
            <a:endParaRPr sz="2200">
              <a:solidFill>
                <a:srgbClr val="CC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God said to Moses I am who __ ___. This is what you are to say to the Israelites: ‘__ ___ has sent me to you.’”</a:t>
            </a:r>
            <a:endParaRPr sz="3000"/>
          </a:p>
        </p:txBody>
      </p:sp>
      <p:sp>
        <p:nvSpPr>
          <p:cNvPr id="209" name="Google Shape;209;p32"/>
          <p:cNvSpPr txBox="1"/>
          <p:nvPr/>
        </p:nvSpPr>
        <p:spPr>
          <a:xfrm>
            <a:off x="5549372" y="1518872"/>
            <a:ext cx="1829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CC0000"/>
                </a:solidFill>
              </a:rPr>
              <a:t>(Shout it out)</a:t>
            </a:r>
            <a:endParaRPr sz="2000">
              <a:solidFill>
                <a:srgbClr val="CC0000"/>
              </a:solidFill>
            </a:endParaRPr>
          </a:p>
        </p:txBody>
      </p:sp>
      <p:sp>
        <p:nvSpPr>
          <p:cNvPr id="210" name="Google Shape;210;p32"/>
          <p:cNvSpPr txBox="1"/>
          <p:nvPr/>
        </p:nvSpPr>
        <p:spPr>
          <a:xfrm>
            <a:off x="5346074" y="469625"/>
            <a:ext cx="1261500" cy="523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rgbClr val="CC0000"/>
                </a:solidFill>
              </a:rPr>
              <a:t>I      AM</a:t>
            </a:r>
            <a:endParaRPr sz="2200">
              <a:solidFill>
                <a:srgbClr val="CC0000"/>
              </a:solidFill>
            </a:endParaRPr>
          </a:p>
        </p:txBody>
      </p:sp>
      <p:sp>
        <p:nvSpPr>
          <p:cNvPr id="211" name="Google Shape;211;p32"/>
          <p:cNvSpPr txBox="1"/>
          <p:nvPr/>
        </p:nvSpPr>
        <p:spPr>
          <a:xfrm>
            <a:off x="5779887" y="1017725"/>
            <a:ext cx="1261500" cy="52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rgbClr val="CC0000"/>
                </a:solidFill>
              </a:rPr>
              <a:t>I      AM</a:t>
            </a:r>
            <a:endParaRPr sz="2200">
              <a:solidFill>
                <a:srgbClr val="CC0000"/>
              </a:solidFill>
            </a:endParaRPr>
          </a:p>
        </p:txBody>
      </p:sp>
      <p:sp>
        <p:nvSpPr>
          <p:cNvPr id="212" name="Google Shape;212;p32"/>
          <p:cNvSpPr txBox="1"/>
          <p:nvPr/>
        </p:nvSpPr>
        <p:spPr>
          <a:xfrm>
            <a:off x="5697930" y="3540925"/>
            <a:ext cx="29025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CC0000"/>
                </a:solidFill>
              </a:rPr>
              <a:t>(Exodus 3:14 - memory verse from this dig site)</a:t>
            </a:r>
            <a:endParaRPr sz="2000">
              <a:solidFill>
                <a:srgbClr val="CC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The Lord told Moses to get the elders of the Israelites together and tell them the Lord had seen all that was happening to them in Egypt and he had come to bring them out of their misery. Would the elders believe Moses?</a:t>
            </a:r>
            <a:endParaRPr sz="3000"/>
          </a:p>
        </p:txBody>
      </p:sp>
      <p:pic>
        <p:nvPicPr>
          <p:cNvPr descr="File:Thumb down icon.svg - Wikimedia Commons" id="218" name="Google Shape;218;p33"/>
          <p:cNvPicPr preferRelativeResize="0"/>
          <p:nvPr/>
        </p:nvPicPr>
        <p:blipFill>
          <a:blip r:embed="rId3">
            <a:alphaModFix/>
          </a:blip>
          <a:stretch>
            <a:fillRect/>
          </a:stretch>
        </p:blipFill>
        <p:spPr>
          <a:xfrm>
            <a:off x="2174625" y="2902805"/>
            <a:ext cx="2006300" cy="1906735"/>
          </a:xfrm>
          <a:prstGeom prst="rect">
            <a:avLst/>
          </a:prstGeom>
          <a:noFill/>
          <a:ln>
            <a:noFill/>
          </a:ln>
        </p:spPr>
      </p:pic>
      <p:pic>
        <p:nvPicPr>
          <p:cNvPr descr="File:Thumb up icon.svg - Wikimedia Commons" id="219" name="Google Shape;219;p33"/>
          <p:cNvPicPr preferRelativeResize="0"/>
          <p:nvPr/>
        </p:nvPicPr>
        <p:blipFill>
          <a:blip r:embed="rId4">
            <a:alphaModFix/>
          </a:blip>
          <a:stretch>
            <a:fillRect/>
          </a:stretch>
        </p:blipFill>
        <p:spPr>
          <a:xfrm>
            <a:off x="4180935" y="2841587"/>
            <a:ext cx="2006301" cy="1906733"/>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The Lord told Moses to get the elders of the Israelites together and tell them the Lord had seen all that was happening to them in Egypt and he had come to bring them out of their misery. Would the elders believe Moses?</a:t>
            </a:r>
            <a:endParaRPr sz="3000"/>
          </a:p>
        </p:txBody>
      </p:sp>
      <p:pic>
        <p:nvPicPr>
          <p:cNvPr descr="File:Thumb up icon.svg - Wikimedia Commons" id="225" name="Google Shape;225;p34"/>
          <p:cNvPicPr preferRelativeResize="0"/>
          <p:nvPr/>
        </p:nvPicPr>
        <p:blipFill>
          <a:blip r:embed="rId3">
            <a:alphaModFix/>
          </a:blip>
          <a:stretch>
            <a:fillRect/>
          </a:stretch>
        </p:blipFill>
        <p:spPr>
          <a:xfrm>
            <a:off x="3321275" y="2799182"/>
            <a:ext cx="2006301" cy="1906733"/>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Moses and the elders were supposed to go to the king of Egypt and say, “The Lord, the God of the Hebrews has met with us, let us take…”</a:t>
            </a:r>
            <a:endParaRPr sz="3000"/>
          </a:p>
        </p:txBody>
      </p:sp>
      <p:sp>
        <p:nvSpPr>
          <p:cNvPr id="231" name="Google Shape;231;p35"/>
          <p:cNvSpPr txBox="1"/>
          <p:nvPr/>
        </p:nvSpPr>
        <p:spPr>
          <a:xfrm>
            <a:off x="854012" y="2079150"/>
            <a:ext cx="18291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CC0000"/>
                </a:solidFill>
              </a:rPr>
              <a:t>Hold up 1 finger for a 1 day journey</a:t>
            </a:r>
            <a:endParaRPr sz="2000">
              <a:solidFill>
                <a:srgbClr val="CC0000"/>
              </a:solidFill>
            </a:endParaRPr>
          </a:p>
        </p:txBody>
      </p:sp>
      <p:sp>
        <p:nvSpPr>
          <p:cNvPr id="232" name="Google Shape;232;p35"/>
          <p:cNvSpPr txBox="1"/>
          <p:nvPr/>
        </p:nvSpPr>
        <p:spPr>
          <a:xfrm>
            <a:off x="5755741" y="2168075"/>
            <a:ext cx="18291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CC0000"/>
                </a:solidFill>
              </a:rPr>
              <a:t>Hold up 3 fingers for a 3 day journey</a:t>
            </a:r>
            <a:endParaRPr sz="2000">
              <a:solidFill>
                <a:srgbClr val="CC0000"/>
              </a:solidFill>
            </a:endParaRPr>
          </a:p>
        </p:txBody>
      </p:sp>
      <p:sp>
        <p:nvSpPr>
          <p:cNvPr id="233" name="Google Shape;233;p35"/>
          <p:cNvSpPr txBox="1"/>
          <p:nvPr/>
        </p:nvSpPr>
        <p:spPr>
          <a:xfrm>
            <a:off x="3136414" y="2079146"/>
            <a:ext cx="18291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CC0000"/>
                </a:solidFill>
              </a:rPr>
              <a:t>Hold up 2 fingers for a 2 day journey</a:t>
            </a:r>
            <a:endParaRPr sz="2000">
              <a:solidFill>
                <a:srgbClr val="CC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Moses and the elders were supposed to go to the king of Egypt and say, “The Lord, the God of the Hebrews has met with us, let us take a </a:t>
            </a:r>
            <a:r>
              <a:rPr lang="en" sz="3000">
                <a:solidFill>
                  <a:srgbClr val="FF0000"/>
                </a:solidFill>
              </a:rPr>
              <a:t>3 day journey into the wilderness to offer sacrifices to the Lord.</a:t>
            </a:r>
            <a:r>
              <a:rPr lang="en" sz="3000"/>
              <a:t>”</a:t>
            </a:r>
            <a:endParaRPr sz="30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The Lord told Moses the king of Egypt would let them go or would not let them go (right away)?</a:t>
            </a:r>
            <a:endParaRPr sz="3000"/>
          </a:p>
        </p:txBody>
      </p:sp>
      <p:pic>
        <p:nvPicPr>
          <p:cNvPr descr="File:Thumb down icon.svg - Wikimedia Commons" id="244" name="Google Shape;244;p37"/>
          <p:cNvPicPr preferRelativeResize="0"/>
          <p:nvPr/>
        </p:nvPicPr>
        <p:blipFill>
          <a:blip r:embed="rId3">
            <a:alphaModFix/>
          </a:blip>
          <a:stretch>
            <a:fillRect/>
          </a:stretch>
        </p:blipFill>
        <p:spPr>
          <a:xfrm>
            <a:off x="1985305" y="2086127"/>
            <a:ext cx="2401643" cy="2299376"/>
          </a:xfrm>
          <a:prstGeom prst="rect">
            <a:avLst/>
          </a:prstGeom>
          <a:noFill/>
          <a:ln>
            <a:noFill/>
          </a:ln>
        </p:spPr>
      </p:pic>
      <p:pic>
        <p:nvPicPr>
          <p:cNvPr descr="File:Thumb up icon.svg - Wikimedia Commons" id="245" name="Google Shape;245;p37"/>
          <p:cNvPicPr preferRelativeResize="0"/>
          <p:nvPr/>
        </p:nvPicPr>
        <p:blipFill>
          <a:blip r:embed="rId4">
            <a:alphaModFix/>
          </a:blip>
          <a:stretch>
            <a:fillRect/>
          </a:stretch>
        </p:blipFill>
        <p:spPr>
          <a:xfrm>
            <a:off x="4386960" y="2012303"/>
            <a:ext cx="2401645" cy="2299373"/>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3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The Lord told Moses the king of Egypt would let them go or would not let them go (</a:t>
            </a:r>
            <a:r>
              <a:rPr lang="en" sz="3000"/>
              <a:t>right away)</a:t>
            </a:r>
            <a:r>
              <a:rPr lang="en" sz="3000"/>
              <a:t>?</a:t>
            </a:r>
            <a:endParaRPr sz="3000"/>
          </a:p>
        </p:txBody>
      </p:sp>
      <p:pic>
        <p:nvPicPr>
          <p:cNvPr descr="File:Thumb down icon.svg - Wikimedia Commons" id="251" name="Google Shape;251;p38"/>
          <p:cNvPicPr preferRelativeResize="0"/>
          <p:nvPr/>
        </p:nvPicPr>
        <p:blipFill>
          <a:blip r:embed="rId3">
            <a:alphaModFix/>
          </a:blip>
          <a:stretch>
            <a:fillRect/>
          </a:stretch>
        </p:blipFill>
        <p:spPr>
          <a:xfrm>
            <a:off x="1094806" y="2066852"/>
            <a:ext cx="2401643" cy="2299376"/>
          </a:xfrm>
          <a:prstGeom prst="rect">
            <a:avLst/>
          </a:prstGeom>
          <a:noFill/>
          <a:ln>
            <a:noFill/>
          </a:ln>
        </p:spPr>
      </p:pic>
      <p:sp>
        <p:nvSpPr>
          <p:cNvPr id="252" name="Google Shape;252;p38"/>
          <p:cNvSpPr txBox="1"/>
          <p:nvPr/>
        </p:nvSpPr>
        <p:spPr>
          <a:xfrm>
            <a:off x="4244320" y="2038550"/>
            <a:ext cx="3723900" cy="164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t>The king of Egypt would not let them go unless a mighty hand compelled them.</a:t>
            </a:r>
            <a:endParaRPr sz="24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So what was the Lord going to do to the Egyptians?</a:t>
            </a:r>
            <a:endParaRPr sz="3000"/>
          </a:p>
        </p:txBody>
      </p:sp>
      <p:pic>
        <p:nvPicPr>
          <p:cNvPr id="258" name="Google Shape;258;p39"/>
          <p:cNvPicPr preferRelativeResize="0"/>
          <p:nvPr/>
        </p:nvPicPr>
        <p:blipFill>
          <a:blip r:embed="rId3">
            <a:alphaModFix/>
          </a:blip>
          <a:stretch>
            <a:fillRect/>
          </a:stretch>
        </p:blipFill>
        <p:spPr>
          <a:xfrm>
            <a:off x="530188" y="2006292"/>
            <a:ext cx="4419598" cy="2946408"/>
          </a:xfrm>
          <a:prstGeom prst="rect">
            <a:avLst/>
          </a:prstGeom>
          <a:noFill/>
          <a:ln>
            <a:noFill/>
          </a:ln>
        </p:spPr>
      </p:pic>
      <p:pic>
        <p:nvPicPr>
          <p:cNvPr id="259" name="Google Shape;259;p39"/>
          <p:cNvPicPr preferRelativeResize="0"/>
          <p:nvPr/>
        </p:nvPicPr>
        <p:blipFill>
          <a:blip r:embed="rId4">
            <a:alphaModFix/>
          </a:blip>
          <a:stretch>
            <a:fillRect/>
          </a:stretch>
        </p:blipFill>
        <p:spPr>
          <a:xfrm>
            <a:off x="6036251" y="1967900"/>
            <a:ext cx="2163273" cy="3023199"/>
          </a:xfrm>
          <a:prstGeom prst="rect">
            <a:avLst/>
          </a:prstGeom>
          <a:noFill/>
          <a:ln>
            <a:noFill/>
          </a:ln>
        </p:spPr>
      </p:pic>
      <p:sp>
        <p:nvSpPr>
          <p:cNvPr id="260" name="Google Shape;260;p39"/>
          <p:cNvSpPr txBox="1"/>
          <p:nvPr/>
        </p:nvSpPr>
        <p:spPr>
          <a:xfrm>
            <a:off x="676673" y="1475300"/>
            <a:ext cx="2596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CC0000"/>
                </a:solidFill>
              </a:rPr>
              <a:t>Stomp your feet for:</a:t>
            </a:r>
            <a:endParaRPr sz="2000">
              <a:solidFill>
                <a:srgbClr val="CC0000"/>
              </a:solidFill>
            </a:endParaRPr>
          </a:p>
        </p:txBody>
      </p:sp>
      <p:sp>
        <p:nvSpPr>
          <p:cNvPr id="261" name="Google Shape;261;p39"/>
          <p:cNvSpPr txBox="1"/>
          <p:nvPr/>
        </p:nvSpPr>
        <p:spPr>
          <a:xfrm>
            <a:off x="6036250" y="1388700"/>
            <a:ext cx="2880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CC0000"/>
                </a:solidFill>
              </a:rPr>
              <a:t>Stretch your hands for:</a:t>
            </a:r>
            <a:endParaRPr sz="2000">
              <a:solidFill>
                <a:srgbClr val="CC000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So what was the Lord going to do to the Egyptians?</a:t>
            </a:r>
            <a:endParaRPr sz="3000"/>
          </a:p>
        </p:txBody>
      </p:sp>
      <p:pic>
        <p:nvPicPr>
          <p:cNvPr id="267" name="Google Shape;267;p40"/>
          <p:cNvPicPr preferRelativeResize="0"/>
          <p:nvPr/>
        </p:nvPicPr>
        <p:blipFill>
          <a:blip r:embed="rId3">
            <a:alphaModFix/>
          </a:blip>
          <a:stretch>
            <a:fillRect/>
          </a:stretch>
        </p:blipFill>
        <p:spPr>
          <a:xfrm>
            <a:off x="6036251" y="1967900"/>
            <a:ext cx="2163273" cy="3023199"/>
          </a:xfrm>
          <a:prstGeom prst="rect">
            <a:avLst/>
          </a:prstGeom>
          <a:noFill/>
          <a:ln>
            <a:noFill/>
          </a:ln>
        </p:spPr>
      </p:pic>
      <p:sp>
        <p:nvSpPr>
          <p:cNvPr id="268" name="Google Shape;268;p40"/>
          <p:cNvSpPr txBox="1"/>
          <p:nvPr/>
        </p:nvSpPr>
        <p:spPr>
          <a:xfrm>
            <a:off x="6036250" y="1388700"/>
            <a:ext cx="2880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CC0000"/>
                </a:solidFill>
              </a:rPr>
              <a:t>Stretch your hands for:</a:t>
            </a:r>
            <a:endParaRPr sz="2000">
              <a:solidFill>
                <a:srgbClr val="CC0000"/>
              </a:solidFill>
            </a:endParaRPr>
          </a:p>
        </p:txBody>
      </p:sp>
      <p:sp>
        <p:nvSpPr>
          <p:cNvPr id="269" name="Google Shape;269;p40"/>
          <p:cNvSpPr txBox="1"/>
          <p:nvPr/>
        </p:nvSpPr>
        <p:spPr>
          <a:xfrm>
            <a:off x="1275990" y="2100230"/>
            <a:ext cx="3723900" cy="2012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t>The Lord would stretch out his hand and strike the Egyptians with all the wonders that he would perform among them.</a:t>
            </a:r>
            <a:endParaRPr sz="24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4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After the Lord stretched out his hand against the Egyptians, would Pharaoh let the Israelites go?</a:t>
            </a:r>
            <a:endParaRPr sz="3000"/>
          </a:p>
        </p:txBody>
      </p:sp>
      <p:pic>
        <p:nvPicPr>
          <p:cNvPr descr="File:Thumb down icon.svg - Wikimedia Commons" id="275" name="Google Shape;275;p41"/>
          <p:cNvPicPr preferRelativeResize="0"/>
          <p:nvPr/>
        </p:nvPicPr>
        <p:blipFill>
          <a:blip r:embed="rId3">
            <a:alphaModFix/>
          </a:blip>
          <a:stretch>
            <a:fillRect/>
          </a:stretch>
        </p:blipFill>
        <p:spPr>
          <a:xfrm>
            <a:off x="1985305" y="2086127"/>
            <a:ext cx="2401643" cy="2299376"/>
          </a:xfrm>
          <a:prstGeom prst="rect">
            <a:avLst/>
          </a:prstGeom>
          <a:noFill/>
          <a:ln>
            <a:noFill/>
          </a:ln>
        </p:spPr>
      </p:pic>
      <p:pic>
        <p:nvPicPr>
          <p:cNvPr descr="File:Thumb up icon.svg - Wikimedia Commons" id="276" name="Google Shape;276;p41"/>
          <p:cNvPicPr preferRelativeResize="0"/>
          <p:nvPr/>
        </p:nvPicPr>
        <p:blipFill>
          <a:blip r:embed="rId4">
            <a:alphaModFix/>
          </a:blip>
          <a:stretch>
            <a:fillRect/>
          </a:stretch>
        </p:blipFill>
        <p:spPr>
          <a:xfrm>
            <a:off x="4386960" y="2012303"/>
            <a:ext cx="2401645" cy="2299373"/>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4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After the Lord stretched out his hand against the Egyptians, would Pharaoh let the Israelites go?</a:t>
            </a:r>
            <a:endParaRPr sz="3000"/>
          </a:p>
        </p:txBody>
      </p:sp>
      <p:pic>
        <p:nvPicPr>
          <p:cNvPr descr="File:Thumb up icon.svg - Wikimedia Commons" id="282" name="Google Shape;282;p42"/>
          <p:cNvPicPr preferRelativeResize="0"/>
          <p:nvPr/>
        </p:nvPicPr>
        <p:blipFill>
          <a:blip r:embed="rId3">
            <a:alphaModFix/>
          </a:blip>
          <a:stretch>
            <a:fillRect/>
          </a:stretch>
        </p:blipFill>
        <p:spPr>
          <a:xfrm>
            <a:off x="4386960" y="2012303"/>
            <a:ext cx="2401645" cy="2299373"/>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4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The Lord would cause the Egyptians to be friendly toward the Israelites when they left. What items below were the Israelite women to ask for?</a:t>
            </a:r>
            <a:endParaRPr sz="3000"/>
          </a:p>
        </p:txBody>
      </p:sp>
      <p:pic>
        <p:nvPicPr>
          <p:cNvPr id="288" name="Google Shape;288;p43"/>
          <p:cNvPicPr preferRelativeResize="0"/>
          <p:nvPr/>
        </p:nvPicPr>
        <p:blipFill>
          <a:blip r:embed="rId3">
            <a:alphaModFix/>
          </a:blip>
          <a:stretch>
            <a:fillRect/>
          </a:stretch>
        </p:blipFill>
        <p:spPr>
          <a:xfrm>
            <a:off x="79155" y="1977598"/>
            <a:ext cx="2194324" cy="1598728"/>
          </a:xfrm>
          <a:prstGeom prst="rect">
            <a:avLst/>
          </a:prstGeom>
          <a:noFill/>
          <a:ln>
            <a:noFill/>
          </a:ln>
        </p:spPr>
      </p:pic>
      <p:pic>
        <p:nvPicPr>
          <p:cNvPr id="289" name="Google Shape;289;p43"/>
          <p:cNvPicPr preferRelativeResize="0"/>
          <p:nvPr/>
        </p:nvPicPr>
        <p:blipFill>
          <a:blip r:embed="rId4">
            <a:alphaModFix/>
          </a:blip>
          <a:stretch>
            <a:fillRect/>
          </a:stretch>
        </p:blipFill>
        <p:spPr>
          <a:xfrm>
            <a:off x="6289430" y="1868575"/>
            <a:ext cx="2089574" cy="1567171"/>
          </a:xfrm>
          <a:prstGeom prst="rect">
            <a:avLst/>
          </a:prstGeom>
          <a:noFill/>
          <a:ln>
            <a:noFill/>
          </a:ln>
        </p:spPr>
      </p:pic>
      <p:pic>
        <p:nvPicPr>
          <p:cNvPr id="290" name="Google Shape;290;p43"/>
          <p:cNvPicPr preferRelativeResize="0"/>
          <p:nvPr/>
        </p:nvPicPr>
        <p:blipFill>
          <a:blip r:embed="rId5">
            <a:alphaModFix/>
          </a:blip>
          <a:stretch>
            <a:fillRect/>
          </a:stretch>
        </p:blipFill>
        <p:spPr>
          <a:xfrm>
            <a:off x="5777349" y="3521577"/>
            <a:ext cx="2495397" cy="1567175"/>
          </a:xfrm>
          <a:prstGeom prst="rect">
            <a:avLst/>
          </a:prstGeom>
          <a:noFill/>
          <a:ln>
            <a:noFill/>
          </a:ln>
        </p:spPr>
      </p:pic>
      <p:pic>
        <p:nvPicPr>
          <p:cNvPr id="291" name="Google Shape;291;p43"/>
          <p:cNvPicPr preferRelativeResize="0"/>
          <p:nvPr/>
        </p:nvPicPr>
        <p:blipFill>
          <a:blip r:embed="rId6">
            <a:alphaModFix/>
          </a:blip>
          <a:stretch>
            <a:fillRect/>
          </a:stretch>
        </p:blipFill>
        <p:spPr>
          <a:xfrm>
            <a:off x="500803" y="3626448"/>
            <a:ext cx="2194325" cy="1462298"/>
          </a:xfrm>
          <a:prstGeom prst="rect">
            <a:avLst/>
          </a:prstGeom>
          <a:noFill/>
          <a:ln>
            <a:noFill/>
          </a:ln>
        </p:spPr>
      </p:pic>
      <p:pic>
        <p:nvPicPr>
          <p:cNvPr id="292" name="Google Shape;292;p43"/>
          <p:cNvPicPr preferRelativeResize="0"/>
          <p:nvPr/>
        </p:nvPicPr>
        <p:blipFill>
          <a:blip r:embed="rId7">
            <a:alphaModFix/>
          </a:blip>
          <a:stretch>
            <a:fillRect/>
          </a:stretch>
        </p:blipFill>
        <p:spPr>
          <a:xfrm>
            <a:off x="2847866" y="1868571"/>
            <a:ext cx="2350776" cy="1567175"/>
          </a:xfrm>
          <a:prstGeom prst="rect">
            <a:avLst/>
          </a:prstGeom>
          <a:noFill/>
          <a:ln>
            <a:noFill/>
          </a:ln>
        </p:spPr>
      </p:pic>
      <p:pic>
        <p:nvPicPr>
          <p:cNvPr id="293" name="Google Shape;293;p43"/>
          <p:cNvPicPr preferRelativeResize="0"/>
          <p:nvPr/>
        </p:nvPicPr>
        <p:blipFill>
          <a:blip r:embed="rId8">
            <a:alphaModFix/>
          </a:blip>
          <a:stretch>
            <a:fillRect/>
          </a:stretch>
        </p:blipFill>
        <p:spPr>
          <a:xfrm>
            <a:off x="2789868" y="3494199"/>
            <a:ext cx="2738544" cy="162192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4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The Lord would cause the Egyptians to be friendly toward the Israelites when they left. What items below were the Israelite women to ask for?</a:t>
            </a:r>
            <a:endParaRPr sz="3000"/>
          </a:p>
        </p:txBody>
      </p:sp>
      <p:pic>
        <p:nvPicPr>
          <p:cNvPr id="299" name="Google Shape;299;p44"/>
          <p:cNvPicPr preferRelativeResize="0"/>
          <p:nvPr/>
        </p:nvPicPr>
        <p:blipFill>
          <a:blip r:embed="rId3">
            <a:alphaModFix/>
          </a:blip>
          <a:stretch>
            <a:fillRect/>
          </a:stretch>
        </p:blipFill>
        <p:spPr>
          <a:xfrm>
            <a:off x="79155" y="1977598"/>
            <a:ext cx="2194324" cy="1598728"/>
          </a:xfrm>
          <a:prstGeom prst="rect">
            <a:avLst/>
          </a:prstGeom>
          <a:noFill/>
          <a:ln>
            <a:noFill/>
          </a:ln>
        </p:spPr>
      </p:pic>
      <p:pic>
        <p:nvPicPr>
          <p:cNvPr id="300" name="Google Shape;300;p44"/>
          <p:cNvPicPr preferRelativeResize="0"/>
          <p:nvPr/>
        </p:nvPicPr>
        <p:blipFill>
          <a:blip r:embed="rId4">
            <a:alphaModFix/>
          </a:blip>
          <a:stretch>
            <a:fillRect/>
          </a:stretch>
        </p:blipFill>
        <p:spPr>
          <a:xfrm>
            <a:off x="6293285" y="1853155"/>
            <a:ext cx="2089574" cy="1567171"/>
          </a:xfrm>
          <a:prstGeom prst="rect">
            <a:avLst/>
          </a:prstGeom>
          <a:noFill/>
          <a:ln>
            <a:noFill/>
          </a:ln>
        </p:spPr>
      </p:pic>
      <p:pic>
        <p:nvPicPr>
          <p:cNvPr id="301" name="Google Shape;301;p44"/>
          <p:cNvPicPr preferRelativeResize="0"/>
          <p:nvPr/>
        </p:nvPicPr>
        <p:blipFill>
          <a:blip r:embed="rId5">
            <a:alphaModFix/>
          </a:blip>
          <a:stretch>
            <a:fillRect/>
          </a:stretch>
        </p:blipFill>
        <p:spPr>
          <a:xfrm>
            <a:off x="5777349" y="3521577"/>
            <a:ext cx="2495397" cy="1567175"/>
          </a:xfrm>
          <a:prstGeom prst="rect">
            <a:avLst/>
          </a:prstGeom>
          <a:noFill/>
          <a:ln>
            <a:noFill/>
          </a:ln>
        </p:spPr>
      </p:pic>
      <p:sp>
        <p:nvSpPr>
          <p:cNvPr id="302" name="Google Shape;302;p44"/>
          <p:cNvSpPr txBox="1"/>
          <p:nvPr/>
        </p:nvSpPr>
        <p:spPr>
          <a:xfrm>
            <a:off x="2273465" y="2042405"/>
            <a:ext cx="3723900" cy="55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t>Gold, silver, and clothing</a:t>
            </a:r>
            <a:endParaRPr sz="2400"/>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