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88df8db435f9c7c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88df8db435f9c7c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2976221e45d3b82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2976221e45d3b82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976221e45d3b825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976221e45d3b825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97168c66d517514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97168c66d517514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97168c66d517514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97168c66d517514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97168c66d517514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97168c66d517514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97168c66d517514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97168c66d517514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9220b582eb71b2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19220b582eb71b2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7bd881d4151fee5d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7bd881d4151fee5d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7bd881d4151fee5d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7bd881d4151fee5d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7bd881d4151fee5d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7bd881d4151fee5d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ba34b4b4c960acb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ba34b4b4c960acb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ba34b4b4c960acb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ba34b4b4c960acb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08bee1b2982213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08bee1b2982213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08bee1b29822138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08bee1b29822138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4c2d239339856864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4c2d239339856864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4c2d239339856864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4c2d239339856864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66ed3b3c465bb2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166ed3b3c465bb2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66ed3b3c465bb2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166ed3b3c465bb2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66ed3b3c465bb2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166ed3b3c465bb2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166ed3b3c465bb2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166ed3b3c465bb2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166ed3b3c465bb2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166ed3b3c465bb2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166ed3b3c465bb2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166ed3b3c465bb2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166ed3b3c465bb2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166ed3b3c465bb2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166ed3b3c465bb2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166ed3b3c465bb2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166ed3b3c465bb2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166ed3b3c465bb2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c9977ae314b369e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c9977ae314b369e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1c0755ae6ceffd3f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1c0755ae6ceffd3f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1c0755ae6ceffd3f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1c0755ae6ceffd3f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fa48d5d54898b8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fa48d5d54898b8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jpg"/><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2.pn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Exodus Dig Site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Pharaoh had ordered that all of the Hebrew boys be thrown into the Nile. A Levite woman hid her baby boy for 3 months, but when she couldn’t hide him anymore, what did she put him in?</a:t>
            </a:r>
            <a:endParaRPr/>
          </a:p>
        </p:txBody>
      </p:sp>
      <p:sp>
        <p:nvSpPr>
          <p:cNvPr id="60" name="Google Shape;60;p14"/>
          <p:cNvSpPr txBox="1"/>
          <p:nvPr>
            <p:ph idx="1" type="body"/>
          </p:nvPr>
        </p:nvSpPr>
        <p:spPr>
          <a:xfrm>
            <a:off x="311700" y="2571750"/>
            <a:ext cx="2683500" cy="1997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Clap your hands for:</a:t>
            </a:r>
            <a:endParaRPr>
              <a:solidFill>
                <a:srgbClr val="FF0000"/>
              </a:solidFill>
            </a:endParaRPr>
          </a:p>
        </p:txBody>
      </p:sp>
      <p:sp>
        <p:nvSpPr>
          <p:cNvPr id="61" name="Google Shape;61;p14"/>
          <p:cNvSpPr txBox="1"/>
          <p:nvPr>
            <p:ph idx="1" type="body"/>
          </p:nvPr>
        </p:nvSpPr>
        <p:spPr>
          <a:xfrm>
            <a:off x="3170292" y="2571750"/>
            <a:ext cx="2683500" cy="1997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Stomp your feet</a:t>
            </a:r>
            <a:r>
              <a:rPr lang="en">
                <a:solidFill>
                  <a:srgbClr val="FF0000"/>
                </a:solidFill>
              </a:rPr>
              <a:t> for:</a:t>
            </a:r>
            <a:endParaRPr>
              <a:solidFill>
                <a:srgbClr val="FF0000"/>
              </a:solidFill>
            </a:endParaRPr>
          </a:p>
        </p:txBody>
      </p:sp>
      <p:sp>
        <p:nvSpPr>
          <p:cNvPr id="62" name="Google Shape;62;p14"/>
          <p:cNvSpPr txBox="1"/>
          <p:nvPr>
            <p:ph idx="1" type="body"/>
          </p:nvPr>
        </p:nvSpPr>
        <p:spPr>
          <a:xfrm>
            <a:off x="6148792" y="2571761"/>
            <a:ext cx="2683500" cy="1997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Pat your legs for</a:t>
            </a:r>
            <a:r>
              <a:rPr lang="en">
                <a:solidFill>
                  <a:srgbClr val="FF0000"/>
                </a:solidFill>
              </a:rPr>
              <a:t>:</a:t>
            </a:r>
            <a:endParaRPr>
              <a:solidFill>
                <a:srgbClr val="FF0000"/>
              </a:solidFill>
            </a:endParaRPr>
          </a:p>
        </p:txBody>
      </p:sp>
      <p:pic>
        <p:nvPicPr>
          <p:cNvPr id="63" name="Google Shape;63;p14"/>
          <p:cNvPicPr preferRelativeResize="0"/>
          <p:nvPr/>
        </p:nvPicPr>
        <p:blipFill>
          <a:blip r:embed="rId3">
            <a:alphaModFix/>
          </a:blip>
          <a:stretch>
            <a:fillRect/>
          </a:stretch>
        </p:blipFill>
        <p:spPr>
          <a:xfrm>
            <a:off x="3605338" y="2444162"/>
            <a:ext cx="1302100" cy="2252275"/>
          </a:xfrm>
          <a:prstGeom prst="rect">
            <a:avLst/>
          </a:prstGeom>
          <a:noFill/>
          <a:ln>
            <a:noFill/>
          </a:ln>
        </p:spPr>
      </p:pic>
      <p:pic>
        <p:nvPicPr>
          <p:cNvPr id="64" name="Google Shape;64;p14"/>
          <p:cNvPicPr preferRelativeResize="0"/>
          <p:nvPr/>
        </p:nvPicPr>
        <p:blipFill>
          <a:blip r:embed="rId4">
            <a:alphaModFix/>
          </a:blip>
          <a:stretch>
            <a:fillRect/>
          </a:stretch>
        </p:blipFill>
        <p:spPr>
          <a:xfrm>
            <a:off x="5937653" y="3195864"/>
            <a:ext cx="2847725" cy="1655236"/>
          </a:xfrm>
          <a:prstGeom prst="rect">
            <a:avLst/>
          </a:prstGeom>
          <a:noFill/>
          <a:ln>
            <a:noFill/>
          </a:ln>
        </p:spPr>
      </p:pic>
      <p:pic>
        <p:nvPicPr>
          <p:cNvPr id="65" name="Google Shape;65;p14"/>
          <p:cNvPicPr preferRelativeResize="0"/>
          <p:nvPr/>
        </p:nvPicPr>
        <p:blipFill>
          <a:blip r:embed="rId5">
            <a:alphaModFix/>
          </a:blip>
          <a:stretch>
            <a:fillRect/>
          </a:stretch>
        </p:blipFill>
        <p:spPr>
          <a:xfrm>
            <a:off x="97044" y="3049675"/>
            <a:ext cx="2478074" cy="19476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p:nvPr/>
        </p:nvSpPr>
        <p:spPr>
          <a:xfrm>
            <a:off x="5593575" y="2255150"/>
            <a:ext cx="3300000" cy="2748900"/>
          </a:xfrm>
          <a:prstGeom prst="roundRect">
            <a:avLst>
              <a:gd fmla="val 16667" name="adj"/>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 name="Google Shape;71;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Pharaoh had ordered that all of the Hebrew boys be thrown into the Nile. A Levite woman hid her baby boy for 3 months, but when she couldn’t hide him anymore, what did she put him in?</a:t>
            </a:r>
            <a:endParaRPr/>
          </a:p>
        </p:txBody>
      </p:sp>
      <p:sp>
        <p:nvSpPr>
          <p:cNvPr id="72" name="Google Shape;72;p15"/>
          <p:cNvSpPr txBox="1"/>
          <p:nvPr>
            <p:ph idx="1" type="body"/>
          </p:nvPr>
        </p:nvSpPr>
        <p:spPr>
          <a:xfrm>
            <a:off x="6148792" y="2571761"/>
            <a:ext cx="2683500" cy="1997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Pat your legs for:</a:t>
            </a:r>
            <a:endParaRPr>
              <a:solidFill>
                <a:srgbClr val="FF0000"/>
              </a:solidFill>
            </a:endParaRPr>
          </a:p>
        </p:txBody>
      </p:sp>
      <p:pic>
        <p:nvPicPr>
          <p:cNvPr id="73" name="Google Shape;73;p15"/>
          <p:cNvPicPr preferRelativeResize="0"/>
          <p:nvPr/>
        </p:nvPicPr>
        <p:blipFill>
          <a:blip r:embed="rId3">
            <a:alphaModFix/>
          </a:blip>
          <a:stretch>
            <a:fillRect/>
          </a:stretch>
        </p:blipFill>
        <p:spPr>
          <a:xfrm>
            <a:off x="5937653" y="3195864"/>
            <a:ext cx="2847725" cy="1655236"/>
          </a:xfrm>
          <a:prstGeom prst="rect">
            <a:avLst/>
          </a:prstGeom>
          <a:noFill/>
          <a:ln>
            <a:noFill/>
          </a:ln>
        </p:spPr>
      </p:pic>
      <p:sp>
        <p:nvSpPr>
          <p:cNvPr id="74" name="Google Shape;74;p15"/>
          <p:cNvSpPr txBox="1"/>
          <p:nvPr/>
        </p:nvSpPr>
        <p:spPr>
          <a:xfrm>
            <a:off x="1530419" y="2693087"/>
            <a:ext cx="3396300" cy="128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0000FF"/>
                </a:solidFill>
              </a:rPr>
              <a:t>She put him in a basket and put it among the reeds of the Nile</a:t>
            </a:r>
            <a:endParaRPr sz="2400">
              <a:solidFill>
                <a:srgbClr val="0000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stood at a distance to see what would happen to the baby?</a:t>
            </a:r>
            <a:endParaRPr/>
          </a:p>
        </p:txBody>
      </p:sp>
      <p:sp>
        <p:nvSpPr>
          <p:cNvPr id="80" name="Google Shape;80;p16"/>
          <p:cNvSpPr txBox="1"/>
          <p:nvPr>
            <p:ph idx="1" type="body"/>
          </p:nvPr>
        </p:nvSpPr>
        <p:spPr>
          <a:xfrm>
            <a:off x="520540" y="1372863"/>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One hand up for</a:t>
            </a:r>
            <a:r>
              <a:rPr lang="en">
                <a:solidFill>
                  <a:srgbClr val="FF0000"/>
                </a:solidFill>
              </a:rPr>
              <a:t>:</a:t>
            </a:r>
            <a:endParaRPr>
              <a:solidFill>
                <a:srgbClr val="FF0000"/>
              </a:solidFill>
            </a:endParaRPr>
          </a:p>
        </p:txBody>
      </p:sp>
      <p:sp>
        <p:nvSpPr>
          <p:cNvPr id="81" name="Google Shape;81;p16"/>
          <p:cNvSpPr txBox="1"/>
          <p:nvPr>
            <p:ph idx="1" type="body"/>
          </p:nvPr>
        </p:nvSpPr>
        <p:spPr>
          <a:xfrm>
            <a:off x="5850029" y="1459790"/>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Two hands up for</a:t>
            </a:r>
            <a:r>
              <a:rPr lang="en">
                <a:solidFill>
                  <a:srgbClr val="FF0000"/>
                </a:solidFill>
              </a:rPr>
              <a:t>:</a:t>
            </a:r>
            <a:endParaRPr>
              <a:solidFill>
                <a:srgbClr val="FF0000"/>
              </a:solidFill>
            </a:endParaRPr>
          </a:p>
        </p:txBody>
      </p:sp>
      <p:pic>
        <p:nvPicPr>
          <p:cNvPr id="82" name="Google Shape;82;p16"/>
          <p:cNvPicPr preferRelativeResize="0"/>
          <p:nvPr/>
        </p:nvPicPr>
        <p:blipFill>
          <a:blip r:embed="rId3">
            <a:alphaModFix/>
          </a:blip>
          <a:stretch>
            <a:fillRect/>
          </a:stretch>
        </p:blipFill>
        <p:spPr>
          <a:xfrm>
            <a:off x="5957955" y="2285245"/>
            <a:ext cx="1969700" cy="2615376"/>
          </a:xfrm>
          <a:prstGeom prst="rect">
            <a:avLst/>
          </a:prstGeom>
          <a:noFill/>
          <a:ln>
            <a:noFill/>
          </a:ln>
        </p:spPr>
      </p:pic>
      <p:pic>
        <p:nvPicPr>
          <p:cNvPr id="83" name="Google Shape;83;p16"/>
          <p:cNvPicPr preferRelativeResize="0"/>
          <p:nvPr/>
        </p:nvPicPr>
        <p:blipFill>
          <a:blip r:embed="rId4">
            <a:alphaModFix/>
          </a:blip>
          <a:stretch>
            <a:fillRect/>
          </a:stretch>
        </p:blipFill>
        <p:spPr>
          <a:xfrm>
            <a:off x="664300" y="2285249"/>
            <a:ext cx="1849150" cy="2615376"/>
          </a:xfrm>
          <a:prstGeom prst="rect">
            <a:avLst/>
          </a:prstGeom>
          <a:noFill/>
          <a:ln>
            <a:noFill/>
          </a:ln>
        </p:spPr>
      </p:pic>
      <p:sp>
        <p:nvSpPr>
          <p:cNvPr id="84" name="Google Shape;84;p16"/>
          <p:cNvSpPr txBox="1"/>
          <p:nvPr/>
        </p:nvSpPr>
        <p:spPr>
          <a:xfrm>
            <a:off x="468356" y="1760183"/>
            <a:ext cx="2397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t>the baby’s sister</a:t>
            </a:r>
            <a:endParaRPr sz="1800"/>
          </a:p>
        </p:txBody>
      </p:sp>
      <p:sp>
        <p:nvSpPr>
          <p:cNvPr id="85" name="Google Shape;85;p16"/>
          <p:cNvSpPr txBox="1"/>
          <p:nvPr/>
        </p:nvSpPr>
        <p:spPr>
          <a:xfrm>
            <a:off x="5797831" y="1821458"/>
            <a:ext cx="2397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t>the baby’s brother</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p:nvPr/>
        </p:nvSpPr>
        <p:spPr>
          <a:xfrm>
            <a:off x="61675" y="1372875"/>
            <a:ext cx="2883600" cy="3596100"/>
          </a:xfrm>
          <a:prstGeom prst="roundRect">
            <a:avLst>
              <a:gd fmla="val 16667" name="adj"/>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 name="Google Shape;91;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stood at a distance to see what would happen to the baby?</a:t>
            </a:r>
            <a:endParaRPr/>
          </a:p>
        </p:txBody>
      </p:sp>
      <p:sp>
        <p:nvSpPr>
          <p:cNvPr id="92" name="Google Shape;92;p17"/>
          <p:cNvSpPr txBox="1"/>
          <p:nvPr>
            <p:ph idx="1" type="body"/>
          </p:nvPr>
        </p:nvSpPr>
        <p:spPr>
          <a:xfrm>
            <a:off x="520540" y="1372863"/>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One hand up for:</a:t>
            </a:r>
            <a:endParaRPr>
              <a:solidFill>
                <a:srgbClr val="FF0000"/>
              </a:solidFill>
            </a:endParaRPr>
          </a:p>
        </p:txBody>
      </p:sp>
      <p:pic>
        <p:nvPicPr>
          <p:cNvPr id="93" name="Google Shape;93;p17"/>
          <p:cNvPicPr preferRelativeResize="0"/>
          <p:nvPr/>
        </p:nvPicPr>
        <p:blipFill>
          <a:blip r:embed="rId3">
            <a:alphaModFix/>
          </a:blip>
          <a:stretch>
            <a:fillRect/>
          </a:stretch>
        </p:blipFill>
        <p:spPr>
          <a:xfrm>
            <a:off x="520550" y="2223974"/>
            <a:ext cx="1849150" cy="2615376"/>
          </a:xfrm>
          <a:prstGeom prst="rect">
            <a:avLst/>
          </a:prstGeom>
          <a:noFill/>
          <a:ln>
            <a:noFill/>
          </a:ln>
        </p:spPr>
      </p:pic>
      <p:sp>
        <p:nvSpPr>
          <p:cNvPr id="94" name="Google Shape;94;p17"/>
          <p:cNvSpPr txBox="1"/>
          <p:nvPr/>
        </p:nvSpPr>
        <p:spPr>
          <a:xfrm>
            <a:off x="468356" y="1760183"/>
            <a:ext cx="23979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t>the baby’s sister</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came down to bathe and saw the basket?</a:t>
            </a:r>
            <a:endParaRPr/>
          </a:p>
        </p:txBody>
      </p:sp>
      <p:sp>
        <p:nvSpPr>
          <p:cNvPr id="100" name="Google Shape;100;p18"/>
          <p:cNvSpPr txBox="1"/>
          <p:nvPr>
            <p:ph idx="1" type="body"/>
          </p:nvPr>
        </p:nvSpPr>
        <p:spPr>
          <a:xfrm>
            <a:off x="790388" y="1399848"/>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Jumping jacks for</a:t>
            </a:r>
            <a:r>
              <a:rPr lang="en">
                <a:solidFill>
                  <a:srgbClr val="FF0000"/>
                </a:solidFill>
              </a:rPr>
              <a:t>:</a:t>
            </a:r>
            <a:endParaRPr>
              <a:solidFill>
                <a:srgbClr val="FF0000"/>
              </a:solidFill>
            </a:endParaRPr>
          </a:p>
        </p:txBody>
      </p:sp>
      <p:sp>
        <p:nvSpPr>
          <p:cNvPr id="101" name="Google Shape;101;p18"/>
          <p:cNvSpPr txBox="1"/>
          <p:nvPr>
            <p:ph idx="1" type="body"/>
          </p:nvPr>
        </p:nvSpPr>
        <p:spPr>
          <a:xfrm>
            <a:off x="5183261" y="1399854"/>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Toe touches </a:t>
            </a:r>
            <a:r>
              <a:rPr lang="en">
                <a:solidFill>
                  <a:srgbClr val="FF0000"/>
                </a:solidFill>
              </a:rPr>
              <a:t>for:</a:t>
            </a:r>
            <a:endParaRPr>
              <a:solidFill>
                <a:srgbClr val="FF0000"/>
              </a:solidFill>
            </a:endParaRPr>
          </a:p>
        </p:txBody>
      </p:sp>
      <p:sp>
        <p:nvSpPr>
          <p:cNvPr id="102" name="Google Shape;102;p18"/>
          <p:cNvSpPr txBox="1"/>
          <p:nvPr/>
        </p:nvSpPr>
        <p:spPr>
          <a:xfrm>
            <a:off x="790398" y="2279900"/>
            <a:ext cx="20199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Pharaoh’s son</a:t>
            </a:r>
            <a:endParaRPr sz="2200"/>
          </a:p>
        </p:txBody>
      </p:sp>
      <p:sp>
        <p:nvSpPr>
          <p:cNvPr id="103" name="Google Shape;103;p18"/>
          <p:cNvSpPr txBox="1"/>
          <p:nvPr/>
        </p:nvSpPr>
        <p:spPr>
          <a:xfrm>
            <a:off x="4807352" y="2208699"/>
            <a:ext cx="26694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Pharaoh’s daughter</a:t>
            </a:r>
            <a:endParaRPr sz="2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p:nvPr/>
        </p:nvSpPr>
        <p:spPr>
          <a:xfrm>
            <a:off x="4492050" y="1399850"/>
            <a:ext cx="3221700" cy="1402800"/>
          </a:xfrm>
          <a:prstGeom prst="roundRect">
            <a:avLst>
              <a:gd fmla="val 16667" name="adj"/>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9" name="Google Shape;109;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came down to bathe and saw the basket?</a:t>
            </a:r>
            <a:endParaRPr/>
          </a:p>
        </p:txBody>
      </p:sp>
      <p:sp>
        <p:nvSpPr>
          <p:cNvPr id="110" name="Google Shape;110;p19"/>
          <p:cNvSpPr txBox="1"/>
          <p:nvPr>
            <p:ph idx="1" type="body"/>
          </p:nvPr>
        </p:nvSpPr>
        <p:spPr>
          <a:xfrm>
            <a:off x="5183261" y="1399854"/>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Toe touches for:</a:t>
            </a:r>
            <a:endParaRPr>
              <a:solidFill>
                <a:srgbClr val="FF0000"/>
              </a:solidFill>
            </a:endParaRPr>
          </a:p>
        </p:txBody>
      </p:sp>
      <p:sp>
        <p:nvSpPr>
          <p:cNvPr id="111" name="Google Shape;111;p19"/>
          <p:cNvSpPr txBox="1"/>
          <p:nvPr/>
        </p:nvSpPr>
        <p:spPr>
          <a:xfrm>
            <a:off x="4807352" y="2208699"/>
            <a:ext cx="2669400" cy="52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Pharaoh’s daughter</a:t>
            </a:r>
            <a:endParaRPr sz="2200"/>
          </a:p>
        </p:txBody>
      </p:sp>
      <p:sp>
        <p:nvSpPr>
          <p:cNvPr id="112" name="Google Shape;112;p19"/>
          <p:cNvSpPr txBox="1"/>
          <p:nvPr/>
        </p:nvSpPr>
        <p:spPr>
          <a:xfrm>
            <a:off x="1518860" y="2218923"/>
            <a:ext cx="61062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113" name="Google Shape;113;p19"/>
          <p:cNvSpPr txBox="1"/>
          <p:nvPr/>
        </p:nvSpPr>
        <p:spPr>
          <a:xfrm>
            <a:off x="585951" y="1399862"/>
            <a:ext cx="3396300" cy="310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0000FF"/>
                </a:solidFill>
              </a:rPr>
              <a:t>She opened the basket and saw the baby was crying and felt sad for him. She realized he must be one of the Hebrew babies her father had ordered thrown in the river.</a:t>
            </a:r>
            <a:endParaRPr sz="2400">
              <a:solidFill>
                <a:srgbClr val="0000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baby’s sister offered to find a Hebrew woman to nurse the baby. Pharaoh’s daughter agreed. Who did the sister bring?</a:t>
            </a:r>
            <a:endParaRPr/>
          </a:p>
        </p:txBody>
      </p:sp>
      <p:sp>
        <p:nvSpPr>
          <p:cNvPr id="119" name="Google Shape;119;p20"/>
          <p:cNvSpPr txBox="1"/>
          <p:nvPr>
            <p:ph idx="1" type="body"/>
          </p:nvPr>
        </p:nvSpPr>
        <p:spPr>
          <a:xfrm>
            <a:off x="967717" y="1875744"/>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Rock </a:t>
            </a:r>
            <a:r>
              <a:rPr lang="en">
                <a:solidFill>
                  <a:srgbClr val="FF0000"/>
                </a:solidFill>
              </a:rPr>
              <a:t>for:</a:t>
            </a:r>
            <a:endParaRPr>
              <a:solidFill>
                <a:srgbClr val="FF0000"/>
              </a:solidFill>
            </a:endParaRPr>
          </a:p>
        </p:txBody>
      </p:sp>
      <p:sp>
        <p:nvSpPr>
          <p:cNvPr id="120" name="Google Shape;120;p20"/>
          <p:cNvSpPr txBox="1"/>
          <p:nvPr>
            <p:ph idx="1" type="body"/>
          </p:nvPr>
        </p:nvSpPr>
        <p:spPr>
          <a:xfrm>
            <a:off x="3425249" y="1875740"/>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Paper</a:t>
            </a:r>
            <a:r>
              <a:rPr lang="en">
                <a:solidFill>
                  <a:srgbClr val="FF0000"/>
                </a:solidFill>
              </a:rPr>
              <a:t> for:</a:t>
            </a:r>
            <a:endParaRPr>
              <a:solidFill>
                <a:srgbClr val="FF0000"/>
              </a:solidFill>
            </a:endParaRPr>
          </a:p>
        </p:txBody>
      </p:sp>
      <p:sp>
        <p:nvSpPr>
          <p:cNvPr id="121" name="Google Shape;121;p20"/>
          <p:cNvSpPr txBox="1"/>
          <p:nvPr>
            <p:ph idx="1" type="body"/>
          </p:nvPr>
        </p:nvSpPr>
        <p:spPr>
          <a:xfrm>
            <a:off x="6318536" y="1875750"/>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Scissors</a:t>
            </a:r>
            <a:r>
              <a:rPr lang="en">
                <a:solidFill>
                  <a:srgbClr val="FF0000"/>
                </a:solidFill>
              </a:rPr>
              <a:t> for:</a:t>
            </a:r>
            <a:endParaRPr>
              <a:solidFill>
                <a:srgbClr val="FF0000"/>
              </a:solidFill>
            </a:endParaRPr>
          </a:p>
        </p:txBody>
      </p:sp>
      <p:sp>
        <p:nvSpPr>
          <p:cNvPr id="122" name="Google Shape;122;p20"/>
          <p:cNvSpPr txBox="1"/>
          <p:nvPr/>
        </p:nvSpPr>
        <p:spPr>
          <a:xfrm>
            <a:off x="543680" y="2515053"/>
            <a:ext cx="2019900" cy="85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The baby’s own mother</a:t>
            </a:r>
            <a:endParaRPr sz="2200"/>
          </a:p>
        </p:txBody>
      </p:sp>
      <p:sp>
        <p:nvSpPr>
          <p:cNvPr id="123" name="Google Shape;123;p20"/>
          <p:cNvSpPr txBox="1"/>
          <p:nvPr/>
        </p:nvSpPr>
        <p:spPr>
          <a:xfrm>
            <a:off x="3170975" y="2514000"/>
            <a:ext cx="22338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Her older sister</a:t>
            </a:r>
            <a:endParaRPr sz="2200"/>
          </a:p>
        </p:txBody>
      </p:sp>
      <p:sp>
        <p:nvSpPr>
          <p:cNvPr id="124" name="Google Shape;124;p20"/>
          <p:cNvSpPr txBox="1"/>
          <p:nvPr/>
        </p:nvSpPr>
        <p:spPr>
          <a:xfrm>
            <a:off x="6183766" y="2571752"/>
            <a:ext cx="2233800" cy="119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She could not find anyone to nurse the baby</a:t>
            </a:r>
            <a:endParaRPr sz="2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1"/>
          <p:cNvSpPr/>
          <p:nvPr/>
        </p:nvSpPr>
        <p:spPr>
          <a:xfrm>
            <a:off x="388799" y="1972350"/>
            <a:ext cx="1800900" cy="1402800"/>
          </a:xfrm>
          <a:prstGeom prst="roundRect">
            <a:avLst>
              <a:gd fmla="val 16667" name="adj"/>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0" name="Google Shape;130;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baby’s sister offered to find a Hebrew woman to nurse the baby. Pharaoh’s daughter agreed. Who did the sister bring?</a:t>
            </a:r>
            <a:endParaRPr/>
          </a:p>
        </p:txBody>
      </p:sp>
      <p:sp>
        <p:nvSpPr>
          <p:cNvPr id="131" name="Google Shape;131;p21"/>
          <p:cNvSpPr txBox="1"/>
          <p:nvPr>
            <p:ph idx="1" type="body"/>
          </p:nvPr>
        </p:nvSpPr>
        <p:spPr>
          <a:xfrm>
            <a:off x="601495" y="2049218"/>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Rock for:</a:t>
            </a:r>
            <a:endParaRPr>
              <a:solidFill>
                <a:srgbClr val="FF0000"/>
              </a:solidFill>
            </a:endParaRPr>
          </a:p>
        </p:txBody>
      </p:sp>
      <p:sp>
        <p:nvSpPr>
          <p:cNvPr id="132" name="Google Shape;132;p21"/>
          <p:cNvSpPr txBox="1"/>
          <p:nvPr/>
        </p:nvSpPr>
        <p:spPr>
          <a:xfrm>
            <a:off x="543680" y="2515053"/>
            <a:ext cx="2019900" cy="86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The baby’s own mother</a:t>
            </a:r>
            <a:endParaRPr sz="2200"/>
          </a:p>
        </p:txBody>
      </p:sp>
      <p:pic>
        <p:nvPicPr>
          <p:cNvPr id="133" name="Google Shape;133;p21"/>
          <p:cNvPicPr preferRelativeResize="0"/>
          <p:nvPr/>
        </p:nvPicPr>
        <p:blipFill>
          <a:blip r:embed="rId3">
            <a:alphaModFix/>
          </a:blip>
          <a:stretch>
            <a:fillRect/>
          </a:stretch>
        </p:blipFill>
        <p:spPr>
          <a:xfrm>
            <a:off x="3163048" y="1720480"/>
            <a:ext cx="1667225" cy="2615274"/>
          </a:xfrm>
          <a:prstGeom prst="rect">
            <a:avLst/>
          </a:prstGeom>
          <a:noFill/>
          <a:ln>
            <a:noFill/>
          </a:ln>
        </p:spPr>
      </p:pic>
      <p:sp>
        <p:nvSpPr>
          <p:cNvPr id="134" name="Google Shape;134;p21"/>
          <p:cNvSpPr txBox="1"/>
          <p:nvPr/>
        </p:nvSpPr>
        <p:spPr>
          <a:xfrm>
            <a:off x="5098326" y="1527076"/>
            <a:ext cx="3396300" cy="23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0000FF"/>
                </a:solidFill>
              </a:rPr>
              <a:t>The baby’s own mom got to take care of him while he was nursing and Pharaoh’s daughter even paid her to do it!</a:t>
            </a:r>
            <a:endParaRPr sz="2400">
              <a:solidFill>
                <a:srgbClr val="0000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did Pharaoh’s daughter name the baby?</a:t>
            </a:r>
            <a:endParaRPr/>
          </a:p>
        </p:txBody>
      </p:sp>
      <p:sp>
        <p:nvSpPr>
          <p:cNvPr id="140" name="Google Shape;140;p22"/>
          <p:cNvSpPr txBox="1"/>
          <p:nvPr>
            <p:ph idx="1" type="body"/>
          </p:nvPr>
        </p:nvSpPr>
        <p:spPr>
          <a:xfrm>
            <a:off x="2652341" y="1017719"/>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Shout it out!</a:t>
            </a:r>
            <a:endParaRPr>
              <a:solidFill>
                <a:srgbClr val="FF0000"/>
              </a:solidFill>
            </a:endParaRPr>
          </a:p>
        </p:txBody>
      </p:sp>
      <p:sp>
        <p:nvSpPr>
          <p:cNvPr id="141" name="Google Shape;141;p22"/>
          <p:cNvSpPr txBox="1"/>
          <p:nvPr/>
        </p:nvSpPr>
        <p:spPr>
          <a:xfrm>
            <a:off x="6183776" y="2571750"/>
            <a:ext cx="13296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Moses?</a:t>
            </a:r>
            <a:endParaRPr sz="2200"/>
          </a:p>
        </p:txBody>
      </p:sp>
      <p:sp>
        <p:nvSpPr>
          <p:cNvPr id="142" name="Google Shape;142;p22"/>
          <p:cNvSpPr txBox="1"/>
          <p:nvPr/>
        </p:nvSpPr>
        <p:spPr>
          <a:xfrm>
            <a:off x="2284592" y="1960865"/>
            <a:ext cx="11406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David?</a:t>
            </a:r>
            <a:endParaRPr sz="2200"/>
          </a:p>
        </p:txBody>
      </p:sp>
      <p:sp>
        <p:nvSpPr>
          <p:cNvPr id="143" name="Google Shape;143;p22"/>
          <p:cNvSpPr txBox="1"/>
          <p:nvPr/>
        </p:nvSpPr>
        <p:spPr>
          <a:xfrm>
            <a:off x="3612750" y="3385400"/>
            <a:ext cx="14025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Joseph?</a:t>
            </a:r>
            <a:endParaRPr sz="2200"/>
          </a:p>
        </p:txBody>
      </p:sp>
      <p:sp>
        <p:nvSpPr>
          <p:cNvPr id="144" name="Google Shape;144;p22"/>
          <p:cNvSpPr txBox="1"/>
          <p:nvPr/>
        </p:nvSpPr>
        <p:spPr>
          <a:xfrm>
            <a:off x="4655659" y="1618029"/>
            <a:ext cx="11406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Daniel?</a:t>
            </a:r>
            <a:endParaRPr sz="2200"/>
          </a:p>
        </p:txBody>
      </p:sp>
      <p:sp>
        <p:nvSpPr>
          <p:cNvPr id="145" name="Google Shape;145;p22"/>
          <p:cNvSpPr txBox="1"/>
          <p:nvPr/>
        </p:nvSpPr>
        <p:spPr>
          <a:xfrm>
            <a:off x="918389" y="3241629"/>
            <a:ext cx="11406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Daniel?</a:t>
            </a:r>
            <a:endParaRPr sz="2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3"/>
          <p:cNvSpPr/>
          <p:nvPr/>
        </p:nvSpPr>
        <p:spPr>
          <a:xfrm>
            <a:off x="6010075" y="2622300"/>
            <a:ext cx="1287300" cy="420300"/>
          </a:xfrm>
          <a:prstGeom prst="roundRect">
            <a:avLst>
              <a:gd fmla="val 16667" name="adj"/>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 name="Google Shape;151;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did Pharaoh’s daughter name the baby?</a:t>
            </a:r>
            <a:endParaRPr/>
          </a:p>
        </p:txBody>
      </p:sp>
      <p:sp>
        <p:nvSpPr>
          <p:cNvPr id="152" name="Google Shape;152;p23"/>
          <p:cNvSpPr txBox="1"/>
          <p:nvPr>
            <p:ph idx="1" type="body"/>
          </p:nvPr>
        </p:nvSpPr>
        <p:spPr>
          <a:xfrm>
            <a:off x="2652341" y="1017719"/>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Shout it out!</a:t>
            </a:r>
            <a:endParaRPr>
              <a:solidFill>
                <a:srgbClr val="FF0000"/>
              </a:solidFill>
            </a:endParaRPr>
          </a:p>
        </p:txBody>
      </p:sp>
      <p:sp>
        <p:nvSpPr>
          <p:cNvPr id="153" name="Google Shape;153;p23"/>
          <p:cNvSpPr txBox="1"/>
          <p:nvPr/>
        </p:nvSpPr>
        <p:spPr>
          <a:xfrm>
            <a:off x="6183775" y="2571750"/>
            <a:ext cx="12255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Moses</a:t>
            </a:r>
            <a:endParaRPr sz="2200"/>
          </a:p>
        </p:txBody>
      </p:sp>
      <p:sp>
        <p:nvSpPr>
          <p:cNvPr id="154" name="Google Shape;154;p23"/>
          <p:cNvSpPr txBox="1"/>
          <p:nvPr/>
        </p:nvSpPr>
        <p:spPr>
          <a:xfrm>
            <a:off x="1443810" y="1927993"/>
            <a:ext cx="3396300" cy="23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0000FF"/>
                </a:solidFill>
              </a:rPr>
              <a:t>She named him Moses and said, “I drew him out of the water.” The name Moses sounds like “draw out” in Hebrew</a:t>
            </a:r>
            <a:endParaRPr sz="2400">
              <a:solidFill>
                <a:srgbClr val="0000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Moses had grown up, what did he see his people doing?</a:t>
            </a:r>
            <a:endParaRPr/>
          </a:p>
        </p:txBody>
      </p:sp>
      <p:sp>
        <p:nvSpPr>
          <p:cNvPr id="160" name="Google Shape;160;p24"/>
          <p:cNvSpPr txBox="1"/>
          <p:nvPr>
            <p:ph idx="1" type="body"/>
          </p:nvPr>
        </p:nvSpPr>
        <p:spPr>
          <a:xfrm>
            <a:off x="918391" y="1541219"/>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Stand up for:</a:t>
            </a:r>
            <a:endParaRPr>
              <a:solidFill>
                <a:srgbClr val="FF0000"/>
              </a:solidFill>
            </a:endParaRPr>
          </a:p>
        </p:txBody>
      </p:sp>
      <p:sp>
        <p:nvSpPr>
          <p:cNvPr id="161" name="Google Shape;161;p24"/>
          <p:cNvSpPr txBox="1"/>
          <p:nvPr>
            <p:ph idx="1" type="body"/>
          </p:nvPr>
        </p:nvSpPr>
        <p:spPr>
          <a:xfrm>
            <a:off x="5785425" y="1541223"/>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Sit down for:</a:t>
            </a:r>
            <a:endParaRPr>
              <a:solidFill>
                <a:srgbClr val="FF0000"/>
              </a:solidFill>
            </a:endParaRPr>
          </a:p>
        </p:txBody>
      </p:sp>
      <p:pic>
        <p:nvPicPr>
          <p:cNvPr id="162" name="Google Shape;162;p24"/>
          <p:cNvPicPr preferRelativeResize="0"/>
          <p:nvPr/>
        </p:nvPicPr>
        <p:blipFill>
          <a:blip r:embed="rId3">
            <a:alphaModFix/>
          </a:blip>
          <a:stretch>
            <a:fillRect/>
          </a:stretch>
        </p:blipFill>
        <p:spPr>
          <a:xfrm>
            <a:off x="588709" y="1964250"/>
            <a:ext cx="2230186" cy="2927834"/>
          </a:xfrm>
          <a:prstGeom prst="rect">
            <a:avLst/>
          </a:prstGeom>
          <a:noFill/>
          <a:ln>
            <a:noFill/>
          </a:ln>
        </p:spPr>
      </p:pic>
      <p:pic>
        <p:nvPicPr>
          <p:cNvPr id="163" name="Google Shape;163;p24"/>
          <p:cNvPicPr preferRelativeResize="0"/>
          <p:nvPr/>
        </p:nvPicPr>
        <p:blipFill>
          <a:blip r:embed="rId4">
            <a:alphaModFix/>
          </a:blip>
          <a:stretch>
            <a:fillRect/>
          </a:stretch>
        </p:blipFill>
        <p:spPr>
          <a:xfrm>
            <a:off x="5372733" y="2168563"/>
            <a:ext cx="2230186" cy="226378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5"/>
          <p:cNvSpPr/>
          <p:nvPr/>
        </p:nvSpPr>
        <p:spPr>
          <a:xfrm>
            <a:off x="539144" y="1541225"/>
            <a:ext cx="2506200" cy="3489600"/>
          </a:xfrm>
          <a:prstGeom prst="roundRect">
            <a:avLst>
              <a:gd fmla="val 16667" name="adj"/>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 name="Google Shape;169;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Moses had grown up, what did he see his people doing?</a:t>
            </a:r>
            <a:endParaRPr/>
          </a:p>
        </p:txBody>
      </p:sp>
      <p:sp>
        <p:nvSpPr>
          <p:cNvPr id="170" name="Google Shape;170;p25"/>
          <p:cNvSpPr txBox="1"/>
          <p:nvPr>
            <p:ph idx="1" type="body"/>
          </p:nvPr>
        </p:nvSpPr>
        <p:spPr>
          <a:xfrm>
            <a:off x="918391" y="1541219"/>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Stand up for:</a:t>
            </a:r>
            <a:endParaRPr>
              <a:solidFill>
                <a:srgbClr val="FF0000"/>
              </a:solidFill>
            </a:endParaRPr>
          </a:p>
        </p:txBody>
      </p:sp>
      <p:pic>
        <p:nvPicPr>
          <p:cNvPr id="171" name="Google Shape;171;p25"/>
          <p:cNvPicPr preferRelativeResize="0"/>
          <p:nvPr/>
        </p:nvPicPr>
        <p:blipFill>
          <a:blip r:embed="rId3">
            <a:alphaModFix/>
          </a:blip>
          <a:stretch>
            <a:fillRect/>
          </a:stretch>
        </p:blipFill>
        <p:spPr>
          <a:xfrm>
            <a:off x="588709" y="1964250"/>
            <a:ext cx="2230186" cy="2927834"/>
          </a:xfrm>
          <a:prstGeom prst="rect">
            <a:avLst/>
          </a:prstGeom>
          <a:noFill/>
          <a:ln>
            <a:noFill/>
          </a:ln>
        </p:spPr>
      </p:pic>
      <p:sp>
        <p:nvSpPr>
          <p:cNvPr id="172" name="Google Shape;172;p25"/>
          <p:cNvSpPr txBox="1"/>
          <p:nvPr/>
        </p:nvSpPr>
        <p:spPr>
          <a:xfrm>
            <a:off x="4072902" y="1685130"/>
            <a:ext cx="3396300" cy="164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0000FF"/>
                </a:solidFill>
              </a:rPr>
              <a:t>He saw his people, the Hebrews, hard at work in slavery to the Egyptians</a:t>
            </a:r>
            <a:endParaRPr sz="2400">
              <a:solidFill>
                <a:srgbClr val="0000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Moses saw an Egyptian beating a Hebrew, he killed the Egyptian. Which picture shows how he tried to hide what he had done?</a:t>
            </a:r>
            <a:endParaRPr/>
          </a:p>
        </p:txBody>
      </p:sp>
      <p:sp>
        <p:nvSpPr>
          <p:cNvPr id="178" name="Google Shape;178;p26"/>
          <p:cNvSpPr txBox="1"/>
          <p:nvPr>
            <p:ph idx="1" type="body"/>
          </p:nvPr>
        </p:nvSpPr>
        <p:spPr>
          <a:xfrm>
            <a:off x="891406" y="2096336"/>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Spin around for</a:t>
            </a:r>
            <a:r>
              <a:rPr lang="en">
                <a:solidFill>
                  <a:srgbClr val="FF0000"/>
                </a:solidFill>
              </a:rPr>
              <a:t>:</a:t>
            </a:r>
            <a:endParaRPr>
              <a:solidFill>
                <a:srgbClr val="FF0000"/>
              </a:solidFill>
            </a:endParaRPr>
          </a:p>
        </p:txBody>
      </p:sp>
      <p:sp>
        <p:nvSpPr>
          <p:cNvPr id="179" name="Google Shape;179;p26"/>
          <p:cNvSpPr txBox="1"/>
          <p:nvPr>
            <p:ph idx="1" type="body"/>
          </p:nvPr>
        </p:nvSpPr>
        <p:spPr>
          <a:xfrm>
            <a:off x="5359476" y="2096325"/>
            <a:ext cx="25548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Hop up and down for</a:t>
            </a:r>
            <a:r>
              <a:rPr lang="en">
                <a:solidFill>
                  <a:srgbClr val="FF0000"/>
                </a:solidFill>
              </a:rPr>
              <a:t>:</a:t>
            </a:r>
            <a:endParaRPr>
              <a:solidFill>
                <a:srgbClr val="FF0000"/>
              </a:solidFill>
            </a:endParaRPr>
          </a:p>
        </p:txBody>
      </p:sp>
      <p:pic>
        <p:nvPicPr>
          <p:cNvPr id="180" name="Google Shape;180;p26"/>
          <p:cNvPicPr preferRelativeResize="0"/>
          <p:nvPr/>
        </p:nvPicPr>
        <p:blipFill>
          <a:blip r:embed="rId3">
            <a:alphaModFix/>
          </a:blip>
          <a:stretch>
            <a:fillRect/>
          </a:stretch>
        </p:blipFill>
        <p:spPr>
          <a:xfrm>
            <a:off x="5069297" y="2720025"/>
            <a:ext cx="2999175" cy="1999425"/>
          </a:xfrm>
          <a:prstGeom prst="rect">
            <a:avLst/>
          </a:prstGeom>
          <a:noFill/>
          <a:ln>
            <a:noFill/>
          </a:ln>
        </p:spPr>
      </p:pic>
      <p:pic>
        <p:nvPicPr>
          <p:cNvPr id="181" name="Google Shape;181;p26"/>
          <p:cNvPicPr preferRelativeResize="0"/>
          <p:nvPr/>
        </p:nvPicPr>
        <p:blipFill>
          <a:blip r:embed="rId4">
            <a:alphaModFix/>
          </a:blip>
          <a:stretch>
            <a:fillRect/>
          </a:stretch>
        </p:blipFill>
        <p:spPr>
          <a:xfrm>
            <a:off x="597600" y="2798703"/>
            <a:ext cx="2881095" cy="19207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7"/>
          <p:cNvSpPr/>
          <p:nvPr/>
        </p:nvSpPr>
        <p:spPr>
          <a:xfrm>
            <a:off x="311700" y="2023850"/>
            <a:ext cx="3323400" cy="3006900"/>
          </a:xfrm>
          <a:prstGeom prst="roundRect">
            <a:avLst>
              <a:gd fmla="val 16667" name="adj"/>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 name="Google Shape;187;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Moses saw an Egyptian beating a Hebrew, he killed the Egyptian. Which picture shows how he tried to hide what he had done?</a:t>
            </a:r>
            <a:endParaRPr/>
          </a:p>
        </p:txBody>
      </p:sp>
      <p:sp>
        <p:nvSpPr>
          <p:cNvPr id="188" name="Google Shape;188;p27"/>
          <p:cNvSpPr txBox="1"/>
          <p:nvPr>
            <p:ph idx="1" type="body"/>
          </p:nvPr>
        </p:nvSpPr>
        <p:spPr>
          <a:xfrm>
            <a:off x="891406" y="2096336"/>
            <a:ext cx="22935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Spin around for:</a:t>
            </a:r>
            <a:endParaRPr>
              <a:solidFill>
                <a:srgbClr val="FF0000"/>
              </a:solidFill>
            </a:endParaRPr>
          </a:p>
        </p:txBody>
      </p:sp>
      <p:pic>
        <p:nvPicPr>
          <p:cNvPr id="189" name="Google Shape;189;p27"/>
          <p:cNvPicPr preferRelativeResize="0"/>
          <p:nvPr/>
        </p:nvPicPr>
        <p:blipFill>
          <a:blip r:embed="rId3">
            <a:alphaModFix/>
          </a:blip>
          <a:stretch>
            <a:fillRect/>
          </a:stretch>
        </p:blipFill>
        <p:spPr>
          <a:xfrm>
            <a:off x="597600" y="2798703"/>
            <a:ext cx="2881095" cy="1920750"/>
          </a:xfrm>
          <a:prstGeom prst="rect">
            <a:avLst/>
          </a:prstGeom>
          <a:noFill/>
          <a:ln>
            <a:noFill/>
          </a:ln>
        </p:spPr>
      </p:pic>
      <p:sp>
        <p:nvSpPr>
          <p:cNvPr id="190" name="Google Shape;190;p27"/>
          <p:cNvSpPr txBox="1"/>
          <p:nvPr/>
        </p:nvSpPr>
        <p:spPr>
          <a:xfrm>
            <a:off x="4315766" y="2463835"/>
            <a:ext cx="3396300" cy="91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0000FF"/>
                </a:solidFill>
              </a:rPr>
              <a:t>He buried him in the sand.</a:t>
            </a:r>
            <a:endParaRPr sz="2400">
              <a:solidFill>
                <a:srgbClr val="0000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The next day, Moses saw that 2 Hebrews </a:t>
            </a:r>
            <a:r>
              <a:rPr lang="en" sz="2600"/>
              <a:t>were fighting and scolded them. One of the men asked Moses if he was going to kill them like he did the Egyptian. Moses was afraid everyone knew what he’d done, and Pharaoh even tried to kill him. What did Moses do next?</a:t>
            </a:r>
            <a:endParaRPr sz="2600"/>
          </a:p>
        </p:txBody>
      </p:sp>
      <p:sp>
        <p:nvSpPr>
          <p:cNvPr id="196" name="Google Shape;196;p28"/>
          <p:cNvSpPr txBox="1"/>
          <p:nvPr>
            <p:ph idx="1" type="body"/>
          </p:nvPr>
        </p:nvSpPr>
        <p:spPr>
          <a:xfrm>
            <a:off x="976226" y="2863475"/>
            <a:ext cx="25548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Make crying noises for</a:t>
            </a:r>
            <a:r>
              <a:rPr lang="en">
                <a:solidFill>
                  <a:srgbClr val="FF0000"/>
                </a:solidFill>
              </a:rPr>
              <a:t>:</a:t>
            </a:r>
            <a:endParaRPr>
              <a:solidFill>
                <a:srgbClr val="FF0000"/>
              </a:solidFill>
            </a:endParaRPr>
          </a:p>
        </p:txBody>
      </p:sp>
      <p:sp>
        <p:nvSpPr>
          <p:cNvPr id="197" name="Google Shape;197;p28"/>
          <p:cNvSpPr txBox="1"/>
          <p:nvPr>
            <p:ph idx="1" type="body"/>
          </p:nvPr>
        </p:nvSpPr>
        <p:spPr>
          <a:xfrm>
            <a:off x="5355621" y="2863473"/>
            <a:ext cx="25548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Run in place for</a:t>
            </a:r>
            <a:r>
              <a:rPr lang="en">
                <a:solidFill>
                  <a:srgbClr val="FF0000"/>
                </a:solidFill>
              </a:rPr>
              <a:t>:</a:t>
            </a:r>
            <a:endParaRPr>
              <a:solidFill>
                <a:srgbClr val="FF0000"/>
              </a:solidFill>
            </a:endParaRPr>
          </a:p>
        </p:txBody>
      </p:sp>
      <p:pic>
        <p:nvPicPr>
          <p:cNvPr id="198" name="Google Shape;198;p28"/>
          <p:cNvPicPr preferRelativeResize="0"/>
          <p:nvPr/>
        </p:nvPicPr>
        <p:blipFill>
          <a:blip r:embed="rId3">
            <a:alphaModFix/>
          </a:blip>
          <a:stretch>
            <a:fillRect/>
          </a:stretch>
        </p:blipFill>
        <p:spPr>
          <a:xfrm>
            <a:off x="1628416" y="3302288"/>
            <a:ext cx="2554800" cy="1704898"/>
          </a:xfrm>
          <a:prstGeom prst="rect">
            <a:avLst/>
          </a:prstGeom>
          <a:noFill/>
          <a:ln>
            <a:noFill/>
          </a:ln>
        </p:spPr>
      </p:pic>
      <p:pic>
        <p:nvPicPr>
          <p:cNvPr id="199" name="Google Shape;199;p28"/>
          <p:cNvPicPr preferRelativeResize="0"/>
          <p:nvPr/>
        </p:nvPicPr>
        <p:blipFill>
          <a:blip r:embed="rId4">
            <a:alphaModFix/>
          </a:blip>
          <a:stretch>
            <a:fillRect/>
          </a:stretch>
        </p:blipFill>
        <p:spPr>
          <a:xfrm>
            <a:off x="5091044" y="3267437"/>
            <a:ext cx="2669028" cy="1774625"/>
          </a:xfrm>
          <a:prstGeom prst="rect">
            <a:avLst/>
          </a:prstGeom>
          <a:noFill/>
          <a:ln>
            <a:noFill/>
          </a:ln>
        </p:spPr>
      </p:pic>
      <p:sp>
        <p:nvSpPr>
          <p:cNvPr id="200" name="Google Shape;200;p28"/>
          <p:cNvSpPr txBox="1"/>
          <p:nvPr/>
        </p:nvSpPr>
        <p:spPr>
          <a:xfrm>
            <a:off x="311700" y="3604025"/>
            <a:ext cx="1195500" cy="102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t>He went home and cried</a:t>
            </a:r>
            <a:endParaRPr sz="1800"/>
          </a:p>
        </p:txBody>
      </p:sp>
      <p:sp>
        <p:nvSpPr>
          <p:cNvPr id="201" name="Google Shape;201;p28"/>
          <p:cNvSpPr txBox="1"/>
          <p:nvPr/>
        </p:nvSpPr>
        <p:spPr>
          <a:xfrm>
            <a:off x="7838667" y="3464675"/>
            <a:ext cx="1195500" cy="74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t>He ran away</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9"/>
          <p:cNvSpPr/>
          <p:nvPr/>
        </p:nvSpPr>
        <p:spPr>
          <a:xfrm>
            <a:off x="4803625" y="2525050"/>
            <a:ext cx="3897000" cy="2517000"/>
          </a:xfrm>
          <a:prstGeom prst="roundRect">
            <a:avLst>
              <a:gd fmla="val 16667" name="adj"/>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7" name="Google Shape;207;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t>The next day, Moses saw that 2 Hebrews were fighting and scolded them. One of the men asked Moses if he was going to kill them like he did the Egyptian. Moses was afraid everyone knew what he’d done, and Pharaoh even tried to kill him. What did Moses do next?</a:t>
            </a:r>
            <a:endParaRPr sz="2600"/>
          </a:p>
        </p:txBody>
      </p:sp>
      <p:sp>
        <p:nvSpPr>
          <p:cNvPr id="208" name="Google Shape;208;p29"/>
          <p:cNvSpPr txBox="1"/>
          <p:nvPr>
            <p:ph idx="1" type="body"/>
          </p:nvPr>
        </p:nvSpPr>
        <p:spPr>
          <a:xfrm>
            <a:off x="5355621" y="2863473"/>
            <a:ext cx="25548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Run in place for:</a:t>
            </a:r>
            <a:endParaRPr>
              <a:solidFill>
                <a:srgbClr val="FF0000"/>
              </a:solidFill>
            </a:endParaRPr>
          </a:p>
        </p:txBody>
      </p:sp>
      <p:pic>
        <p:nvPicPr>
          <p:cNvPr id="209" name="Google Shape;209;p29"/>
          <p:cNvPicPr preferRelativeResize="0"/>
          <p:nvPr/>
        </p:nvPicPr>
        <p:blipFill>
          <a:blip r:embed="rId3">
            <a:alphaModFix/>
          </a:blip>
          <a:stretch>
            <a:fillRect/>
          </a:stretch>
        </p:blipFill>
        <p:spPr>
          <a:xfrm>
            <a:off x="5091044" y="3267437"/>
            <a:ext cx="2669028" cy="1774625"/>
          </a:xfrm>
          <a:prstGeom prst="rect">
            <a:avLst/>
          </a:prstGeom>
          <a:noFill/>
          <a:ln>
            <a:noFill/>
          </a:ln>
        </p:spPr>
      </p:pic>
      <p:sp>
        <p:nvSpPr>
          <p:cNvPr id="210" name="Google Shape;210;p29"/>
          <p:cNvSpPr txBox="1"/>
          <p:nvPr/>
        </p:nvSpPr>
        <p:spPr>
          <a:xfrm>
            <a:off x="7838667" y="3464675"/>
            <a:ext cx="1195500" cy="74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t>He ran away</a:t>
            </a:r>
            <a:endParaRPr sz="1800"/>
          </a:p>
        </p:txBody>
      </p:sp>
      <p:sp>
        <p:nvSpPr>
          <p:cNvPr id="211" name="Google Shape;211;p29"/>
          <p:cNvSpPr txBox="1"/>
          <p:nvPr/>
        </p:nvSpPr>
        <p:spPr>
          <a:xfrm>
            <a:off x="900258" y="2787653"/>
            <a:ext cx="3396300" cy="128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0000FF"/>
                </a:solidFill>
              </a:rPr>
              <a:t>He fled to Midian, and there he sat down by a well.</a:t>
            </a:r>
            <a:endParaRPr sz="2400">
              <a:solidFill>
                <a:srgbClr val="0000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Count out loud the daughters of the priest who came </a:t>
            </a:r>
            <a:r>
              <a:rPr lang="en"/>
              <a:t>to the well to water their father’s flock.</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Count out loud the daughters of the priest who came to the well to water their father’s flock.</a:t>
            </a:r>
            <a:endParaRPr/>
          </a:p>
        </p:txBody>
      </p:sp>
      <p:pic>
        <p:nvPicPr>
          <p:cNvPr id="222" name="Google Shape;222;p31"/>
          <p:cNvPicPr preferRelativeResize="0"/>
          <p:nvPr/>
        </p:nvPicPr>
        <p:blipFill>
          <a:blip r:embed="rId3">
            <a:alphaModFix/>
          </a:blip>
          <a:stretch>
            <a:fillRect/>
          </a:stretch>
        </p:blipFill>
        <p:spPr>
          <a:xfrm>
            <a:off x="366504" y="1887035"/>
            <a:ext cx="1215350" cy="2419328"/>
          </a:xfrm>
          <a:prstGeom prst="rect">
            <a:avLst/>
          </a:prstGeom>
          <a:noFill/>
          <a:ln>
            <a:noFill/>
          </a:ln>
        </p:spPr>
      </p:pic>
      <p:sp>
        <p:nvSpPr>
          <p:cNvPr id="223" name="Google Shape;223;p31"/>
          <p:cNvSpPr txBox="1"/>
          <p:nvPr/>
        </p:nvSpPr>
        <p:spPr>
          <a:xfrm>
            <a:off x="744836" y="442011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1</a:t>
            </a:r>
            <a:endParaRPr b="1" sz="2400">
              <a:solidFill>
                <a:srgbClr val="9900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Count out loud the daughters of the priest who came to the well to water their father’s flock.</a:t>
            </a:r>
            <a:endParaRPr/>
          </a:p>
        </p:txBody>
      </p:sp>
      <p:pic>
        <p:nvPicPr>
          <p:cNvPr id="229" name="Google Shape;229;p32"/>
          <p:cNvPicPr preferRelativeResize="0"/>
          <p:nvPr/>
        </p:nvPicPr>
        <p:blipFill>
          <a:blip r:embed="rId3">
            <a:alphaModFix/>
          </a:blip>
          <a:stretch>
            <a:fillRect/>
          </a:stretch>
        </p:blipFill>
        <p:spPr>
          <a:xfrm>
            <a:off x="366504" y="1887035"/>
            <a:ext cx="1215350" cy="2419328"/>
          </a:xfrm>
          <a:prstGeom prst="rect">
            <a:avLst/>
          </a:prstGeom>
          <a:noFill/>
          <a:ln>
            <a:noFill/>
          </a:ln>
        </p:spPr>
      </p:pic>
      <p:pic>
        <p:nvPicPr>
          <p:cNvPr id="230" name="Google Shape;230;p32"/>
          <p:cNvPicPr preferRelativeResize="0"/>
          <p:nvPr/>
        </p:nvPicPr>
        <p:blipFill>
          <a:blip r:embed="rId3">
            <a:alphaModFix/>
          </a:blip>
          <a:stretch>
            <a:fillRect/>
          </a:stretch>
        </p:blipFill>
        <p:spPr>
          <a:xfrm>
            <a:off x="1458100" y="1887038"/>
            <a:ext cx="1215350" cy="2419312"/>
          </a:xfrm>
          <a:prstGeom prst="rect">
            <a:avLst/>
          </a:prstGeom>
          <a:noFill/>
          <a:ln>
            <a:noFill/>
          </a:ln>
        </p:spPr>
      </p:pic>
      <p:sp>
        <p:nvSpPr>
          <p:cNvPr id="231" name="Google Shape;231;p32"/>
          <p:cNvSpPr txBox="1"/>
          <p:nvPr/>
        </p:nvSpPr>
        <p:spPr>
          <a:xfrm>
            <a:off x="744836" y="442011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1</a:t>
            </a:r>
            <a:endParaRPr b="1" sz="2400">
              <a:solidFill>
                <a:srgbClr val="9900FF"/>
              </a:solidFill>
            </a:endParaRPr>
          </a:p>
        </p:txBody>
      </p:sp>
      <p:sp>
        <p:nvSpPr>
          <p:cNvPr id="232" name="Google Shape;232;p32"/>
          <p:cNvSpPr txBox="1"/>
          <p:nvPr/>
        </p:nvSpPr>
        <p:spPr>
          <a:xfrm>
            <a:off x="1836436" y="441636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2</a:t>
            </a:r>
            <a:endParaRPr b="1" sz="2400">
              <a:solidFill>
                <a:srgbClr val="9900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Count out loud the daughters of the priest who came to the well to water their father’s flock.</a:t>
            </a:r>
            <a:endParaRPr/>
          </a:p>
        </p:txBody>
      </p:sp>
      <p:pic>
        <p:nvPicPr>
          <p:cNvPr id="238" name="Google Shape;238;p33"/>
          <p:cNvPicPr preferRelativeResize="0"/>
          <p:nvPr/>
        </p:nvPicPr>
        <p:blipFill>
          <a:blip r:embed="rId3">
            <a:alphaModFix/>
          </a:blip>
          <a:stretch>
            <a:fillRect/>
          </a:stretch>
        </p:blipFill>
        <p:spPr>
          <a:xfrm>
            <a:off x="366504" y="1887035"/>
            <a:ext cx="1215350" cy="2419328"/>
          </a:xfrm>
          <a:prstGeom prst="rect">
            <a:avLst/>
          </a:prstGeom>
          <a:noFill/>
          <a:ln>
            <a:noFill/>
          </a:ln>
        </p:spPr>
      </p:pic>
      <p:pic>
        <p:nvPicPr>
          <p:cNvPr id="239" name="Google Shape;239;p33"/>
          <p:cNvPicPr preferRelativeResize="0"/>
          <p:nvPr/>
        </p:nvPicPr>
        <p:blipFill>
          <a:blip r:embed="rId3">
            <a:alphaModFix/>
          </a:blip>
          <a:stretch>
            <a:fillRect/>
          </a:stretch>
        </p:blipFill>
        <p:spPr>
          <a:xfrm>
            <a:off x="1458100" y="1887038"/>
            <a:ext cx="1215350" cy="2419312"/>
          </a:xfrm>
          <a:prstGeom prst="rect">
            <a:avLst/>
          </a:prstGeom>
          <a:noFill/>
          <a:ln>
            <a:noFill/>
          </a:ln>
        </p:spPr>
      </p:pic>
      <p:pic>
        <p:nvPicPr>
          <p:cNvPr id="240" name="Google Shape;240;p33"/>
          <p:cNvPicPr preferRelativeResize="0"/>
          <p:nvPr/>
        </p:nvPicPr>
        <p:blipFill>
          <a:blip r:embed="rId3">
            <a:alphaModFix/>
          </a:blip>
          <a:stretch>
            <a:fillRect/>
          </a:stretch>
        </p:blipFill>
        <p:spPr>
          <a:xfrm>
            <a:off x="2596351" y="1887026"/>
            <a:ext cx="1215352" cy="2419350"/>
          </a:xfrm>
          <a:prstGeom prst="rect">
            <a:avLst/>
          </a:prstGeom>
          <a:noFill/>
          <a:ln>
            <a:noFill/>
          </a:ln>
        </p:spPr>
      </p:pic>
      <p:sp>
        <p:nvSpPr>
          <p:cNvPr id="241" name="Google Shape;241;p33"/>
          <p:cNvSpPr txBox="1"/>
          <p:nvPr/>
        </p:nvSpPr>
        <p:spPr>
          <a:xfrm>
            <a:off x="744836" y="442011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1</a:t>
            </a:r>
            <a:endParaRPr b="1" sz="2400">
              <a:solidFill>
                <a:srgbClr val="9900FF"/>
              </a:solidFill>
            </a:endParaRPr>
          </a:p>
        </p:txBody>
      </p:sp>
      <p:sp>
        <p:nvSpPr>
          <p:cNvPr id="242" name="Google Shape;242;p33"/>
          <p:cNvSpPr txBox="1"/>
          <p:nvPr/>
        </p:nvSpPr>
        <p:spPr>
          <a:xfrm>
            <a:off x="1836436" y="441636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2</a:t>
            </a:r>
            <a:endParaRPr b="1" sz="2400">
              <a:solidFill>
                <a:srgbClr val="9900FF"/>
              </a:solidFill>
            </a:endParaRPr>
          </a:p>
        </p:txBody>
      </p:sp>
      <p:sp>
        <p:nvSpPr>
          <p:cNvPr id="243" name="Google Shape;243;p33"/>
          <p:cNvSpPr txBox="1"/>
          <p:nvPr/>
        </p:nvSpPr>
        <p:spPr>
          <a:xfrm>
            <a:off x="2928036" y="441636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3</a:t>
            </a:r>
            <a:endParaRPr b="1" sz="2400">
              <a:solidFill>
                <a:srgbClr val="9900F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Count out loud the daughters of the priest who came to the well to water their father’s flock.</a:t>
            </a:r>
            <a:endParaRPr/>
          </a:p>
        </p:txBody>
      </p:sp>
      <p:pic>
        <p:nvPicPr>
          <p:cNvPr id="249" name="Google Shape;249;p34"/>
          <p:cNvPicPr preferRelativeResize="0"/>
          <p:nvPr/>
        </p:nvPicPr>
        <p:blipFill>
          <a:blip r:embed="rId3">
            <a:alphaModFix/>
          </a:blip>
          <a:stretch>
            <a:fillRect/>
          </a:stretch>
        </p:blipFill>
        <p:spPr>
          <a:xfrm>
            <a:off x="366504" y="1887035"/>
            <a:ext cx="1215350" cy="2419328"/>
          </a:xfrm>
          <a:prstGeom prst="rect">
            <a:avLst/>
          </a:prstGeom>
          <a:noFill/>
          <a:ln>
            <a:noFill/>
          </a:ln>
        </p:spPr>
      </p:pic>
      <p:pic>
        <p:nvPicPr>
          <p:cNvPr id="250" name="Google Shape;250;p34"/>
          <p:cNvPicPr preferRelativeResize="0"/>
          <p:nvPr/>
        </p:nvPicPr>
        <p:blipFill>
          <a:blip r:embed="rId3">
            <a:alphaModFix/>
          </a:blip>
          <a:stretch>
            <a:fillRect/>
          </a:stretch>
        </p:blipFill>
        <p:spPr>
          <a:xfrm>
            <a:off x="1458100" y="1887038"/>
            <a:ext cx="1215350" cy="2419312"/>
          </a:xfrm>
          <a:prstGeom prst="rect">
            <a:avLst/>
          </a:prstGeom>
          <a:noFill/>
          <a:ln>
            <a:noFill/>
          </a:ln>
        </p:spPr>
      </p:pic>
      <p:pic>
        <p:nvPicPr>
          <p:cNvPr id="251" name="Google Shape;251;p34"/>
          <p:cNvPicPr preferRelativeResize="0"/>
          <p:nvPr/>
        </p:nvPicPr>
        <p:blipFill>
          <a:blip r:embed="rId3">
            <a:alphaModFix/>
          </a:blip>
          <a:stretch>
            <a:fillRect/>
          </a:stretch>
        </p:blipFill>
        <p:spPr>
          <a:xfrm>
            <a:off x="2596351" y="1887026"/>
            <a:ext cx="1215352" cy="2419350"/>
          </a:xfrm>
          <a:prstGeom prst="rect">
            <a:avLst/>
          </a:prstGeom>
          <a:noFill/>
          <a:ln>
            <a:noFill/>
          </a:ln>
        </p:spPr>
      </p:pic>
      <p:pic>
        <p:nvPicPr>
          <p:cNvPr id="252" name="Google Shape;252;p34"/>
          <p:cNvPicPr preferRelativeResize="0"/>
          <p:nvPr/>
        </p:nvPicPr>
        <p:blipFill>
          <a:blip r:embed="rId3">
            <a:alphaModFix/>
          </a:blip>
          <a:stretch>
            <a:fillRect/>
          </a:stretch>
        </p:blipFill>
        <p:spPr>
          <a:xfrm>
            <a:off x="3652400" y="1842666"/>
            <a:ext cx="1215350" cy="2419360"/>
          </a:xfrm>
          <a:prstGeom prst="rect">
            <a:avLst/>
          </a:prstGeom>
          <a:noFill/>
          <a:ln>
            <a:noFill/>
          </a:ln>
        </p:spPr>
      </p:pic>
      <p:sp>
        <p:nvSpPr>
          <p:cNvPr id="253" name="Google Shape;253;p34"/>
          <p:cNvSpPr txBox="1"/>
          <p:nvPr/>
        </p:nvSpPr>
        <p:spPr>
          <a:xfrm>
            <a:off x="744836" y="442011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1</a:t>
            </a:r>
            <a:endParaRPr b="1" sz="2400">
              <a:solidFill>
                <a:srgbClr val="9900FF"/>
              </a:solidFill>
            </a:endParaRPr>
          </a:p>
        </p:txBody>
      </p:sp>
      <p:sp>
        <p:nvSpPr>
          <p:cNvPr id="254" name="Google Shape;254;p34"/>
          <p:cNvSpPr txBox="1"/>
          <p:nvPr/>
        </p:nvSpPr>
        <p:spPr>
          <a:xfrm>
            <a:off x="1836436" y="441636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2</a:t>
            </a:r>
            <a:endParaRPr b="1" sz="2400">
              <a:solidFill>
                <a:srgbClr val="9900FF"/>
              </a:solidFill>
            </a:endParaRPr>
          </a:p>
        </p:txBody>
      </p:sp>
      <p:sp>
        <p:nvSpPr>
          <p:cNvPr id="255" name="Google Shape;255;p34"/>
          <p:cNvSpPr txBox="1"/>
          <p:nvPr/>
        </p:nvSpPr>
        <p:spPr>
          <a:xfrm>
            <a:off x="2928036" y="441636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3</a:t>
            </a:r>
            <a:endParaRPr b="1" sz="2400">
              <a:solidFill>
                <a:srgbClr val="9900FF"/>
              </a:solidFill>
            </a:endParaRPr>
          </a:p>
        </p:txBody>
      </p:sp>
      <p:sp>
        <p:nvSpPr>
          <p:cNvPr id="256" name="Google Shape;256;p34"/>
          <p:cNvSpPr txBox="1"/>
          <p:nvPr/>
        </p:nvSpPr>
        <p:spPr>
          <a:xfrm>
            <a:off x="4019636" y="441261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4</a:t>
            </a:r>
            <a:endParaRPr b="1" sz="2400">
              <a:solidFill>
                <a:srgbClr val="9900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Count out loud the daughters of the priest who came to the well to water their father’s flock.</a:t>
            </a:r>
            <a:endParaRPr/>
          </a:p>
        </p:txBody>
      </p:sp>
      <p:pic>
        <p:nvPicPr>
          <p:cNvPr id="262" name="Google Shape;262;p35"/>
          <p:cNvPicPr preferRelativeResize="0"/>
          <p:nvPr/>
        </p:nvPicPr>
        <p:blipFill>
          <a:blip r:embed="rId3">
            <a:alphaModFix/>
          </a:blip>
          <a:stretch>
            <a:fillRect/>
          </a:stretch>
        </p:blipFill>
        <p:spPr>
          <a:xfrm>
            <a:off x="366504" y="1887035"/>
            <a:ext cx="1215350" cy="2419328"/>
          </a:xfrm>
          <a:prstGeom prst="rect">
            <a:avLst/>
          </a:prstGeom>
          <a:noFill/>
          <a:ln>
            <a:noFill/>
          </a:ln>
        </p:spPr>
      </p:pic>
      <p:pic>
        <p:nvPicPr>
          <p:cNvPr id="263" name="Google Shape;263;p35"/>
          <p:cNvPicPr preferRelativeResize="0"/>
          <p:nvPr/>
        </p:nvPicPr>
        <p:blipFill>
          <a:blip r:embed="rId3">
            <a:alphaModFix/>
          </a:blip>
          <a:stretch>
            <a:fillRect/>
          </a:stretch>
        </p:blipFill>
        <p:spPr>
          <a:xfrm>
            <a:off x="1458100" y="1887038"/>
            <a:ext cx="1215350" cy="2419312"/>
          </a:xfrm>
          <a:prstGeom prst="rect">
            <a:avLst/>
          </a:prstGeom>
          <a:noFill/>
          <a:ln>
            <a:noFill/>
          </a:ln>
        </p:spPr>
      </p:pic>
      <p:pic>
        <p:nvPicPr>
          <p:cNvPr id="264" name="Google Shape;264;p35"/>
          <p:cNvPicPr preferRelativeResize="0"/>
          <p:nvPr/>
        </p:nvPicPr>
        <p:blipFill>
          <a:blip r:embed="rId3">
            <a:alphaModFix/>
          </a:blip>
          <a:stretch>
            <a:fillRect/>
          </a:stretch>
        </p:blipFill>
        <p:spPr>
          <a:xfrm>
            <a:off x="2596351" y="1887026"/>
            <a:ext cx="1215352" cy="2419350"/>
          </a:xfrm>
          <a:prstGeom prst="rect">
            <a:avLst/>
          </a:prstGeom>
          <a:noFill/>
          <a:ln>
            <a:noFill/>
          </a:ln>
        </p:spPr>
      </p:pic>
      <p:pic>
        <p:nvPicPr>
          <p:cNvPr id="265" name="Google Shape;265;p35"/>
          <p:cNvPicPr preferRelativeResize="0"/>
          <p:nvPr/>
        </p:nvPicPr>
        <p:blipFill>
          <a:blip r:embed="rId3">
            <a:alphaModFix/>
          </a:blip>
          <a:stretch>
            <a:fillRect/>
          </a:stretch>
        </p:blipFill>
        <p:spPr>
          <a:xfrm>
            <a:off x="3652400" y="1842666"/>
            <a:ext cx="1215350" cy="2419360"/>
          </a:xfrm>
          <a:prstGeom prst="rect">
            <a:avLst/>
          </a:prstGeom>
          <a:noFill/>
          <a:ln>
            <a:noFill/>
          </a:ln>
        </p:spPr>
      </p:pic>
      <p:pic>
        <p:nvPicPr>
          <p:cNvPr id="266" name="Google Shape;266;p35"/>
          <p:cNvPicPr preferRelativeResize="0"/>
          <p:nvPr/>
        </p:nvPicPr>
        <p:blipFill>
          <a:blip r:embed="rId3">
            <a:alphaModFix/>
          </a:blip>
          <a:stretch>
            <a:fillRect/>
          </a:stretch>
        </p:blipFill>
        <p:spPr>
          <a:xfrm>
            <a:off x="4707750" y="1842671"/>
            <a:ext cx="1215350" cy="2419354"/>
          </a:xfrm>
          <a:prstGeom prst="rect">
            <a:avLst/>
          </a:prstGeom>
          <a:noFill/>
          <a:ln>
            <a:noFill/>
          </a:ln>
        </p:spPr>
      </p:pic>
      <p:sp>
        <p:nvSpPr>
          <p:cNvPr id="267" name="Google Shape;267;p35"/>
          <p:cNvSpPr txBox="1"/>
          <p:nvPr/>
        </p:nvSpPr>
        <p:spPr>
          <a:xfrm>
            <a:off x="744836" y="442011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1</a:t>
            </a:r>
            <a:endParaRPr b="1" sz="2400">
              <a:solidFill>
                <a:srgbClr val="9900FF"/>
              </a:solidFill>
            </a:endParaRPr>
          </a:p>
        </p:txBody>
      </p:sp>
      <p:sp>
        <p:nvSpPr>
          <p:cNvPr id="268" name="Google Shape;268;p35"/>
          <p:cNvSpPr txBox="1"/>
          <p:nvPr/>
        </p:nvSpPr>
        <p:spPr>
          <a:xfrm>
            <a:off x="1836436" y="441636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2</a:t>
            </a:r>
            <a:endParaRPr b="1" sz="2400">
              <a:solidFill>
                <a:srgbClr val="9900FF"/>
              </a:solidFill>
            </a:endParaRPr>
          </a:p>
        </p:txBody>
      </p:sp>
      <p:sp>
        <p:nvSpPr>
          <p:cNvPr id="269" name="Google Shape;269;p35"/>
          <p:cNvSpPr txBox="1"/>
          <p:nvPr/>
        </p:nvSpPr>
        <p:spPr>
          <a:xfrm>
            <a:off x="2928036" y="441636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3</a:t>
            </a:r>
            <a:endParaRPr b="1" sz="2400">
              <a:solidFill>
                <a:srgbClr val="9900FF"/>
              </a:solidFill>
            </a:endParaRPr>
          </a:p>
        </p:txBody>
      </p:sp>
      <p:sp>
        <p:nvSpPr>
          <p:cNvPr id="270" name="Google Shape;270;p35"/>
          <p:cNvSpPr txBox="1"/>
          <p:nvPr/>
        </p:nvSpPr>
        <p:spPr>
          <a:xfrm>
            <a:off x="4019636" y="441261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4</a:t>
            </a:r>
            <a:endParaRPr b="1" sz="2400">
              <a:solidFill>
                <a:srgbClr val="9900FF"/>
              </a:solidFill>
            </a:endParaRPr>
          </a:p>
        </p:txBody>
      </p:sp>
      <p:sp>
        <p:nvSpPr>
          <p:cNvPr id="271" name="Google Shape;271;p35"/>
          <p:cNvSpPr txBox="1"/>
          <p:nvPr/>
        </p:nvSpPr>
        <p:spPr>
          <a:xfrm>
            <a:off x="5035550" y="440886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5</a:t>
            </a:r>
            <a:endParaRPr b="1" sz="2400">
              <a:solidFill>
                <a:srgbClr val="9900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Count out loud the daughters of the priest who came to the well to water their father’s flock.</a:t>
            </a:r>
            <a:endParaRPr/>
          </a:p>
        </p:txBody>
      </p:sp>
      <p:pic>
        <p:nvPicPr>
          <p:cNvPr id="277" name="Google Shape;277;p36"/>
          <p:cNvPicPr preferRelativeResize="0"/>
          <p:nvPr/>
        </p:nvPicPr>
        <p:blipFill>
          <a:blip r:embed="rId3">
            <a:alphaModFix/>
          </a:blip>
          <a:stretch>
            <a:fillRect/>
          </a:stretch>
        </p:blipFill>
        <p:spPr>
          <a:xfrm>
            <a:off x="366504" y="1887035"/>
            <a:ext cx="1215350" cy="2419328"/>
          </a:xfrm>
          <a:prstGeom prst="rect">
            <a:avLst/>
          </a:prstGeom>
          <a:noFill/>
          <a:ln>
            <a:noFill/>
          </a:ln>
        </p:spPr>
      </p:pic>
      <p:pic>
        <p:nvPicPr>
          <p:cNvPr id="278" name="Google Shape;278;p36"/>
          <p:cNvPicPr preferRelativeResize="0"/>
          <p:nvPr/>
        </p:nvPicPr>
        <p:blipFill>
          <a:blip r:embed="rId3">
            <a:alphaModFix/>
          </a:blip>
          <a:stretch>
            <a:fillRect/>
          </a:stretch>
        </p:blipFill>
        <p:spPr>
          <a:xfrm>
            <a:off x="1458100" y="1887038"/>
            <a:ext cx="1215350" cy="2419312"/>
          </a:xfrm>
          <a:prstGeom prst="rect">
            <a:avLst/>
          </a:prstGeom>
          <a:noFill/>
          <a:ln>
            <a:noFill/>
          </a:ln>
        </p:spPr>
      </p:pic>
      <p:pic>
        <p:nvPicPr>
          <p:cNvPr id="279" name="Google Shape;279;p36"/>
          <p:cNvPicPr preferRelativeResize="0"/>
          <p:nvPr/>
        </p:nvPicPr>
        <p:blipFill>
          <a:blip r:embed="rId3">
            <a:alphaModFix/>
          </a:blip>
          <a:stretch>
            <a:fillRect/>
          </a:stretch>
        </p:blipFill>
        <p:spPr>
          <a:xfrm>
            <a:off x="2596351" y="1887026"/>
            <a:ext cx="1215352" cy="2419350"/>
          </a:xfrm>
          <a:prstGeom prst="rect">
            <a:avLst/>
          </a:prstGeom>
          <a:noFill/>
          <a:ln>
            <a:noFill/>
          </a:ln>
        </p:spPr>
      </p:pic>
      <p:pic>
        <p:nvPicPr>
          <p:cNvPr id="280" name="Google Shape;280;p36"/>
          <p:cNvPicPr preferRelativeResize="0"/>
          <p:nvPr/>
        </p:nvPicPr>
        <p:blipFill>
          <a:blip r:embed="rId3">
            <a:alphaModFix/>
          </a:blip>
          <a:stretch>
            <a:fillRect/>
          </a:stretch>
        </p:blipFill>
        <p:spPr>
          <a:xfrm>
            <a:off x="3652400" y="1842666"/>
            <a:ext cx="1215350" cy="2419360"/>
          </a:xfrm>
          <a:prstGeom prst="rect">
            <a:avLst/>
          </a:prstGeom>
          <a:noFill/>
          <a:ln>
            <a:noFill/>
          </a:ln>
        </p:spPr>
      </p:pic>
      <p:pic>
        <p:nvPicPr>
          <p:cNvPr id="281" name="Google Shape;281;p36"/>
          <p:cNvPicPr preferRelativeResize="0"/>
          <p:nvPr/>
        </p:nvPicPr>
        <p:blipFill>
          <a:blip r:embed="rId3">
            <a:alphaModFix/>
          </a:blip>
          <a:stretch>
            <a:fillRect/>
          </a:stretch>
        </p:blipFill>
        <p:spPr>
          <a:xfrm>
            <a:off x="4707750" y="1842671"/>
            <a:ext cx="1215350" cy="2419354"/>
          </a:xfrm>
          <a:prstGeom prst="rect">
            <a:avLst/>
          </a:prstGeom>
          <a:noFill/>
          <a:ln>
            <a:noFill/>
          </a:ln>
        </p:spPr>
      </p:pic>
      <p:pic>
        <p:nvPicPr>
          <p:cNvPr id="282" name="Google Shape;282;p36"/>
          <p:cNvPicPr preferRelativeResize="0"/>
          <p:nvPr/>
        </p:nvPicPr>
        <p:blipFill>
          <a:blip r:embed="rId3">
            <a:alphaModFix/>
          </a:blip>
          <a:stretch>
            <a:fillRect/>
          </a:stretch>
        </p:blipFill>
        <p:spPr>
          <a:xfrm>
            <a:off x="5846700" y="1887046"/>
            <a:ext cx="1215350" cy="2419315"/>
          </a:xfrm>
          <a:prstGeom prst="rect">
            <a:avLst/>
          </a:prstGeom>
          <a:noFill/>
          <a:ln>
            <a:noFill/>
          </a:ln>
        </p:spPr>
      </p:pic>
      <p:sp>
        <p:nvSpPr>
          <p:cNvPr id="283" name="Google Shape;283;p36"/>
          <p:cNvSpPr txBox="1"/>
          <p:nvPr/>
        </p:nvSpPr>
        <p:spPr>
          <a:xfrm>
            <a:off x="744836" y="442011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1</a:t>
            </a:r>
            <a:endParaRPr b="1" sz="2400">
              <a:solidFill>
                <a:srgbClr val="9900FF"/>
              </a:solidFill>
            </a:endParaRPr>
          </a:p>
        </p:txBody>
      </p:sp>
      <p:sp>
        <p:nvSpPr>
          <p:cNvPr id="284" name="Google Shape;284;p36"/>
          <p:cNvSpPr txBox="1"/>
          <p:nvPr/>
        </p:nvSpPr>
        <p:spPr>
          <a:xfrm>
            <a:off x="1836436" y="441636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2</a:t>
            </a:r>
            <a:endParaRPr b="1" sz="2400">
              <a:solidFill>
                <a:srgbClr val="9900FF"/>
              </a:solidFill>
            </a:endParaRPr>
          </a:p>
        </p:txBody>
      </p:sp>
      <p:sp>
        <p:nvSpPr>
          <p:cNvPr id="285" name="Google Shape;285;p36"/>
          <p:cNvSpPr txBox="1"/>
          <p:nvPr/>
        </p:nvSpPr>
        <p:spPr>
          <a:xfrm>
            <a:off x="2928036" y="441636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3</a:t>
            </a:r>
            <a:endParaRPr b="1" sz="2400">
              <a:solidFill>
                <a:srgbClr val="9900FF"/>
              </a:solidFill>
            </a:endParaRPr>
          </a:p>
        </p:txBody>
      </p:sp>
      <p:sp>
        <p:nvSpPr>
          <p:cNvPr id="286" name="Google Shape;286;p36"/>
          <p:cNvSpPr txBox="1"/>
          <p:nvPr/>
        </p:nvSpPr>
        <p:spPr>
          <a:xfrm>
            <a:off x="4019636" y="441261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4</a:t>
            </a:r>
            <a:endParaRPr b="1" sz="2400">
              <a:solidFill>
                <a:srgbClr val="9900FF"/>
              </a:solidFill>
            </a:endParaRPr>
          </a:p>
        </p:txBody>
      </p:sp>
      <p:sp>
        <p:nvSpPr>
          <p:cNvPr id="287" name="Google Shape;287;p36"/>
          <p:cNvSpPr txBox="1"/>
          <p:nvPr/>
        </p:nvSpPr>
        <p:spPr>
          <a:xfrm>
            <a:off x="5035550" y="440886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5</a:t>
            </a:r>
            <a:endParaRPr b="1" sz="2400">
              <a:solidFill>
                <a:srgbClr val="9900FF"/>
              </a:solidFill>
            </a:endParaRPr>
          </a:p>
        </p:txBody>
      </p:sp>
      <p:sp>
        <p:nvSpPr>
          <p:cNvPr id="288" name="Google Shape;288;p36"/>
          <p:cNvSpPr txBox="1"/>
          <p:nvPr/>
        </p:nvSpPr>
        <p:spPr>
          <a:xfrm>
            <a:off x="6202825" y="4353092"/>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6</a:t>
            </a:r>
            <a:endParaRPr b="1" sz="2400">
              <a:solidFill>
                <a:srgbClr val="9900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Count out loud the daughters of the priest who came to the well to water their father’s flock.</a:t>
            </a:r>
            <a:endParaRPr/>
          </a:p>
        </p:txBody>
      </p:sp>
      <p:pic>
        <p:nvPicPr>
          <p:cNvPr id="294" name="Google Shape;294;p37"/>
          <p:cNvPicPr preferRelativeResize="0"/>
          <p:nvPr/>
        </p:nvPicPr>
        <p:blipFill>
          <a:blip r:embed="rId3">
            <a:alphaModFix/>
          </a:blip>
          <a:stretch>
            <a:fillRect/>
          </a:stretch>
        </p:blipFill>
        <p:spPr>
          <a:xfrm>
            <a:off x="366504" y="1887035"/>
            <a:ext cx="1215350" cy="2419328"/>
          </a:xfrm>
          <a:prstGeom prst="rect">
            <a:avLst/>
          </a:prstGeom>
          <a:noFill/>
          <a:ln>
            <a:noFill/>
          </a:ln>
        </p:spPr>
      </p:pic>
      <p:pic>
        <p:nvPicPr>
          <p:cNvPr id="295" name="Google Shape;295;p37"/>
          <p:cNvPicPr preferRelativeResize="0"/>
          <p:nvPr/>
        </p:nvPicPr>
        <p:blipFill>
          <a:blip r:embed="rId3">
            <a:alphaModFix/>
          </a:blip>
          <a:stretch>
            <a:fillRect/>
          </a:stretch>
        </p:blipFill>
        <p:spPr>
          <a:xfrm>
            <a:off x="1458100" y="1887038"/>
            <a:ext cx="1215350" cy="2419312"/>
          </a:xfrm>
          <a:prstGeom prst="rect">
            <a:avLst/>
          </a:prstGeom>
          <a:noFill/>
          <a:ln>
            <a:noFill/>
          </a:ln>
        </p:spPr>
      </p:pic>
      <p:pic>
        <p:nvPicPr>
          <p:cNvPr id="296" name="Google Shape;296;p37"/>
          <p:cNvPicPr preferRelativeResize="0"/>
          <p:nvPr/>
        </p:nvPicPr>
        <p:blipFill>
          <a:blip r:embed="rId3">
            <a:alphaModFix/>
          </a:blip>
          <a:stretch>
            <a:fillRect/>
          </a:stretch>
        </p:blipFill>
        <p:spPr>
          <a:xfrm>
            <a:off x="2596351" y="1887026"/>
            <a:ext cx="1215352" cy="2419350"/>
          </a:xfrm>
          <a:prstGeom prst="rect">
            <a:avLst/>
          </a:prstGeom>
          <a:noFill/>
          <a:ln>
            <a:noFill/>
          </a:ln>
        </p:spPr>
      </p:pic>
      <p:pic>
        <p:nvPicPr>
          <p:cNvPr id="297" name="Google Shape;297;p37"/>
          <p:cNvPicPr preferRelativeResize="0"/>
          <p:nvPr/>
        </p:nvPicPr>
        <p:blipFill>
          <a:blip r:embed="rId3">
            <a:alphaModFix/>
          </a:blip>
          <a:stretch>
            <a:fillRect/>
          </a:stretch>
        </p:blipFill>
        <p:spPr>
          <a:xfrm>
            <a:off x="3652400" y="1842666"/>
            <a:ext cx="1215350" cy="2419360"/>
          </a:xfrm>
          <a:prstGeom prst="rect">
            <a:avLst/>
          </a:prstGeom>
          <a:noFill/>
          <a:ln>
            <a:noFill/>
          </a:ln>
        </p:spPr>
      </p:pic>
      <p:pic>
        <p:nvPicPr>
          <p:cNvPr id="298" name="Google Shape;298;p37"/>
          <p:cNvPicPr preferRelativeResize="0"/>
          <p:nvPr/>
        </p:nvPicPr>
        <p:blipFill>
          <a:blip r:embed="rId3">
            <a:alphaModFix/>
          </a:blip>
          <a:stretch>
            <a:fillRect/>
          </a:stretch>
        </p:blipFill>
        <p:spPr>
          <a:xfrm>
            <a:off x="4707750" y="1842671"/>
            <a:ext cx="1215350" cy="2419354"/>
          </a:xfrm>
          <a:prstGeom prst="rect">
            <a:avLst/>
          </a:prstGeom>
          <a:noFill/>
          <a:ln>
            <a:noFill/>
          </a:ln>
        </p:spPr>
      </p:pic>
      <p:pic>
        <p:nvPicPr>
          <p:cNvPr id="299" name="Google Shape;299;p37"/>
          <p:cNvPicPr preferRelativeResize="0"/>
          <p:nvPr/>
        </p:nvPicPr>
        <p:blipFill>
          <a:blip r:embed="rId3">
            <a:alphaModFix/>
          </a:blip>
          <a:stretch>
            <a:fillRect/>
          </a:stretch>
        </p:blipFill>
        <p:spPr>
          <a:xfrm>
            <a:off x="5846700" y="1887046"/>
            <a:ext cx="1215350" cy="2419315"/>
          </a:xfrm>
          <a:prstGeom prst="rect">
            <a:avLst/>
          </a:prstGeom>
          <a:noFill/>
          <a:ln>
            <a:noFill/>
          </a:ln>
        </p:spPr>
      </p:pic>
      <p:pic>
        <p:nvPicPr>
          <p:cNvPr id="300" name="Google Shape;300;p37"/>
          <p:cNvPicPr preferRelativeResize="0"/>
          <p:nvPr/>
        </p:nvPicPr>
        <p:blipFill>
          <a:blip r:embed="rId3">
            <a:alphaModFix/>
          </a:blip>
          <a:stretch>
            <a:fillRect/>
          </a:stretch>
        </p:blipFill>
        <p:spPr>
          <a:xfrm>
            <a:off x="6981744" y="1887013"/>
            <a:ext cx="1215352" cy="2419350"/>
          </a:xfrm>
          <a:prstGeom prst="rect">
            <a:avLst/>
          </a:prstGeom>
          <a:noFill/>
          <a:ln>
            <a:noFill/>
          </a:ln>
        </p:spPr>
      </p:pic>
      <p:sp>
        <p:nvSpPr>
          <p:cNvPr id="301" name="Google Shape;301;p37"/>
          <p:cNvSpPr txBox="1"/>
          <p:nvPr/>
        </p:nvSpPr>
        <p:spPr>
          <a:xfrm>
            <a:off x="744836" y="4420110"/>
            <a:ext cx="458700" cy="55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1</a:t>
            </a:r>
            <a:endParaRPr b="1" sz="2400">
              <a:solidFill>
                <a:srgbClr val="9900FF"/>
              </a:solidFill>
            </a:endParaRPr>
          </a:p>
        </p:txBody>
      </p:sp>
      <p:sp>
        <p:nvSpPr>
          <p:cNvPr id="302" name="Google Shape;302;p37"/>
          <p:cNvSpPr txBox="1"/>
          <p:nvPr/>
        </p:nvSpPr>
        <p:spPr>
          <a:xfrm>
            <a:off x="1836436" y="4416360"/>
            <a:ext cx="458700" cy="55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2</a:t>
            </a:r>
            <a:endParaRPr b="1" sz="2400">
              <a:solidFill>
                <a:srgbClr val="9900FF"/>
              </a:solidFill>
            </a:endParaRPr>
          </a:p>
        </p:txBody>
      </p:sp>
      <p:sp>
        <p:nvSpPr>
          <p:cNvPr id="303" name="Google Shape;303;p37"/>
          <p:cNvSpPr txBox="1"/>
          <p:nvPr/>
        </p:nvSpPr>
        <p:spPr>
          <a:xfrm>
            <a:off x="2928036" y="4416360"/>
            <a:ext cx="458700" cy="55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3</a:t>
            </a:r>
            <a:endParaRPr b="1" sz="2400">
              <a:solidFill>
                <a:srgbClr val="9900FF"/>
              </a:solidFill>
            </a:endParaRPr>
          </a:p>
        </p:txBody>
      </p:sp>
      <p:sp>
        <p:nvSpPr>
          <p:cNvPr id="304" name="Google Shape;304;p37"/>
          <p:cNvSpPr txBox="1"/>
          <p:nvPr/>
        </p:nvSpPr>
        <p:spPr>
          <a:xfrm>
            <a:off x="4019636" y="4412610"/>
            <a:ext cx="458700" cy="55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4</a:t>
            </a:r>
            <a:endParaRPr b="1" sz="2400">
              <a:solidFill>
                <a:srgbClr val="9900FF"/>
              </a:solidFill>
            </a:endParaRPr>
          </a:p>
        </p:txBody>
      </p:sp>
      <p:sp>
        <p:nvSpPr>
          <p:cNvPr id="305" name="Google Shape;305;p37"/>
          <p:cNvSpPr txBox="1"/>
          <p:nvPr/>
        </p:nvSpPr>
        <p:spPr>
          <a:xfrm>
            <a:off x="5035550" y="4408860"/>
            <a:ext cx="458700" cy="55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5</a:t>
            </a:r>
            <a:endParaRPr b="1" sz="2400">
              <a:solidFill>
                <a:srgbClr val="9900FF"/>
              </a:solidFill>
            </a:endParaRPr>
          </a:p>
        </p:txBody>
      </p:sp>
      <p:sp>
        <p:nvSpPr>
          <p:cNvPr id="306" name="Google Shape;306;p37"/>
          <p:cNvSpPr txBox="1"/>
          <p:nvPr/>
        </p:nvSpPr>
        <p:spPr>
          <a:xfrm>
            <a:off x="6202825" y="4353092"/>
            <a:ext cx="458700" cy="55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6</a:t>
            </a:r>
            <a:endParaRPr b="1" sz="2400">
              <a:solidFill>
                <a:srgbClr val="9900FF"/>
              </a:solidFill>
            </a:endParaRPr>
          </a:p>
        </p:txBody>
      </p:sp>
      <p:sp>
        <p:nvSpPr>
          <p:cNvPr id="307" name="Google Shape;307;p37"/>
          <p:cNvSpPr txBox="1"/>
          <p:nvPr/>
        </p:nvSpPr>
        <p:spPr>
          <a:xfrm>
            <a:off x="7370100" y="4349342"/>
            <a:ext cx="458700" cy="55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7</a:t>
            </a:r>
            <a:endParaRPr b="1" sz="2400">
              <a:solidFill>
                <a:srgbClr val="9900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came along to </a:t>
            </a:r>
            <a:r>
              <a:rPr lang="en"/>
              <a:t>chase the girls away?</a:t>
            </a:r>
            <a:endParaRPr/>
          </a:p>
        </p:txBody>
      </p:sp>
      <p:pic>
        <p:nvPicPr>
          <p:cNvPr id="313" name="Google Shape;313;p38"/>
          <p:cNvPicPr preferRelativeResize="0"/>
          <p:nvPr/>
        </p:nvPicPr>
        <p:blipFill>
          <a:blip r:embed="rId3">
            <a:alphaModFix/>
          </a:blip>
          <a:stretch>
            <a:fillRect/>
          </a:stretch>
        </p:blipFill>
        <p:spPr>
          <a:xfrm>
            <a:off x="366504" y="1887035"/>
            <a:ext cx="1215350" cy="2419328"/>
          </a:xfrm>
          <a:prstGeom prst="rect">
            <a:avLst/>
          </a:prstGeom>
          <a:noFill/>
          <a:ln>
            <a:noFill/>
          </a:ln>
        </p:spPr>
      </p:pic>
      <p:pic>
        <p:nvPicPr>
          <p:cNvPr id="314" name="Google Shape;314;p38"/>
          <p:cNvPicPr preferRelativeResize="0"/>
          <p:nvPr/>
        </p:nvPicPr>
        <p:blipFill>
          <a:blip r:embed="rId3">
            <a:alphaModFix/>
          </a:blip>
          <a:stretch>
            <a:fillRect/>
          </a:stretch>
        </p:blipFill>
        <p:spPr>
          <a:xfrm>
            <a:off x="1458100" y="1887038"/>
            <a:ext cx="1215350" cy="2419312"/>
          </a:xfrm>
          <a:prstGeom prst="rect">
            <a:avLst/>
          </a:prstGeom>
          <a:noFill/>
          <a:ln>
            <a:noFill/>
          </a:ln>
        </p:spPr>
      </p:pic>
      <p:pic>
        <p:nvPicPr>
          <p:cNvPr id="315" name="Google Shape;315;p38"/>
          <p:cNvPicPr preferRelativeResize="0"/>
          <p:nvPr/>
        </p:nvPicPr>
        <p:blipFill>
          <a:blip r:embed="rId3">
            <a:alphaModFix/>
          </a:blip>
          <a:stretch>
            <a:fillRect/>
          </a:stretch>
        </p:blipFill>
        <p:spPr>
          <a:xfrm>
            <a:off x="2596351" y="1887026"/>
            <a:ext cx="1215352" cy="2419350"/>
          </a:xfrm>
          <a:prstGeom prst="rect">
            <a:avLst/>
          </a:prstGeom>
          <a:noFill/>
          <a:ln>
            <a:noFill/>
          </a:ln>
        </p:spPr>
      </p:pic>
      <p:pic>
        <p:nvPicPr>
          <p:cNvPr id="316" name="Google Shape;316;p38"/>
          <p:cNvPicPr preferRelativeResize="0"/>
          <p:nvPr/>
        </p:nvPicPr>
        <p:blipFill>
          <a:blip r:embed="rId3">
            <a:alphaModFix/>
          </a:blip>
          <a:stretch>
            <a:fillRect/>
          </a:stretch>
        </p:blipFill>
        <p:spPr>
          <a:xfrm>
            <a:off x="3652400" y="1842666"/>
            <a:ext cx="1215350" cy="2419360"/>
          </a:xfrm>
          <a:prstGeom prst="rect">
            <a:avLst/>
          </a:prstGeom>
          <a:noFill/>
          <a:ln>
            <a:noFill/>
          </a:ln>
        </p:spPr>
      </p:pic>
      <p:pic>
        <p:nvPicPr>
          <p:cNvPr id="317" name="Google Shape;317;p38"/>
          <p:cNvPicPr preferRelativeResize="0"/>
          <p:nvPr/>
        </p:nvPicPr>
        <p:blipFill>
          <a:blip r:embed="rId3">
            <a:alphaModFix/>
          </a:blip>
          <a:stretch>
            <a:fillRect/>
          </a:stretch>
        </p:blipFill>
        <p:spPr>
          <a:xfrm>
            <a:off x="4707750" y="1842671"/>
            <a:ext cx="1215350" cy="2419354"/>
          </a:xfrm>
          <a:prstGeom prst="rect">
            <a:avLst/>
          </a:prstGeom>
          <a:noFill/>
          <a:ln>
            <a:noFill/>
          </a:ln>
        </p:spPr>
      </p:pic>
      <p:pic>
        <p:nvPicPr>
          <p:cNvPr id="318" name="Google Shape;318;p38"/>
          <p:cNvPicPr preferRelativeResize="0"/>
          <p:nvPr/>
        </p:nvPicPr>
        <p:blipFill>
          <a:blip r:embed="rId3">
            <a:alphaModFix/>
          </a:blip>
          <a:stretch>
            <a:fillRect/>
          </a:stretch>
        </p:blipFill>
        <p:spPr>
          <a:xfrm>
            <a:off x="5846700" y="1887046"/>
            <a:ext cx="1215350" cy="2419315"/>
          </a:xfrm>
          <a:prstGeom prst="rect">
            <a:avLst/>
          </a:prstGeom>
          <a:noFill/>
          <a:ln>
            <a:noFill/>
          </a:ln>
        </p:spPr>
      </p:pic>
      <p:pic>
        <p:nvPicPr>
          <p:cNvPr id="319" name="Google Shape;319;p38"/>
          <p:cNvPicPr preferRelativeResize="0"/>
          <p:nvPr/>
        </p:nvPicPr>
        <p:blipFill>
          <a:blip r:embed="rId3">
            <a:alphaModFix/>
          </a:blip>
          <a:stretch>
            <a:fillRect/>
          </a:stretch>
        </p:blipFill>
        <p:spPr>
          <a:xfrm>
            <a:off x="6981744" y="1887013"/>
            <a:ext cx="1215352" cy="2419350"/>
          </a:xfrm>
          <a:prstGeom prst="rect">
            <a:avLst/>
          </a:prstGeom>
          <a:noFill/>
          <a:ln>
            <a:noFill/>
          </a:ln>
        </p:spPr>
      </p:pic>
      <p:sp>
        <p:nvSpPr>
          <p:cNvPr id="320" name="Google Shape;320;p38"/>
          <p:cNvSpPr txBox="1"/>
          <p:nvPr/>
        </p:nvSpPr>
        <p:spPr>
          <a:xfrm>
            <a:off x="744836" y="442011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1</a:t>
            </a:r>
            <a:endParaRPr b="1" sz="2400">
              <a:solidFill>
                <a:srgbClr val="9900FF"/>
              </a:solidFill>
            </a:endParaRPr>
          </a:p>
        </p:txBody>
      </p:sp>
      <p:sp>
        <p:nvSpPr>
          <p:cNvPr id="321" name="Google Shape;321;p38"/>
          <p:cNvSpPr txBox="1"/>
          <p:nvPr/>
        </p:nvSpPr>
        <p:spPr>
          <a:xfrm>
            <a:off x="1836436" y="441636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2</a:t>
            </a:r>
            <a:endParaRPr b="1" sz="2400">
              <a:solidFill>
                <a:srgbClr val="9900FF"/>
              </a:solidFill>
            </a:endParaRPr>
          </a:p>
        </p:txBody>
      </p:sp>
      <p:sp>
        <p:nvSpPr>
          <p:cNvPr id="322" name="Google Shape;322;p38"/>
          <p:cNvSpPr txBox="1"/>
          <p:nvPr/>
        </p:nvSpPr>
        <p:spPr>
          <a:xfrm>
            <a:off x="2928036" y="441636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3</a:t>
            </a:r>
            <a:endParaRPr b="1" sz="2400">
              <a:solidFill>
                <a:srgbClr val="9900FF"/>
              </a:solidFill>
            </a:endParaRPr>
          </a:p>
        </p:txBody>
      </p:sp>
      <p:sp>
        <p:nvSpPr>
          <p:cNvPr id="323" name="Google Shape;323;p38"/>
          <p:cNvSpPr txBox="1"/>
          <p:nvPr/>
        </p:nvSpPr>
        <p:spPr>
          <a:xfrm>
            <a:off x="4019636" y="441261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4</a:t>
            </a:r>
            <a:endParaRPr b="1" sz="2400">
              <a:solidFill>
                <a:srgbClr val="9900FF"/>
              </a:solidFill>
            </a:endParaRPr>
          </a:p>
        </p:txBody>
      </p:sp>
      <p:sp>
        <p:nvSpPr>
          <p:cNvPr id="324" name="Google Shape;324;p38"/>
          <p:cNvSpPr txBox="1"/>
          <p:nvPr/>
        </p:nvSpPr>
        <p:spPr>
          <a:xfrm>
            <a:off x="5035550" y="4408860"/>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5</a:t>
            </a:r>
            <a:endParaRPr b="1" sz="2400">
              <a:solidFill>
                <a:srgbClr val="9900FF"/>
              </a:solidFill>
            </a:endParaRPr>
          </a:p>
        </p:txBody>
      </p:sp>
      <p:sp>
        <p:nvSpPr>
          <p:cNvPr id="325" name="Google Shape;325;p38"/>
          <p:cNvSpPr txBox="1"/>
          <p:nvPr/>
        </p:nvSpPr>
        <p:spPr>
          <a:xfrm>
            <a:off x="6202825" y="4353092"/>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6</a:t>
            </a:r>
            <a:endParaRPr b="1" sz="2400">
              <a:solidFill>
                <a:srgbClr val="9900FF"/>
              </a:solidFill>
            </a:endParaRPr>
          </a:p>
        </p:txBody>
      </p:sp>
      <p:sp>
        <p:nvSpPr>
          <p:cNvPr id="326" name="Google Shape;326;p38"/>
          <p:cNvSpPr txBox="1"/>
          <p:nvPr/>
        </p:nvSpPr>
        <p:spPr>
          <a:xfrm>
            <a:off x="7370100" y="4349342"/>
            <a:ext cx="458700" cy="5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9900FF"/>
                </a:solidFill>
              </a:rPr>
              <a:t>7</a:t>
            </a:r>
            <a:endParaRPr b="1" sz="2400">
              <a:solidFill>
                <a:srgbClr val="9900FF"/>
              </a:solidFill>
            </a:endParaRPr>
          </a:p>
        </p:txBody>
      </p:sp>
      <p:sp>
        <p:nvSpPr>
          <p:cNvPr id="327" name="Google Shape;327;p38"/>
          <p:cNvSpPr txBox="1"/>
          <p:nvPr>
            <p:ph idx="1" type="body"/>
          </p:nvPr>
        </p:nvSpPr>
        <p:spPr>
          <a:xfrm>
            <a:off x="2838322" y="1017716"/>
            <a:ext cx="25548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Shout it out!</a:t>
            </a:r>
            <a:endParaRPr>
              <a:solidFill>
                <a:srgbClr val="FF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came along to chase the girls away?</a:t>
            </a:r>
            <a:endParaRPr/>
          </a:p>
        </p:txBody>
      </p:sp>
      <p:sp>
        <p:nvSpPr>
          <p:cNvPr id="333" name="Google Shape;333;p39"/>
          <p:cNvSpPr txBox="1"/>
          <p:nvPr/>
        </p:nvSpPr>
        <p:spPr>
          <a:xfrm>
            <a:off x="1251044" y="2787650"/>
            <a:ext cx="6882900" cy="55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0000FF"/>
                </a:solidFill>
              </a:rPr>
              <a:t>Shepherds came and drove the girls away</a:t>
            </a:r>
            <a:endParaRPr sz="2400">
              <a:solidFill>
                <a:srgbClr val="0000FF"/>
              </a:solidFill>
            </a:endParaRPr>
          </a:p>
        </p:txBody>
      </p:sp>
      <p:pic>
        <p:nvPicPr>
          <p:cNvPr id="334" name="Google Shape;334;p39"/>
          <p:cNvPicPr preferRelativeResize="0"/>
          <p:nvPr/>
        </p:nvPicPr>
        <p:blipFill>
          <a:blip r:embed="rId3">
            <a:alphaModFix/>
          </a:blip>
          <a:stretch>
            <a:fillRect/>
          </a:stretch>
        </p:blipFill>
        <p:spPr>
          <a:xfrm>
            <a:off x="7058248" y="2051350"/>
            <a:ext cx="2002470" cy="2355848"/>
          </a:xfrm>
          <a:prstGeom prst="rect">
            <a:avLst/>
          </a:prstGeom>
          <a:noFill/>
          <a:ln>
            <a:noFill/>
          </a:ln>
        </p:spPr>
      </p:pic>
      <p:pic>
        <p:nvPicPr>
          <p:cNvPr id="335" name="Google Shape;335;p39"/>
          <p:cNvPicPr preferRelativeResize="0"/>
          <p:nvPr/>
        </p:nvPicPr>
        <p:blipFill>
          <a:blip r:embed="rId3">
            <a:alphaModFix/>
          </a:blip>
          <a:stretch>
            <a:fillRect/>
          </a:stretch>
        </p:blipFill>
        <p:spPr>
          <a:xfrm flipH="1">
            <a:off x="-185028" y="1931085"/>
            <a:ext cx="1827273" cy="235584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Did Moses rescue the girls?</a:t>
            </a:r>
            <a:endParaRPr/>
          </a:p>
        </p:txBody>
      </p:sp>
      <p:pic>
        <p:nvPicPr>
          <p:cNvPr descr="File:Thumb down icon.svg - Wikimedia Commons" id="341" name="Google Shape;341;p40"/>
          <p:cNvPicPr preferRelativeResize="0"/>
          <p:nvPr/>
        </p:nvPicPr>
        <p:blipFill>
          <a:blip r:embed="rId3">
            <a:alphaModFix/>
          </a:blip>
          <a:stretch>
            <a:fillRect/>
          </a:stretch>
        </p:blipFill>
        <p:spPr>
          <a:xfrm>
            <a:off x="1457600" y="1563018"/>
            <a:ext cx="2786100" cy="2786100"/>
          </a:xfrm>
          <a:prstGeom prst="rect">
            <a:avLst/>
          </a:prstGeom>
          <a:noFill/>
          <a:ln>
            <a:noFill/>
          </a:ln>
        </p:spPr>
      </p:pic>
      <p:pic>
        <p:nvPicPr>
          <p:cNvPr descr="File:Thumb up icon.svg - Wikimedia Commons" id="342" name="Google Shape;342;p40"/>
          <p:cNvPicPr preferRelativeResize="0"/>
          <p:nvPr/>
        </p:nvPicPr>
        <p:blipFill>
          <a:blip r:embed="rId4">
            <a:alphaModFix/>
          </a:blip>
          <a:stretch>
            <a:fillRect/>
          </a:stretch>
        </p:blipFill>
        <p:spPr>
          <a:xfrm>
            <a:off x="4243700" y="1653818"/>
            <a:ext cx="2786099" cy="278609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Did Moses rescue the girls?</a:t>
            </a:r>
            <a:endParaRPr/>
          </a:p>
        </p:txBody>
      </p:sp>
      <p:pic>
        <p:nvPicPr>
          <p:cNvPr descr="File:Thumb up icon.svg - Wikimedia Commons" id="348" name="Google Shape;348;p41"/>
          <p:cNvPicPr preferRelativeResize="0"/>
          <p:nvPr/>
        </p:nvPicPr>
        <p:blipFill>
          <a:blip r:embed="rId3">
            <a:alphaModFix/>
          </a:blip>
          <a:stretch>
            <a:fillRect/>
          </a:stretch>
        </p:blipFill>
        <p:spPr>
          <a:xfrm>
            <a:off x="4243700" y="1653818"/>
            <a:ext cx="2786099" cy="2786099"/>
          </a:xfrm>
          <a:prstGeom prst="rect">
            <a:avLst/>
          </a:prstGeom>
          <a:noFill/>
          <a:ln>
            <a:noFill/>
          </a:ln>
        </p:spPr>
      </p:pic>
      <p:sp>
        <p:nvSpPr>
          <p:cNvPr id="349" name="Google Shape;349;p41"/>
          <p:cNvSpPr txBox="1"/>
          <p:nvPr/>
        </p:nvSpPr>
        <p:spPr>
          <a:xfrm>
            <a:off x="449205" y="1746800"/>
            <a:ext cx="3228600" cy="128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0000FF"/>
                </a:solidFill>
              </a:rPr>
              <a:t>Moses rescued the girls and gave water to their flock.</a:t>
            </a:r>
            <a:endParaRPr sz="2400">
              <a:solidFill>
                <a:srgbClr val="0000F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girls told their father </a:t>
            </a:r>
            <a:r>
              <a:rPr lang="en"/>
              <a:t>Reuel </a:t>
            </a:r>
            <a:r>
              <a:rPr lang="en"/>
              <a:t>about what Moses had done and he invited Moses to eat with them. After that, Reuel gave Moses his daughter Zipporah in marriage. They had a son. What did they name him?</a:t>
            </a:r>
            <a:endParaRPr/>
          </a:p>
        </p:txBody>
      </p:sp>
      <p:sp>
        <p:nvSpPr>
          <p:cNvPr id="355" name="Google Shape;355;p42"/>
          <p:cNvSpPr txBox="1"/>
          <p:nvPr/>
        </p:nvSpPr>
        <p:spPr>
          <a:xfrm>
            <a:off x="547407" y="2704662"/>
            <a:ext cx="15651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Gershom?</a:t>
            </a:r>
            <a:endParaRPr sz="2200"/>
          </a:p>
        </p:txBody>
      </p:sp>
      <p:sp>
        <p:nvSpPr>
          <p:cNvPr id="356" name="Google Shape;356;p42"/>
          <p:cNvSpPr txBox="1"/>
          <p:nvPr/>
        </p:nvSpPr>
        <p:spPr>
          <a:xfrm>
            <a:off x="2422980" y="3936455"/>
            <a:ext cx="15651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Zebulun</a:t>
            </a:r>
            <a:r>
              <a:rPr lang="en" sz="2200"/>
              <a:t>?</a:t>
            </a:r>
            <a:endParaRPr sz="2200"/>
          </a:p>
        </p:txBody>
      </p:sp>
      <p:sp>
        <p:nvSpPr>
          <p:cNvPr id="357" name="Google Shape;357;p42"/>
          <p:cNvSpPr txBox="1"/>
          <p:nvPr/>
        </p:nvSpPr>
        <p:spPr>
          <a:xfrm>
            <a:off x="5570696" y="2978622"/>
            <a:ext cx="15651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Rueben</a:t>
            </a:r>
            <a:r>
              <a:rPr lang="en" sz="2200"/>
              <a:t>?</a:t>
            </a:r>
            <a:endParaRPr sz="2200"/>
          </a:p>
        </p:txBody>
      </p:sp>
      <p:sp>
        <p:nvSpPr>
          <p:cNvPr id="358" name="Google Shape;358;p42"/>
          <p:cNvSpPr txBox="1"/>
          <p:nvPr/>
        </p:nvSpPr>
        <p:spPr>
          <a:xfrm>
            <a:off x="5780920" y="4067781"/>
            <a:ext cx="15651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Dan</a:t>
            </a:r>
            <a:r>
              <a:rPr lang="en" sz="2200"/>
              <a:t>?</a:t>
            </a:r>
            <a:endParaRPr sz="2200"/>
          </a:p>
        </p:txBody>
      </p:sp>
      <p:sp>
        <p:nvSpPr>
          <p:cNvPr id="359" name="Google Shape;359;p42"/>
          <p:cNvSpPr txBox="1"/>
          <p:nvPr>
            <p:ph idx="1" type="body"/>
          </p:nvPr>
        </p:nvSpPr>
        <p:spPr>
          <a:xfrm>
            <a:off x="5075858" y="2365266"/>
            <a:ext cx="25548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Shout it out!</a:t>
            </a:r>
            <a:endParaRPr>
              <a:solidFill>
                <a:srgbClr val="FF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3"/>
          <p:cNvSpPr/>
          <p:nvPr/>
        </p:nvSpPr>
        <p:spPr>
          <a:xfrm>
            <a:off x="381650" y="2775575"/>
            <a:ext cx="1731000" cy="452400"/>
          </a:xfrm>
          <a:prstGeom prst="roundRect">
            <a:avLst>
              <a:gd fmla="val 16667" name="adj"/>
            </a:avLst>
          </a:prstGeom>
          <a:solidFill>
            <a:srgbClr val="A2C4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5" name="Google Shape;365;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girls told their father Reuel about what Moses had done and he invited Moses to eat with them. After that, Reuel gave Moses his daughter Zipporah in marriage. They had a son. What did they name him?</a:t>
            </a:r>
            <a:endParaRPr/>
          </a:p>
        </p:txBody>
      </p:sp>
      <p:sp>
        <p:nvSpPr>
          <p:cNvPr id="366" name="Google Shape;366;p43"/>
          <p:cNvSpPr txBox="1"/>
          <p:nvPr/>
        </p:nvSpPr>
        <p:spPr>
          <a:xfrm>
            <a:off x="547407" y="2704662"/>
            <a:ext cx="1565100" cy="52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t>Gershom</a:t>
            </a:r>
            <a:endParaRPr sz="2200"/>
          </a:p>
        </p:txBody>
      </p:sp>
      <p:sp>
        <p:nvSpPr>
          <p:cNvPr id="367" name="Google Shape;367;p43"/>
          <p:cNvSpPr txBox="1"/>
          <p:nvPr>
            <p:ph idx="1" type="body"/>
          </p:nvPr>
        </p:nvSpPr>
        <p:spPr>
          <a:xfrm>
            <a:off x="5203072" y="2274419"/>
            <a:ext cx="2554800" cy="222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FF0000"/>
                </a:solidFill>
              </a:rPr>
              <a:t>Shout it out!</a:t>
            </a:r>
            <a:endParaRPr>
              <a:solidFill>
                <a:srgbClr val="FF0000"/>
              </a:solidFill>
            </a:endParaRPr>
          </a:p>
        </p:txBody>
      </p:sp>
      <p:sp>
        <p:nvSpPr>
          <p:cNvPr id="368" name="Google Shape;368;p43"/>
          <p:cNvSpPr txBox="1"/>
          <p:nvPr/>
        </p:nvSpPr>
        <p:spPr>
          <a:xfrm>
            <a:off x="1532458" y="3385171"/>
            <a:ext cx="6882900" cy="55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400">
              <a:solidFill>
                <a:srgbClr val="0000FF"/>
              </a:solidFill>
            </a:endParaRPr>
          </a:p>
        </p:txBody>
      </p:sp>
      <p:sp>
        <p:nvSpPr>
          <p:cNvPr id="369" name="Google Shape;369;p43"/>
          <p:cNvSpPr txBox="1"/>
          <p:nvPr/>
        </p:nvSpPr>
        <p:spPr>
          <a:xfrm>
            <a:off x="2914333" y="3105820"/>
            <a:ext cx="4575900" cy="164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0000FF"/>
                </a:solidFill>
              </a:rPr>
              <a:t>Moses said, “I have become a foreigner in a foreign land.” The name Gershom sounds like “foreigner there” in Hebrew</a:t>
            </a:r>
            <a:endParaRPr sz="2400">
              <a:solidFill>
                <a:srgbClr val="0000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