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8fae0d319900ce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8fae0d319900ce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8fae0d319900ce4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8fae0d319900ce4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8fae0d319900ce4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8fae0d319900ce4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8fae0d319900ce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8fae0d319900ce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b6828456ed39af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4b6828456ed39af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3fff33c154a93c4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3fff33c154a93c4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3fff33c154a93c4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3fff33c154a93c4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2698000292b115a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2698000292b115a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698000292b115a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698000292b115a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b4619b27b8703bd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b4619b27b8703bd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b4619b27b8703bd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b4619b27b8703bd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b4619b27b8703bd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7b4619b27b8703bd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b4619b27b8703bd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b4619b27b8703bd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b4619b27b8703bd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b4619b27b8703bd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b4619b27b8703bd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b4619b27b8703bd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fa62eee9c835c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fa62eee9c835c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Exodus Dig Site 1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Jacob’s family arrived in Egypt with how many descendants of Jacob?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561775"/>
            <a:ext cx="8520600" cy="30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980000"/>
                </a:solidFill>
              </a:rPr>
              <a:t>Jumping Jacks for:     Toe touches for:          Sit on the floor for: </a:t>
            </a:r>
            <a:endParaRPr sz="220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5500">
                <a:solidFill>
                  <a:srgbClr val="0000FF"/>
                </a:solidFill>
              </a:rPr>
              <a:t>   70         100         300</a:t>
            </a:r>
            <a:endParaRPr sz="55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311700" y="1540050"/>
            <a:ext cx="2501100" cy="1583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Jacob’s family arrived in Egypt with how many descendants of Jacob?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540050"/>
            <a:ext cx="8520600" cy="30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980000"/>
                </a:solidFill>
              </a:rPr>
              <a:t>Jumping Jacks for:     </a:t>
            </a:r>
            <a:endParaRPr sz="220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5500">
                <a:solidFill>
                  <a:srgbClr val="0000FF"/>
                </a:solidFill>
              </a:rPr>
              <a:t>   70         </a:t>
            </a:r>
            <a:endParaRPr sz="55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654950" y="445025"/>
            <a:ext cx="8177400" cy="11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picture represents what happened with the Israelites after Joseph’s generation all died?</a:t>
            </a:r>
            <a:endParaRPr/>
          </a:p>
        </p:txBody>
      </p:sp>
      <p:sp>
        <p:nvSpPr>
          <p:cNvPr id="74" name="Google Shape;74;p16"/>
          <p:cNvSpPr txBox="1"/>
          <p:nvPr/>
        </p:nvSpPr>
        <p:spPr>
          <a:xfrm>
            <a:off x="0" y="2048583"/>
            <a:ext cx="91440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80000"/>
                </a:solidFill>
              </a:rPr>
              <a:t>Clap your hands for:                             Stomp your feet for:</a:t>
            </a:r>
            <a:endParaRPr sz="2400">
              <a:solidFill>
                <a:srgbClr val="980000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751183"/>
            <a:ext cx="1679938" cy="2239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9102" y="2571758"/>
            <a:ext cx="2786773" cy="22399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0" y="2048583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832340" y="2673521"/>
            <a:ext cx="1680000" cy="2036400"/>
          </a:xfrm>
          <a:prstGeom prst="mathMultiply">
            <a:avLst>
              <a:gd name="adj1" fmla="val 2352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6434637" y="2673526"/>
            <a:ext cx="2096400" cy="20364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1" y="1731547"/>
            <a:ext cx="3315600" cy="34119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654950" y="445025"/>
            <a:ext cx="8177400" cy="11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picture represents what happened with the Israelites after Joseph’s generation all died?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0" y="2048574"/>
            <a:ext cx="30525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80000"/>
                </a:solidFill>
              </a:rPr>
              <a:t>Clap your hands for:                             </a:t>
            </a:r>
            <a:endParaRPr sz="2400">
              <a:solidFill>
                <a:srgbClr val="980000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751183"/>
            <a:ext cx="1679938" cy="223991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/>
          <p:nvPr/>
        </p:nvSpPr>
        <p:spPr>
          <a:xfrm>
            <a:off x="1832340" y="2673521"/>
            <a:ext cx="1680000" cy="2036400"/>
          </a:xfrm>
          <a:prstGeom prst="mathMultiply">
            <a:avLst>
              <a:gd name="adj1" fmla="val 2352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3696000" y="2393060"/>
            <a:ext cx="4071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0000FF"/>
                </a:solidFill>
              </a:rPr>
              <a:t>They were fruitful and multiplied</a:t>
            </a:r>
            <a:endParaRPr sz="30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king did not like that there were so many Israelites. What did he do to them?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561775"/>
            <a:ext cx="8520600" cy="30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980000"/>
                </a:solidFill>
              </a:rPr>
              <a:t>One hand up for:     Two hands up for:          No hands up  for: </a:t>
            </a:r>
            <a:endParaRPr sz="220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5500">
                <a:solidFill>
                  <a:srgbClr val="0000FF"/>
                </a:solidFill>
              </a:rPr>
              <a:t>   </a:t>
            </a:r>
            <a:endParaRPr sz="5500">
              <a:solidFill>
                <a:srgbClr val="0000FF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435600" y="2218925"/>
            <a:ext cx="85206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FF"/>
                </a:solidFill>
              </a:rPr>
              <a:t>Put them in jail		     Made them slaves	  Threw a banquet for them</a:t>
            </a:r>
            <a:endParaRPr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2798684" y="1561776"/>
            <a:ext cx="2413200" cy="11211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king did not like that there were so many Israelites. What did he do to them?</a:t>
            </a:r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311700" y="1561776"/>
            <a:ext cx="8520600" cy="30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980000"/>
                </a:solidFill>
              </a:rPr>
              <a:t>One hand up for:     Two hands up for:          No hands up  for: </a:t>
            </a:r>
            <a:endParaRPr sz="2200" dirty="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5500" dirty="0">
                <a:solidFill>
                  <a:srgbClr val="0000FF"/>
                </a:solidFill>
              </a:rPr>
              <a:t>   </a:t>
            </a:r>
            <a:endParaRPr sz="5500" dirty="0">
              <a:solidFill>
                <a:srgbClr val="0000FF"/>
              </a:solidFill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0" y="2219075"/>
            <a:ext cx="85206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FF"/>
                </a:solidFill>
              </a:rPr>
              <a:t>Put them in jail		     Made them slaves		    Threw a   ban</a:t>
            </a:r>
            <a:endParaRPr sz="1800" dirty="0">
              <a:solidFill>
                <a:srgbClr val="0000FF"/>
              </a:solidFill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5736196" y="1665275"/>
            <a:ext cx="2810400" cy="1017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-144440" y="1665275"/>
            <a:ext cx="2810400" cy="1017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the Israelites were oppressed, did they divide and fade away?</a:t>
            </a:r>
            <a:endParaRPr/>
          </a:p>
        </p:txBody>
      </p:sp>
      <p:pic>
        <p:nvPicPr>
          <p:cNvPr id="112" name="Google Shape;112;p20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600" y="1563018"/>
            <a:ext cx="2786100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3700" y="1653818"/>
            <a:ext cx="2786099" cy="278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the Israelites were oppressed, did they divide and fade away?</a:t>
            </a:r>
            <a:endParaRPr/>
          </a:p>
        </p:txBody>
      </p:sp>
      <p:pic>
        <p:nvPicPr>
          <p:cNvPr id="119" name="Google Shape;119;p21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600" y="1563018"/>
            <a:ext cx="2786100" cy="27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4440925" y="1888950"/>
            <a:ext cx="4163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FF"/>
                </a:solidFill>
              </a:rPr>
              <a:t>No! They multiplied and spread</a:t>
            </a:r>
            <a:endParaRPr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king’s (Pharaoh’s) plan to keep the Israelites from growing in numbers was not working, so he created an evil plan. Who did he tell the Hebrew midwives to kill?</a:t>
            </a:r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27" name="Google Shape;127;p22"/>
          <p:cNvSpPr/>
          <p:nvPr/>
        </p:nvSpPr>
        <p:spPr>
          <a:xfrm>
            <a:off x="1372402" y="2139525"/>
            <a:ext cx="2421000" cy="22668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2"/>
          <p:cNvSpPr/>
          <p:nvPr/>
        </p:nvSpPr>
        <p:spPr>
          <a:xfrm>
            <a:off x="5368212" y="2139525"/>
            <a:ext cx="2421000" cy="2266800"/>
          </a:xfrm>
          <a:prstGeom prst="ellipse">
            <a:avLst/>
          </a:prstGeom>
          <a:solidFill>
            <a:srgbClr val="C27BA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2"/>
          <p:cNvSpPr txBox="1"/>
          <p:nvPr/>
        </p:nvSpPr>
        <p:spPr>
          <a:xfrm>
            <a:off x="1754027" y="2858850"/>
            <a:ext cx="17808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Baby Boys</a:t>
            </a:r>
            <a:endParaRPr sz="2400"/>
          </a:p>
        </p:txBody>
      </p:sp>
      <p:sp>
        <p:nvSpPr>
          <p:cNvPr id="130" name="Google Shape;130;p22"/>
          <p:cNvSpPr txBox="1"/>
          <p:nvPr/>
        </p:nvSpPr>
        <p:spPr>
          <a:xfrm>
            <a:off x="5854066" y="2951577"/>
            <a:ext cx="17808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Baby Girls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king’s (Pharaoh’s) plan to keep the Israelites from growing in numbers was not working, so he created an evil plan. Who did he tell the Hebrew midwives to kill?</a:t>
            </a:r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37" name="Google Shape;137;p23"/>
          <p:cNvSpPr/>
          <p:nvPr/>
        </p:nvSpPr>
        <p:spPr>
          <a:xfrm>
            <a:off x="1372402" y="2139525"/>
            <a:ext cx="2421000" cy="22668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3"/>
          <p:cNvSpPr txBox="1"/>
          <p:nvPr/>
        </p:nvSpPr>
        <p:spPr>
          <a:xfrm>
            <a:off x="1754027" y="2858850"/>
            <a:ext cx="17808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Baby Boys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midwives, Shiphrah and Puah, do what Pharaoh told them to do and kill the baby boys?</a:t>
            </a:r>
            <a:endParaRPr/>
          </a:p>
        </p:txBody>
      </p:sp>
      <p:sp>
        <p:nvSpPr>
          <p:cNvPr id="144" name="Google Shape;144;p24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24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600" y="1563018"/>
            <a:ext cx="2786100" cy="27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 descr="File:Thumb up icon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3700" y="1653818"/>
            <a:ext cx="2786099" cy="278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midwives, Shiphrah and Puah, do what Pharaoh told them to do and kill the baby boys?</a:t>
            </a:r>
            <a:endParaRPr/>
          </a:p>
        </p:txBody>
      </p:sp>
      <p:sp>
        <p:nvSpPr>
          <p:cNvPr id="152" name="Google Shape;152;p25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53" name="Google Shape;153;p25" descr="File:Thumb down icon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600" y="1563018"/>
            <a:ext cx="2786100" cy="27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4514173" y="2218925"/>
            <a:ext cx="4098000" cy="12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No, the midwives let the baby boys live because they feared God</a:t>
            </a:r>
            <a:endParaRPr sz="24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311700" y="54139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number of Israelites go up or down after this?</a:t>
            </a:r>
            <a:endParaRPr/>
          </a:p>
        </p:txBody>
      </p:sp>
      <p:sp>
        <p:nvSpPr>
          <p:cNvPr id="160" name="Google Shape;160;p26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427767" y="2415529"/>
            <a:ext cx="78603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2370843" y="2008445"/>
            <a:ext cx="1461000" cy="2110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6"/>
          <p:cNvSpPr/>
          <p:nvPr/>
        </p:nvSpPr>
        <p:spPr>
          <a:xfrm>
            <a:off x="4386965" y="1959043"/>
            <a:ext cx="1410900" cy="2110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 txBox="1"/>
          <p:nvPr/>
        </p:nvSpPr>
        <p:spPr>
          <a:xfrm>
            <a:off x="1528485" y="1114098"/>
            <a:ext cx="61062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(Point up or down)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311700" y="54139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number of Israelites go up or down after this?</a:t>
            </a:r>
            <a:endParaRPr/>
          </a:p>
        </p:txBody>
      </p:sp>
      <p:sp>
        <p:nvSpPr>
          <p:cNvPr id="170" name="Google Shape;170;p27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427767" y="2415529"/>
            <a:ext cx="78603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</a:endParaRPr>
          </a:p>
        </p:txBody>
      </p:sp>
      <p:sp>
        <p:nvSpPr>
          <p:cNvPr id="172" name="Google Shape;172;p27"/>
          <p:cNvSpPr/>
          <p:nvPr/>
        </p:nvSpPr>
        <p:spPr>
          <a:xfrm>
            <a:off x="2370843" y="2008445"/>
            <a:ext cx="1461000" cy="2110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7"/>
          <p:cNvSpPr txBox="1"/>
          <p:nvPr/>
        </p:nvSpPr>
        <p:spPr>
          <a:xfrm>
            <a:off x="4309323" y="1688175"/>
            <a:ext cx="3570000" cy="20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The people became even more numerous and God gave those midwives their own families</a:t>
            </a:r>
            <a:endParaRPr sz="24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title"/>
          </p:nvPr>
        </p:nvSpPr>
        <p:spPr>
          <a:xfrm>
            <a:off x="311700" y="29082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was angry that his first 2 attempts at getting rid of the Israelites did not work, so now he made a terrible rule. He said every Hebrew baby boy should be thrown where?</a:t>
            </a:r>
            <a:endParaRPr/>
          </a:p>
        </p:txBody>
      </p:sp>
      <p:sp>
        <p:nvSpPr>
          <p:cNvPr id="179" name="Google Shape;179;p28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427767" y="2415529"/>
            <a:ext cx="78603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427775" y="4422400"/>
            <a:ext cx="24558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The lion’s den</a:t>
            </a:r>
            <a:endParaRPr sz="2400">
              <a:solidFill>
                <a:srgbClr val="0000FF"/>
              </a:solidFill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75" y="2218925"/>
            <a:ext cx="2862841" cy="211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7866" y="2218934"/>
            <a:ext cx="2673729" cy="21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/>
          <p:nvPr/>
        </p:nvSpPr>
        <p:spPr>
          <a:xfrm>
            <a:off x="5832275" y="4418650"/>
            <a:ext cx="24558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The Nile River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3376958" y="1501898"/>
            <a:ext cx="61062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Shout it out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311700" y="29082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was angry that his first 2 attempts at getting rid of the Israelites did not work, so now he made a terrible rule. He said every Hebrew baby boy should be thrown where?</a:t>
            </a:r>
            <a:endParaRPr/>
          </a:p>
        </p:txBody>
      </p:sp>
      <p:sp>
        <p:nvSpPr>
          <p:cNvPr id="191" name="Google Shape;191;p29"/>
          <p:cNvSpPr txBox="1"/>
          <p:nvPr/>
        </p:nvSpPr>
        <p:spPr>
          <a:xfrm>
            <a:off x="875075" y="2218925"/>
            <a:ext cx="7413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427767" y="2415529"/>
            <a:ext cx="78603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866" y="2218934"/>
            <a:ext cx="2673729" cy="21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5832275" y="4418650"/>
            <a:ext cx="24558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</a:rPr>
              <a:t>The Nile River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3376958" y="1501898"/>
            <a:ext cx="61062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Shout it out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On-screen Show (16:9)</PresentationFormat>
  <Paragraphs>42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Exodus Dig Site 1</vt:lpstr>
      <vt:lpstr>Jacob’s family arrived in Egypt with how many descendants of Jacob?</vt:lpstr>
      <vt:lpstr>Jacob’s family arrived in Egypt with how many descendants of Jacob?</vt:lpstr>
      <vt:lpstr>Which picture represents what happened with the Israelites after Joseph’s generation all died?</vt:lpstr>
      <vt:lpstr>Which picture represents what happened with the Israelites after Joseph’s generation all died?</vt:lpstr>
      <vt:lpstr>The new king did not like that there were so many Israelites. What did he do to them?</vt:lpstr>
      <vt:lpstr>The new king did not like that there were so many Israelites. What did he do to them?</vt:lpstr>
      <vt:lpstr>When the Israelites were oppressed, did they divide and fade away?</vt:lpstr>
      <vt:lpstr>When the Israelites were oppressed, did they divide and fade away?</vt:lpstr>
      <vt:lpstr>The king’s (Pharaoh’s) plan to keep the Israelites from growing in numbers was not working, so he created an evil plan. Who did he tell the Hebrew midwives to kill?</vt:lpstr>
      <vt:lpstr>The king’s (Pharaoh’s) plan to keep the Israelites from growing in numbers was not working, so he created an evil plan. Who did he tell the Hebrew midwives to kill?</vt:lpstr>
      <vt:lpstr>Did the midwives, Shiphrah and Puah, do what Pharaoh told them to do and kill the baby boys?</vt:lpstr>
      <vt:lpstr>Did the midwives, Shiphrah and Puah, do what Pharaoh told them to do and kill the baby boys?</vt:lpstr>
      <vt:lpstr>Did the number of Israelites go up or down after this?</vt:lpstr>
      <vt:lpstr>Did the number of Israelites go up or down after this?</vt:lpstr>
      <vt:lpstr>Pharaoh was angry that his first 2 attempts at getting rid of the Israelites did not work, so now he made a terrible rule. He said every Hebrew baby boy should be thrown where?</vt:lpstr>
      <vt:lpstr>Pharaoh was angry that his first 2 attempts at getting rid of the Israelites did not work, so now he made a terrible rule. He said every Hebrew baby boy should be thrown where?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April Litman</cp:lastModifiedBy>
  <cp:revision>1</cp:revision>
  <dcterms:modified xsi:type="dcterms:W3CDTF">2026-09-29T18:00:22Z</dcterms:modified>
</cp:coreProperties>
</file>