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24E31"/>
    <a:srgbClr val="8F217A"/>
    <a:srgbClr val="C80000"/>
    <a:srgbClr val="FFFFCC"/>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0DA2A49-A416-4D84-8DD0-D7320CA86274}" v="10" dt="2026-08-31T23:39:05.24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p:scale>
          <a:sx n="77" d="100"/>
          <a:sy n="77" d="100"/>
        </p:scale>
        <p:origin x="72" y="28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pril Litman" userId="c83b8c5f662f391c" providerId="LiveId" clId="{E968C797-3260-4A98-984D-02F953CD095E}"/>
    <pc:docChg chg="undo custSel modSld sldOrd">
      <pc:chgData name="April Litman" userId="c83b8c5f662f391c" providerId="LiveId" clId="{E968C797-3260-4A98-984D-02F953CD095E}" dt="2026-08-31T23:43:25.346" v="159" actId="20577"/>
      <pc:docMkLst>
        <pc:docMk/>
      </pc:docMkLst>
      <pc:sldChg chg="addSp delSp modSp mod setBg">
        <pc:chgData name="April Litman" userId="c83b8c5f662f391c" providerId="LiveId" clId="{E968C797-3260-4A98-984D-02F953CD095E}" dt="2026-08-31T23:43:25.346" v="159" actId="20577"/>
        <pc:sldMkLst>
          <pc:docMk/>
          <pc:sldMk cId="2340774832" sldId="256"/>
        </pc:sldMkLst>
        <pc:spChg chg="mod">
          <ac:chgData name="April Litman" userId="c83b8c5f662f391c" providerId="LiveId" clId="{E968C797-3260-4A98-984D-02F953CD095E}" dt="2026-08-31T23:39:49.824" v="131" actId="207"/>
          <ac:spMkLst>
            <pc:docMk/>
            <pc:sldMk cId="2340774832" sldId="256"/>
            <ac:spMk id="2" creationId="{8DFCD309-C1BB-8E2F-963E-753F76BF738B}"/>
          </ac:spMkLst>
        </pc:spChg>
        <pc:spChg chg="mod">
          <ac:chgData name="April Litman" userId="c83b8c5f662f391c" providerId="LiveId" clId="{E968C797-3260-4A98-984D-02F953CD095E}" dt="2026-08-31T23:43:25.346" v="159" actId="20577"/>
          <ac:spMkLst>
            <pc:docMk/>
            <pc:sldMk cId="2340774832" sldId="256"/>
            <ac:spMk id="3" creationId="{7EB22D4D-6F3F-504B-118B-1737F17427CD}"/>
          </ac:spMkLst>
        </pc:spChg>
        <pc:spChg chg="add mod">
          <ac:chgData name="April Litman" userId="c83b8c5f662f391c" providerId="LiveId" clId="{E968C797-3260-4A98-984D-02F953CD095E}" dt="2026-08-31T23:42:43.553" v="158" actId="1076"/>
          <ac:spMkLst>
            <pc:docMk/>
            <pc:sldMk cId="2340774832" sldId="256"/>
            <ac:spMk id="8" creationId="{C825CC6B-8A57-6830-F2D7-1EEFE0D2FFB9}"/>
          </ac:spMkLst>
        </pc:spChg>
        <pc:spChg chg="add del">
          <ac:chgData name="April Litman" userId="c83b8c5f662f391c" providerId="LiveId" clId="{E968C797-3260-4A98-984D-02F953CD095E}" dt="2026-08-31T23:31:45.465" v="4" actId="26606"/>
          <ac:spMkLst>
            <pc:docMk/>
            <pc:sldMk cId="2340774832" sldId="256"/>
            <ac:spMk id="12" creationId="{347D6575-0B06-40B2-9D0F-298202F6BCAC}"/>
          </ac:spMkLst>
        </pc:spChg>
        <pc:spChg chg="add del">
          <ac:chgData name="April Litman" userId="c83b8c5f662f391c" providerId="LiveId" clId="{E968C797-3260-4A98-984D-02F953CD095E}" dt="2026-08-31T23:31:45.465" v="4" actId="26606"/>
          <ac:spMkLst>
            <pc:docMk/>
            <pc:sldMk cId="2340774832" sldId="256"/>
            <ac:spMk id="14" creationId="{E2B33195-5BCA-4BB7-A82D-6739522687DD}"/>
          </ac:spMkLst>
        </pc:spChg>
        <pc:spChg chg="add del">
          <ac:chgData name="April Litman" userId="c83b8c5f662f391c" providerId="LiveId" clId="{E968C797-3260-4A98-984D-02F953CD095E}" dt="2026-08-31T23:31:45.465" v="4" actId="26606"/>
          <ac:spMkLst>
            <pc:docMk/>
            <pc:sldMk cId="2340774832" sldId="256"/>
            <ac:spMk id="16" creationId="{CF8AD9F3-9AF6-494F-83A3-2F677563935C}"/>
          </ac:spMkLst>
        </pc:spChg>
        <pc:spChg chg="add del">
          <ac:chgData name="April Litman" userId="c83b8c5f662f391c" providerId="LiveId" clId="{E968C797-3260-4A98-984D-02F953CD095E}" dt="2026-08-31T23:31:45.465" v="4" actId="26606"/>
          <ac:spMkLst>
            <pc:docMk/>
            <pc:sldMk cId="2340774832" sldId="256"/>
            <ac:spMk id="18" creationId="{0DA5DB8B-7E5C-4ABC-8069-A9A8806F3976}"/>
          </ac:spMkLst>
        </pc:spChg>
        <pc:picChg chg="add mod">
          <ac:chgData name="April Litman" userId="c83b8c5f662f391c" providerId="LiveId" clId="{E968C797-3260-4A98-984D-02F953CD095E}" dt="2026-08-31T23:42:25.459" v="150" actId="1038"/>
          <ac:picMkLst>
            <pc:docMk/>
            <pc:sldMk cId="2340774832" sldId="256"/>
            <ac:picMk id="5" creationId="{D7A2ABB0-49E4-E6EC-915B-0DE903CE3B3C}"/>
          </ac:picMkLst>
        </pc:picChg>
        <pc:picChg chg="add mod">
          <ac:chgData name="April Litman" userId="c83b8c5f662f391c" providerId="LiveId" clId="{E968C797-3260-4A98-984D-02F953CD095E}" dt="2026-08-31T23:42:29.488" v="155" actId="1038"/>
          <ac:picMkLst>
            <pc:docMk/>
            <pc:sldMk cId="2340774832" sldId="256"/>
            <ac:picMk id="7" creationId="{12295C17-EEF5-0C4C-5579-60562A266493}"/>
          </ac:picMkLst>
        </pc:picChg>
      </pc:sldChg>
      <pc:sldChg chg="ord">
        <pc:chgData name="April Litman" userId="c83b8c5f662f391c" providerId="LiveId" clId="{E968C797-3260-4A98-984D-02F953CD095E}" dt="2026-08-31T23:40:33.928" v="135"/>
        <pc:sldMkLst>
          <pc:docMk/>
          <pc:sldMk cId="2314963287" sldId="25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5738B5-7444-460C-85EE-33FA32021B5D}" type="datetimeFigureOut">
              <a:rPr lang="en-US" smtClean="0"/>
              <a:t>8/31/2026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06F740-E584-430D-AE9F-B633C40AA6B2}" type="slidenum">
              <a:rPr lang="en-US" smtClean="0"/>
              <a:t>‹#›</a:t>
            </a:fld>
            <a:endParaRPr lang="en-US"/>
          </a:p>
        </p:txBody>
      </p:sp>
    </p:spTree>
    <p:extLst>
      <p:ext uri="{BB962C8B-B14F-4D97-AF65-F5344CB8AC3E}">
        <p14:creationId xmlns:p14="http://schemas.microsoft.com/office/powerpoint/2010/main" val="33010991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Scripture quotations taken from The Holy Bible, New International Version®, NIV®. Copyright © 1973, 1978, 1984, 2011 by Biblica, Inc.</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Image created with ChatGPT</a:t>
            </a:r>
          </a:p>
        </p:txBody>
      </p:sp>
      <p:sp>
        <p:nvSpPr>
          <p:cNvPr id="4" name="Slide Number Placeholder 3"/>
          <p:cNvSpPr>
            <a:spLocks noGrp="1"/>
          </p:cNvSpPr>
          <p:nvPr>
            <p:ph type="sldNum" sz="quarter" idx="5"/>
          </p:nvPr>
        </p:nvSpPr>
        <p:spPr/>
        <p:txBody>
          <a:bodyPr/>
          <a:lstStyle/>
          <a:p>
            <a:fld id="{9F06F740-E584-430D-AE9F-B633C40AA6B2}" type="slidenum">
              <a:rPr lang="en-US" smtClean="0"/>
              <a:t>2</a:t>
            </a:fld>
            <a:endParaRPr lang="en-US"/>
          </a:p>
        </p:txBody>
      </p:sp>
    </p:spTree>
    <p:extLst>
      <p:ext uri="{BB962C8B-B14F-4D97-AF65-F5344CB8AC3E}">
        <p14:creationId xmlns:p14="http://schemas.microsoft.com/office/powerpoint/2010/main" val="2307642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Scripture quotations taken from The Holy Bible, New International Version®, NIV®. Copyright © 1973, 1978, 1984, 2011 by Biblica, Inc.</a:t>
            </a:r>
          </a:p>
          <a:p>
            <a:endParaRPr lang="en-US" sz="1200" b="0" i="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9F06F740-E584-430D-AE9F-B633C40AA6B2}" type="slidenum">
              <a:rPr lang="en-US" smtClean="0"/>
              <a:t>4</a:t>
            </a:fld>
            <a:endParaRPr lang="en-US"/>
          </a:p>
        </p:txBody>
      </p:sp>
    </p:spTree>
    <p:extLst>
      <p:ext uri="{BB962C8B-B14F-4D97-AF65-F5344CB8AC3E}">
        <p14:creationId xmlns:p14="http://schemas.microsoft.com/office/powerpoint/2010/main" val="32301409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332F72-B6DB-4E41-2F7B-ACF2DCEBA9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769E15-FAB6-8582-D963-E4004798B7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7A8AFA-057D-6223-62FC-5EF5277E4475}"/>
              </a:ext>
            </a:extLst>
          </p:cNvPr>
          <p:cNvSpPr>
            <a:spLocks noGrp="1"/>
          </p:cNvSpPr>
          <p:nvPr>
            <p:ph type="body" idx="1"/>
          </p:nvPr>
        </p:nvSpPr>
        <p:spPr/>
        <p:txBody>
          <a:bodyPr/>
          <a:lstStyle/>
          <a:p>
            <a:r>
              <a:rPr lang="en-US" sz="1200" b="0" i="0" kern="1200" dirty="0">
                <a:solidFill>
                  <a:schemeClr val="tx1"/>
                </a:solidFill>
                <a:effectLst/>
                <a:latin typeface="+mn-lt"/>
                <a:ea typeface="+mn-ea"/>
                <a:cs typeface="+mn-cs"/>
              </a:rPr>
              <a:t>Scripture quotations taken from The Holy Bible, New International Version®, NIV®. Copyright © 1973, 1978, 1984, 2011 by Biblica, Inc.</a:t>
            </a:r>
          </a:p>
          <a:p>
            <a:endParaRPr lang="en-US" sz="1200" b="0" i="0" kern="1200" dirty="0">
              <a:solidFill>
                <a:schemeClr val="tx1"/>
              </a:solidFill>
              <a:effectLst/>
              <a:latin typeface="+mn-lt"/>
              <a:ea typeface="+mn-ea"/>
              <a:cs typeface="+mn-cs"/>
            </a:endParaRPr>
          </a:p>
          <a:p>
            <a:endParaRPr lang="en-US" dirty="0"/>
          </a:p>
        </p:txBody>
      </p:sp>
      <p:sp>
        <p:nvSpPr>
          <p:cNvPr id="4" name="Slide Number Placeholder 3">
            <a:extLst>
              <a:ext uri="{FF2B5EF4-FFF2-40B4-BE49-F238E27FC236}">
                <a16:creationId xmlns:a16="http://schemas.microsoft.com/office/drawing/2014/main" id="{D1502E7A-217D-3286-BA49-264A80260A77}"/>
              </a:ext>
            </a:extLst>
          </p:cNvPr>
          <p:cNvSpPr>
            <a:spLocks noGrp="1"/>
          </p:cNvSpPr>
          <p:nvPr>
            <p:ph type="sldNum" sz="quarter" idx="5"/>
          </p:nvPr>
        </p:nvSpPr>
        <p:spPr/>
        <p:txBody>
          <a:bodyPr/>
          <a:lstStyle/>
          <a:p>
            <a:fld id="{9F06F740-E584-430D-AE9F-B633C40AA6B2}" type="slidenum">
              <a:rPr lang="en-US" smtClean="0"/>
              <a:t>5</a:t>
            </a:fld>
            <a:endParaRPr lang="en-US"/>
          </a:p>
        </p:txBody>
      </p:sp>
    </p:spTree>
    <p:extLst>
      <p:ext uri="{BB962C8B-B14F-4D97-AF65-F5344CB8AC3E}">
        <p14:creationId xmlns:p14="http://schemas.microsoft.com/office/powerpoint/2010/main" val="8373168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DE7FFB-0748-8D60-CD43-2715FF0A8B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DCC0F2-0982-FB45-4CFD-935EAE64B2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894DDB-927F-50B3-9139-91B2499D94B1}"/>
              </a:ext>
            </a:extLst>
          </p:cNvPr>
          <p:cNvSpPr>
            <a:spLocks noGrp="1"/>
          </p:cNvSpPr>
          <p:nvPr>
            <p:ph type="body" idx="1"/>
          </p:nvPr>
        </p:nvSpPr>
        <p:spPr/>
        <p:txBody>
          <a:bodyPr/>
          <a:lstStyle/>
          <a:p>
            <a:r>
              <a:rPr lang="en-US" sz="1200" b="0" i="0" kern="1200" dirty="0">
                <a:solidFill>
                  <a:schemeClr val="tx1"/>
                </a:solidFill>
                <a:effectLst/>
                <a:latin typeface="+mn-lt"/>
                <a:ea typeface="+mn-ea"/>
                <a:cs typeface="+mn-cs"/>
              </a:rPr>
              <a:t>Scripture quotations taken from The Holy Bible, New International Version®, NIV®. Copyright © 1973, 1978, 1984, 2011 by Biblica, Inc.</a:t>
            </a:r>
          </a:p>
          <a:p>
            <a:endParaRPr lang="en-US" sz="1200" b="0" i="0" kern="1200" dirty="0">
              <a:solidFill>
                <a:schemeClr val="tx1"/>
              </a:solidFill>
              <a:effectLst/>
              <a:latin typeface="+mn-lt"/>
              <a:ea typeface="+mn-ea"/>
              <a:cs typeface="+mn-cs"/>
            </a:endParaRPr>
          </a:p>
          <a:p>
            <a:endParaRPr lang="en-US" dirty="0"/>
          </a:p>
        </p:txBody>
      </p:sp>
      <p:sp>
        <p:nvSpPr>
          <p:cNvPr id="4" name="Slide Number Placeholder 3">
            <a:extLst>
              <a:ext uri="{FF2B5EF4-FFF2-40B4-BE49-F238E27FC236}">
                <a16:creationId xmlns:a16="http://schemas.microsoft.com/office/drawing/2014/main" id="{5477731E-A2D1-58D3-328B-0E8DE9396C62}"/>
              </a:ext>
            </a:extLst>
          </p:cNvPr>
          <p:cNvSpPr>
            <a:spLocks noGrp="1"/>
          </p:cNvSpPr>
          <p:nvPr>
            <p:ph type="sldNum" sz="quarter" idx="5"/>
          </p:nvPr>
        </p:nvSpPr>
        <p:spPr/>
        <p:txBody>
          <a:bodyPr/>
          <a:lstStyle/>
          <a:p>
            <a:fld id="{9F06F740-E584-430D-AE9F-B633C40AA6B2}" type="slidenum">
              <a:rPr lang="en-US" smtClean="0"/>
              <a:t>6</a:t>
            </a:fld>
            <a:endParaRPr lang="en-US"/>
          </a:p>
        </p:txBody>
      </p:sp>
    </p:spTree>
    <p:extLst>
      <p:ext uri="{BB962C8B-B14F-4D97-AF65-F5344CB8AC3E}">
        <p14:creationId xmlns:p14="http://schemas.microsoft.com/office/powerpoint/2010/main" val="22367723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97E5C-C91C-4508-D3EB-EE2F5B190FD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DB2C288-088E-C4B4-FADA-97E9DFBD5D8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279EA35-3CF2-3AC3-B354-541EF2F0ECE7}"/>
              </a:ext>
            </a:extLst>
          </p:cNvPr>
          <p:cNvSpPr>
            <a:spLocks noGrp="1"/>
          </p:cNvSpPr>
          <p:nvPr>
            <p:ph type="dt" sz="half" idx="10"/>
          </p:nvPr>
        </p:nvSpPr>
        <p:spPr/>
        <p:txBody>
          <a:bodyPr/>
          <a:lstStyle/>
          <a:p>
            <a:fld id="{196E3F14-9EE5-4CA7-9CA1-7FDEE4001A21}" type="datetimeFigureOut">
              <a:rPr lang="en-US" smtClean="0"/>
              <a:t>8/31/2026</a:t>
            </a:fld>
            <a:endParaRPr lang="en-US"/>
          </a:p>
        </p:txBody>
      </p:sp>
      <p:sp>
        <p:nvSpPr>
          <p:cNvPr id="5" name="Footer Placeholder 4">
            <a:extLst>
              <a:ext uri="{FF2B5EF4-FFF2-40B4-BE49-F238E27FC236}">
                <a16:creationId xmlns:a16="http://schemas.microsoft.com/office/drawing/2014/main" id="{4F3485A2-9C02-49E3-077D-1E65C3790FF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4DBF40-294A-FE59-587A-D9D3BF12A18C}"/>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29731331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6C3208-B991-7E1F-149E-4293634318F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86C30DC-9519-7CF8-BCE6-3A65DE68E2F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B13D9AB-612B-2355-A112-F8B1BE94E7FD}"/>
              </a:ext>
            </a:extLst>
          </p:cNvPr>
          <p:cNvSpPr>
            <a:spLocks noGrp="1"/>
          </p:cNvSpPr>
          <p:nvPr>
            <p:ph type="dt" sz="half" idx="10"/>
          </p:nvPr>
        </p:nvSpPr>
        <p:spPr/>
        <p:txBody>
          <a:bodyPr/>
          <a:lstStyle/>
          <a:p>
            <a:fld id="{196E3F14-9EE5-4CA7-9CA1-7FDEE4001A21}" type="datetimeFigureOut">
              <a:rPr lang="en-US" smtClean="0"/>
              <a:t>8/31/2026</a:t>
            </a:fld>
            <a:endParaRPr lang="en-US"/>
          </a:p>
        </p:txBody>
      </p:sp>
      <p:sp>
        <p:nvSpPr>
          <p:cNvPr id="5" name="Footer Placeholder 4">
            <a:extLst>
              <a:ext uri="{FF2B5EF4-FFF2-40B4-BE49-F238E27FC236}">
                <a16:creationId xmlns:a16="http://schemas.microsoft.com/office/drawing/2014/main" id="{840C2E0A-7801-8C33-6CCA-BDCB16518F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B292CE-7F5B-2DF3-49BB-6C5C2AE71AE9}"/>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42452464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36174B-6B98-3586-1863-B5304EE98D6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430E1C8-8B0A-A941-AC23-781FDB00E4E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9648DA9-DC36-754B-5AC9-6E6B7EBC4780}"/>
              </a:ext>
            </a:extLst>
          </p:cNvPr>
          <p:cNvSpPr>
            <a:spLocks noGrp="1"/>
          </p:cNvSpPr>
          <p:nvPr>
            <p:ph type="dt" sz="half" idx="10"/>
          </p:nvPr>
        </p:nvSpPr>
        <p:spPr/>
        <p:txBody>
          <a:bodyPr/>
          <a:lstStyle/>
          <a:p>
            <a:fld id="{196E3F14-9EE5-4CA7-9CA1-7FDEE4001A21}" type="datetimeFigureOut">
              <a:rPr lang="en-US" smtClean="0"/>
              <a:t>8/31/2026</a:t>
            </a:fld>
            <a:endParaRPr lang="en-US"/>
          </a:p>
        </p:txBody>
      </p:sp>
      <p:sp>
        <p:nvSpPr>
          <p:cNvPr id="5" name="Footer Placeholder 4">
            <a:extLst>
              <a:ext uri="{FF2B5EF4-FFF2-40B4-BE49-F238E27FC236}">
                <a16:creationId xmlns:a16="http://schemas.microsoft.com/office/drawing/2014/main" id="{B0ED821D-FA6D-96BB-ACDE-5F09A8FED2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8F4BE2B-4374-44EE-F291-317C39ADD599}"/>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20412835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A57CF-34F4-2743-AB77-E17455102CF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468854E-CE9A-51B4-763D-3563C539262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3592F7C-EDA3-06F8-D2AE-03BC4023433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375C6A-9992-D96F-687B-4357E6845BE3}"/>
              </a:ext>
            </a:extLst>
          </p:cNvPr>
          <p:cNvSpPr>
            <a:spLocks noGrp="1"/>
          </p:cNvSpPr>
          <p:nvPr>
            <p:ph type="dt" sz="half" idx="10"/>
          </p:nvPr>
        </p:nvSpPr>
        <p:spPr/>
        <p:txBody>
          <a:bodyPr/>
          <a:lstStyle/>
          <a:p>
            <a:fld id="{196E3F14-9EE5-4CA7-9CA1-7FDEE4001A21}" type="datetimeFigureOut">
              <a:rPr lang="en-US" smtClean="0"/>
              <a:t>8/31/2026</a:t>
            </a:fld>
            <a:endParaRPr lang="en-US"/>
          </a:p>
        </p:txBody>
      </p:sp>
      <p:sp>
        <p:nvSpPr>
          <p:cNvPr id="6" name="Footer Placeholder 5">
            <a:extLst>
              <a:ext uri="{FF2B5EF4-FFF2-40B4-BE49-F238E27FC236}">
                <a16:creationId xmlns:a16="http://schemas.microsoft.com/office/drawing/2014/main" id="{0B829E31-42E8-C59C-CA95-85BF915A657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5FA4CC6-CC7B-9025-C7A7-A9832B67FC1B}"/>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20107474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0F3FE-08F4-FBDD-FCCD-9E25747FBBD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3992303-01E4-92A7-741B-A25504CBD68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67D7315-9CFD-1330-09AB-C67AE4D4084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5602E0B-867E-F2F8-049E-37B2E7E92F0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9F6A462-FA19-27FC-0070-E0EC0961750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BD00698-266A-B1E6-27D9-BFA7AE54B7EA}"/>
              </a:ext>
            </a:extLst>
          </p:cNvPr>
          <p:cNvSpPr>
            <a:spLocks noGrp="1"/>
          </p:cNvSpPr>
          <p:nvPr>
            <p:ph type="dt" sz="half" idx="10"/>
          </p:nvPr>
        </p:nvSpPr>
        <p:spPr/>
        <p:txBody>
          <a:bodyPr/>
          <a:lstStyle/>
          <a:p>
            <a:fld id="{196E3F14-9EE5-4CA7-9CA1-7FDEE4001A21}" type="datetimeFigureOut">
              <a:rPr lang="en-US" smtClean="0"/>
              <a:t>8/31/2026</a:t>
            </a:fld>
            <a:endParaRPr lang="en-US"/>
          </a:p>
        </p:txBody>
      </p:sp>
      <p:sp>
        <p:nvSpPr>
          <p:cNvPr id="8" name="Footer Placeholder 7">
            <a:extLst>
              <a:ext uri="{FF2B5EF4-FFF2-40B4-BE49-F238E27FC236}">
                <a16:creationId xmlns:a16="http://schemas.microsoft.com/office/drawing/2014/main" id="{D06C97A7-05CA-29AA-3FDE-EFF9D9A232F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7B37AFF-C710-0E0C-034C-1B660154CB3B}"/>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14171450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89536-29C2-16DE-8EBE-5592FBE3742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B6AA242-BF70-7970-43CC-B04B3EE2C601}"/>
              </a:ext>
            </a:extLst>
          </p:cNvPr>
          <p:cNvSpPr>
            <a:spLocks noGrp="1"/>
          </p:cNvSpPr>
          <p:nvPr>
            <p:ph type="dt" sz="half" idx="10"/>
          </p:nvPr>
        </p:nvSpPr>
        <p:spPr/>
        <p:txBody>
          <a:bodyPr/>
          <a:lstStyle/>
          <a:p>
            <a:fld id="{196E3F14-9EE5-4CA7-9CA1-7FDEE4001A21}" type="datetimeFigureOut">
              <a:rPr lang="en-US" smtClean="0"/>
              <a:t>8/31/2026</a:t>
            </a:fld>
            <a:endParaRPr lang="en-US"/>
          </a:p>
        </p:txBody>
      </p:sp>
      <p:sp>
        <p:nvSpPr>
          <p:cNvPr id="4" name="Footer Placeholder 3">
            <a:extLst>
              <a:ext uri="{FF2B5EF4-FFF2-40B4-BE49-F238E27FC236}">
                <a16:creationId xmlns:a16="http://schemas.microsoft.com/office/drawing/2014/main" id="{10377E1E-CEC2-1B9E-896F-021AC11EB14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AE1CD35-79BD-2B97-04F8-756622500DD4}"/>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15949673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69D7444-A654-BA2A-636E-035189DA7B9B}"/>
              </a:ext>
            </a:extLst>
          </p:cNvPr>
          <p:cNvSpPr>
            <a:spLocks noGrp="1"/>
          </p:cNvSpPr>
          <p:nvPr>
            <p:ph type="dt" sz="half" idx="10"/>
          </p:nvPr>
        </p:nvSpPr>
        <p:spPr/>
        <p:txBody>
          <a:bodyPr/>
          <a:lstStyle/>
          <a:p>
            <a:fld id="{196E3F14-9EE5-4CA7-9CA1-7FDEE4001A21}" type="datetimeFigureOut">
              <a:rPr lang="en-US" smtClean="0"/>
              <a:t>8/31/2026</a:t>
            </a:fld>
            <a:endParaRPr lang="en-US"/>
          </a:p>
        </p:txBody>
      </p:sp>
      <p:sp>
        <p:nvSpPr>
          <p:cNvPr id="3" name="Footer Placeholder 2">
            <a:extLst>
              <a:ext uri="{FF2B5EF4-FFF2-40B4-BE49-F238E27FC236}">
                <a16:creationId xmlns:a16="http://schemas.microsoft.com/office/drawing/2014/main" id="{F866AA3F-9DC1-F885-093A-58D755CF402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CCDFCE2-89FF-692D-2305-66B6B3124F03}"/>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30211747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9F1ADC-9E3A-4F7B-5319-1871EDCA3F9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500E390-5FE7-8647-3A18-8E3D720FBDF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79A09A6-2749-81CE-94C6-FD4439FFD8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24A45B-80CB-6DED-8FB8-54A1DA2B0660}"/>
              </a:ext>
            </a:extLst>
          </p:cNvPr>
          <p:cNvSpPr>
            <a:spLocks noGrp="1"/>
          </p:cNvSpPr>
          <p:nvPr>
            <p:ph type="dt" sz="half" idx="10"/>
          </p:nvPr>
        </p:nvSpPr>
        <p:spPr/>
        <p:txBody>
          <a:bodyPr/>
          <a:lstStyle/>
          <a:p>
            <a:fld id="{196E3F14-9EE5-4CA7-9CA1-7FDEE4001A21}" type="datetimeFigureOut">
              <a:rPr lang="en-US" smtClean="0"/>
              <a:t>8/31/2026</a:t>
            </a:fld>
            <a:endParaRPr lang="en-US"/>
          </a:p>
        </p:txBody>
      </p:sp>
      <p:sp>
        <p:nvSpPr>
          <p:cNvPr id="6" name="Footer Placeholder 5">
            <a:extLst>
              <a:ext uri="{FF2B5EF4-FFF2-40B4-BE49-F238E27FC236}">
                <a16:creationId xmlns:a16="http://schemas.microsoft.com/office/drawing/2014/main" id="{17F31B57-079F-2387-98EF-DAFA734509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C120F6C-12FF-1B1F-E66B-BC6111296A75}"/>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4035753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DA6BDA-9B98-0AC5-8126-7D034E81CC8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120FA56-A3EB-983A-436B-2FCA4077D84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E5E9DE0-D82E-A49A-8D87-C1524FF36A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88FBCDE-DCC4-2D14-212B-621775CE7909}"/>
              </a:ext>
            </a:extLst>
          </p:cNvPr>
          <p:cNvSpPr>
            <a:spLocks noGrp="1"/>
          </p:cNvSpPr>
          <p:nvPr>
            <p:ph type="dt" sz="half" idx="10"/>
          </p:nvPr>
        </p:nvSpPr>
        <p:spPr/>
        <p:txBody>
          <a:bodyPr/>
          <a:lstStyle/>
          <a:p>
            <a:fld id="{196E3F14-9EE5-4CA7-9CA1-7FDEE4001A21}" type="datetimeFigureOut">
              <a:rPr lang="en-US" smtClean="0"/>
              <a:t>8/31/2026</a:t>
            </a:fld>
            <a:endParaRPr lang="en-US"/>
          </a:p>
        </p:txBody>
      </p:sp>
      <p:sp>
        <p:nvSpPr>
          <p:cNvPr id="6" name="Footer Placeholder 5">
            <a:extLst>
              <a:ext uri="{FF2B5EF4-FFF2-40B4-BE49-F238E27FC236}">
                <a16:creationId xmlns:a16="http://schemas.microsoft.com/office/drawing/2014/main" id="{A47F3573-EE4B-624E-7DA7-8800D4B00E6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74EC02-E6D5-7689-DB29-A1A8F0D8CA4D}"/>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11581337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04FB1-C15A-17EF-6D57-8F9FBAB2DE5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3D174B4-1F56-D743-4AA7-35C11B230C8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F59AFE7-0465-1A18-6D88-AF7C45BDE511}"/>
              </a:ext>
            </a:extLst>
          </p:cNvPr>
          <p:cNvSpPr>
            <a:spLocks noGrp="1"/>
          </p:cNvSpPr>
          <p:nvPr>
            <p:ph type="dt" sz="half" idx="10"/>
          </p:nvPr>
        </p:nvSpPr>
        <p:spPr/>
        <p:txBody>
          <a:bodyPr/>
          <a:lstStyle/>
          <a:p>
            <a:fld id="{196E3F14-9EE5-4CA7-9CA1-7FDEE4001A21}" type="datetimeFigureOut">
              <a:rPr lang="en-US" smtClean="0"/>
              <a:t>8/31/2026</a:t>
            </a:fld>
            <a:endParaRPr lang="en-US"/>
          </a:p>
        </p:txBody>
      </p:sp>
      <p:sp>
        <p:nvSpPr>
          <p:cNvPr id="5" name="Footer Placeholder 4">
            <a:extLst>
              <a:ext uri="{FF2B5EF4-FFF2-40B4-BE49-F238E27FC236}">
                <a16:creationId xmlns:a16="http://schemas.microsoft.com/office/drawing/2014/main" id="{CAA6796D-561C-C84F-4881-9C3EE5AC3B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67FABE-4C84-722C-37E2-CF5786620C5A}"/>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2764172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612D243-2F76-1A14-6FDC-E6EF7DEEB0D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32F7E72-8A76-47B0-1F06-63B0CA2521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4E1F86-FFB0-6012-FDD0-C630483F8EE3}"/>
              </a:ext>
            </a:extLst>
          </p:cNvPr>
          <p:cNvSpPr>
            <a:spLocks noGrp="1"/>
          </p:cNvSpPr>
          <p:nvPr>
            <p:ph type="dt" sz="half" idx="10"/>
          </p:nvPr>
        </p:nvSpPr>
        <p:spPr/>
        <p:txBody>
          <a:bodyPr/>
          <a:lstStyle/>
          <a:p>
            <a:fld id="{196E3F14-9EE5-4CA7-9CA1-7FDEE4001A21}" type="datetimeFigureOut">
              <a:rPr lang="en-US" smtClean="0"/>
              <a:t>8/31/2026</a:t>
            </a:fld>
            <a:endParaRPr lang="en-US"/>
          </a:p>
        </p:txBody>
      </p:sp>
      <p:sp>
        <p:nvSpPr>
          <p:cNvPr id="5" name="Footer Placeholder 4">
            <a:extLst>
              <a:ext uri="{FF2B5EF4-FFF2-40B4-BE49-F238E27FC236}">
                <a16:creationId xmlns:a16="http://schemas.microsoft.com/office/drawing/2014/main" id="{5B993433-35A2-5473-85AA-D38EAFD38B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17ABE2-854A-F630-8D5B-23ECA5C77FED}"/>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7782928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8E441A2-84CB-B052-3A3C-29A93886B23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688CC6D-3685-28F3-8298-FA9168919D7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EFE9F6-A84A-D6CC-8E91-FDCF4850267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96E3F14-9EE5-4CA7-9CA1-7FDEE4001A21}" type="datetimeFigureOut">
              <a:rPr lang="en-US" smtClean="0"/>
              <a:t>8/31/2026</a:t>
            </a:fld>
            <a:endParaRPr lang="en-US"/>
          </a:p>
        </p:txBody>
      </p:sp>
      <p:sp>
        <p:nvSpPr>
          <p:cNvPr id="5" name="Footer Placeholder 4">
            <a:extLst>
              <a:ext uri="{FF2B5EF4-FFF2-40B4-BE49-F238E27FC236}">
                <a16:creationId xmlns:a16="http://schemas.microsoft.com/office/drawing/2014/main" id="{42B44664-AC6E-7B7D-65FB-79C8596F0FF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D02A3B39-BD9B-3875-6E34-E23463BE698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D113166-E3DB-4E0C-93A2-3A42A986089B}" type="slidenum">
              <a:rPr lang="en-US" smtClean="0"/>
              <a:t>‹#›</a:t>
            </a:fld>
            <a:endParaRPr lang="en-US"/>
          </a:p>
        </p:txBody>
      </p:sp>
    </p:spTree>
    <p:extLst>
      <p:ext uri="{BB962C8B-B14F-4D97-AF65-F5344CB8AC3E}">
        <p14:creationId xmlns:p14="http://schemas.microsoft.com/office/powerpoint/2010/main" val="33854612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FCD309-C1BB-8E2F-963E-753F76BF738B}"/>
              </a:ext>
            </a:extLst>
          </p:cNvPr>
          <p:cNvSpPr>
            <a:spLocks noGrp="1"/>
          </p:cNvSpPr>
          <p:nvPr>
            <p:ph type="ctrTitle"/>
          </p:nvPr>
        </p:nvSpPr>
        <p:spPr>
          <a:xfrm>
            <a:off x="1524000" y="699471"/>
            <a:ext cx="9144000" cy="1233902"/>
          </a:xfrm>
        </p:spPr>
        <p:txBody>
          <a:bodyPr>
            <a:normAutofit fontScale="90000"/>
          </a:bodyPr>
          <a:lstStyle/>
          <a:p>
            <a:r>
              <a:rPr lang="en-US" dirty="0">
                <a:solidFill>
                  <a:schemeClr val="tx1">
                    <a:lumMod val="95000"/>
                    <a:lumOff val="5000"/>
                  </a:schemeClr>
                </a:solidFill>
                <a:latin typeface="ADLaM Display" panose="02010000000000000000" pitchFamily="2" charset="0"/>
                <a:ea typeface="ADLaM Display" panose="02010000000000000000" pitchFamily="2" charset="0"/>
                <a:cs typeface="ADLaM Display" panose="02010000000000000000" pitchFamily="2" charset="0"/>
              </a:rPr>
              <a:t>Dig Site 2 Memory Verse</a:t>
            </a:r>
          </a:p>
        </p:txBody>
      </p:sp>
      <p:sp>
        <p:nvSpPr>
          <p:cNvPr id="3" name="Subtitle 2">
            <a:extLst>
              <a:ext uri="{FF2B5EF4-FFF2-40B4-BE49-F238E27FC236}">
                <a16:creationId xmlns:a16="http://schemas.microsoft.com/office/drawing/2014/main" id="{7EB22D4D-6F3F-504B-118B-1737F17427CD}"/>
              </a:ext>
            </a:extLst>
          </p:cNvPr>
          <p:cNvSpPr>
            <a:spLocks noGrp="1"/>
          </p:cNvSpPr>
          <p:nvPr>
            <p:ph type="subTitle" idx="1"/>
          </p:nvPr>
        </p:nvSpPr>
        <p:spPr>
          <a:xfrm>
            <a:off x="1524000" y="4495416"/>
            <a:ext cx="9144000" cy="1655762"/>
          </a:xfrm>
        </p:spPr>
        <p:txBody>
          <a:bodyPr>
            <a:normAutofit lnSpcReduction="10000"/>
          </a:bodyPr>
          <a:lstStyle/>
          <a:p>
            <a:r>
              <a:rPr lang="en-US" dirty="0"/>
              <a:t>This activity will help you memorize your Bible verse for the week. Each slide removes more words from the verse. Click your mouse or spacebar to fill in the blanks one at </a:t>
            </a:r>
            <a:r>
              <a:rPr lang="en-US"/>
              <a:t>a time </a:t>
            </a:r>
            <a:r>
              <a:rPr lang="en-US" dirty="0"/>
              <a:t>but try to say it out loud with the missing words yourself before clicking. Don't forget to practice the reference at the top.</a:t>
            </a:r>
          </a:p>
          <a:p>
            <a:endParaRPr lang="en-US" dirty="0"/>
          </a:p>
        </p:txBody>
      </p:sp>
      <p:pic>
        <p:nvPicPr>
          <p:cNvPr id="5" name="Picture 4">
            <a:extLst>
              <a:ext uri="{FF2B5EF4-FFF2-40B4-BE49-F238E27FC236}">
                <a16:creationId xmlns:a16="http://schemas.microsoft.com/office/drawing/2014/main" id="{D7A2ABB0-49E4-E6EC-915B-0DE903CE3B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814559">
            <a:off x="567914" y="2079407"/>
            <a:ext cx="2269976" cy="2269976"/>
          </a:xfrm>
          <a:prstGeom prst="rect">
            <a:avLst/>
          </a:prstGeom>
        </p:spPr>
      </p:pic>
      <p:pic>
        <p:nvPicPr>
          <p:cNvPr id="7" name="Picture 6">
            <a:extLst>
              <a:ext uri="{FF2B5EF4-FFF2-40B4-BE49-F238E27FC236}">
                <a16:creationId xmlns:a16="http://schemas.microsoft.com/office/drawing/2014/main" id="{12295C17-EEF5-0C4C-5579-60562A26649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313937">
            <a:off x="9154688" y="1927007"/>
            <a:ext cx="2145564" cy="2145564"/>
          </a:xfrm>
          <a:prstGeom prst="rect">
            <a:avLst/>
          </a:prstGeom>
        </p:spPr>
      </p:pic>
      <p:sp>
        <p:nvSpPr>
          <p:cNvPr id="8" name="TextBox 7">
            <a:extLst>
              <a:ext uri="{FF2B5EF4-FFF2-40B4-BE49-F238E27FC236}">
                <a16:creationId xmlns:a16="http://schemas.microsoft.com/office/drawing/2014/main" id="{C825CC6B-8A57-6830-F2D7-1EEFE0D2FFB9}"/>
              </a:ext>
            </a:extLst>
          </p:cNvPr>
          <p:cNvSpPr txBox="1"/>
          <p:nvPr/>
        </p:nvSpPr>
        <p:spPr>
          <a:xfrm>
            <a:off x="2959061" y="2762571"/>
            <a:ext cx="6273877" cy="646331"/>
          </a:xfrm>
          <a:prstGeom prst="rect">
            <a:avLst/>
          </a:prstGeom>
          <a:noFill/>
        </p:spPr>
        <p:txBody>
          <a:bodyPr wrap="square" rtlCol="0">
            <a:spAutoFit/>
          </a:bodyPr>
          <a:lstStyle/>
          <a:p>
            <a:r>
              <a:rPr lang="en-US" sz="3600" dirty="0">
                <a:solidFill>
                  <a:srgbClr val="D24E31"/>
                </a:solidFill>
              </a:rPr>
              <a:t>Hide God's Word in Your Heart!</a:t>
            </a:r>
          </a:p>
        </p:txBody>
      </p:sp>
    </p:spTree>
    <p:extLst>
      <p:ext uri="{BB962C8B-B14F-4D97-AF65-F5344CB8AC3E}">
        <p14:creationId xmlns:p14="http://schemas.microsoft.com/office/powerpoint/2010/main" val="23407748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5213AE5-40F1-00B1-4E0D-6268E913F001}"/>
              </a:ext>
            </a:extLst>
          </p:cNvPr>
          <p:cNvPicPr>
            <a:picLocks noChangeAspect="1"/>
          </p:cNvPicPr>
          <p:nvPr/>
        </p:nvPicPr>
        <p:blipFill>
          <a:blip r:embed="rId3"/>
          <a:stretch>
            <a:fillRect/>
          </a:stretch>
        </p:blipFill>
        <p:spPr>
          <a:xfrm>
            <a:off x="5569226" y="0"/>
            <a:ext cx="6858000" cy="6858000"/>
          </a:xfrm>
          <a:prstGeom prst="rect">
            <a:avLst/>
          </a:prstGeom>
        </p:spPr>
      </p:pic>
      <p:sp>
        <p:nvSpPr>
          <p:cNvPr id="4" name="TextBox 3">
            <a:extLst>
              <a:ext uri="{FF2B5EF4-FFF2-40B4-BE49-F238E27FC236}">
                <a16:creationId xmlns:a16="http://schemas.microsoft.com/office/drawing/2014/main" id="{7716FB65-917F-03EB-4DD2-6FF9B75E8C20}"/>
              </a:ext>
            </a:extLst>
          </p:cNvPr>
          <p:cNvSpPr txBox="1"/>
          <p:nvPr/>
        </p:nvSpPr>
        <p:spPr>
          <a:xfrm>
            <a:off x="417443" y="784782"/>
            <a:ext cx="5019261" cy="5349991"/>
          </a:xfrm>
          <a:prstGeom prst="rect">
            <a:avLst/>
          </a:prstGeom>
          <a:noFill/>
        </p:spPr>
        <p:txBody>
          <a:bodyPr wrap="square" rtlCol="0">
            <a:spAutoFit/>
          </a:bodyPr>
          <a:lstStyle/>
          <a:p>
            <a:pPr algn="ctr"/>
            <a:r>
              <a:rPr lang="en-US" sz="4400" b="1" dirty="0"/>
              <a:t>Psalm 7:10</a:t>
            </a:r>
          </a:p>
          <a:p>
            <a:pPr algn="ctr"/>
            <a:endParaRPr lang="en-US" sz="4000" b="1" dirty="0"/>
          </a:p>
          <a:p>
            <a:pPr algn="ctr">
              <a:lnSpc>
                <a:spcPct val="150000"/>
              </a:lnSpc>
            </a:pPr>
            <a:r>
              <a:rPr lang="en-US" sz="4400" dirty="0"/>
              <a:t>"My shield is God most high, </a:t>
            </a:r>
          </a:p>
          <a:p>
            <a:pPr algn="ctr">
              <a:lnSpc>
                <a:spcPct val="150000"/>
              </a:lnSpc>
            </a:pPr>
            <a:r>
              <a:rPr lang="en-US" sz="4400" dirty="0"/>
              <a:t>who saves the upright in heart."</a:t>
            </a:r>
            <a:endParaRPr lang="en-US" sz="4000" dirty="0"/>
          </a:p>
        </p:txBody>
      </p:sp>
    </p:spTree>
    <p:extLst>
      <p:ext uri="{BB962C8B-B14F-4D97-AF65-F5344CB8AC3E}">
        <p14:creationId xmlns:p14="http://schemas.microsoft.com/office/powerpoint/2010/main" val="23149632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FE0776-A998-FE6B-A5F4-85445EA8093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51D3E0F6-8ECE-D131-822B-4B953E516483}"/>
              </a:ext>
            </a:extLst>
          </p:cNvPr>
          <p:cNvPicPr>
            <a:picLocks noChangeAspect="1"/>
          </p:cNvPicPr>
          <p:nvPr/>
        </p:nvPicPr>
        <p:blipFill>
          <a:blip r:embed="rId2"/>
          <a:stretch>
            <a:fillRect/>
          </a:stretch>
        </p:blipFill>
        <p:spPr>
          <a:xfrm>
            <a:off x="5378726" y="2849218"/>
            <a:ext cx="1434548" cy="1434548"/>
          </a:xfrm>
          <a:prstGeom prst="rect">
            <a:avLst/>
          </a:prstGeom>
        </p:spPr>
      </p:pic>
      <p:sp>
        <p:nvSpPr>
          <p:cNvPr id="4" name="TextBox 3">
            <a:extLst>
              <a:ext uri="{FF2B5EF4-FFF2-40B4-BE49-F238E27FC236}">
                <a16:creationId xmlns:a16="http://schemas.microsoft.com/office/drawing/2014/main" id="{01CB9AFB-9CDA-1BA9-0428-9054041C71E7}"/>
              </a:ext>
            </a:extLst>
          </p:cNvPr>
          <p:cNvSpPr txBox="1"/>
          <p:nvPr/>
        </p:nvSpPr>
        <p:spPr>
          <a:xfrm>
            <a:off x="417443" y="784782"/>
            <a:ext cx="5019261" cy="5349991"/>
          </a:xfrm>
          <a:prstGeom prst="rect">
            <a:avLst/>
          </a:prstGeom>
          <a:noFill/>
        </p:spPr>
        <p:txBody>
          <a:bodyPr wrap="square" rtlCol="0">
            <a:spAutoFit/>
          </a:bodyPr>
          <a:lstStyle/>
          <a:p>
            <a:pPr algn="ctr"/>
            <a:r>
              <a:rPr lang="en-US" sz="4400" b="1" dirty="0"/>
              <a:t>Psalm 7:10</a:t>
            </a:r>
          </a:p>
          <a:p>
            <a:pPr algn="ctr"/>
            <a:endParaRPr lang="en-US" sz="4000" b="1" dirty="0"/>
          </a:p>
          <a:p>
            <a:pPr algn="ctr">
              <a:lnSpc>
                <a:spcPct val="150000"/>
              </a:lnSpc>
            </a:pPr>
            <a:r>
              <a:rPr lang="en-US" sz="4400" dirty="0"/>
              <a:t>"My </a:t>
            </a:r>
            <a:r>
              <a:rPr lang="en-US" sz="4400" dirty="0">
                <a:highlight>
                  <a:srgbClr val="FFFF00"/>
                </a:highlight>
              </a:rPr>
              <a:t>shield</a:t>
            </a:r>
            <a:r>
              <a:rPr lang="en-US" sz="4400" dirty="0"/>
              <a:t> is </a:t>
            </a:r>
            <a:r>
              <a:rPr lang="en-US" sz="4400" dirty="0">
                <a:highlight>
                  <a:srgbClr val="FFFF00"/>
                </a:highlight>
              </a:rPr>
              <a:t>God</a:t>
            </a:r>
            <a:r>
              <a:rPr lang="en-US" sz="4400" dirty="0"/>
              <a:t> most high, </a:t>
            </a:r>
          </a:p>
          <a:p>
            <a:pPr algn="ctr">
              <a:lnSpc>
                <a:spcPct val="150000"/>
              </a:lnSpc>
            </a:pPr>
            <a:r>
              <a:rPr lang="en-US" sz="4400" dirty="0"/>
              <a:t>who saves the </a:t>
            </a:r>
            <a:r>
              <a:rPr lang="en-US" sz="4400" dirty="0">
                <a:highlight>
                  <a:srgbClr val="FFFF00"/>
                </a:highlight>
              </a:rPr>
              <a:t>upright</a:t>
            </a:r>
            <a:r>
              <a:rPr lang="en-US" sz="4400" dirty="0"/>
              <a:t> in </a:t>
            </a:r>
            <a:r>
              <a:rPr lang="en-US" sz="4400" dirty="0">
                <a:highlight>
                  <a:srgbClr val="FFFF00"/>
                </a:highlight>
              </a:rPr>
              <a:t>heart</a:t>
            </a:r>
            <a:r>
              <a:rPr lang="en-US" sz="4400" dirty="0"/>
              <a:t>."</a:t>
            </a:r>
            <a:endParaRPr lang="en-US" sz="4000" dirty="0"/>
          </a:p>
        </p:txBody>
      </p:sp>
      <p:sp>
        <p:nvSpPr>
          <p:cNvPr id="5" name="TextBox 4">
            <a:extLst>
              <a:ext uri="{FF2B5EF4-FFF2-40B4-BE49-F238E27FC236}">
                <a16:creationId xmlns:a16="http://schemas.microsoft.com/office/drawing/2014/main" id="{2E858851-6877-4F8B-2694-0B12ED584E3F}"/>
              </a:ext>
            </a:extLst>
          </p:cNvPr>
          <p:cNvSpPr txBox="1"/>
          <p:nvPr/>
        </p:nvSpPr>
        <p:spPr>
          <a:xfrm>
            <a:off x="7106479" y="784782"/>
            <a:ext cx="4668078" cy="5755422"/>
          </a:xfrm>
          <a:prstGeom prst="rect">
            <a:avLst/>
          </a:prstGeom>
          <a:noFill/>
        </p:spPr>
        <p:txBody>
          <a:bodyPr wrap="square" rtlCol="0">
            <a:spAutoFit/>
          </a:bodyPr>
          <a:lstStyle/>
          <a:p>
            <a:pPr algn="ctr"/>
            <a:r>
              <a:rPr lang="en-US" sz="2800" b="1" dirty="0"/>
              <a:t>What Does It Mean?</a:t>
            </a:r>
          </a:p>
          <a:p>
            <a:endParaRPr lang="en-US" sz="2800" dirty="0"/>
          </a:p>
          <a:p>
            <a:pPr algn="ctr"/>
            <a:r>
              <a:rPr lang="en-US" sz="2400" dirty="0"/>
              <a:t>Shields are used for protection and defense. Do you remember Genesis 15:1b from last year? God told Abraham he was his shield. This psalm was written by Kind David, but David also trusted God to protect him. Ephesians 6:16 tells us to take up our shield of faith. If we trust in God and love Him with our whole heart, we can depend on Him to protect and defend us, especially if people are against us because we love God.</a:t>
            </a:r>
          </a:p>
        </p:txBody>
      </p:sp>
    </p:spTree>
    <p:extLst>
      <p:ext uri="{BB962C8B-B14F-4D97-AF65-F5344CB8AC3E}">
        <p14:creationId xmlns:p14="http://schemas.microsoft.com/office/powerpoint/2010/main" val="31601123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953EAD-690A-D2A8-FE86-88F82FF464BA}"/>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CE6E92FF-F4FB-ABBB-9609-4F86782055FC}"/>
              </a:ext>
            </a:extLst>
          </p:cNvPr>
          <p:cNvPicPr>
            <a:picLocks noChangeAspect="1"/>
          </p:cNvPicPr>
          <p:nvPr/>
        </p:nvPicPr>
        <p:blipFill>
          <a:blip r:embed="rId3"/>
          <a:stretch>
            <a:fillRect/>
          </a:stretch>
        </p:blipFill>
        <p:spPr>
          <a:xfrm>
            <a:off x="5569226" y="0"/>
            <a:ext cx="6858000" cy="6858000"/>
          </a:xfrm>
          <a:prstGeom prst="rect">
            <a:avLst/>
          </a:prstGeom>
        </p:spPr>
      </p:pic>
      <p:sp>
        <p:nvSpPr>
          <p:cNvPr id="4" name="TextBox 3">
            <a:extLst>
              <a:ext uri="{FF2B5EF4-FFF2-40B4-BE49-F238E27FC236}">
                <a16:creationId xmlns:a16="http://schemas.microsoft.com/office/drawing/2014/main" id="{1B9CEFD9-F1EA-E90E-6D1A-4B27EB609B28}"/>
              </a:ext>
            </a:extLst>
          </p:cNvPr>
          <p:cNvSpPr txBox="1"/>
          <p:nvPr/>
        </p:nvSpPr>
        <p:spPr>
          <a:xfrm>
            <a:off x="417443" y="784782"/>
            <a:ext cx="5019261" cy="5349991"/>
          </a:xfrm>
          <a:prstGeom prst="rect">
            <a:avLst/>
          </a:prstGeom>
          <a:noFill/>
        </p:spPr>
        <p:txBody>
          <a:bodyPr wrap="square" rtlCol="0">
            <a:spAutoFit/>
          </a:bodyPr>
          <a:lstStyle/>
          <a:p>
            <a:pPr algn="ctr"/>
            <a:r>
              <a:rPr lang="en-US" sz="4400" b="1" dirty="0"/>
              <a:t>Psalm 7:___</a:t>
            </a:r>
          </a:p>
          <a:p>
            <a:pPr algn="ctr"/>
            <a:endParaRPr lang="en-US" sz="4000" b="1" dirty="0"/>
          </a:p>
          <a:p>
            <a:pPr algn="ctr">
              <a:lnSpc>
                <a:spcPct val="150000"/>
              </a:lnSpc>
            </a:pPr>
            <a:r>
              <a:rPr lang="en-US" sz="4400" dirty="0"/>
              <a:t>"My _____ is God most _____, </a:t>
            </a:r>
          </a:p>
          <a:p>
            <a:pPr algn="ctr">
              <a:lnSpc>
                <a:spcPct val="150000"/>
              </a:lnSpc>
            </a:pPr>
            <a:r>
              <a:rPr lang="en-US" sz="4400" dirty="0"/>
              <a:t>who _____ the upright in ______."</a:t>
            </a:r>
            <a:endParaRPr lang="en-US" sz="4000" dirty="0"/>
          </a:p>
        </p:txBody>
      </p:sp>
      <p:sp>
        <p:nvSpPr>
          <p:cNvPr id="2" name="TextBox 1">
            <a:extLst>
              <a:ext uri="{FF2B5EF4-FFF2-40B4-BE49-F238E27FC236}">
                <a16:creationId xmlns:a16="http://schemas.microsoft.com/office/drawing/2014/main" id="{9DF52CA1-076E-8780-8F08-0D9A0CFFC1F0}"/>
              </a:ext>
            </a:extLst>
          </p:cNvPr>
          <p:cNvSpPr txBox="1"/>
          <p:nvPr/>
        </p:nvSpPr>
        <p:spPr>
          <a:xfrm>
            <a:off x="1908312" y="2425147"/>
            <a:ext cx="1441175"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shield</a:t>
            </a:r>
          </a:p>
        </p:txBody>
      </p:sp>
      <p:sp>
        <p:nvSpPr>
          <p:cNvPr id="6" name="TextBox 5">
            <a:extLst>
              <a:ext uri="{FF2B5EF4-FFF2-40B4-BE49-F238E27FC236}">
                <a16:creationId xmlns:a16="http://schemas.microsoft.com/office/drawing/2014/main" id="{BC389A9B-84F3-1702-AFC9-F555DE119964}"/>
              </a:ext>
            </a:extLst>
          </p:cNvPr>
          <p:cNvSpPr txBox="1"/>
          <p:nvPr/>
        </p:nvSpPr>
        <p:spPr>
          <a:xfrm>
            <a:off x="3004929" y="3429000"/>
            <a:ext cx="1441175"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high</a:t>
            </a:r>
          </a:p>
        </p:txBody>
      </p:sp>
      <p:sp>
        <p:nvSpPr>
          <p:cNvPr id="7" name="TextBox 6">
            <a:extLst>
              <a:ext uri="{FF2B5EF4-FFF2-40B4-BE49-F238E27FC236}">
                <a16:creationId xmlns:a16="http://schemas.microsoft.com/office/drawing/2014/main" id="{ED93CAA3-F06C-AA9E-33A7-83B10508FD6C}"/>
              </a:ext>
            </a:extLst>
          </p:cNvPr>
          <p:cNvSpPr txBox="1"/>
          <p:nvPr/>
        </p:nvSpPr>
        <p:spPr>
          <a:xfrm>
            <a:off x="2368825" y="4432853"/>
            <a:ext cx="1441175"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saves</a:t>
            </a:r>
          </a:p>
        </p:txBody>
      </p:sp>
      <p:sp>
        <p:nvSpPr>
          <p:cNvPr id="8" name="TextBox 7">
            <a:extLst>
              <a:ext uri="{FF2B5EF4-FFF2-40B4-BE49-F238E27FC236}">
                <a16:creationId xmlns:a16="http://schemas.microsoft.com/office/drawing/2014/main" id="{32E03F40-2AF4-4ABD-354D-34C116837439}"/>
              </a:ext>
            </a:extLst>
          </p:cNvPr>
          <p:cNvSpPr txBox="1"/>
          <p:nvPr/>
        </p:nvSpPr>
        <p:spPr>
          <a:xfrm>
            <a:off x="3216964" y="5436706"/>
            <a:ext cx="1441175"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heart</a:t>
            </a:r>
          </a:p>
        </p:txBody>
      </p:sp>
      <p:sp>
        <p:nvSpPr>
          <p:cNvPr id="9" name="TextBox 8">
            <a:extLst>
              <a:ext uri="{FF2B5EF4-FFF2-40B4-BE49-F238E27FC236}">
                <a16:creationId xmlns:a16="http://schemas.microsoft.com/office/drawing/2014/main" id="{015CE83F-74A5-C694-7966-1383007F13A3}"/>
              </a:ext>
            </a:extLst>
          </p:cNvPr>
          <p:cNvSpPr txBox="1"/>
          <p:nvPr/>
        </p:nvSpPr>
        <p:spPr>
          <a:xfrm>
            <a:off x="3553510" y="856909"/>
            <a:ext cx="932623" cy="646331"/>
          </a:xfrm>
          <a:prstGeom prst="rect">
            <a:avLst/>
          </a:prstGeom>
          <a:noFill/>
        </p:spPr>
        <p:txBody>
          <a:bodyPr wrap="square" rtlCol="0">
            <a:spAutoFit/>
          </a:bodyPr>
          <a:lstStyle/>
          <a:p>
            <a:r>
              <a:rPr lang="en-US" sz="3600" b="1" dirty="0">
                <a:latin typeface="Biome" panose="020B0503030204020804" pitchFamily="34" charset="0"/>
                <a:cs typeface="Biome" panose="020B0503030204020804" pitchFamily="34" charset="0"/>
              </a:rPr>
              <a:t>10</a:t>
            </a:r>
          </a:p>
        </p:txBody>
      </p:sp>
    </p:spTree>
    <p:extLst>
      <p:ext uri="{BB962C8B-B14F-4D97-AF65-F5344CB8AC3E}">
        <p14:creationId xmlns:p14="http://schemas.microsoft.com/office/powerpoint/2010/main" val="735178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8"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BC565F-AD2F-DBCF-6613-AE5A404C771C}"/>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A249D6E4-1EE1-EED6-790F-D3B265304A23}"/>
              </a:ext>
            </a:extLst>
          </p:cNvPr>
          <p:cNvPicPr>
            <a:picLocks noChangeAspect="1"/>
          </p:cNvPicPr>
          <p:nvPr/>
        </p:nvPicPr>
        <p:blipFill>
          <a:blip r:embed="rId3"/>
          <a:stretch>
            <a:fillRect/>
          </a:stretch>
        </p:blipFill>
        <p:spPr>
          <a:xfrm>
            <a:off x="5569226" y="0"/>
            <a:ext cx="6858000" cy="6858000"/>
          </a:xfrm>
          <a:prstGeom prst="rect">
            <a:avLst/>
          </a:prstGeom>
        </p:spPr>
      </p:pic>
      <p:sp>
        <p:nvSpPr>
          <p:cNvPr id="4" name="TextBox 3">
            <a:extLst>
              <a:ext uri="{FF2B5EF4-FFF2-40B4-BE49-F238E27FC236}">
                <a16:creationId xmlns:a16="http://schemas.microsoft.com/office/drawing/2014/main" id="{6A6167C6-275D-605F-C4E4-AAC7EF0A265D}"/>
              </a:ext>
            </a:extLst>
          </p:cNvPr>
          <p:cNvSpPr txBox="1"/>
          <p:nvPr/>
        </p:nvSpPr>
        <p:spPr>
          <a:xfrm>
            <a:off x="417443" y="784782"/>
            <a:ext cx="5019261" cy="5349991"/>
          </a:xfrm>
          <a:prstGeom prst="rect">
            <a:avLst/>
          </a:prstGeom>
          <a:noFill/>
        </p:spPr>
        <p:txBody>
          <a:bodyPr wrap="square" rtlCol="0">
            <a:spAutoFit/>
          </a:bodyPr>
          <a:lstStyle/>
          <a:p>
            <a:pPr algn="ctr"/>
            <a:r>
              <a:rPr lang="en-US" sz="4400" b="1" dirty="0"/>
              <a:t>Psalm __:___</a:t>
            </a:r>
          </a:p>
          <a:p>
            <a:pPr algn="ctr"/>
            <a:endParaRPr lang="en-US" sz="4000" b="1" dirty="0"/>
          </a:p>
          <a:p>
            <a:pPr algn="ctr">
              <a:lnSpc>
                <a:spcPct val="150000"/>
              </a:lnSpc>
            </a:pPr>
            <a:r>
              <a:rPr lang="en-US" sz="4400" dirty="0"/>
              <a:t>"My _____ is ____ most _____, </a:t>
            </a:r>
          </a:p>
          <a:p>
            <a:pPr algn="ctr">
              <a:lnSpc>
                <a:spcPct val="150000"/>
              </a:lnSpc>
            </a:pPr>
            <a:r>
              <a:rPr lang="en-US" sz="4400" dirty="0"/>
              <a:t>____ _____ the _______ in ______."</a:t>
            </a:r>
            <a:endParaRPr lang="en-US" sz="4000" dirty="0"/>
          </a:p>
        </p:txBody>
      </p:sp>
      <p:sp>
        <p:nvSpPr>
          <p:cNvPr id="2" name="TextBox 1">
            <a:extLst>
              <a:ext uri="{FF2B5EF4-FFF2-40B4-BE49-F238E27FC236}">
                <a16:creationId xmlns:a16="http://schemas.microsoft.com/office/drawing/2014/main" id="{9ECFC603-1448-113A-91C4-E22A3D47338B}"/>
              </a:ext>
            </a:extLst>
          </p:cNvPr>
          <p:cNvSpPr txBox="1"/>
          <p:nvPr/>
        </p:nvSpPr>
        <p:spPr>
          <a:xfrm>
            <a:off x="1908312" y="2425147"/>
            <a:ext cx="1441175"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shield</a:t>
            </a:r>
          </a:p>
        </p:txBody>
      </p:sp>
      <p:sp>
        <p:nvSpPr>
          <p:cNvPr id="6" name="TextBox 5">
            <a:extLst>
              <a:ext uri="{FF2B5EF4-FFF2-40B4-BE49-F238E27FC236}">
                <a16:creationId xmlns:a16="http://schemas.microsoft.com/office/drawing/2014/main" id="{2CDD948F-5ED7-F922-F1D6-D0E0181C9D3D}"/>
              </a:ext>
            </a:extLst>
          </p:cNvPr>
          <p:cNvSpPr txBox="1"/>
          <p:nvPr/>
        </p:nvSpPr>
        <p:spPr>
          <a:xfrm>
            <a:off x="3004929" y="3429000"/>
            <a:ext cx="1441175"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high</a:t>
            </a:r>
          </a:p>
        </p:txBody>
      </p:sp>
      <p:sp>
        <p:nvSpPr>
          <p:cNvPr id="7" name="TextBox 6">
            <a:extLst>
              <a:ext uri="{FF2B5EF4-FFF2-40B4-BE49-F238E27FC236}">
                <a16:creationId xmlns:a16="http://schemas.microsoft.com/office/drawing/2014/main" id="{7C1B0457-61D7-E790-FD1A-79048D2B23CA}"/>
              </a:ext>
            </a:extLst>
          </p:cNvPr>
          <p:cNvSpPr txBox="1"/>
          <p:nvPr/>
        </p:nvSpPr>
        <p:spPr>
          <a:xfrm>
            <a:off x="2368825" y="4432853"/>
            <a:ext cx="1441175"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saves</a:t>
            </a:r>
          </a:p>
        </p:txBody>
      </p:sp>
      <p:sp>
        <p:nvSpPr>
          <p:cNvPr id="8" name="TextBox 7">
            <a:extLst>
              <a:ext uri="{FF2B5EF4-FFF2-40B4-BE49-F238E27FC236}">
                <a16:creationId xmlns:a16="http://schemas.microsoft.com/office/drawing/2014/main" id="{6C3F4F69-9C6E-1400-E66B-CE8935C485DA}"/>
              </a:ext>
            </a:extLst>
          </p:cNvPr>
          <p:cNvSpPr txBox="1"/>
          <p:nvPr/>
        </p:nvSpPr>
        <p:spPr>
          <a:xfrm>
            <a:off x="3216964" y="5436706"/>
            <a:ext cx="1441175"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heart</a:t>
            </a:r>
          </a:p>
        </p:txBody>
      </p:sp>
      <p:sp>
        <p:nvSpPr>
          <p:cNvPr id="5" name="TextBox 4">
            <a:extLst>
              <a:ext uri="{FF2B5EF4-FFF2-40B4-BE49-F238E27FC236}">
                <a16:creationId xmlns:a16="http://schemas.microsoft.com/office/drawing/2014/main" id="{2F153FD5-8204-1984-D50D-2A5C3578B7B4}"/>
              </a:ext>
            </a:extLst>
          </p:cNvPr>
          <p:cNvSpPr txBox="1"/>
          <p:nvPr/>
        </p:nvSpPr>
        <p:spPr>
          <a:xfrm>
            <a:off x="3619499" y="866336"/>
            <a:ext cx="932623" cy="646331"/>
          </a:xfrm>
          <a:prstGeom prst="rect">
            <a:avLst/>
          </a:prstGeom>
          <a:noFill/>
        </p:spPr>
        <p:txBody>
          <a:bodyPr wrap="square" rtlCol="0">
            <a:spAutoFit/>
          </a:bodyPr>
          <a:lstStyle/>
          <a:p>
            <a:r>
              <a:rPr lang="en-US" sz="3600" b="1" dirty="0">
                <a:latin typeface="Biome" panose="020B0503030204020804" pitchFamily="34" charset="0"/>
                <a:cs typeface="Biome" panose="020B0503030204020804" pitchFamily="34" charset="0"/>
              </a:rPr>
              <a:t>10</a:t>
            </a:r>
          </a:p>
        </p:txBody>
      </p:sp>
      <p:sp>
        <p:nvSpPr>
          <p:cNvPr id="9" name="TextBox 8">
            <a:extLst>
              <a:ext uri="{FF2B5EF4-FFF2-40B4-BE49-F238E27FC236}">
                <a16:creationId xmlns:a16="http://schemas.microsoft.com/office/drawing/2014/main" id="{170F7DB7-85DC-2A31-4D50-6666D9261AE6}"/>
              </a:ext>
            </a:extLst>
          </p:cNvPr>
          <p:cNvSpPr txBox="1"/>
          <p:nvPr/>
        </p:nvSpPr>
        <p:spPr>
          <a:xfrm>
            <a:off x="836543" y="5403083"/>
            <a:ext cx="1792356"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upright</a:t>
            </a:r>
          </a:p>
        </p:txBody>
      </p:sp>
      <p:sp>
        <p:nvSpPr>
          <p:cNvPr id="10" name="TextBox 9">
            <a:extLst>
              <a:ext uri="{FF2B5EF4-FFF2-40B4-BE49-F238E27FC236}">
                <a16:creationId xmlns:a16="http://schemas.microsoft.com/office/drawing/2014/main" id="{E2733DA5-94D6-5A64-2AF4-00DA59C3823C}"/>
              </a:ext>
            </a:extLst>
          </p:cNvPr>
          <p:cNvSpPr txBox="1"/>
          <p:nvPr/>
        </p:nvSpPr>
        <p:spPr>
          <a:xfrm>
            <a:off x="3831534" y="2425146"/>
            <a:ext cx="1441175"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God</a:t>
            </a:r>
          </a:p>
        </p:txBody>
      </p:sp>
      <p:sp>
        <p:nvSpPr>
          <p:cNvPr id="11" name="TextBox 10">
            <a:extLst>
              <a:ext uri="{FF2B5EF4-FFF2-40B4-BE49-F238E27FC236}">
                <a16:creationId xmlns:a16="http://schemas.microsoft.com/office/drawing/2014/main" id="{90DB62B8-56CD-7848-BDD3-9F9CF1F44732}"/>
              </a:ext>
            </a:extLst>
          </p:cNvPr>
          <p:cNvSpPr txBox="1"/>
          <p:nvPr/>
        </p:nvSpPr>
        <p:spPr>
          <a:xfrm>
            <a:off x="1260612" y="4432854"/>
            <a:ext cx="1441175"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who</a:t>
            </a:r>
          </a:p>
        </p:txBody>
      </p:sp>
      <p:sp>
        <p:nvSpPr>
          <p:cNvPr id="12" name="TextBox 11">
            <a:extLst>
              <a:ext uri="{FF2B5EF4-FFF2-40B4-BE49-F238E27FC236}">
                <a16:creationId xmlns:a16="http://schemas.microsoft.com/office/drawing/2014/main" id="{E96298AC-A944-BA32-80D2-633E36169F4E}"/>
              </a:ext>
            </a:extLst>
          </p:cNvPr>
          <p:cNvSpPr txBox="1"/>
          <p:nvPr/>
        </p:nvSpPr>
        <p:spPr>
          <a:xfrm>
            <a:off x="3044687" y="866336"/>
            <a:ext cx="609600" cy="646331"/>
          </a:xfrm>
          <a:prstGeom prst="rect">
            <a:avLst/>
          </a:prstGeom>
          <a:noFill/>
        </p:spPr>
        <p:txBody>
          <a:bodyPr wrap="square" rtlCol="0">
            <a:spAutoFit/>
          </a:bodyPr>
          <a:lstStyle/>
          <a:p>
            <a:r>
              <a:rPr lang="en-US" sz="3600" b="1" dirty="0">
                <a:latin typeface="Biome" panose="020B0503030204020804" pitchFamily="34" charset="0"/>
                <a:cs typeface="Biome" panose="020B0503030204020804" pitchFamily="34" charset="0"/>
              </a:rPr>
              <a:t>7</a:t>
            </a:r>
          </a:p>
        </p:txBody>
      </p:sp>
    </p:spTree>
    <p:extLst>
      <p:ext uri="{BB962C8B-B14F-4D97-AF65-F5344CB8AC3E}">
        <p14:creationId xmlns:p14="http://schemas.microsoft.com/office/powerpoint/2010/main" val="1631965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5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5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8" grpId="0"/>
      <p:bldP spid="5" grpId="0"/>
      <p:bldP spid="9" grpId="0"/>
      <p:bldP spid="10" grpId="0"/>
      <p:bldP spid="11"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4197C1-B5A1-9DE7-EB91-4F07E06678C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E8CC184C-00F8-1162-9B36-0D0503F2BE4F}"/>
              </a:ext>
            </a:extLst>
          </p:cNvPr>
          <p:cNvPicPr>
            <a:picLocks noChangeAspect="1"/>
          </p:cNvPicPr>
          <p:nvPr/>
        </p:nvPicPr>
        <p:blipFill>
          <a:blip r:embed="rId3"/>
          <a:stretch>
            <a:fillRect/>
          </a:stretch>
        </p:blipFill>
        <p:spPr>
          <a:xfrm>
            <a:off x="5569226" y="0"/>
            <a:ext cx="6858000" cy="6858000"/>
          </a:xfrm>
          <a:prstGeom prst="rect">
            <a:avLst/>
          </a:prstGeom>
        </p:spPr>
      </p:pic>
      <p:sp>
        <p:nvSpPr>
          <p:cNvPr id="4" name="TextBox 3">
            <a:extLst>
              <a:ext uri="{FF2B5EF4-FFF2-40B4-BE49-F238E27FC236}">
                <a16:creationId xmlns:a16="http://schemas.microsoft.com/office/drawing/2014/main" id="{6DDD50C4-B49B-7FC0-D1F2-633A02CF8BE8}"/>
              </a:ext>
            </a:extLst>
          </p:cNvPr>
          <p:cNvSpPr txBox="1"/>
          <p:nvPr/>
        </p:nvSpPr>
        <p:spPr>
          <a:xfrm>
            <a:off x="417443" y="784782"/>
            <a:ext cx="5019261" cy="5349991"/>
          </a:xfrm>
          <a:prstGeom prst="rect">
            <a:avLst/>
          </a:prstGeom>
          <a:noFill/>
        </p:spPr>
        <p:txBody>
          <a:bodyPr wrap="square" rtlCol="0">
            <a:spAutoFit/>
          </a:bodyPr>
          <a:lstStyle/>
          <a:p>
            <a:pPr algn="ctr"/>
            <a:r>
              <a:rPr lang="en-US" sz="4400" b="1" dirty="0"/>
              <a:t>_______ __:___</a:t>
            </a:r>
          </a:p>
          <a:p>
            <a:pPr algn="ctr"/>
            <a:endParaRPr lang="en-US" sz="4000" b="1" dirty="0"/>
          </a:p>
          <a:p>
            <a:pPr algn="ctr">
              <a:lnSpc>
                <a:spcPct val="150000"/>
              </a:lnSpc>
            </a:pPr>
            <a:r>
              <a:rPr lang="en-US" sz="4400" dirty="0"/>
              <a:t>"___ _____ __ ____ _____ _____, </a:t>
            </a:r>
          </a:p>
          <a:p>
            <a:pPr algn="ctr">
              <a:lnSpc>
                <a:spcPct val="150000"/>
              </a:lnSpc>
            </a:pPr>
            <a:r>
              <a:rPr lang="en-US" sz="4400" dirty="0"/>
              <a:t>____ _____  ___ _______ ___ ______."</a:t>
            </a:r>
            <a:endParaRPr lang="en-US" sz="4000" dirty="0"/>
          </a:p>
        </p:txBody>
      </p:sp>
      <p:sp>
        <p:nvSpPr>
          <p:cNvPr id="2" name="TextBox 1">
            <a:extLst>
              <a:ext uri="{FF2B5EF4-FFF2-40B4-BE49-F238E27FC236}">
                <a16:creationId xmlns:a16="http://schemas.microsoft.com/office/drawing/2014/main" id="{3968B971-4A19-20F5-3380-EECECD790289}"/>
              </a:ext>
            </a:extLst>
          </p:cNvPr>
          <p:cNvSpPr txBox="1"/>
          <p:nvPr/>
        </p:nvSpPr>
        <p:spPr>
          <a:xfrm>
            <a:off x="1908312" y="2425147"/>
            <a:ext cx="1441175"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shield</a:t>
            </a:r>
          </a:p>
        </p:txBody>
      </p:sp>
      <p:sp>
        <p:nvSpPr>
          <p:cNvPr id="6" name="TextBox 5">
            <a:extLst>
              <a:ext uri="{FF2B5EF4-FFF2-40B4-BE49-F238E27FC236}">
                <a16:creationId xmlns:a16="http://schemas.microsoft.com/office/drawing/2014/main" id="{2AE6F230-3623-94F0-8A06-D7EB4959516A}"/>
              </a:ext>
            </a:extLst>
          </p:cNvPr>
          <p:cNvSpPr txBox="1"/>
          <p:nvPr/>
        </p:nvSpPr>
        <p:spPr>
          <a:xfrm>
            <a:off x="3004929" y="3429000"/>
            <a:ext cx="1441175"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high</a:t>
            </a:r>
          </a:p>
        </p:txBody>
      </p:sp>
      <p:sp>
        <p:nvSpPr>
          <p:cNvPr id="7" name="TextBox 6">
            <a:extLst>
              <a:ext uri="{FF2B5EF4-FFF2-40B4-BE49-F238E27FC236}">
                <a16:creationId xmlns:a16="http://schemas.microsoft.com/office/drawing/2014/main" id="{342CCE75-9A7B-9917-D717-C0288BA57181}"/>
              </a:ext>
            </a:extLst>
          </p:cNvPr>
          <p:cNvSpPr txBox="1"/>
          <p:nvPr/>
        </p:nvSpPr>
        <p:spPr>
          <a:xfrm>
            <a:off x="2368825" y="4432853"/>
            <a:ext cx="1441175"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saves</a:t>
            </a:r>
          </a:p>
        </p:txBody>
      </p:sp>
      <p:sp>
        <p:nvSpPr>
          <p:cNvPr id="8" name="TextBox 7">
            <a:extLst>
              <a:ext uri="{FF2B5EF4-FFF2-40B4-BE49-F238E27FC236}">
                <a16:creationId xmlns:a16="http://schemas.microsoft.com/office/drawing/2014/main" id="{2529209F-E9C5-D1CF-AB59-2352BE1098C8}"/>
              </a:ext>
            </a:extLst>
          </p:cNvPr>
          <p:cNvSpPr txBox="1"/>
          <p:nvPr/>
        </p:nvSpPr>
        <p:spPr>
          <a:xfrm>
            <a:off x="3424356" y="5436706"/>
            <a:ext cx="1441175"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heart</a:t>
            </a:r>
          </a:p>
        </p:txBody>
      </p:sp>
      <p:sp>
        <p:nvSpPr>
          <p:cNvPr id="5" name="TextBox 4">
            <a:extLst>
              <a:ext uri="{FF2B5EF4-FFF2-40B4-BE49-F238E27FC236}">
                <a16:creationId xmlns:a16="http://schemas.microsoft.com/office/drawing/2014/main" id="{51AD051A-9FA3-DE43-2D89-AD46E72ED4A1}"/>
              </a:ext>
            </a:extLst>
          </p:cNvPr>
          <p:cNvSpPr txBox="1"/>
          <p:nvPr/>
        </p:nvSpPr>
        <p:spPr>
          <a:xfrm>
            <a:off x="3694915" y="866336"/>
            <a:ext cx="932623" cy="646331"/>
          </a:xfrm>
          <a:prstGeom prst="rect">
            <a:avLst/>
          </a:prstGeom>
          <a:noFill/>
        </p:spPr>
        <p:txBody>
          <a:bodyPr wrap="square" rtlCol="0">
            <a:spAutoFit/>
          </a:bodyPr>
          <a:lstStyle/>
          <a:p>
            <a:r>
              <a:rPr lang="en-US" sz="3600" b="1" dirty="0">
                <a:latin typeface="Biome" panose="020B0503030204020804" pitchFamily="34" charset="0"/>
                <a:cs typeface="Biome" panose="020B0503030204020804" pitchFamily="34" charset="0"/>
              </a:rPr>
              <a:t>10</a:t>
            </a:r>
          </a:p>
        </p:txBody>
      </p:sp>
      <p:sp>
        <p:nvSpPr>
          <p:cNvPr id="9" name="TextBox 8">
            <a:extLst>
              <a:ext uri="{FF2B5EF4-FFF2-40B4-BE49-F238E27FC236}">
                <a16:creationId xmlns:a16="http://schemas.microsoft.com/office/drawing/2014/main" id="{EFFD87A8-1D42-887D-41D8-65B36B8BCA56}"/>
              </a:ext>
            </a:extLst>
          </p:cNvPr>
          <p:cNvSpPr txBox="1"/>
          <p:nvPr/>
        </p:nvSpPr>
        <p:spPr>
          <a:xfrm>
            <a:off x="732846" y="5403083"/>
            <a:ext cx="1792356"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upright</a:t>
            </a:r>
          </a:p>
        </p:txBody>
      </p:sp>
      <p:sp>
        <p:nvSpPr>
          <p:cNvPr id="10" name="TextBox 9">
            <a:extLst>
              <a:ext uri="{FF2B5EF4-FFF2-40B4-BE49-F238E27FC236}">
                <a16:creationId xmlns:a16="http://schemas.microsoft.com/office/drawing/2014/main" id="{54816C9E-2BAD-643D-E21D-AE510B4EBE56}"/>
              </a:ext>
            </a:extLst>
          </p:cNvPr>
          <p:cNvSpPr txBox="1"/>
          <p:nvPr/>
        </p:nvSpPr>
        <p:spPr>
          <a:xfrm>
            <a:off x="3944658" y="2434573"/>
            <a:ext cx="1441175"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God</a:t>
            </a:r>
          </a:p>
        </p:txBody>
      </p:sp>
      <p:sp>
        <p:nvSpPr>
          <p:cNvPr id="11" name="TextBox 10">
            <a:extLst>
              <a:ext uri="{FF2B5EF4-FFF2-40B4-BE49-F238E27FC236}">
                <a16:creationId xmlns:a16="http://schemas.microsoft.com/office/drawing/2014/main" id="{A14BB172-680C-01CB-A1D1-B726BB7F1B76}"/>
              </a:ext>
            </a:extLst>
          </p:cNvPr>
          <p:cNvSpPr txBox="1"/>
          <p:nvPr/>
        </p:nvSpPr>
        <p:spPr>
          <a:xfrm>
            <a:off x="1260612" y="4432854"/>
            <a:ext cx="1441175"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who</a:t>
            </a:r>
          </a:p>
        </p:txBody>
      </p:sp>
      <p:sp>
        <p:nvSpPr>
          <p:cNvPr id="12" name="TextBox 11">
            <a:extLst>
              <a:ext uri="{FF2B5EF4-FFF2-40B4-BE49-F238E27FC236}">
                <a16:creationId xmlns:a16="http://schemas.microsoft.com/office/drawing/2014/main" id="{4268CFAC-26A9-C2A3-E346-737741520C7A}"/>
              </a:ext>
            </a:extLst>
          </p:cNvPr>
          <p:cNvSpPr txBox="1"/>
          <p:nvPr/>
        </p:nvSpPr>
        <p:spPr>
          <a:xfrm>
            <a:off x="3110676" y="866335"/>
            <a:ext cx="609600" cy="646331"/>
          </a:xfrm>
          <a:prstGeom prst="rect">
            <a:avLst/>
          </a:prstGeom>
          <a:noFill/>
        </p:spPr>
        <p:txBody>
          <a:bodyPr wrap="square" rtlCol="0">
            <a:spAutoFit/>
          </a:bodyPr>
          <a:lstStyle/>
          <a:p>
            <a:r>
              <a:rPr lang="en-US" sz="3600" b="1" dirty="0">
                <a:latin typeface="Biome" panose="020B0503030204020804" pitchFamily="34" charset="0"/>
                <a:cs typeface="Biome" panose="020B0503030204020804" pitchFamily="34" charset="0"/>
              </a:rPr>
              <a:t>7</a:t>
            </a:r>
          </a:p>
        </p:txBody>
      </p:sp>
      <p:sp>
        <p:nvSpPr>
          <p:cNvPr id="13" name="TextBox 12">
            <a:extLst>
              <a:ext uri="{FF2B5EF4-FFF2-40B4-BE49-F238E27FC236}">
                <a16:creationId xmlns:a16="http://schemas.microsoft.com/office/drawing/2014/main" id="{E8E9DC99-676B-F0C8-90EC-22FDFC47AEAF}"/>
              </a:ext>
            </a:extLst>
          </p:cNvPr>
          <p:cNvSpPr txBox="1"/>
          <p:nvPr/>
        </p:nvSpPr>
        <p:spPr>
          <a:xfrm>
            <a:off x="1591675" y="3423657"/>
            <a:ext cx="1441175"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most</a:t>
            </a:r>
          </a:p>
        </p:txBody>
      </p:sp>
      <p:sp>
        <p:nvSpPr>
          <p:cNvPr id="15" name="TextBox 14">
            <a:extLst>
              <a:ext uri="{FF2B5EF4-FFF2-40B4-BE49-F238E27FC236}">
                <a16:creationId xmlns:a16="http://schemas.microsoft.com/office/drawing/2014/main" id="{576D75C6-E922-4F2D-0679-B6C96AA75B14}"/>
              </a:ext>
            </a:extLst>
          </p:cNvPr>
          <p:cNvSpPr txBox="1"/>
          <p:nvPr/>
        </p:nvSpPr>
        <p:spPr>
          <a:xfrm>
            <a:off x="3810000" y="4444535"/>
            <a:ext cx="997313"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the</a:t>
            </a:r>
          </a:p>
        </p:txBody>
      </p:sp>
      <p:sp>
        <p:nvSpPr>
          <p:cNvPr id="16" name="TextBox 15">
            <a:extLst>
              <a:ext uri="{FF2B5EF4-FFF2-40B4-BE49-F238E27FC236}">
                <a16:creationId xmlns:a16="http://schemas.microsoft.com/office/drawing/2014/main" id="{36623FD3-3063-3FF2-F30C-D7502D03827F}"/>
              </a:ext>
            </a:extLst>
          </p:cNvPr>
          <p:cNvSpPr txBox="1"/>
          <p:nvPr/>
        </p:nvSpPr>
        <p:spPr>
          <a:xfrm>
            <a:off x="1390846" y="866334"/>
            <a:ext cx="1792355" cy="646331"/>
          </a:xfrm>
          <a:prstGeom prst="rect">
            <a:avLst/>
          </a:prstGeom>
          <a:noFill/>
        </p:spPr>
        <p:txBody>
          <a:bodyPr wrap="square" rtlCol="0">
            <a:spAutoFit/>
          </a:bodyPr>
          <a:lstStyle/>
          <a:p>
            <a:r>
              <a:rPr lang="en-US" sz="3600" b="1" dirty="0">
                <a:latin typeface="Biome" panose="020B0502040204020203" pitchFamily="34" charset="0"/>
                <a:cs typeface="Biome" panose="020B0502040204020203" pitchFamily="34" charset="0"/>
              </a:rPr>
              <a:t>Psalm</a:t>
            </a:r>
          </a:p>
        </p:txBody>
      </p:sp>
      <p:sp>
        <p:nvSpPr>
          <p:cNvPr id="17" name="TextBox 16">
            <a:extLst>
              <a:ext uri="{FF2B5EF4-FFF2-40B4-BE49-F238E27FC236}">
                <a16:creationId xmlns:a16="http://schemas.microsoft.com/office/drawing/2014/main" id="{03E0092C-10D4-8579-C2B5-9727069060C7}"/>
              </a:ext>
            </a:extLst>
          </p:cNvPr>
          <p:cNvSpPr txBox="1"/>
          <p:nvPr/>
        </p:nvSpPr>
        <p:spPr>
          <a:xfrm>
            <a:off x="1098928" y="2398593"/>
            <a:ext cx="1042055"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My</a:t>
            </a:r>
          </a:p>
        </p:txBody>
      </p:sp>
      <p:sp>
        <p:nvSpPr>
          <p:cNvPr id="18" name="TextBox 17">
            <a:extLst>
              <a:ext uri="{FF2B5EF4-FFF2-40B4-BE49-F238E27FC236}">
                <a16:creationId xmlns:a16="http://schemas.microsoft.com/office/drawing/2014/main" id="{B568DCF5-8016-DBAF-CB72-CB4D3010D1AE}"/>
              </a:ext>
            </a:extLst>
          </p:cNvPr>
          <p:cNvSpPr txBox="1"/>
          <p:nvPr/>
        </p:nvSpPr>
        <p:spPr>
          <a:xfrm>
            <a:off x="3358914" y="2436828"/>
            <a:ext cx="1042055"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is</a:t>
            </a:r>
          </a:p>
        </p:txBody>
      </p:sp>
      <p:sp>
        <p:nvSpPr>
          <p:cNvPr id="19" name="TextBox 18">
            <a:extLst>
              <a:ext uri="{FF2B5EF4-FFF2-40B4-BE49-F238E27FC236}">
                <a16:creationId xmlns:a16="http://schemas.microsoft.com/office/drawing/2014/main" id="{9BE00A9A-9E93-C19A-47DC-3FBEB8875BAD}"/>
              </a:ext>
            </a:extLst>
          </p:cNvPr>
          <p:cNvSpPr txBox="1"/>
          <p:nvPr/>
        </p:nvSpPr>
        <p:spPr>
          <a:xfrm>
            <a:off x="2641299" y="5425024"/>
            <a:ext cx="579919" cy="584775"/>
          </a:xfrm>
          <a:prstGeom prst="rect">
            <a:avLst/>
          </a:prstGeom>
          <a:noFill/>
        </p:spPr>
        <p:txBody>
          <a:bodyPr wrap="square" rtlCol="0">
            <a:spAutoFit/>
          </a:bodyPr>
          <a:lstStyle/>
          <a:p>
            <a:r>
              <a:rPr lang="en-US" sz="3200" dirty="0">
                <a:latin typeface="Biome" panose="020B0502040204020203" pitchFamily="34" charset="0"/>
                <a:cs typeface="Biome" panose="020B0502040204020203" pitchFamily="34" charset="0"/>
              </a:rPr>
              <a:t>in</a:t>
            </a:r>
          </a:p>
        </p:txBody>
      </p:sp>
    </p:spTree>
    <p:extLst>
      <p:ext uri="{BB962C8B-B14F-4D97-AF65-F5344CB8AC3E}">
        <p14:creationId xmlns:p14="http://schemas.microsoft.com/office/powerpoint/2010/main" val="1972996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fade">
                                      <p:cBhvr>
                                        <p:cTn id="47" dur="500"/>
                                        <p:tgtEl>
                                          <p:spTgt spid="6"/>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500"/>
                                        <p:tgtEl>
                                          <p:spTgt spid="11"/>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fade">
                                      <p:cBhvr>
                                        <p:cTn id="57" dur="500"/>
                                        <p:tgtEl>
                                          <p:spTgt spid="7"/>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fade">
                                      <p:cBhvr>
                                        <p:cTn id="62" dur="500"/>
                                        <p:tgtEl>
                                          <p:spTgt spid="15"/>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fade">
                                      <p:cBhvr>
                                        <p:cTn id="67" dur="500"/>
                                        <p:tgtEl>
                                          <p:spTgt spid="9"/>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19"/>
                                        </p:tgtEl>
                                        <p:attrNameLst>
                                          <p:attrName>style.visibility</p:attrName>
                                        </p:attrNameLst>
                                      </p:cBhvr>
                                      <p:to>
                                        <p:strVal val="visible"/>
                                      </p:to>
                                    </p:set>
                                    <p:animEffect transition="in" filter="fade">
                                      <p:cBhvr>
                                        <p:cTn id="72" dur="500"/>
                                        <p:tgtEl>
                                          <p:spTgt spid="19"/>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fade">
                                      <p:cBhvr>
                                        <p:cTn id="7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8" grpId="0"/>
      <p:bldP spid="5" grpId="0"/>
      <p:bldP spid="9" grpId="0"/>
      <p:bldP spid="10" grpId="0"/>
      <p:bldP spid="11" grpId="0"/>
      <p:bldP spid="12" grpId="0"/>
      <p:bldP spid="13" grpId="0"/>
      <p:bldP spid="15" grpId="0"/>
      <p:bldP spid="16" grpId="0"/>
      <p:bldP spid="17" grpId="0"/>
      <p:bldP spid="18" grpId="0"/>
      <p:bldP spid="19"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67</TotalTime>
  <Words>395</Words>
  <Application>Microsoft Office PowerPoint</Application>
  <PresentationFormat>Widescreen</PresentationFormat>
  <Paragraphs>65</Paragraphs>
  <Slides>6</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ADLaM Display</vt:lpstr>
      <vt:lpstr>Aptos</vt:lpstr>
      <vt:lpstr>Aptos Display</vt:lpstr>
      <vt:lpstr>Arial</vt:lpstr>
      <vt:lpstr>Biome</vt:lpstr>
      <vt:lpstr>Office Theme</vt:lpstr>
      <vt:lpstr>Dig Site 2 Memory Verse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April Litman</dc:creator>
  <cp:lastModifiedBy>April Litman</cp:lastModifiedBy>
  <cp:revision>1</cp:revision>
  <dcterms:created xsi:type="dcterms:W3CDTF">2026-08-31T20:11:33Z</dcterms:created>
  <dcterms:modified xsi:type="dcterms:W3CDTF">2026-08-31T23:43:27Z</dcterms:modified>
</cp:coreProperties>
</file>