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1"/>
  </p:notesMasterIdLst>
  <p:sldIdLst>
    <p:sldId id="618" r:id="rId3"/>
    <p:sldId id="600" r:id="rId4"/>
    <p:sldId id="611" r:id="rId5"/>
    <p:sldId id="608" r:id="rId6"/>
    <p:sldId id="613" r:id="rId7"/>
    <p:sldId id="614" r:id="rId8"/>
    <p:sldId id="615" r:id="rId9"/>
    <p:sldId id="61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6B32"/>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FD1BD0-D69C-4733-B2CA-154664E32953}" v="3" dt="2026-08-31T23:41:38.1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7" d="100"/>
          <a:sy n="87" d="100"/>
        </p:scale>
        <p:origin x="40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ril Litman" userId="c83b8c5f662f391c" providerId="LiveId" clId="{E968C797-3260-4A98-984D-02F953CD095E}"/>
    <pc:docChg chg="custSel addSld delSld modSld">
      <pc:chgData name="April Litman" userId="c83b8c5f662f391c" providerId="LiveId" clId="{E968C797-3260-4A98-984D-02F953CD095E}" dt="2026-08-31T23:43:15.852" v="88" actId="20577"/>
      <pc:docMkLst>
        <pc:docMk/>
      </pc:docMkLst>
      <pc:sldChg chg="modSp del mod">
        <pc:chgData name="April Litman" userId="c83b8c5f662f391c" providerId="LiveId" clId="{E968C797-3260-4A98-984D-02F953CD095E}" dt="2026-08-31T23:41:50.024" v="60" actId="47"/>
        <pc:sldMkLst>
          <pc:docMk/>
          <pc:sldMk cId="961230627" sldId="256"/>
        </pc:sldMkLst>
        <pc:spChg chg="mod">
          <ac:chgData name="April Litman" userId="c83b8c5f662f391c" providerId="LiveId" clId="{E968C797-3260-4A98-984D-02F953CD095E}" dt="2026-08-31T20:19:51.373" v="53" actId="2711"/>
          <ac:spMkLst>
            <pc:docMk/>
            <pc:sldMk cId="961230627" sldId="256"/>
            <ac:spMk id="2" creationId="{66C29137-191F-DF52-8BC7-79C12DE1B259}"/>
          </ac:spMkLst>
        </pc:spChg>
        <pc:spChg chg="mod">
          <ac:chgData name="April Litman" userId="c83b8c5f662f391c" providerId="LiveId" clId="{E968C797-3260-4A98-984D-02F953CD095E}" dt="2026-08-31T20:09:31.386" v="52" actId="20577"/>
          <ac:spMkLst>
            <pc:docMk/>
            <pc:sldMk cId="961230627" sldId="256"/>
            <ac:spMk id="3" creationId="{41D51313-A090-96A6-BEDD-401D35F76C27}"/>
          </ac:spMkLst>
        </pc:spChg>
      </pc:sldChg>
      <pc:sldChg chg="add setBg">
        <pc:chgData name="April Litman" userId="c83b8c5f662f391c" providerId="LiveId" clId="{E968C797-3260-4A98-984D-02F953CD095E}" dt="2026-08-31T20:20:50.892" v="54"/>
        <pc:sldMkLst>
          <pc:docMk/>
          <pc:sldMk cId="3689719561" sldId="611"/>
        </pc:sldMkLst>
      </pc:sldChg>
      <pc:sldChg chg="add del setBg">
        <pc:chgData name="April Litman" userId="c83b8c5f662f391c" providerId="LiveId" clId="{E968C797-3260-4A98-984D-02F953CD095E}" dt="2026-08-31T23:41:50.567" v="61" actId="47"/>
        <pc:sldMkLst>
          <pc:docMk/>
          <pc:sldMk cId="3331914083" sldId="617"/>
        </pc:sldMkLst>
      </pc:sldChg>
      <pc:sldChg chg="modSp add mod">
        <pc:chgData name="April Litman" userId="c83b8c5f662f391c" providerId="LiveId" clId="{E968C797-3260-4A98-984D-02F953CD095E}" dt="2026-08-31T23:43:15.852" v="88" actId="20577"/>
        <pc:sldMkLst>
          <pc:docMk/>
          <pc:sldMk cId="2369571675" sldId="618"/>
        </pc:sldMkLst>
        <pc:spChg chg="mod">
          <ac:chgData name="April Litman" userId="c83b8c5f662f391c" providerId="LiveId" clId="{E968C797-3260-4A98-984D-02F953CD095E}" dt="2026-08-31T23:41:45.451" v="59" actId="20577"/>
          <ac:spMkLst>
            <pc:docMk/>
            <pc:sldMk cId="2369571675" sldId="618"/>
            <ac:spMk id="2" creationId="{8DFCD309-C1BB-8E2F-963E-753F76BF738B}"/>
          </ac:spMkLst>
        </pc:spChg>
        <pc:spChg chg="mod">
          <ac:chgData name="April Litman" userId="c83b8c5f662f391c" providerId="LiveId" clId="{E968C797-3260-4A98-984D-02F953CD095E}" dt="2026-08-31T23:43:15.852" v="88" actId="20577"/>
          <ac:spMkLst>
            <pc:docMk/>
            <pc:sldMk cId="2369571675" sldId="618"/>
            <ac:spMk id="3" creationId="{7EB22D4D-6F3F-504B-118B-1737F17427CD}"/>
          </ac:spMkLst>
        </pc:spChg>
        <pc:spChg chg="mod">
          <ac:chgData name="April Litman" userId="c83b8c5f662f391c" providerId="LiveId" clId="{E968C797-3260-4A98-984D-02F953CD095E}" dt="2026-08-31T23:43:02.606" v="87" actId="1076"/>
          <ac:spMkLst>
            <pc:docMk/>
            <pc:sldMk cId="2369571675" sldId="618"/>
            <ac:spMk id="8" creationId="{C825CC6B-8A57-6830-F2D7-1EEFE0D2FFB9}"/>
          </ac:spMkLst>
        </pc:spChg>
        <pc:picChg chg="mod">
          <ac:chgData name="April Litman" userId="c83b8c5f662f391c" providerId="LiveId" clId="{E968C797-3260-4A98-984D-02F953CD095E}" dt="2026-08-31T23:41:58.844" v="75" actId="1038"/>
          <ac:picMkLst>
            <pc:docMk/>
            <pc:sldMk cId="2369571675" sldId="618"/>
            <ac:picMk id="5" creationId="{D7A2ABB0-49E4-E6EC-915B-0DE903CE3B3C}"/>
          </ac:picMkLst>
        </pc:picChg>
        <pc:picChg chg="mod">
          <ac:chgData name="April Litman" userId="c83b8c5f662f391c" providerId="LiveId" clId="{E968C797-3260-4A98-984D-02F953CD095E}" dt="2026-08-31T23:42:05.770" v="84" actId="1037"/>
          <ac:picMkLst>
            <pc:docMk/>
            <pc:sldMk cId="2369571675" sldId="618"/>
            <ac:picMk id="7" creationId="{12295C17-EEF5-0C4C-5579-60562A26649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0B024B-B81C-4FF4-878E-A8449535CCB2}" type="datetimeFigureOut">
              <a:rPr lang="en-US" smtClean="0"/>
              <a:t>8/31/2026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784416-7EDD-4E64-90DE-08BFAAAB9CA7}" type="slidenum">
              <a:rPr lang="en-US" smtClean="0"/>
              <a:t>‹#›</a:t>
            </a:fld>
            <a:endParaRPr lang="en-US"/>
          </a:p>
        </p:txBody>
      </p:sp>
    </p:spTree>
    <p:extLst>
      <p:ext uri="{BB962C8B-B14F-4D97-AF65-F5344CB8AC3E}">
        <p14:creationId xmlns:p14="http://schemas.microsoft.com/office/powerpoint/2010/main" val="329436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endParaRPr lang="en-US" sz="1200" b="0" i="0" kern="1200" dirty="0">
              <a:solidFill>
                <a:schemeClr val="tx1"/>
              </a:solidFill>
              <a:effectLst/>
              <a:latin typeface="+mn-lt"/>
              <a:ea typeface="+mn-ea"/>
              <a:cs typeface="+mn-cs"/>
            </a:endParaRPr>
          </a:p>
          <a:p>
            <a:r>
              <a:rPr lang="en-US" sz="1200" b="0" i="0" kern="1200">
                <a:solidFill>
                  <a:schemeClr val="tx1"/>
                </a:solidFill>
                <a:effectLst/>
                <a:latin typeface="+mn-lt"/>
                <a:ea typeface="+mn-ea"/>
                <a:cs typeface="+mn-cs"/>
              </a:rPr>
              <a:t>Image: https://www.freebibleimages.org/illustrations/spi-moses-pharaoh/</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639D86B-F186-4AF5-8B10-D4B7E746E9A6}" type="slidenum">
              <a:rPr kumimoji="0" lang="en-US" sz="1200" b="0" i="0" u="none" strike="noStrike" kern="1200" cap="none" spc="0" normalizeH="0" baseline="0" noProof="0" smtClean="0">
                <a:ln>
                  <a:noFill/>
                </a:ln>
                <a:solidFill>
                  <a:prstClr val="black"/>
                </a:solidFill>
                <a:effectLst/>
                <a:uLnTx/>
                <a:uFillTx/>
                <a:latin typeface="Comic Sans MS"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omic Sans MS" pitchFamily="66" charset="0"/>
              <a:ea typeface="+mn-ea"/>
              <a:cs typeface="+mn-cs"/>
            </a:endParaRPr>
          </a:p>
        </p:txBody>
      </p:sp>
    </p:spTree>
    <p:extLst>
      <p:ext uri="{BB962C8B-B14F-4D97-AF65-F5344CB8AC3E}">
        <p14:creationId xmlns:p14="http://schemas.microsoft.com/office/powerpoint/2010/main" val="1746384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074C9-A78E-5F76-6B31-80B242D8EA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8932-2EAB-F552-BD64-52BF8DB2E9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E2C8BF-5A6E-1294-AB59-F8273DE89E67}"/>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Image: https://www.freebibleimages.org/illustrations/spi-moses-pharaoh/</a:t>
            </a:r>
            <a:endParaRPr lang="en-US" dirty="0"/>
          </a:p>
        </p:txBody>
      </p:sp>
      <p:sp>
        <p:nvSpPr>
          <p:cNvPr id="4" name="Slide Number Placeholder 3">
            <a:extLst>
              <a:ext uri="{FF2B5EF4-FFF2-40B4-BE49-F238E27FC236}">
                <a16:creationId xmlns:a16="http://schemas.microsoft.com/office/drawing/2014/main" id="{D0F78876-7D4B-4E1C-BE4F-72223AFFEFCE}"/>
              </a:ext>
            </a:extLst>
          </p:cNvPr>
          <p:cNvSpPr>
            <a:spLocks noGrp="1"/>
          </p:cNvSpPr>
          <p:nvPr>
            <p:ph type="sldNum" sz="quarter" idx="5"/>
          </p:nvPr>
        </p:nvSpPr>
        <p:spPr/>
        <p:txBody>
          <a:bodyPr/>
          <a:lstStyle/>
          <a:p>
            <a:pPr>
              <a:defRPr/>
            </a:pPr>
            <a:fld id="{7639D86B-F186-4AF5-8B10-D4B7E746E9A6}" type="slidenum">
              <a:rPr lang="en-US" smtClean="0"/>
              <a:pPr>
                <a:defRPr/>
              </a:pPr>
              <a:t>3</a:t>
            </a:fld>
            <a:endParaRPr lang="en-US"/>
          </a:p>
        </p:txBody>
      </p:sp>
    </p:spTree>
    <p:extLst>
      <p:ext uri="{BB962C8B-B14F-4D97-AF65-F5344CB8AC3E}">
        <p14:creationId xmlns:p14="http://schemas.microsoft.com/office/powerpoint/2010/main" val="1513063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2F6A4-842B-F59D-36F9-F4FD1EBE92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9FA4BF-36BB-BFE6-1904-8EF5037763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73A087-5E9A-492F-428D-313D65ADCAC0}"/>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endParaRPr lang="en-US" dirty="0"/>
          </a:p>
        </p:txBody>
      </p:sp>
      <p:sp>
        <p:nvSpPr>
          <p:cNvPr id="4" name="Slide Number Placeholder 3">
            <a:extLst>
              <a:ext uri="{FF2B5EF4-FFF2-40B4-BE49-F238E27FC236}">
                <a16:creationId xmlns:a16="http://schemas.microsoft.com/office/drawing/2014/main" id="{3E803B31-B468-7535-DB86-27676C312241}"/>
              </a:ext>
            </a:extLst>
          </p:cNvPr>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639D86B-F186-4AF5-8B10-D4B7E746E9A6}" type="slidenum">
              <a:rPr kumimoji="0" lang="en-US" sz="1200" b="0" i="0" u="none" strike="noStrike" kern="1200" cap="none" spc="0" normalizeH="0" baseline="0" noProof="0" smtClean="0">
                <a:ln>
                  <a:noFill/>
                </a:ln>
                <a:solidFill>
                  <a:prstClr val="black"/>
                </a:solidFill>
                <a:effectLst/>
                <a:uLnTx/>
                <a:uFillTx/>
                <a:latin typeface="Comic Sans MS"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omic Sans MS" pitchFamily="66" charset="0"/>
              <a:ea typeface="+mn-ea"/>
              <a:cs typeface="+mn-cs"/>
            </a:endParaRPr>
          </a:p>
        </p:txBody>
      </p:sp>
    </p:spTree>
    <p:extLst>
      <p:ext uri="{BB962C8B-B14F-4D97-AF65-F5344CB8AC3E}">
        <p14:creationId xmlns:p14="http://schemas.microsoft.com/office/powerpoint/2010/main" val="2288018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CA099-2146-9F68-1B73-A0610A0728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40E106-6057-52E1-A74C-82EF85BBB8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CA00FD-5A8F-167C-6B52-98DC7443299E}"/>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endParaRPr lang="en-US" dirty="0"/>
          </a:p>
        </p:txBody>
      </p:sp>
      <p:sp>
        <p:nvSpPr>
          <p:cNvPr id="4" name="Slide Number Placeholder 3">
            <a:extLst>
              <a:ext uri="{FF2B5EF4-FFF2-40B4-BE49-F238E27FC236}">
                <a16:creationId xmlns:a16="http://schemas.microsoft.com/office/drawing/2014/main" id="{1D22D828-C8C3-EC01-D54F-66FF92278FDF}"/>
              </a:ext>
            </a:extLst>
          </p:cNvPr>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639D86B-F186-4AF5-8B10-D4B7E746E9A6}" type="slidenum">
              <a:rPr kumimoji="0" lang="en-US" sz="1200" b="0" i="0" u="none" strike="noStrike" kern="1200" cap="none" spc="0" normalizeH="0" baseline="0" noProof="0" smtClean="0">
                <a:ln>
                  <a:noFill/>
                </a:ln>
                <a:solidFill>
                  <a:prstClr val="black"/>
                </a:solidFill>
                <a:effectLst/>
                <a:uLnTx/>
                <a:uFillTx/>
                <a:latin typeface="Comic Sans MS"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omic Sans MS" pitchFamily="66" charset="0"/>
              <a:ea typeface="+mn-ea"/>
              <a:cs typeface="+mn-cs"/>
            </a:endParaRPr>
          </a:p>
        </p:txBody>
      </p:sp>
    </p:spTree>
    <p:extLst>
      <p:ext uri="{BB962C8B-B14F-4D97-AF65-F5344CB8AC3E}">
        <p14:creationId xmlns:p14="http://schemas.microsoft.com/office/powerpoint/2010/main" val="4053916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F1280-7F94-1EB9-E261-67A9AF1C1E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35B65E-40A3-CAB6-6307-AA7FEFC22C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C0DFF0-5818-7807-40B7-B77635E283B4}"/>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endParaRPr lang="en-US" dirty="0"/>
          </a:p>
        </p:txBody>
      </p:sp>
      <p:sp>
        <p:nvSpPr>
          <p:cNvPr id="4" name="Slide Number Placeholder 3">
            <a:extLst>
              <a:ext uri="{FF2B5EF4-FFF2-40B4-BE49-F238E27FC236}">
                <a16:creationId xmlns:a16="http://schemas.microsoft.com/office/drawing/2014/main" id="{9C371566-FB1D-0DD0-E5E8-2628EC22136E}"/>
              </a:ext>
            </a:extLst>
          </p:cNvPr>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639D86B-F186-4AF5-8B10-D4B7E746E9A6}" type="slidenum">
              <a:rPr kumimoji="0" lang="en-US" sz="1200" b="0" i="0" u="none" strike="noStrike" kern="1200" cap="none" spc="0" normalizeH="0" baseline="0" noProof="0" smtClean="0">
                <a:ln>
                  <a:noFill/>
                </a:ln>
                <a:solidFill>
                  <a:prstClr val="black"/>
                </a:solidFill>
                <a:effectLst/>
                <a:uLnTx/>
                <a:uFillTx/>
                <a:latin typeface="Comic Sans MS"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omic Sans MS" pitchFamily="66" charset="0"/>
              <a:ea typeface="+mn-ea"/>
              <a:cs typeface="+mn-cs"/>
            </a:endParaRPr>
          </a:p>
        </p:txBody>
      </p:sp>
    </p:spTree>
    <p:extLst>
      <p:ext uri="{BB962C8B-B14F-4D97-AF65-F5344CB8AC3E}">
        <p14:creationId xmlns:p14="http://schemas.microsoft.com/office/powerpoint/2010/main" val="799775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FCA91-62F7-9041-7B67-E08102230B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B2AAA2-85D4-5C6C-B641-51A4B615CC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F3A0AE-FEC5-43E6-70A1-68179341681C}"/>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endParaRPr lang="en-US" dirty="0"/>
          </a:p>
        </p:txBody>
      </p:sp>
      <p:sp>
        <p:nvSpPr>
          <p:cNvPr id="4" name="Slide Number Placeholder 3">
            <a:extLst>
              <a:ext uri="{FF2B5EF4-FFF2-40B4-BE49-F238E27FC236}">
                <a16:creationId xmlns:a16="http://schemas.microsoft.com/office/drawing/2014/main" id="{B90C585D-4440-5A00-EF16-C6ECE1D94879}"/>
              </a:ext>
            </a:extLst>
          </p:cNvPr>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639D86B-F186-4AF5-8B10-D4B7E746E9A6}" type="slidenum">
              <a:rPr kumimoji="0" lang="en-US" sz="1200" b="0" i="0" u="none" strike="noStrike" kern="1200" cap="none" spc="0" normalizeH="0" baseline="0" noProof="0" smtClean="0">
                <a:ln>
                  <a:noFill/>
                </a:ln>
                <a:solidFill>
                  <a:prstClr val="black"/>
                </a:solidFill>
                <a:effectLst/>
                <a:uLnTx/>
                <a:uFillTx/>
                <a:latin typeface="Comic Sans MS"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omic Sans MS" pitchFamily="66" charset="0"/>
              <a:ea typeface="+mn-ea"/>
              <a:cs typeface="+mn-cs"/>
            </a:endParaRPr>
          </a:p>
        </p:txBody>
      </p:sp>
    </p:spTree>
    <p:extLst>
      <p:ext uri="{BB962C8B-B14F-4D97-AF65-F5344CB8AC3E}">
        <p14:creationId xmlns:p14="http://schemas.microsoft.com/office/powerpoint/2010/main" val="2839772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E2F25-2546-04BF-8A23-CE92656BF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884F6E-F514-825A-1E3F-EC01928F5B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372126-2D83-0293-087A-9D6CC9E63484}"/>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endParaRPr lang="en-US" dirty="0"/>
          </a:p>
        </p:txBody>
      </p:sp>
      <p:sp>
        <p:nvSpPr>
          <p:cNvPr id="4" name="Slide Number Placeholder 3">
            <a:extLst>
              <a:ext uri="{FF2B5EF4-FFF2-40B4-BE49-F238E27FC236}">
                <a16:creationId xmlns:a16="http://schemas.microsoft.com/office/drawing/2014/main" id="{81E74E84-8219-9C21-FB60-47830D96158D}"/>
              </a:ext>
            </a:extLst>
          </p:cNvPr>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639D86B-F186-4AF5-8B10-D4B7E746E9A6}" type="slidenum">
              <a:rPr kumimoji="0" lang="en-US" sz="1200" b="0" i="0" u="none" strike="noStrike" kern="1200" cap="none" spc="0" normalizeH="0" baseline="0" noProof="0" smtClean="0">
                <a:ln>
                  <a:noFill/>
                </a:ln>
                <a:solidFill>
                  <a:prstClr val="black"/>
                </a:solidFill>
                <a:effectLst/>
                <a:uLnTx/>
                <a:uFillTx/>
                <a:latin typeface="Comic Sans MS"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omic Sans MS" pitchFamily="66" charset="0"/>
              <a:ea typeface="+mn-ea"/>
              <a:cs typeface="+mn-cs"/>
            </a:endParaRPr>
          </a:p>
        </p:txBody>
      </p:sp>
    </p:spTree>
    <p:extLst>
      <p:ext uri="{BB962C8B-B14F-4D97-AF65-F5344CB8AC3E}">
        <p14:creationId xmlns:p14="http://schemas.microsoft.com/office/powerpoint/2010/main" val="3192584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A0905-AA6D-5254-EE06-A9B4392464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D9AF1A5-8D74-71EB-5ED6-6EBE28C765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4AB62FF-428A-88E3-AA6F-D5F3BBE7561C}"/>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5" name="Footer Placeholder 4">
            <a:extLst>
              <a:ext uri="{FF2B5EF4-FFF2-40B4-BE49-F238E27FC236}">
                <a16:creationId xmlns:a16="http://schemas.microsoft.com/office/drawing/2014/main" id="{D732021F-CF64-CA1F-623A-828556C4FC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878541-D772-2104-1517-60885B24CA40}"/>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291426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C48AD-7EFE-6050-3536-EF414CB27D8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B3FCED-8ADD-4431-3BB0-3637D61235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7CEF31-CF17-BB86-2F56-97FBD4E66F78}"/>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5" name="Footer Placeholder 4">
            <a:extLst>
              <a:ext uri="{FF2B5EF4-FFF2-40B4-BE49-F238E27FC236}">
                <a16:creationId xmlns:a16="http://schemas.microsoft.com/office/drawing/2014/main" id="{743AFB4D-57AE-D901-5BBA-8C18369950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A7C298-88A2-8BED-C567-6C08AF650975}"/>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1772400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A53E1-F24E-8E57-0A25-A0A33AF349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038D28D-D6BB-0A11-51D2-0FB76588A37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D0D951-7005-025A-48DD-C2F8179DBE0A}"/>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5" name="Footer Placeholder 4">
            <a:extLst>
              <a:ext uri="{FF2B5EF4-FFF2-40B4-BE49-F238E27FC236}">
                <a16:creationId xmlns:a16="http://schemas.microsoft.com/office/drawing/2014/main" id="{A5562F6B-2A5E-B8E2-1D1F-A2A90E2B8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48659F-A335-CB40-C698-1CDE40701064}"/>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3833143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E47AB-EC22-4936-4EDD-BCA67FED51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8FBA60A-A3E1-85FF-0C3C-2372315553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C88D7D1-BC0A-4409-CC55-66DBDA7B3C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17D7C33-F512-3099-22FC-BCFD3548E9E3}"/>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6" name="Footer Placeholder 5">
            <a:extLst>
              <a:ext uri="{FF2B5EF4-FFF2-40B4-BE49-F238E27FC236}">
                <a16:creationId xmlns:a16="http://schemas.microsoft.com/office/drawing/2014/main" id="{4335C61D-65DE-C915-4AC4-5D11E4EF26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2020B2-9AA2-AC51-116B-7D12710EC671}"/>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2400303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62E9F-EBEE-E409-7D56-31264B2EE6D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B847F77-29D0-0F60-28FD-BBE778D03A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9E21B8-4003-8857-958A-5C175F878E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6F7AC14-871E-4E69-6DDE-0B3EC51F5A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A2354C-1445-D629-8EF4-39C2534E6C2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2F9FAD-B29C-718A-E5E3-8452446EF071}"/>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8" name="Footer Placeholder 7">
            <a:extLst>
              <a:ext uri="{FF2B5EF4-FFF2-40B4-BE49-F238E27FC236}">
                <a16:creationId xmlns:a16="http://schemas.microsoft.com/office/drawing/2014/main" id="{34838584-9D77-38DE-DBFD-EB5F149AEF8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A015F89-C527-8ECC-3C2A-C5F82B4F1B6A}"/>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2869901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44A61-7588-741F-FC0D-4EBC67E9966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395AC85-A551-7505-57E9-3BEEE0FB782E}"/>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4" name="Footer Placeholder 3">
            <a:extLst>
              <a:ext uri="{FF2B5EF4-FFF2-40B4-BE49-F238E27FC236}">
                <a16:creationId xmlns:a16="http://schemas.microsoft.com/office/drawing/2014/main" id="{918A54E7-2C5C-6C5E-83C7-32E2379475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C80C68D-5DFA-7E19-CF47-0E73333A40D1}"/>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3206127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C974F8-50CF-12B4-4360-CD9827A8A196}"/>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3" name="Footer Placeholder 2">
            <a:extLst>
              <a:ext uri="{FF2B5EF4-FFF2-40B4-BE49-F238E27FC236}">
                <a16:creationId xmlns:a16="http://schemas.microsoft.com/office/drawing/2014/main" id="{CCFA1232-8B97-0373-8404-78161760DD4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431F9F-33B1-F5E3-5681-9785DADBF3E8}"/>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3543500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DE6AD-F732-D2D0-74C4-8537CAE3C4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A143CF-E93D-D992-6286-0E0A010DA1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54418D-975A-9C23-49EE-A7487470E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037B51-6701-0865-FF1A-0D2D4697439B}"/>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6" name="Footer Placeholder 5">
            <a:extLst>
              <a:ext uri="{FF2B5EF4-FFF2-40B4-BE49-F238E27FC236}">
                <a16:creationId xmlns:a16="http://schemas.microsoft.com/office/drawing/2014/main" id="{71AB65B6-B4E4-7926-4547-5D1559308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BA39DD7-E1F4-BA25-5BDE-59C8D19B2AE9}"/>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178040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4C20D-F3E4-FCBB-7857-C61DB6E2AD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7569932-1AEF-6469-57BB-689EBB1682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98D6A3F-0F5E-1DBC-3BC2-9AC8C4CA03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08BD4A-92C5-E97C-3B0F-F8537524AE0E}"/>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6" name="Footer Placeholder 5">
            <a:extLst>
              <a:ext uri="{FF2B5EF4-FFF2-40B4-BE49-F238E27FC236}">
                <a16:creationId xmlns:a16="http://schemas.microsoft.com/office/drawing/2014/main" id="{05340451-500A-0636-B80A-AD02C51260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839270-474E-97D5-4633-94DC297A9051}"/>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753063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4C8BF-ECB5-627B-309F-FAE8B8020EF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CC0DF59-413D-63EF-CCAF-92C4F4872E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602253-31D9-878A-0082-F79FA19DCE33}"/>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5" name="Footer Placeholder 4">
            <a:extLst>
              <a:ext uri="{FF2B5EF4-FFF2-40B4-BE49-F238E27FC236}">
                <a16:creationId xmlns:a16="http://schemas.microsoft.com/office/drawing/2014/main" id="{9530D65E-1C0A-198B-91B9-CEDF104042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2DA99A-044B-D465-8A76-62FC19284774}"/>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1119469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908F8F-783E-3995-617F-F6E8927CE9A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9DF938-B527-4CD0-C5CA-13299F487EF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6C5F28-91FF-6A81-F096-C4DFBC3006FB}"/>
              </a:ext>
            </a:extLst>
          </p:cNvPr>
          <p:cNvSpPr>
            <a:spLocks noGrp="1"/>
          </p:cNvSpPr>
          <p:nvPr>
            <p:ph type="dt" sz="half" idx="10"/>
          </p:nvPr>
        </p:nvSpPr>
        <p:spPr/>
        <p:txBody>
          <a:bodyPr/>
          <a:lstStyle/>
          <a:p>
            <a:fld id="{95D8ADCD-E8E4-4BCF-A493-8B5C2682157C}" type="datetimeFigureOut">
              <a:rPr lang="en-US" smtClean="0"/>
              <a:t>8/31/2026</a:t>
            </a:fld>
            <a:endParaRPr lang="en-US"/>
          </a:p>
        </p:txBody>
      </p:sp>
      <p:sp>
        <p:nvSpPr>
          <p:cNvPr id="5" name="Footer Placeholder 4">
            <a:extLst>
              <a:ext uri="{FF2B5EF4-FFF2-40B4-BE49-F238E27FC236}">
                <a16:creationId xmlns:a16="http://schemas.microsoft.com/office/drawing/2014/main" id="{5BB44D19-2230-4419-BAED-C0257FE2F4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0B376B-387F-ED12-6E04-ECD3D91135D3}"/>
              </a:ext>
            </a:extLst>
          </p:cNvPr>
          <p:cNvSpPr>
            <a:spLocks noGrp="1"/>
          </p:cNvSpPr>
          <p:nvPr>
            <p:ph type="sldNum" sz="quarter" idx="12"/>
          </p:nvPr>
        </p:nvSpPr>
        <p:spPr/>
        <p:txBody>
          <a:bodyPr/>
          <a:lstStyle/>
          <a:p>
            <a:fld id="{B84CD1D7-9854-41D1-8C5C-5516A679A049}" type="slidenum">
              <a:rPr lang="en-US" smtClean="0"/>
              <a:t>‹#›</a:t>
            </a:fld>
            <a:endParaRPr lang="en-US"/>
          </a:p>
        </p:txBody>
      </p:sp>
    </p:spTree>
    <p:extLst>
      <p:ext uri="{BB962C8B-B14F-4D97-AF65-F5344CB8AC3E}">
        <p14:creationId xmlns:p14="http://schemas.microsoft.com/office/powerpoint/2010/main" val="2733134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AB3967B-331B-4FD1-BA68-6A1078E6DD93}" type="slidenum">
              <a:rPr lang="en-US"/>
              <a:pPr>
                <a:defRPr/>
              </a:pPr>
              <a:t>‹#›</a:t>
            </a:fld>
            <a:endParaRPr lang="en-US"/>
          </a:p>
        </p:txBody>
      </p:sp>
    </p:spTree>
    <p:extLst>
      <p:ext uri="{BB962C8B-B14F-4D97-AF65-F5344CB8AC3E}">
        <p14:creationId xmlns:p14="http://schemas.microsoft.com/office/powerpoint/2010/main" val="2428265741"/>
      </p:ext>
    </p:extLst>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01D62A-F2EC-6BCE-CA85-8A19061BB2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6953F3-D4B0-88A9-7483-07B70D28DF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9CEF72-B632-9ED0-CA31-771E0B5B20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5D8ADCD-E8E4-4BCF-A493-8B5C2682157C}" type="datetimeFigureOut">
              <a:rPr lang="en-US" smtClean="0"/>
              <a:t>8/31/2026</a:t>
            </a:fld>
            <a:endParaRPr lang="en-US"/>
          </a:p>
        </p:txBody>
      </p:sp>
      <p:sp>
        <p:nvSpPr>
          <p:cNvPr id="5" name="Footer Placeholder 4">
            <a:extLst>
              <a:ext uri="{FF2B5EF4-FFF2-40B4-BE49-F238E27FC236}">
                <a16:creationId xmlns:a16="http://schemas.microsoft.com/office/drawing/2014/main" id="{3ABAF487-B867-DA58-8B7E-8E4F729173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AC6B637-C71C-E69A-EB23-5FC40F95EA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84CD1D7-9854-41D1-8C5C-5516A679A049}" type="slidenum">
              <a:rPr lang="en-US" smtClean="0"/>
              <a:t>‹#›</a:t>
            </a:fld>
            <a:endParaRPr lang="en-US"/>
          </a:p>
        </p:txBody>
      </p:sp>
    </p:spTree>
    <p:extLst>
      <p:ext uri="{BB962C8B-B14F-4D97-AF65-F5344CB8AC3E}">
        <p14:creationId xmlns:p14="http://schemas.microsoft.com/office/powerpoint/2010/main" val="49945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438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endParaRPr lang="en-US"/>
          </a:p>
        </p:txBody>
      </p:sp>
      <p:sp>
        <p:nvSpPr>
          <p:cNvPr id="14438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en-US"/>
          </a:p>
        </p:txBody>
      </p:sp>
      <p:sp>
        <p:nvSpPr>
          <p:cNvPr id="14439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mn-lt"/>
              </a:defRPr>
            </a:lvl1pPr>
          </a:lstStyle>
          <a:p>
            <a:pPr>
              <a:defRPr/>
            </a:pPr>
            <a:fld id="{3881F058-34E9-4351-99AC-F64CA517006C}" type="slidenum">
              <a:rPr lang="en-US"/>
              <a:pPr>
                <a:defRPr/>
              </a:pPr>
              <a:t>‹#›</a:t>
            </a:fld>
            <a:endParaRPr lang="en-US"/>
          </a:p>
        </p:txBody>
      </p:sp>
    </p:spTree>
    <p:extLst>
      <p:ext uri="{BB962C8B-B14F-4D97-AF65-F5344CB8AC3E}">
        <p14:creationId xmlns:p14="http://schemas.microsoft.com/office/powerpoint/2010/main" val="825945788"/>
      </p:ext>
    </p:extLst>
  </p:cSld>
  <p:clrMap bg1="lt1" tx1="dk1" bg2="lt2" tx2="dk2" accent1="accent1" accent2="accent2" accent3="accent3" accent4="accent4" accent5="accent5" accent6="accent6" hlink="hlink" folHlink="folHlink"/>
  <p:sldLayoutIdLst>
    <p:sldLayoutId id="2147483661" r:id="rId1"/>
  </p:sldLayoutIdLst>
  <p:transition spd="slow">
    <p:rand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D309-C1BB-8E2F-963E-753F76BF738B}"/>
              </a:ext>
            </a:extLst>
          </p:cNvPr>
          <p:cNvSpPr>
            <a:spLocks noGrp="1"/>
          </p:cNvSpPr>
          <p:nvPr>
            <p:ph type="ctrTitle"/>
          </p:nvPr>
        </p:nvSpPr>
        <p:spPr>
          <a:xfrm>
            <a:off x="1524000" y="699471"/>
            <a:ext cx="9144000" cy="1233902"/>
          </a:xfrm>
        </p:spPr>
        <p:txBody>
          <a:bodyPr>
            <a:normAutofit/>
          </a:bodyPr>
          <a:lstStyle/>
          <a:p>
            <a:r>
              <a:rPr lang="en-US" dirty="0">
                <a:solidFill>
                  <a:schemeClr val="tx1">
                    <a:lumMod val="95000"/>
                    <a:lumOff val="5000"/>
                  </a:schemeClr>
                </a:solidFill>
                <a:latin typeface="ADLaM Display" panose="02010000000000000000" pitchFamily="2" charset="0"/>
                <a:ea typeface="ADLaM Display" panose="02010000000000000000" pitchFamily="2" charset="0"/>
                <a:cs typeface="ADLaM Display" panose="02010000000000000000" pitchFamily="2" charset="0"/>
              </a:rPr>
              <a:t>Dig Site 1 Memory Verse</a:t>
            </a:r>
          </a:p>
        </p:txBody>
      </p:sp>
      <p:sp>
        <p:nvSpPr>
          <p:cNvPr id="3" name="Subtitle 2">
            <a:extLst>
              <a:ext uri="{FF2B5EF4-FFF2-40B4-BE49-F238E27FC236}">
                <a16:creationId xmlns:a16="http://schemas.microsoft.com/office/drawing/2014/main" id="{7EB22D4D-6F3F-504B-118B-1737F17427CD}"/>
              </a:ext>
            </a:extLst>
          </p:cNvPr>
          <p:cNvSpPr>
            <a:spLocks noGrp="1"/>
          </p:cNvSpPr>
          <p:nvPr>
            <p:ph type="subTitle" idx="1"/>
          </p:nvPr>
        </p:nvSpPr>
        <p:spPr>
          <a:xfrm>
            <a:off x="1524000" y="4495416"/>
            <a:ext cx="9144000" cy="1655762"/>
          </a:xfrm>
        </p:spPr>
        <p:txBody>
          <a:bodyPr>
            <a:normAutofit lnSpcReduction="10000"/>
          </a:bodyPr>
          <a:lstStyle/>
          <a:p>
            <a:r>
              <a:rPr lang="en-US" dirty="0"/>
              <a:t>This activity will help you memorize your Bible verse for the week. Each slide removes more words from the verse. Click your mouse or spacebar to fill in the blanks one at a time but try to say it out loud with the missing words yourself before clicking. Don't forget to practice the reference at the top.</a:t>
            </a:r>
          </a:p>
          <a:p>
            <a:endParaRPr lang="en-US" dirty="0"/>
          </a:p>
        </p:txBody>
      </p:sp>
      <p:pic>
        <p:nvPicPr>
          <p:cNvPr id="5" name="Picture 4">
            <a:extLst>
              <a:ext uri="{FF2B5EF4-FFF2-40B4-BE49-F238E27FC236}">
                <a16:creationId xmlns:a16="http://schemas.microsoft.com/office/drawing/2014/main" id="{D7A2ABB0-49E4-E6EC-915B-0DE903CE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14559">
            <a:off x="615154" y="2079407"/>
            <a:ext cx="2269976" cy="2269976"/>
          </a:xfrm>
          <a:prstGeom prst="rect">
            <a:avLst/>
          </a:prstGeom>
        </p:spPr>
      </p:pic>
      <p:pic>
        <p:nvPicPr>
          <p:cNvPr id="7" name="Picture 6">
            <a:extLst>
              <a:ext uri="{FF2B5EF4-FFF2-40B4-BE49-F238E27FC236}">
                <a16:creationId xmlns:a16="http://schemas.microsoft.com/office/drawing/2014/main" id="{12295C17-EEF5-0C4C-5579-60562A2664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313937">
            <a:off x="9183650" y="1927007"/>
            <a:ext cx="2145564" cy="2145564"/>
          </a:xfrm>
          <a:prstGeom prst="rect">
            <a:avLst/>
          </a:prstGeom>
        </p:spPr>
      </p:pic>
      <p:sp>
        <p:nvSpPr>
          <p:cNvPr id="8" name="TextBox 7">
            <a:extLst>
              <a:ext uri="{FF2B5EF4-FFF2-40B4-BE49-F238E27FC236}">
                <a16:creationId xmlns:a16="http://schemas.microsoft.com/office/drawing/2014/main" id="{C825CC6B-8A57-6830-F2D7-1EEFE0D2FFB9}"/>
              </a:ext>
            </a:extLst>
          </p:cNvPr>
          <p:cNvSpPr txBox="1"/>
          <p:nvPr/>
        </p:nvSpPr>
        <p:spPr>
          <a:xfrm>
            <a:off x="2926807" y="2676623"/>
            <a:ext cx="633838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D24E31"/>
                </a:solidFill>
                <a:effectLst/>
                <a:uLnTx/>
                <a:uFillTx/>
                <a:latin typeface="Aptos" panose="02110004020202020204"/>
                <a:ea typeface="+mn-ea"/>
                <a:cs typeface="+mn-cs"/>
              </a:rPr>
              <a:t>Hide God's Word in Your Heart!</a:t>
            </a:r>
          </a:p>
        </p:txBody>
      </p:sp>
    </p:spTree>
    <p:extLst>
      <p:ext uri="{BB962C8B-B14F-4D97-AF65-F5344CB8AC3E}">
        <p14:creationId xmlns:p14="http://schemas.microsoft.com/office/powerpoint/2010/main" val="2369571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ECFD15A0-5045-4254-81A7-680336FCCE22}"/>
              </a:ext>
            </a:extLst>
          </p:cNvPr>
          <p:cNvPicPr>
            <a:picLocks noChangeAspect="1"/>
          </p:cNvPicPr>
          <p:nvPr/>
        </p:nvPicPr>
        <p:blipFill rotWithShape="1">
          <a:blip r:embed="rId3" cstate="email">
            <a:alphaModFix/>
            <a:extLst>
              <a:ext uri="{28A0092B-C50C-407E-A947-70E740481C1C}">
                <a14:useLocalDpi xmlns:a14="http://schemas.microsoft.com/office/drawing/2010/main"/>
              </a:ext>
            </a:extLst>
          </a:blip>
          <a:srcRect/>
          <a:stretch/>
        </p:blipFill>
        <p:spPr>
          <a:xfrm>
            <a:off x="5872157" y="10"/>
            <a:ext cx="4795614" cy="6857990"/>
          </a:xfrm>
          <a:prstGeom prst="rect">
            <a:avLst/>
          </a:prstGeom>
        </p:spPr>
      </p:pic>
      <p:pic>
        <p:nvPicPr>
          <p:cNvPr id="72" name="Picture 71">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email">
            <a:extLst>
              <a:ext uri="{28A0092B-C50C-407E-A947-70E740481C1C}">
                <a14:useLocalDpi xmlns:a14="http://schemas.microsoft.com/office/drawing/2010/main"/>
              </a:ext>
            </a:extLst>
          </a:blip>
          <a:stretch>
            <a:fillRect/>
          </a:stretch>
        </p:blipFill>
        <p:spPr>
          <a:xfrm flipH="1" flipV="1">
            <a:off x="1524000" y="0"/>
            <a:ext cx="9144000" cy="6858000"/>
          </a:xfrm>
          <a:prstGeom prst="rect">
            <a:avLst/>
          </a:prstGeom>
        </p:spPr>
      </p:pic>
      <p:sp>
        <p:nvSpPr>
          <p:cNvPr id="9218" name="Title 1"/>
          <p:cNvSpPr>
            <a:spLocks noGrp="1"/>
          </p:cNvSpPr>
          <p:nvPr>
            <p:ph type="ctrTitle"/>
          </p:nvPr>
        </p:nvSpPr>
        <p:spPr>
          <a:xfrm>
            <a:off x="1752601" y="33337"/>
            <a:ext cx="3602727" cy="1311664"/>
          </a:xfrm>
        </p:spPr>
        <p:txBody>
          <a:bodyPr vert="horz" wrap="square" lIns="91440" tIns="45720" rIns="91440" bIns="45720" numCol="1" rtlCol="0" anchor="ctr" anchorCtr="0" compatLnSpc="1">
            <a:prstTxWarp prst="textNoShape">
              <a:avLst/>
            </a:prstTxWarp>
            <a:normAutofit/>
          </a:bodyPr>
          <a:lstStyle/>
          <a:p>
            <a:pPr algn="l" eaLnBrk="1" hangingPunct="1">
              <a:lnSpc>
                <a:spcPct val="90000"/>
              </a:lnSpc>
            </a:pPr>
            <a:r>
              <a:rPr lang="en-US" b="1" kern="1200" dirty="0">
                <a:solidFill>
                  <a:srgbClr val="000000"/>
                </a:solidFill>
              </a:rPr>
              <a:t>Exodus 3:7</a:t>
            </a:r>
          </a:p>
        </p:txBody>
      </p:sp>
      <p:sp>
        <p:nvSpPr>
          <p:cNvPr id="9219" name="Subtitle 2"/>
          <p:cNvSpPr>
            <a:spLocks noGrp="1"/>
          </p:cNvSpPr>
          <p:nvPr>
            <p:ph type="subTitle" idx="1"/>
          </p:nvPr>
        </p:nvSpPr>
        <p:spPr>
          <a:xfrm>
            <a:off x="1790701" y="2133600"/>
            <a:ext cx="4139703" cy="3788830"/>
          </a:xfrm>
        </p:spPr>
        <p:txBody>
          <a:bodyPr vert="horz" wrap="square" lIns="91440" tIns="45720" rIns="91440" bIns="45720" numCol="1" rtlCol="0" anchor="ctr" anchorCtr="0" compatLnSpc="1">
            <a:prstTxWarp prst="textNoShape">
              <a:avLst/>
            </a:prstTxWarp>
            <a:noAutofit/>
          </a:bodyPr>
          <a:lstStyle/>
          <a:p>
            <a:pPr algn="l" eaLnBrk="1" hangingPunct="1">
              <a:spcBef>
                <a:spcPts val="0"/>
              </a:spcBef>
            </a:pPr>
            <a:r>
              <a:rPr lang="en-US" kern="1200" dirty="0">
                <a:solidFill>
                  <a:srgbClr val="000000"/>
                </a:solidFill>
              </a:rPr>
              <a:t>The LORD said, </a:t>
            </a:r>
          </a:p>
          <a:p>
            <a:pPr algn="l" eaLnBrk="1" hangingPunct="1">
              <a:spcBef>
                <a:spcPts val="0"/>
              </a:spcBef>
            </a:pPr>
            <a:r>
              <a:rPr lang="en-US" kern="1200" dirty="0">
                <a:solidFill>
                  <a:srgbClr val="000000"/>
                </a:solidFill>
              </a:rPr>
              <a:t>"I have indeed seen the misery of my people in Egypt. </a:t>
            </a:r>
          </a:p>
          <a:p>
            <a:pPr algn="l" eaLnBrk="1" hangingPunct="1">
              <a:spcBef>
                <a:spcPts val="0"/>
              </a:spcBef>
            </a:pPr>
            <a:r>
              <a:rPr lang="en-US" kern="1200" dirty="0">
                <a:solidFill>
                  <a:srgbClr val="000000"/>
                </a:solidFill>
              </a:rPr>
              <a:t>I have heard them crying out because of their slave drivers, </a:t>
            </a:r>
          </a:p>
          <a:p>
            <a:pPr algn="l" eaLnBrk="1" hangingPunct="1">
              <a:spcBef>
                <a:spcPts val="0"/>
              </a:spcBef>
            </a:pPr>
            <a:r>
              <a:rPr lang="en-US" kern="1200" dirty="0">
                <a:solidFill>
                  <a:srgbClr val="000000"/>
                </a:solidFill>
              </a:rPr>
              <a:t>and I am concerned about their suffering.</a:t>
            </a:r>
          </a:p>
          <a:p>
            <a:pPr algn="l" eaLnBrk="1" hangingPunct="1">
              <a:lnSpc>
                <a:spcPct val="90000"/>
              </a:lnSpc>
            </a:pPr>
            <a:r>
              <a:rPr lang="en-US" kern="1200" dirty="0">
                <a:solidFill>
                  <a:srgbClr val="000000"/>
                </a:solidFill>
              </a:rPr>
              <a:t>                 </a:t>
            </a:r>
          </a:p>
        </p:txBody>
      </p:sp>
      <p:pic>
        <p:nvPicPr>
          <p:cNvPr id="4" name="Picture 3">
            <a:extLst>
              <a:ext uri="{FF2B5EF4-FFF2-40B4-BE49-F238E27FC236}">
                <a16:creationId xmlns:a16="http://schemas.microsoft.com/office/drawing/2014/main" id="{4887B8B2-49F7-A2B9-7D03-4A9D35B91782}"/>
              </a:ext>
            </a:extLst>
          </p:cNvPr>
          <p:cNvPicPr>
            <a:picLocks noChangeAspect="1"/>
          </p:cNvPicPr>
          <p:nvPr/>
        </p:nvPicPr>
        <p:blipFill>
          <a:blip r:embed="rId5"/>
          <a:stretch>
            <a:fillRect/>
          </a:stretch>
        </p:blipFill>
        <p:spPr>
          <a:xfrm>
            <a:off x="6858000" y="2057400"/>
            <a:ext cx="3657600" cy="2743200"/>
          </a:xfrm>
          <a:prstGeom prst="rect">
            <a:avLst/>
          </a:prstGeom>
          <a:ln>
            <a:noFill/>
          </a:ln>
          <a:effectLst>
            <a:softEdge rad="112500"/>
          </a:effectLst>
        </p:spPr>
      </p:pic>
    </p:spTree>
    <p:extLst>
      <p:ext uri="{BB962C8B-B14F-4D97-AF65-F5344CB8AC3E}">
        <p14:creationId xmlns:p14="http://schemas.microsoft.com/office/powerpoint/2010/main" val="2555632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B39BA-8F7A-F2B6-727F-0904C98F52C0}"/>
            </a:ext>
          </a:extLst>
        </p:cNvPr>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30322C3E-AAF3-6AC9-38E4-99F32E12930C}"/>
              </a:ext>
            </a:extLst>
          </p:cNvPr>
          <p:cNvPicPr>
            <a:picLocks noChangeAspect="1"/>
          </p:cNvPicPr>
          <p:nvPr/>
        </p:nvPicPr>
        <p:blipFill rotWithShape="1">
          <a:blip r:embed="rId3" cstate="email">
            <a:alphaModFix/>
            <a:extLst>
              <a:ext uri="{28A0092B-C50C-407E-A947-70E740481C1C}">
                <a14:useLocalDpi xmlns:a14="http://schemas.microsoft.com/office/drawing/2010/main"/>
              </a:ext>
            </a:extLst>
          </a:blip>
          <a:srcRect/>
          <a:stretch/>
        </p:blipFill>
        <p:spPr>
          <a:xfrm>
            <a:off x="5872157" y="10"/>
            <a:ext cx="4795614" cy="6857990"/>
          </a:xfrm>
          <a:prstGeom prst="rect">
            <a:avLst/>
          </a:prstGeom>
        </p:spPr>
      </p:pic>
      <p:pic>
        <p:nvPicPr>
          <p:cNvPr id="72" name="Picture 71">
            <a:extLst>
              <a:ext uri="{FF2B5EF4-FFF2-40B4-BE49-F238E27FC236}">
                <a16:creationId xmlns:a16="http://schemas.microsoft.com/office/drawing/2014/main" id="{9D6C903A-16BC-3A03-A7AE-92EDCEF59E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email">
            <a:extLst>
              <a:ext uri="{28A0092B-C50C-407E-A947-70E740481C1C}">
                <a14:useLocalDpi xmlns:a14="http://schemas.microsoft.com/office/drawing/2010/main"/>
              </a:ext>
            </a:extLst>
          </a:blip>
          <a:stretch>
            <a:fillRect/>
          </a:stretch>
        </p:blipFill>
        <p:spPr>
          <a:xfrm flipH="1" flipV="1">
            <a:off x="1524000" y="0"/>
            <a:ext cx="9144000" cy="6858000"/>
          </a:xfrm>
          <a:prstGeom prst="rect">
            <a:avLst/>
          </a:prstGeom>
        </p:spPr>
      </p:pic>
      <p:sp>
        <p:nvSpPr>
          <p:cNvPr id="9218" name="Title 1">
            <a:extLst>
              <a:ext uri="{FF2B5EF4-FFF2-40B4-BE49-F238E27FC236}">
                <a16:creationId xmlns:a16="http://schemas.microsoft.com/office/drawing/2014/main" id="{9B14B9AE-C893-44D6-A3EF-DE96244E742E}"/>
              </a:ext>
            </a:extLst>
          </p:cNvPr>
          <p:cNvSpPr>
            <a:spLocks noGrp="1"/>
          </p:cNvSpPr>
          <p:nvPr>
            <p:ph type="ctrTitle"/>
          </p:nvPr>
        </p:nvSpPr>
        <p:spPr>
          <a:xfrm>
            <a:off x="1752601" y="33337"/>
            <a:ext cx="3602727" cy="1311664"/>
          </a:xfrm>
        </p:spPr>
        <p:txBody>
          <a:bodyPr vert="horz" wrap="square" lIns="91440" tIns="45720" rIns="91440" bIns="45720" numCol="1" rtlCol="0" anchor="ctr" anchorCtr="0" compatLnSpc="1">
            <a:prstTxWarp prst="textNoShape">
              <a:avLst/>
            </a:prstTxWarp>
            <a:normAutofit/>
          </a:bodyPr>
          <a:lstStyle/>
          <a:p>
            <a:pPr algn="l" eaLnBrk="1" hangingPunct="1">
              <a:lnSpc>
                <a:spcPct val="90000"/>
              </a:lnSpc>
            </a:pPr>
            <a:r>
              <a:rPr lang="en-US" b="1" kern="1200" dirty="0">
                <a:solidFill>
                  <a:srgbClr val="000000"/>
                </a:solidFill>
              </a:rPr>
              <a:t>Exodus 3:7</a:t>
            </a:r>
          </a:p>
        </p:txBody>
      </p:sp>
      <p:sp>
        <p:nvSpPr>
          <p:cNvPr id="9219" name="Subtitle 2">
            <a:extLst>
              <a:ext uri="{FF2B5EF4-FFF2-40B4-BE49-F238E27FC236}">
                <a16:creationId xmlns:a16="http://schemas.microsoft.com/office/drawing/2014/main" id="{0872C960-F14E-9F55-9667-DCD8CC8525B2}"/>
              </a:ext>
            </a:extLst>
          </p:cNvPr>
          <p:cNvSpPr>
            <a:spLocks noGrp="1"/>
          </p:cNvSpPr>
          <p:nvPr>
            <p:ph type="subTitle" idx="1"/>
          </p:nvPr>
        </p:nvSpPr>
        <p:spPr>
          <a:xfrm>
            <a:off x="1790701" y="2133600"/>
            <a:ext cx="4139703" cy="3788830"/>
          </a:xfrm>
        </p:spPr>
        <p:txBody>
          <a:bodyPr vert="horz" wrap="square" lIns="91440" tIns="45720" rIns="91440" bIns="45720" numCol="1" rtlCol="0" anchor="ctr" anchorCtr="0" compatLnSpc="1">
            <a:prstTxWarp prst="textNoShape">
              <a:avLst/>
            </a:prstTxWarp>
            <a:noAutofit/>
          </a:bodyPr>
          <a:lstStyle/>
          <a:p>
            <a:pPr algn="l" eaLnBrk="1" hangingPunct="1">
              <a:spcBef>
                <a:spcPts val="0"/>
              </a:spcBef>
            </a:pPr>
            <a:r>
              <a:rPr lang="en-US" kern="1200" dirty="0">
                <a:solidFill>
                  <a:srgbClr val="000000"/>
                </a:solidFill>
              </a:rPr>
              <a:t>The </a:t>
            </a:r>
            <a:r>
              <a:rPr lang="en-US" kern="1200" dirty="0">
                <a:solidFill>
                  <a:srgbClr val="000000"/>
                </a:solidFill>
                <a:highlight>
                  <a:srgbClr val="FFFF00"/>
                </a:highlight>
              </a:rPr>
              <a:t>LORD</a:t>
            </a:r>
            <a:r>
              <a:rPr lang="en-US" kern="1200" dirty="0">
                <a:solidFill>
                  <a:srgbClr val="000000"/>
                </a:solidFill>
              </a:rPr>
              <a:t> said, </a:t>
            </a:r>
          </a:p>
          <a:p>
            <a:pPr algn="l" eaLnBrk="1" hangingPunct="1">
              <a:spcBef>
                <a:spcPts val="0"/>
              </a:spcBef>
            </a:pPr>
            <a:r>
              <a:rPr lang="en-US" kern="1200" dirty="0">
                <a:solidFill>
                  <a:srgbClr val="000000"/>
                </a:solidFill>
              </a:rPr>
              <a:t>"I have indeed </a:t>
            </a:r>
            <a:r>
              <a:rPr lang="en-US" kern="1200" dirty="0">
                <a:solidFill>
                  <a:srgbClr val="000000"/>
                </a:solidFill>
                <a:highlight>
                  <a:srgbClr val="FFFF00"/>
                </a:highlight>
              </a:rPr>
              <a:t>seen</a:t>
            </a:r>
            <a:r>
              <a:rPr lang="en-US" kern="1200" dirty="0">
                <a:solidFill>
                  <a:srgbClr val="000000"/>
                </a:solidFill>
              </a:rPr>
              <a:t> the misery of my people in Egypt. </a:t>
            </a:r>
          </a:p>
          <a:p>
            <a:pPr algn="l" eaLnBrk="1" hangingPunct="1">
              <a:spcBef>
                <a:spcPts val="0"/>
              </a:spcBef>
            </a:pPr>
            <a:r>
              <a:rPr lang="en-US" kern="1200" dirty="0">
                <a:solidFill>
                  <a:srgbClr val="000000"/>
                </a:solidFill>
              </a:rPr>
              <a:t>I have </a:t>
            </a:r>
            <a:r>
              <a:rPr lang="en-US" kern="1200" dirty="0">
                <a:solidFill>
                  <a:srgbClr val="000000"/>
                </a:solidFill>
                <a:highlight>
                  <a:srgbClr val="FFFF00"/>
                </a:highlight>
              </a:rPr>
              <a:t>heard</a:t>
            </a:r>
            <a:r>
              <a:rPr lang="en-US" kern="1200" dirty="0">
                <a:solidFill>
                  <a:srgbClr val="000000"/>
                </a:solidFill>
              </a:rPr>
              <a:t> them crying out because of their slave drivers, </a:t>
            </a:r>
          </a:p>
          <a:p>
            <a:pPr algn="l" eaLnBrk="1" hangingPunct="1">
              <a:spcBef>
                <a:spcPts val="0"/>
              </a:spcBef>
            </a:pPr>
            <a:r>
              <a:rPr lang="en-US" kern="1200" dirty="0">
                <a:solidFill>
                  <a:srgbClr val="000000"/>
                </a:solidFill>
              </a:rPr>
              <a:t>and I am </a:t>
            </a:r>
            <a:r>
              <a:rPr lang="en-US" kern="1200" dirty="0">
                <a:solidFill>
                  <a:srgbClr val="000000"/>
                </a:solidFill>
                <a:highlight>
                  <a:srgbClr val="FFFF00"/>
                </a:highlight>
              </a:rPr>
              <a:t>concerned</a:t>
            </a:r>
            <a:r>
              <a:rPr lang="en-US" kern="1200" dirty="0">
                <a:solidFill>
                  <a:srgbClr val="000000"/>
                </a:solidFill>
              </a:rPr>
              <a:t> about their suffering.</a:t>
            </a:r>
          </a:p>
          <a:p>
            <a:pPr algn="l" eaLnBrk="1" hangingPunct="1">
              <a:lnSpc>
                <a:spcPct val="90000"/>
              </a:lnSpc>
            </a:pPr>
            <a:r>
              <a:rPr lang="en-US" kern="1200" dirty="0">
                <a:solidFill>
                  <a:srgbClr val="000000"/>
                </a:solidFill>
              </a:rPr>
              <a:t>                 </a:t>
            </a:r>
          </a:p>
        </p:txBody>
      </p:sp>
      <p:sp>
        <p:nvSpPr>
          <p:cNvPr id="2" name="TextBox 1">
            <a:extLst>
              <a:ext uri="{FF2B5EF4-FFF2-40B4-BE49-F238E27FC236}">
                <a16:creationId xmlns:a16="http://schemas.microsoft.com/office/drawing/2014/main" id="{8B97859B-361B-85D0-006D-D8FCB2C1BA23}"/>
              </a:ext>
            </a:extLst>
          </p:cNvPr>
          <p:cNvSpPr txBox="1"/>
          <p:nvPr/>
        </p:nvSpPr>
        <p:spPr>
          <a:xfrm>
            <a:off x="6781800" y="1472148"/>
            <a:ext cx="3733800" cy="2862322"/>
          </a:xfrm>
          <a:prstGeom prst="rect">
            <a:avLst/>
          </a:prstGeom>
          <a:noFill/>
        </p:spPr>
        <p:txBody>
          <a:bodyPr wrap="square" rtlCol="0">
            <a:spAutoFit/>
          </a:bodyPr>
          <a:lstStyle/>
          <a:p>
            <a:r>
              <a:rPr lang="en-US" b="1" dirty="0"/>
              <a:t>What does it mean?</a:t>
            </a:r>
          </a:p>
          <a:p>
            <a:endParaRPr lang="en-US" dirty="0"/>
          </a:p>
          <a:p>
            <a:r>
              <a:rPr lang="en-US" dirty="0"/>
              <a:t>God sees what we are going through!</a:t>
            </a:r>
          </a:p>
          <a:p>
            <a:endParaRPr lang="en-US" dirty="0"/>
          </a:p>
          <a:p>
            <a:r>
              <a:rPr lang="en-US" dirty="0"/>
              <a:t>We can tell God anything and He hears us!</a:t>
            </a:r>
          </a:p>
          <a:p>
            <a:endParaRPr lang="en-US" dirty="0"/>
          </a:p>
          <a:p>
            <a:r>
              <a:rPr lang="en-US" dirty="0"/>
              <a:t>God cares about us and will help us!</a:t>
            </a:r>
          </a:p>
        </p:txBody>
      </p:sp>
    </p:spTree>
    <p:extLst>
      <p:ext uri="{BB962C8B-B14F-4D97-AF65-F5344CB8AC3E}">
        <p14:creationId xmlns:p14="http://schemas.microsoft.com/office/powerpoint/2010/main" val="36897195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439D17-E85A-46E1-7B8A-DBAA87C8272A}"/>
            </a:ext>
          </a:extLst>
        </p:cNvPr>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A62B98D5-1320-8C82-54D9-CC77EA96F322}"/>
              </a:ext>
            </a:extLst>
          </p:cNvPr>
          <p:cNvPicPr>
            <a:picLocks noChangeAspect="1"/>
          </p:cNvPicPr>
          <p:nvPr/>
        </p:nvPicPr>
        <p:blipFill rotWithShape="1">
          <a:blip r:embed="rId3" cstate="email">
            <a:alphaModFix/>
            <a:extLst>
              <a:ext uri="{28A0092B-C50C-407E-A947-70E740481C1C}">
                <a14:useLocalDpi xmlns:a14="http://schemas.microsoft.com/office/drawing/2010/main"/>
              </a:ext>
            </a:extLst>
          </a:blip>
          <a:srcRect/>
          <a:stretch/>
        </p:blipFill>
        <p:spPr>
          <a:xfrm>
            <a:off x="5872157" y="10"/>
            <a:ext cx="4795614" cy="6857990"/>
          </a:xfrm>
          <a:prstGeom prst="rect">
            <a:avLst/>
          </a:prstGeom>
        </p:spPr>
      </p:pic>
      <p:pic>
        <p:nvPicPr>
          <p:cNvPr id="72" name="Picture 71">
            <a:extLst>
              <a:ext uri="{FF2B5EF4-FFF2-40B4-BE49-F238E27FC236}">
                <a16:creationId xmlns:a16="http://schemas.microsoft.com/office/drawing/2014/main" id="{DDC2D2A4-D7B1-66CC-7586-4BE8097305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email">
            <a:extLst>
              <a:ext uri="{28A0092B-C50C-407E-A947-70E740481C1C}">
                <a14:useLocalDpi xmlns:a14="http://schemas.microsoft.com/office/drawing/2010/main"/>
              </a:ext>
            </a:extLst>
          </a:blip>
          <a:stretch>
            <a:fillRect/>
          </a:stretch>
        </p:blipFill>
        <p:spPr>
          <a:xfrm flipH="1" flipV="1">
            <a:off x="1524000" y="0"/>
            <a:ext cx="9144000" cy="6858000"/>
          </a:xfrm>
          <a:prstGeom prst="rect">
            <a:avLst/>
          </a:prstGeom>
        </p:spPr>
      </p:pic>
      <p:sp>
        <p:nvSpPr>
          <p:cNvPr id="9218" name="Title 1">
            <a:extLst>
              <a:ext uri="{FF2B5EF4-FFF2-40B4-BE49-F238E27FC236}">
                <a16:creationId xmlns:a16="http://schemas.microsoft.com/office/drawing/2014/main" id="{E8A2F936-7EA2-C6AC-5FE6-49C140B192E9}"/>
              </a:ext>
            </a:extLst>
          </p:cNvPr>
          <p:cNvSpPr>
            <a:spLocks noGrp="1"/>
          </p:cNvSpPr>
          <p:nvPr>
            <p:ph type="ctrTitle"/>
          </p:nvPr>
        </p:nvSpPr>
        <p:spPr>
          <a:xfrm>
            <a:off x="1752601" y="33337"/>
            <a:ext cx="3602727" cy="1311664"/>
          </a:xfrm>
        </p:spPr>
        <p:txBody>
          <a:bodyPr vert="horz" wrap="square" lIns="91440" tIns="45720" rIns="91440" bIns="45720" numCol="1" rtlCol="0" anchor="ctr" anchorCtr="0" compatLnSpc="1">
            <a:prstTxWarp prst="textNoShape">
              <a:avLst/>
            </a:prstTxWarp>
            <a:normAutofit/>
          </a:bodyPr>
          <a:lstStyle/>
          <a:p>
            <a:pPr algn="l" eaLnBrk="1" hangingPunct="1">
              <a:lnSpc>
                <a:spcPct val="90000"/>
              </a:lnSpc>
            </a:pPr>
            <a:r>
              <a:rPr lang="en-US" b="1" kern="1200" dirty="0">
                <a:solidFill>
                  <a:srgbClr val="000000"/>
                </a:solidFill>
              </a:rPr>
              <a:t>Exodus 3:7</a:t>
            </a:r>
          </a:p>
        </p:txBody>
      </p:sp>
      <p:sp>
        <p:nvSpPr>
          <p:cNvPr id="9219" name="Subtitle 2">
            <a:extLst>
              <a:ext uri="{FF2B5EF4-FFF2-40B4-BE49-F238E27FC236}">
                <a16:creationId xmlns:a16="http://schemas.microsoft.com/office/drawing/2014/main" id="{23FCDA50-BF07-619C-324A-EC18F903B9FB}"/>
              </a:ext>
            </a:extLst>
          </p:cNvPr>
          <p:cNvSpPr>
            <a:spLocks noGrp="1"/>
          </p:cNvSpPr>
          <p:nvPr>
            <p:ph type="subTitle" idx="1"/>
          </p:nvPr>
        </p:nvSpPr>
        <p:spPr>
          <a:xfrm>
            <a:off x="1790701" y="2133600"/>
            <a:ext cx="4139703" cy="3788830"/>
          </a:xfrm>
        </p:spPr>
        <p:txBody>
          <a:bodyPr vert="horz" wrap="square" lIns="91440" tIns="45720" rIns="91440" bIns="45720" numCol="1" rtlCol="0" anchor="ctr" anchorCtr="0" compatLnSpc="1">
            <a:prstTxWarp prst="textNoShape">
              <a:avLst/>
            </a:prstTxWarp>
            <a:noAutofit/>
          </a:bodyPr>
          <a:lstStyle/>
          <a:p>
            <a:pPr algn="l" eaLnBrk="1" hangingPunct="1">
              <a:spcBef>
                <a:spcPts val="0"/>
              </a:spcBef>
            </a:pPr>
            <a:r>
              <a:rPr lang="en-US" kern="1200" dirty="0">
                <a:solidFill>
                  <a:srgbClr val="000000"/>
                </a:solidFill>
              </a:rPr>
              <a:t>The _____ said, </a:t>
            </a:r>
          </a:p>
          <a:p>
            <a:pPr algn="l" eaLnBrk="1" hangingPunct="1">
              <a:spcBef>
                <a:spcPts val="0"/>
              </a:spcBef>
            </a:pPr>
            <a:r>
              <a:rPr lang="en-US" kern="1200" dirty="0">
                <a:solidFill>
                  <a:srgbClr val="000000"/>
                </a:solidFill>
              </a:rPr>
              <a:t>"I have indeed seen the misery of my people in ______. </a:t>
            </a:r>
          </a:p>
          <a:p>
            <a:pPr algn="l" eaLnBrk="1" hangingPunct="1">
              <a:spcBef>
                <a:spcPts val="0"/>
              </a:spcBef>
            </a:pPr>
            <a:r>
              <a:rPr lang="en-US" kern="1200" dirty="0">
                <a:solidFill>
                  <a:srgbClr val="000000"/>
                </a:solidFill>
              </a:rPr>
              <a:t>I have heard them crying out because of their _____ drivers, </a:t>
            </a:r>
          </a:p>
          <a:p>
            <a:pPr algn="l" eaLnBrk="1" hangingPunct="1">
              <a:spcBef>
                <a:spcPts val="0"/>
              </a:spcBef>
            </a:pPr>
            <a:r>
              <a:rPr lang="en-US" kern="1200" dirty="0">
                <a:solidFill>
                  <a:srgbClr val="000000"/>
                </a:solidFill>
              </a:rPr>
              <a:t>and I am concerned about their ________.</a:t>
            </a:r>
          </a:p>
          <a:p>
            <a:pPr algn="l" eaLnBrk="1" hangingPunct="1">
              <a:lnSpc>
                <a:spcPct val="90000"/>
              </a:lnSpc>
            </a:pPr>
            <a:r>
              <a:rPr lang="en-US" kern="1200" dirty="0">
                <a:solidFill>
                  <a:srgbClr val="000000"/>
                </a:solidFill>
              </a:rPr>
              <a:t>                 </a:t>
            </a:r>
          </a:p>
        </p:txBody>
      </p:sp>
      <p:sp>
        <p:nvSpPr>
          <p:cNvPr id="2" name="TextBox 1">
            <a:extLst>
              <a:ext uri="{FF2B5EF4-FFF2-40B4-BE49-F238E27FC236}">
                <a16:creationId xmlns:a16="http://schemas.microsoft.com/office/drawing/2014/main" id="{8C7EC369-13E8-E1DD-59E0-D9AE771E8DE5}"/>
              </a:ext>
            </a:extLst>
          </p:cNvPr>
          <p:cNvSpPr txBox="1"/>
          <p:nvPr/>
        </p:nvSpPr>
        <p:spPr>
          <a:xfrm>
            <a:off x="2590800" y="1548825"/>
            <a:ext cx="13716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LORD</a:t>
            </a:r>
          </a:p>
        </p:txBody>
      </p:sp>
      <p:sp>
        <p:nvSpPr>
          <p:cNvPr id="4" name="TextBox 3">
            <a:extLst>
              <a:ext uri="{FF2B5EF4-FFF2-40B4-BE49-F238E27FC236}">
                <a16:creationId xmlns:a16="http://schemas.microsoft.com/office/drawing/2014/main" id="{E4375B5D-CC2E-39F2-7C93-E243154C4B8F}"/>
              </a:ext>
            </a:extLst>
          </p:cNvPr>
          <p:cNvSpPr txBox="1"/>
          <p:nvPr/>
        </p:nvSpPr>
        <p:spPr>
          <a:xfrm>
            <a:off x="3803430" y="3016926"/>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Egypt</a:t>
            </a:r>
          </a:p>
        </p:txBody>
      </p:sp>
      <p:sp>
        <p:nvSpPr>
          <p:cNvPr id="5" name="TextBox 4">
            <a:extLst>
              <a:ext uri="{FF2B5EF4-FFF2-40B4-BE49-F238E27FC236}">
                <a16:creationId xmlns:a16="http://schemas.microsoft.com/office/drawing/2014/main" id="{26F94BB2-FB08-1A3D-750C-0584698FE11B}"/>
              </a:ext>
            </a:extLst>
          </p:cNvPr>
          <p:cNvSpPr txBox="1"/>
          <p:nvPr/>
        </p:nvSpPr>
        <p:spPr>
          <a:xfrm>
            <a:off x="3878136" y="5434388"/>
            <a:ext cx="18288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suffering</a:t>
            </a:r>
          </a:p>
        </p:txBody>
      </p:sp>
      <p:sp>
        <p:nvSpPr>
          <p:cNvPr id="6" name="TextBox 5">
            <a:extLst>
              <a:ext uri="{FF2B5EF4-FFF2-40B4-BE49-F238E27FC236}">
                <a16:creationId xmlns:a16="http://schemas.microsoft.com/office/drawing/2014/main" id="{35141BCB-8D4A-137F-9B5E-4ADF7BD7F1CB}"/>
              </a:ext>
            </a:extLst>
          </p:cNvPr>
          <p:cNvSpPr txBox="1"/>
          <p:nvPr/>
        </p:nvSpPr>
        <p:spPr>
          <a:xfrm>
            <a:off x="2793023" y="4469678"/>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slave</a:t>
            </a:r>
          </a:p>
        </p:txBody>
      </p:sp>
      <p:pic>
        <p:nvPicPr>
          <p:cNvPr id="8" name="Picture 7">
            <a:extLst>
              <a:ext uri="{FF2B5EF4-FFF2-40B4-BE49-F238E27FC236}">
                <a16:creationId xmlns:a16="http://schemas.microsoft.com/office/drawing/2014/main" id="{21D89D44-2BD3-B4A4-EDB8-2B007FC20C12}"/>
              </a:ext>
            </a:extLst>
          </p:cNvPr>
          <p:cNvPicPr>
            <a:picLocks noChangeAspect="1"/>
          </p:cNvPicPr>
          <p:nvPr/>
        </p:nvPicPr>
        <p:blipFill>
          <a:blip r:embed="rId5"/>
          <a:stretch>
            <a:fillRect/>
          </a:stretch>
        </p:blipFill>
        <p:spPr>
          <a:xfrm>
            <a:off x="6858000" y="2057400"/>
            <a:ext cx="3657600" cy="2743200"/>
          </a:xfrm>
          <a:prstGeom prst="rect">
            <a:avLst/>
          </a:prstGeom>
          <a:ln>
            <a:noFill/>
          </a:ln>
          <a:effectLst>
            <a:softEdge rad="112500"/>
          </a:effectLst>
        </p:spPr>
      </p:pic>
    </p:spTree>
    <p:extLst>
      <p:ext uri="{BB962C8B-B14F-4D97-AF65-F5344CB8AC3E}">
        <p14:creationId xmlns:p14="http://schemas.microsoft.com/office/powerpoint/2010/main" val="34158761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319BA2A-258A-DFDA-49CF-9E949E6B2BF4}"/>
            </a:ext>
          </a:extLst>
        </p:cNvPr>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5CC6A92A-507A-9FEA-08B1-CBBC3A948E83}"/>
              </a:ext>
            </a:extLst>
          </p:cNvPr>
          <p:cNvPicPr>
            <a:picLocks noChangeAspect="1"/>
          </p:cNvPicPr>
          <p:nvPr/>
        </p:nvPicPr>
        <p:blipFill rotWithShape="1">
          <a:blip r:embed="rId3" cstate="email">
            <a:alphaModFix/>
            <a:extLst>
              <a:ext uri="{28A0092B-C50C-407E-A947-70E740481C1C}">
                <a14:useLocalDpi xmlns:a14="http://schemas.microsoft.com/office/drawing/2010/main"/>
              </a:ext>
            </a:extLst>
          </a:blip>
          <a:srcRect/>
          <a:stretch/>
        </p:blipFill>
        <p:spPr>
          <a:xfrm>
            <a:off x="5872157" y="10"/>
            <a:ext cx="4795614" cy="6857990"/>
          </a:xfrm>
          <a:prstGeom prst="rect">
            <a:avLst/>
          </a:prstGeom>
        </p:spPr>
      </p:pic>
      <p:pic>
        <p:nvPicPr>
          <p:cNvPr id="72" name="Picture 71">
            <a:extLst>
              <a:ext uri="{FF2B5EF4-FFF2-40B4-BE49-F238E27FC236}">
                <a16:creationId xmlns:a16="http://schemas.microsoft.com/office/drawing/2014/main" id="{579E4786-02AC-FCEF-5D6C-72D5330B5D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email">
            <a:extLst>
              <a:ext uri="{28A0092B-C50C-407E-A947-70E740481C1C}">
                <a14:useLocalDpi xmlns:a14="http://schemas.microsoft.com/office/drawing/2010/main"/>
              </a:ext>
            </a:extLst>
          </a:blip>
          <a:stretch>
            <a:fillRect/>
          </a:stretch>
        </p:blipFill>
        <p:spPr>
          <a:xfrm flipH="1" flipV="1">
            <a:off x="1524000" y="0"/>
            <a:ext cx="9144000" cy="6858000"/>
          </a:xfrm>
          <a:prstGeom prst="rect">
            <a:avLst/>
          </a:prstGeom>
        </p:spPr>
      </p:pic>
      <p:sp>
        <p:nvSpPr>
          <p:cNvPr id="9218" name="Title 1">
            <a:extLst>
              <a:ext uri="{FF2B5EF4-FFF2-40B4-BE49-F238E27FC236}">
                <a16:creationId xmlns:a16="http://schemas.microsoft.com/office/drawing/2014/main" id="{F480CE10-92CF-D00D-1522-DC8DA94D12EF}"/>
              </a:ext>
            </a:extLst>
          </p:cNvPr>
          <p:cNvSpPr>
            <a:spLocks noGrp="1"/>
          </p:cNvSpPr>
          <p:nvPr>
            <p:ph type="ctrTitle"/>
          </p:nvPr>
        </p:nvSpPr>
        <p:spPr>
          <a:xfrm>
            <a:off x="1752601" y="33337"/>
            <a:ext cx="3602727" cy="1311664"/>
          </a:xfrm>
        </p:spPr>
        <p:txBody>
          <a:bodyPr vert="horz" wrap="square" lIns="91440" tIns="45720" rIns="91440" bIns="45720" numCol="1" rtlCol="0" anchor="ctr" anchorCtr="0" compatLnSpc="1">
            <a:prstTxWarp prst="textNoShape">
              <a:avLst/>
            </a:prstTxWarp>
            <a:normAutofit/>
          </a:bodyPr>
          <a:lstStyle/>
          <a:p>
            <a:pPr algn="l" eaLnBrk="1" hangingPunct="1">
              <a:lnSpc>
                <a:spcPct val="90000"/>
              </a:lnSpc>
            </a:pPr>
            <a:r>
              <a:rPr lang="en-US" b="1" kern="1200" dirty="0">
                <a:solidFill>
                  <a:srgbClr val="000000"/>
                </a:solidFill>
              </a:rPr>
              <a:t>Exodus 3:7</a:t>
            </a:r>
          </a:p>
        </p:txBody>
      </p:sp>
      <p:sp>
        <p:nvSpPr>
          <p:cNvPr id="9219" name="Subtitle 2">
            <a:extLst>
              <a:ext uri="{FF2B5EF4-FFF2-40B4-BE49-F238E27FC236}">
                <a16:creationId xmlns:a16="http://schemas.microsoft.com/office/drawing/2014/main" id="{A3E7F947-E319-E3CC-DB7F-000B23A10769}"/>
              </a:ext>
            </a:extLst>
          </p:cNvPr>
          <p:cNvSpPr>
            <a:spLocks noGrp="1"/>
          </p:cNvSpPr>
          <p:nvPr>
            <p:ph type="subTitle" idx="1"/>
          </p:nvPr>
        </p:nvSpPr>
        <p:spPr>
          <a:xfrm>
            <a:off x="1790701" y="2133600"/>
            <a:ext cx="4139703" cy="3788830"/>
          </a:xfrm>
        </p:spPr>
        <p:txBody>
          <a:bodyPr vert="horz" wrap="square" lIns="91440" tIns="45720" rIns="91440" bIns="45720" numCol="1" rtlCol="0" anchor="ctr" anchorCtr="0" compatLnSpc="1">
            <a:prstTxWarp prst="textNoShape">
              <a:avLst/>
            </a:prstTxWarp>
            <a:noAutofit/>
          </a:bodyPr>
          <a:lstStyle/>
          <a:p>
            <a:pPr algn="l" eaLnBrk="1" hangingPunct="1">
              <a:spcBef>
                <a:spcPts val="0"/>
              </a:spcBef>
            </a:pPr>
            <a:r>
              <a:rPr lang="en-US" kern="1200" dirty="0">
                <a:solidFill>
                  <a:srgbClr val="000000"/>
                </a:solidFill>
              </a:rPr>
              <a:t>The _____ said, </a:t>
            </a:r>
          </a:p>
          <a:p>
            <a:pPr algn="l" eaLnBrk="1" hangingPunct="1">
              <a:spcBef>
                <a:spcPts val="0"/>
              </a:spcBef>
            </a:pPr>
            <a:r>
              <a:rPr lang="en-US" kern="1200" dirty="0">
                <a:solidFill>
                  <a:srgbClr val="000000"/>
                </a:solidFill>
              </a:rPr>
              <a:t>"I have indeed seen the _____ of my people in ______. </a:t>
            </a:r>
          </a:p>
          <a:p>
            <a:pPr algn="l" eaLnBrk="1" hangingPunct="1">
              <a:spcBef>
                <a:spcPts val="0"/>
              </a:spcBef>
            </a:pPr>
            <a:r>
              <a:rPr lang="en-US" kern="1200" dirty="0">
                <a:solidFill>
                  <a:srgbClr val="000000"/>
                </a:solidFill>
              </a:rPr>
              <a:t>I have _____ them crying ___ because of their _____ drivers, </a:t>
            </a:r>
          </a:p>
          <a:p>
            <a:pPr algn="l" eaLnBrk="1" hangingPunct="1">
              <a:spcBef>
                <a:spcPts val="0"/>
              </a:spcBef>
            </a:pPr>
            <a:r>
              <a:rPr lang="en-US" kern="1200" dirty="0">
                <a:solidFill>
                  <a:srgbClr val="000000"/>
                </a:solidFill>
              </a:rPr>
              <a:t>and I am ________ about their ________.</a:t>
            </a:r>
          </a:p>
          <a:p>
            <a:pPr algn="l" eaLnBrk="1" hangingPunct="1">
              <a:lnSpc>
                <a:spcPct val="90000"/>
              </a:lnSpc>
            </a:pPr>
            <a:r>
              <a:rPr lang="en-US" kern="1200" dirty="0">
                <a:solidFill>
                  <a:srgbClr val="000000"/>
                </a:solidFill>
              </a:rPr>
              <a:t>                 </a:t>
            </a:r>
          </a:p>
        </p:txBody>
      </p:sp>
      <p:sp>
        <p:nvSpPr>
          <p:cNvPr id="2" name="TextBox 1">
            <a:extLst>
              <a:ext uri="{FF2B5EF4-FFF2-40B4-BE49-F238E27FC236}">
                <a16:creationId xmlns:a16="http://schemas.microsoft.com/office/drawing/2014/main" id="{9B793BE8-EC66-3654-975A-4F3743896D08}"/>
              </a:ext>
            </a:extLst>
          </p:cNvPr>
          <p:cNvSpPr txBox="1"/>
          <p:nvPr/>
        </p:nvSpPr>
        <p:spPr>
          <a:xfrm>
            <a:off x="2590800" y="1548825"/>
            <a:ext cx="13716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LORD</a:t>
            </a:r>
          </a:p>
        </p:txBody>
      </p:sp>
      <p:sp>
        <p:nvSpPr>
          <p:cNvPr id="4" name="TextBox 3">
            <a:extLst>
              <a:ext uri="{FF2B5EF4-FFF2-40B4-BE49-F238E27FC236}">
                <a16:creationId xmlns:a16="http://schemas.microsoft.com/office/drawing/2014/main" id="{1651C657-252D-577F-7835-83987CD1DEF3}"/>
              </a:ext>
            </a:extLst>
          </p:cNvPr>
          <p:cNvSpPr txBox="1"/>
          <p:nvPr/>
        </p:nvSpPr>
        <p:spPr>
          <a:xfrm>
            <a:off x="3803430" y="3016926"/>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Egypt</a:t>
            </a:r>
          </a:p>
        </p:txBody>
      </p:sp>
      <p:sp>
        <p:nvSpPr>
          <p:cNvPr id="5" name="TextBox 4">
            <a:extLst>
              <a:ext uri="{FF2B5EF4-FFF2-40B4-BE49-F238E27FC236}">
                <a16:creationId xmlns:a16="http://schemas.microsoft.com/office/drawing/2014/main" id="{9DFBF4BE-7721-EEC5-B20D-1A9E66C41D56}"/>
              </a:ext>
            </a:extLst>
          </p:cNvPr>
          <p:cNvSpPr txBox="1"/>
          <p:nvPr/>
        </p:nvSpPr>
        <p:spPr>
          <a:xfrm>
            <a:off x="3878136" y="5434388"/>
            <a:ext cx="18288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suffering</a:t>
            </a:r>
          </a:p>
        </p:txBody>
      </p:sp>
      <p:sp>
        <p:nvSpPr>
          <p:cNvPr id="6" name="TextBox 5">
            <a:extLst>
              <a:ext uri="{FF2B5EF4-FFF2-40B4-BE49-F238E27FC236}">
                <a16:creationId xmlns:a16="http://schemas.microsoft.com/office/drawing/2014/main" id="{009E270F-FEEE-8E33-29A4-D72ECFCAE200}"/>
              </a:ext>
            </a:extLst>
          </p:cNvPr>
          <p:cNvSpPr txBox="1"/>
          <p:nvPr/>
        </p:nvSpPr>
        <p:spPr>
          <a:xfrm>
            <a:off x="3259929" y="4510541"/>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slave</a:t>
            </a:r>
          </a:p>
        </p:txBody>
      </p:sp>
      <p:sp>
        <p:nvSpPr>
          <p:cNvPr id="7" name="TextBox 6">
            <a:extLst>
              <a:ext uri="{FF2B5EF4-FFF2-40B4-BE49-F238E27FC236}">
                <a16:creationId xmlns:a16="http://schemas.microsoft.com/office/drawing/2014/main" id="{777BB853-A698-4865-BAE2-947F373454FA}"/>
              </a:ext>
            </a:extLst>
          </p:cNvPr>
          <p:cNvSpPr txBox="1"/>
          <p:nvPr/>
        </p:nvSpPr>
        <p:spPr>
          <a:xfrm>
            <a:off x="2502494" y="2516809"/>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misery</a:t>
            </a:r>
          </a:p>
        </p:txBody>
      </p:sp>
      <p:sp>
        <p:nvSpPr>
          <p:cNvPr id="8" name="TextBox 7">
            <a:extLst>
              <a:ext uri="{FF2B5EF4-FFF2-40B4-BE49-F238E27FC236}">
                <a16:creationId xmlns:a16="http://schemas.microsoft.com/office/drawing/2014/main" id="{47F5AB06-7FA9-C7BF-FC7B-76A2568F1D60}"/>
              </a:ext>
            </a:extLst>
          </p:cNvPr>
          <p:cNvSpPr txBox="1"/>
          <p:nvPr/>
        </p:nvSpPr>
        <p:spPr>
          <a:xfrm>
            <a:off x="3081557" y="3534108"/>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heard</a:t>
            </a:r>
          </a:p>
        </p:txBody>
      </p:sp>
      <p:sp>
        <p:nvSpPr>
          <p:cNvPr id="9" name="TextBox 8">
            <a:extLst>
              <a:ext uri="{FF2B5EF4-FFF2-40B4-BE49-F238E27FC236}">
                <a16:creationId xmlns:a16="http://schemas.microsoft.com/office/drawing/2014/main" id="{0FF2977E-6EF7-190B-3BAC-35E788923629}"/>
              </a:ext>
            </a:extLst>
          </p:cNvPr>
          <p:cNvSpPr txBox="1"/>
          <p:nvPr/>
        </p:nvSpPr>
        <p:spPr>
          <a:xfrm>
            <a:off x="3048000" y="4022325"/>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out</a:t>
            </a:r>
          </a:p>
        </p:txBody>
      </p:sp>
      <p:sp>
        <p:nvSpPr>
          <p:cNvPr id="10" name="TextBox 9">
            <a:extLst>
              <a:ext uri="{FF2B5EF4-FFF2-40B4-BE49-F238E27FC236}">
                <a16:creationId xmlns:a16="http://schemas.microsoft.com/office/drawing/2014/main" id="{48E56C8B-6168-B079-3304-28513390740C}"/>
              </a:ext>
            </a:extLst>
          </p:cNvPr>
          <p:cNvSpPr txBox="1"/>
          <p:nvPr/>
        </p:nvSpPr>
        <p:spPr>
          <a:xfrm>
            <a:off x="3452808" y="4972377"/>
            <a:ext cx="19978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concerned</a:t>
            </a:r>
          </a:p>
        </p:txBody>
      </p:sp>
      <p:pic>
        <p:nvPicPr>
          <p:cNvPr id="12" name="Picture 11">
            <a:extLst>
              <a:ext uri="{FF2B5EF4-FFF2-40B4-BE49-F238E27FC236}">
                <a16:creationId xmlns:a16="http://schemas.microsoft.com/office/drawing/2014/main" id="{E8105CCE-6665-CBEC-B2EC-5336F8F227EC}"/>
              </a:ext>
            </a:extLst>
          </p:cNvPr>
          <p:cNvPicPr>
            <a:picLocks noChangeAspect="1"/>
          </p:cNvPicPr>
          <p:nvPr/>
        </p:nvPicPr>
        <p:blipFill>
          <a:blip r:embed="rId5"/>
          <a:stretch>
            <a:fillRect/>
          </a:stretch>
        </p:blipFill>
        <p:spPr>
          <a:xfrm>
            <a:off x="6858000" y="2057400"/>
            <a:ext cx="3657600" cy="2743200"/>
          </a:xfrm>
          <a:prstGeom prst="rect">
            <a:avLst/>
          </a:prstGeom>
          <a:ln>
            <a:noFill/>
          </a:ln>
          <a:effectLst>
            <a:softEdge rad="112500"/>
          </a:effectLst>
        </p:spPr>
      </p:pic>
    </p:spTree>
    <p:extLst>
      <p:ext uri="{BB962C8B-B14F-4D97-AF65-F5344CB8AC3E}">
        <p14:creationId xmlns:p14="http://schemas.microsoft.com/office/powerpoint/2010/main" val="6315044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DA3AA59-975D-45C9-203C-3CADD84AFB2D}"/>
            </a:ext>
          </a:extLst>
        </p:cNvPr>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BE5938E5-DDBA-BB57-7A63-D0FD76830EB2}"/>
              </a:ext>
            </a:extLst>
          </p:cNvPr>
          <p:cNvPicPr>
            <a:picLocks noChangeAspect="1"/>
          </p:cNvPicPr>
          <p:nvPr/>
        </p:nvPicPr>
        <p:blipFill rotWithShape="1">
          <a:blip r:embed="rId3" cstate="email">
            <a:alphaModFix/>
            <a:extLst>
              <a:ext uri="{28A0092B-C50C-407E-A947-70E740481C1C}">
                <a14:useLocalDpi xmlns:a14="http://schemas.microsoft.com/office/drawing/2010/main"/>
              </a:ext>
            </a:extLst>
          </a:blip>
          <a:srcRect/>
          <a:stretch/>
        </p:blipFill>
        <p:spPr>
          <a:xfrm>
            <a:off x="5872157" y="10"/>
            <a:ext cx="4795614" cy="6857990"/>
          </a:xfrm>
          <a:prstGeom prst="rect">
            <a:avLst/>
          </a:prstGeom>
        </p:spPr>
      </p:pic>
      <p:pic>
        <p:nvPicPr>
          <p:cNvPr id="72" name="Picture 71">
            <a:extLst>
              <a:ext uri="{FF2B5EF4-FFF2-40B4-BE49-F238E27FC236}">
                <a16:creationId xmlns:a16="http://schemas.microsoft.com/office/drawing/2014/main" id="{B5BBA5F7-1C76-C75D-D71D-ACA94068B6E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email">
            <a:extLst>
              <a:ext uri="{28A0092B-C50C-407E-A947-70E740481C1C}">
                <a14:useLocalDpi xmlns:a14="http://schemas.microsoft.com/office/drawing/2010/main"/>
              </a:ext>
            </a:extLst>
          </a:blip>
          <a:stretch>
            <a:fillRect/>
          </a:stretch>
        </p:blipFill>
        <p:spPr>
          <a:xfrm flipH="1" flipV="1">
            <a:off x="1524000" y="0"/>
            <a:ext cx="9144000" cy="6858000"/>
          </a:xfrm>
          <a:prstGeom prst="rect">
            <a:avLst/>
          </a:prstGeom>
        </p:spPr>
      </p:pic>
      <p:sp>
        <p:nvSpPr>
          <p:cNvPr id="9218" name="Title 1">
            <a:extLst>
              <a:ext uri="{FF2B5EF4-FFF2-40B4-BE49-F238E27FC236}">
                <a16:creationId xmlns:a16="http://schemas.microsoft.com/office/drawing/2014/main" id="{E90E0986-ED7C-A907-AD1F-4590A85CBCD4}"/>
              </a:ext>
            </a:extLst>
          </p:cNvPr>
          <p:cNvSpPr>
            <a:spLocks noGrp="1"/>
          </p:cNvSpPr>
          <p:nvPr>
            <p:ph type="ctrTitle"/>
          </p:nvPr>
        </p:nvSpPr>
        <p:spPr>
          <a:xfrm>
            <a:off x="1752601" y="33337"/>
            <a:ext cx="3602727" cy="1311664"/>
          </a:xfrm>
        </p:spPr>
        <p:txBody>
          <a:bodyPr vert="horz" wrap="square" lIns="91440" tIns="45720" rIns="91440" bIns="45720" numCol="1" rtlCol="0" anchor="ctr" anchorCtr="0" compatLnSpc="1">
            <a:prstTxWarp prst="textNoShape">
              <a:avLst/>
            </a:prstTxWarp>
            <a:normAutofit/>
          </a:bodyPr>
          <a:lstStyle/>
          <a:p>
            <a:pPr algn="l" eaLnBrk="1" hangingPunct="1">
              <a:lnSpc>
                <a:spcPct val="90000"/>
              </a:lnSpc>
            </a:pPr>
            <a:r>
              <a:rPr lang="en-US" b="1" kern="1200" dirty="0">
                <a:solidFill>
                  <a:srgbClr val="000000"/>
                </a:solidFill>
              </a:rPr>
              <a:t>Exodus _:7</a:t>
            </a:r>
          </a:p>
        </p:txBody>
      </p:sp>
      <p:sp>
        <p:nvSpPr>
          <p:cNvPr id="9219" name="Subtitle 2">
            <a:extLst>
              <a:ext uri="{FF2B5EF4-FFF2-40B4-BE49-F238E27FC236}">
                <a16:creationId xmlns:a16="http://schemas.microsoft.com/office/drawing/2014/main" id="{4C1726AD-C11A-886A-4F78-97E822379236}"/>
              </a:ext>
            </a:extLst>
          </p:cNvPr>
          <p:cNvSpPr>
            <a:spLocks noGrp="1"/>
          </p:cNvSpPr>
          <p:nvPr>
            <p:ph type="subTitle" idx="1"/>
          </p:nvPr>
        </p:nvSpPr>
        <p:spPr>
          <a:xfrm>
            <a:off x="1790701" y="2133600"/>
            <a:ext cx="4139703" cy="3788830"/>
          </a:xfrm>
        </p:spPr>
        <p:txBody>
          <a:bodyPr vert="horz" wrap="square" lIns="91440" tIns="45720" rIns="91440" bIns="45720" numCol="1" rtlCol="0" anchor="ctr" anchorCtr="0" compatLnSpc="1">
            <a:prstTxWarp prst="textNoShape">
              <a:avLst/>
            </a:prstTxWarp>
            <a:noAutofit/>
          </a:bodyPr>
          <a:lstStyle/>
          <a:p>
            <a:pPr algn="l" eaLnBrk="1" hangingPunct="1">
              <a:spcBef>
                <a:spcPts val="0"/>
              </a:spcBef>
            </a:pPr>
            <a:r>
              <a:rPr lang="en-US" kern="1200" dirty="0">
                <a:solidFill>
                  <a:srgbClr val="000000"/>
                </a:solidFill>
              </a:rPr>
              <a:t>___ _____ said, </a:t>
            </a:r>
          </a:p>
          <a:p>
            <a:pPr algn="l" eaLnBrk="1" hangingPunct="1">
              <a:spcBef>
                <a:spcPts val="0"/>
              </a:spcBef>
            </a:pPr>
            <a:r>
              <a:rPr lang="en-US" kern="1200" dirty="0">
                <a:solidFill>
                  <a:srgbClr val="000000"/>
                </a:solidFill>
              </a:rPr>
              <a:t>"I have indeed _____ the _____ of my ______ in ______. </a:t>
            </a:r>
          </a:p>
          <a:p>
            <a:pPr algn="l" eaLnBrk="1" hangingPunct="1">
              <a:spcBef>
                <a:spcPts val="0"/>
              </a:spcBef>
            </a:pPr>
            <a:r>
              <a:rPr lang="en-US" kern="1200" dirty="0">
                <a:solidFill>
                  <a:srgbClr val="000000"/>
                </a:solidFill>
              </a:rPr>
              <a:t>I have _____ them _____ ___ because of their _____ drivers, </a:t>
            </a:r>
          </a:p>
          <a:p>
            <a:pPr algn="l" eaLnBrk="1" hangingPunct="1">
              <a:spcBef>
                <a:spcPts val="0"/>
              </a:spcBef>
            </a:pPr>
            <a:r>
              <a:rPr lang="en-US" kern="1200" dirty="0">
                <a:solidFill>
                  <a:srgbClr val="000000"/>
                </a:solidFill>
              </a:rPr>
              <a:t>and _ am ________ ____ their ________.</a:t>
            </a:r>
          </a:p>
          <a:p>
            <a:pPr algn="l" eaLnBrk="1" hangingPunct="1">
              <a:lnSpc>
                <a:spcPct val="90000"/>
              </a:lnSpc>
            </a:pPr>
            <a:r>
              <a:rPr lang="en-US" kern="1200" dirty="0">
                <a:solidFill>
                  <a:srgbClr val="000000"/>
                </a:solidFill>
              </a:rPr>
              <a:t>                 </a:t>
            </a:r>
          </a:p>
        </p:txBody>
      </p:sp>
      <p:sp>
        <p:nvSpPr>
          <p:cNvPr id="2" name="TextBox 1">
            <a:extLst>
              <a:ext uri="{FF2B5EF4-FFF2-40B4-BE49-F238E27FC236}">
                <a16:creationId xmlns:a16="http://schemas.microsoft.com/office/drawing/2014/main" id="{FF4FCFEB-72D9-ECEA-06AD-03C9F2AE32D2}"/>
              </a:ext>
            </a:extLst>
          </p:cNvPr>
          <p:cNvSpPr txBox="1"/>
          <p:nvPr/>
        </p:nvSpPr>
        <p:spPr>
          <a:xfrm>
            <a:off x="2590800" y="1548825"/>
            <a:ext cx="13716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LORD</a:t>
            </a:r>
          </a:p>
        </p:txBody>
      </p:sp>
      <p:sp>
        <p:nvSpPr>
          <p:cNvPr id="4" name="TextBox 3">
            <a:extLst>
              <a:ext uri="{FF2B5EF4-FFF2-40B4-BE49-F238E27FC236}">
                <a16:creationId xmlns:a16="http://schemas.microsoft.com/office/drawing/2014/main" id="{BA87E301-81C9-0B60-0655-279626103B0C}"/>
              </a:ext>
            </a:extLst>
          </p:cNvPr>
          <p:cNvSpPr txBox="1"/>
          <p:nvPr/>
        </p:nvSpPr>
        <p:spPr>
          <a:xfrm>
            <a:off x="3803430" y="3016926"/>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Egypt</a:t>
            </a:r>
          </a:p>
        </p:txBody>
      </p:sp>
      <p:sp>
        <p:nvSpPr>
          <p:cNvPr id="5" name="TextBox 4">
            <a:extLst>
              <a:ext uri="{FF2B5EF4-FFF2-40B4-BE49-F238E27FC236}">
                <a16:creationId xmlns:a16="http://schemas.microsoft.com/office/drawing/2014/main" id="{A7F5FC80-8075-861C-119F-2957EC01ADB9}"/>
              </a:ext>
            </a:extLst>
          </p:cNvPr>
          <p:cNvSpPr txBox="1"/>
          <p:nvPr/>
        </p:nvSpPr>
        <p:spPr>
          <a:xfrm>
            <a:off x="3878136" y="5434388"/>
            <a:ext cx="18288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suffering</a:t>
            </a:r>
          </a:p>
        </p:txBody>
      </p:sp>
      <p:sp>
        <p:nvSpPr>
          <p:cNvPr id="6" name="TextBox 5">
            <a:extLst>
              <a:ext uri="{FF2B5EF4-FFF2-40B4-BE49-F238E27FC236}">
                <a16:creationId xmlns:a16="http://schemas.microsoft.com/office/drawing/2014/main" id="{65A073E3-FB70-2CB5-4480-01063675529F}"/>
              </a:ext>
            </a:extLst>
          </p:cNvPr>
          <p:cNvSpPr txBox="1"/>
          <p:nvPr/>
        </p:nvSpPr>
        <p:spPr>
          <a:xfrm>
            <a:off x="3259929" y="4510541"/>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slave</a:t>
            </a:r>
          </a:p>
        </p:txBody>
      </p:sp>
      <p:sp>
        <p:nvSpPr>
          <p:cNvPr id="7" name="TextBox 6">
            <a:extLst>
              <a:ext uri="{FF2B5EF4-FFF2-40B4-BE49-F238E27FC236}">
                <a16:creationId xmlns:a16="http://schemas.microsoft.com/office/drawing/2014/main" id="{952AF384-B15A-C3FA-01EC-0D731547AEE3}"/>
              </a:ext>
            </a:extLst>
          </p:cNvPr>
          <p:cNvSpPr txBox="1"/>
          <p:nvPr/>
        </p:nvSpPr>
        <p:spPr>
          <a:xfrm>
            <a:off x="2502494" y="2516809"/>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misery</a:t>
            </a:r>
          </a:p>
        </p:txBody>
      </p:sp>
      <p:sp>
        <p:nvSpPr>
          <p:cNvPr id="8" name="TextBox 7">
            <a:extLst>
              <a:ext uri="{FF2B5EF4-FFF2-40B4-BE49-F238E27FC236}">
                <a16:creationId xmlns:a16="http://schemas.microsoft.com/office/drawing/2014/main" id="{32F63C0A-C6CF-6A32-0AB2-978E81118D24}"/>
              </a:ext>
            </a:extLst>
          </p:cNvPr>
          <p:cNvSpPr txBox="1"/>
          <p:nvPr/>
        </p:nvSpPr>
        <p:spPr>
          <a:xfrm>
            <a:off x="3081557" y="3534108"/>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heard</a:t>
            </a:r>
          </a:p>
        </p:txBody>
      </p:sp>
      <p:sp>
        <p:nvSpPr>
          <p:cNvPr id="9" name="TextBox 8">
            <a:extLst>
              <a:ext uri="{FF2B5EF4-FFF2-40B4-BE49-F238E27FC236}">
                <a16:creationId xmlns:a16="http://schemas.microsoft.com/office/drawing/2014/main" id="{3E0882E7-175B-5EEB-DC45-8580F1699F12}"/>
              </a:ext>
            </a:extLst>
          </p:cNvPr>
          <p:cNvSpPr txBox="1"/>
          <p:nvPr/>
        </p:nvSpPr>
        <p:spPr>
          <a:xfrm>
            <a:off x="3048000" y="4022325"/>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out</a:t>
            </a:r>
          </a:p>
        </p:txBody>
      </p:sp>
      <p:sp>
        <p:nvSpPr>
          <p:cNvPr id="10" name="TextBox 9">
            <a:extLst>
              <a:ext uri="{FF2B5EF4-FFF2-40B4-BE49-F238E27FC236}">
                <a16:creationId xmlns:a16="http://schemas.microsoft.com/office/drawing/2014/main" id="{E13F86CD-9340-DE12-724C-CACD975AAB55}"/>
              </a:ext>
            </a:extLst>
          </p:cNvPr>
          <p:cNvSpPr txBox="1"/>
          <p:nvPr/>
        </p:nvSpPr>
        <p:spPr>
          <a:xfrm>
            <a:off x="3640930" y="4972377"/>
            <a:ext cx="19978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concerned</a:t>
            </a:r>
          </a:p>
        </p:txBody>
      </p:sp>
      <p:sp>
        <p:nvSpPr>
          <p:cNvPr id="11" name="TextBox 10">
            <a:extLst>
              <a:ext uri="{FF2B5EF4-FFF2-40B4-BE49-F238E27FC236}">
                <a16:creationId xmlns:a16="http://schemas.microsoft.com/office/drawing/2014/main" id="{E159C804-0C08-6244-C8DE-E6D6A605314A}"/>
              </a:ext>
            </a:extLst>
          </p:cNvPr>
          <p:cNvSpPr txBox="1"/>
          <p:nvPr/>
        </p:nvSpPr>
        <p:spPr>
          <a:xfrm>
            <a:off x="1790701" y="1541403"/>
            <a:ext cx="832279" cy="523220"/>
          </a:xfrm>
          <a:prstGeom prst="rect">
            <a:avLst/>
          </a:prstGeom>
          <a:noFill/>
        </p:spPr>
        <p:txBody>
          <a:bodyPr wrap="non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a:t>
            </a:r>
          </a:p>
        </p:txBody>
      </p:sp>
      <p:sp>
        <p:nvSpPr>
          <p:cNvPr id="12" name="TextBox 11">
            <a:extLst>
              <a:ext uri="{FF2B5EF4-FFF2-40B4-BE49-F238E27FC236}">
                <a16:creationId xmlns:a16="http://schemas.microsoft.com/office/drawing/2014/main" id="{4DD15D6F-C20C-0648-38CB-3733CF1E6DDA}"/>
              </a:ext>
            </a:extLst>
          </p:cNvPr>
          <p:cNvSpPr txBox="1"/>
          <p:nvPr/>
        </p:nvSpPr>
        <p:spPr>
          <a:xfrm>
            <a:off x="4606232" y="2067580"/>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seen</a:t>
            </a:r>
          </a:p>
        </p:txBody>
      </p:sp>
      <p:sp>
        <p:nvSpPr>
          <p:cNvPr id="13" name="TextBox 12">
            <a:extLst>
              <a:ext uri="{FF2B5EF4-FFF2-40B4-BE49-F238E27FC236}">
                <a16:creationId xmlns:a16="http://schemas.microsoft.com/office/drawing/2014/main" id="{D5360CB5-F9B9-214F-0726-1B9ADC14D070}"/>
              </a:ext>
            </a:extLst>
          </p:cNvPr>
          <p:cNvSpPr txBox="1"/>
          <p:nvPr/>
        </p:nvSpPr>
        <p:spPr>
          <a:xfrm>
            <a:off x="1940447" y="2976400"/>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people</a:t>
            </a:r>
          </a:p>
        </p:txBody>
      </p:sp>
      <p:sp>
        <p:nvSpPr>
          <p:cNvPr id="14" name="TextBox 13">
            <a:extLst>
              <a:ext uri="{FF2B5EF4-FFF2-40B4-BE49-F238E27FC236}">
                <a16:creationId xmlns:a16="http://schemas.microsoft.com/office/drawing/2014/main" id="{EE7A08A8-7BF6-0EFC-FD2E-E2869AF4C60C}"/>
              </a:ext>
            </a:extLst>
          </p:cNvPr>
          <p:cNvSpPr txBox="1"/>
          <p:nvPr/>
        </p:nvSpPr>
        <p:spPr>
          <a:xfrm>
            <a:off x="1825873" y="4001893"/>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crying</a:t>
            </a:r>
          </a:p>
        </p:txBody>
      </p:sp>
      <p:sp>
        <p:nvSpPr>
          <p:cNvPr id="15" name="TextBox 14">
            <a:extLst>
              <a:ext uri="{FF2B5EF4-FFF2-40B4-BE49-F238E27FC236}">
                <a16:creationId xmlns:a16="http://schemas.microsoft.com/office/drawing/2014/main" id="{BC7E2274-9B2B-DF3F-28FD-D7D34D6EF428}"/>
              </a:ext>
            </a:extLst>
          </p:cNvPr>
          <p:cNvSpPr txBox="1"/>
          <p:nvPr/>
        </p:nvSpPr>
        <p:spPr>
          <a:xfrm>
            <a:off x="2590799" y="4992898"/>
            <a:ext cx="428276"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a:t>
            </a:r>
          </a:p>
        </p:txBody>
      </p:sp>
      <p:sp>
        <p:nvSpPr>
          <p:cNvPr id="16" name="TextBox 15">
            <a:extLst>
              <a:ext uri="{FF2B5EF4-FFF2-40B4-BE49-F238E27FC236}">
                <a16:creationId xmlns:a16="http://schemas.microsoft.com/office/drawing/2014/main" id="{48E43E33-B799-8A87-3E84-42B9B860D7A7}"/>
              </a:ext>
            </a:extLst>
          </p:cNvPr>
          <p:cNvSpPr txBox="1"/>
          <p:nvPr/>
        </p:nvSpPr>
        <p:spPr>
          <a:xfrm>
            <a:off x="1770186" y="5434388"/>
            <a:ext cx="11892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about</a:t>
            </a:r>
          </a:p>
        </p:txBody>
      </p:sp>
      <p:sp>
        <p:nvSpPr>
          <p:cNvPr id="17" name="TextBox 16">
            <a:extLst>
              <a:ext uri="{FF2B5EF4-FFF2-40B4-BE49-F238E27FC236}">
                <a16:creationId xmlns:a16="http://schemas.microsoft.com/office/drawing/2014/main" id="{C5FA3C25-6974-5AF7-B55B-E7CCCD618E20}"/>
              </a:ext>
            </a:extLst>
          </p:cNvPr>
          <p:cNvSpPr txBox="1"/>
          <p:nvPr/>
        </p:nvSpPr>
        <p:spPr>
          <a:xfrm>
            <a:off x="3955517" y="381001"/>
            <a:ext cx="609600" cy="646331"/>
          </a:xfrm>
          <a:prstGeom prst="rect">
            <a:avLst/>
          </a:prstGeom>
          <a:noFill/>
        </p:spPr>
        <p:txBody>
          <a:bodyPr wrap="square" rtlCol="0">
            <a:spAutoFit/>
          </a:bodyPr>
          <a:lstStyle/>
          <a:p>
            <a:pPr eaLnBrk="0" fontAlgn="base" hangingPunct="0">
              <a:spcBef>
                <a:spcPct val="0"/>
              </a:spcBef>
              <a:spcAft>
                <a:spcPct val="0"/>
              </a:spcAft>
            </a:pPr>
            <a:r>
              <a:rPr lang="en-US" sz="3600" b="1" dirty="0">
                <a:solidFill>
                  <a:srgbClr val="000000"/>
                </a:solidFill>
                <a:latin typeface="Comic Sans MS" pitchFamily="66" charset="0"/>
              </a:rPr>
              <a:t>3</a:t>
            </a:r>
          </a:p>
        </p:txBody>
      </p:sp>
      <p:pic>
        <p:nvPicPr>
          <p:cNvPr id="19" name="Picture 18">
            <a:extLst>
              <a:ext uri="{FF2B5EF4-FFF2-40B4-BE49-F238E27FC236}">
                <a16:creationId xmlns:a16="http://schemas.microsoft.com/office/drawing/2014/main" id="{D7B34553-7ACC-D63E-4E50-65F04327EA07}"/>
              </a:ext>
            </a:extLst>
          </p:cNvPr>
          <p:cNvPicPr>
            <a:picLocks noChangeAspect="1"/>
          </p:cNvPicPr>
          <p:nvPr/>
        </p:nvPicPr>
        <p:blipFill>
          <a:blip r:embed="rId5"/>
          <a:stretch>
            <a:fillRect/>
          </a:stretch>
        </p:blipFill>
        <p:spPr>
          <a:xfrm>
            <a:off x="6858000" y="2057400"/>
            <a:ext cx="3657600" cy="2743200"/>
          </a:xfrm>
          <a:prstGeom prst="rect">
            <a:avLst/>
          </a:prstGeom>
          <a:ln>
            <a:noFill/>
          </a:ln>
          <a:effectLst>
            <a:softEdge rad="112500"/>
          </a:effectLst>
        </p:spPr>
      </p:pic>
    </p:spTree>
    <p:extLst>
      <p:ext uri="{BB962C8B-B14F-4D97-AF65-F5344CB8AC3E}">
        <p14:creationId xmlns:p14="http://schemas.microsoft.com/office/powerpoint/2010/main" val="3559571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500" fill="hold"/>
                                        <p:tgtEl>
                                          <p:spTgt spid="9"/>
                                        </p:tgtEl>
                                        <p:attrNameLst>
                                          <p:attrName>ppt_w</p:attrName>
                                        </p:attrNameLst>
                                      </p:cBhvr>
                                      <p:tavLst>
                                        <p:tav tm="0">
                                          <p:val>
                                            <p:fltVal val="0"/>
                                          </p:val>
                                        </p:tav>
                                        <p:tav tm="100000">
                                          <p:val>
                                            <p:strVal val="#ppt_w"/>
                                          </p:val>
                                        </p:tav>
                                      </p:tavLst>
                                    </p:anim>
                                    <p:anim calcmode="lin" valueType="num">
                                      <p:cBhvr>
                                        <p:cTn id="71" dur="500" fill="hold"/>
                                        <p:tgtEl>
                                          <p:spTgt spid="9"/>
                                        </p:tgtEl>
                                        <p:attrNameLst>
                                          <p:attrName>ppt_h</p:attrName>
                                        </p:attrNameLst>
                                      </p:cBhvr>
                                      <p:tavLst>
                                        <p:tav tm="0">
                                          <p:val>
                                            <p:fltVal val="0"/>
                                          </p:val>
                                        </p:tav>
                                        <p:tav tm="100000">
                                          <p:val>
                                            <p:strVal val="#ppt_h"/>
                                          </p:val>
                                        </p:tav>
                                      </p:tavLst>
                                    </p:anim>
                                    <p:animEffect transition="in" filter="fade">
                                      <p:cBhvr>
                                        <p:cTn id="72" dur="500"/>
                                        <p:tgtEl>
                                          <p:spTgt spid="9"/>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500" fill="hold"/>
                                        <p:tgtEl>
                                          <p:spTgt spid="6"/>
                                        </p:tgtEl>
                                        <p:attrNameLst>
                                          <p:attrName>ppt_w</p:attrName>
                                        </p:attrNameLst>
                                      </p:cBhvr>
                                      <p:tavLst>
                                        <p:tav tm="0">
                                          <p:val>
                                            <p:fltVal val="0"/>
                                          </p:val>
                                        </p:tav>
                                        <p:tav tm="100000">
                                          <p:val>
                                            <p:strVal val="#ppt_w"/>
                                          </p:val>
                                        </p:tav>
                                      </p:tavLst>
                                    </p:anim>
                                    <p:anim calcmode="lin" valueType="num">
                                      <p:cBhvr>
                                        <p:cTn id="78" dur="500" fill="hold"/>
                                        <p:tgtEl>
                                          <p:spTgt spid="6"/>
                                        </p:tgtEl>
                                        <p:attrNameLst>
                                          <p:attrName>ppt_h</p:attrName>
                                        </p:attrNameLst>
                                      </p:cBhvr>
                                      <p:tavLst>
                                        <p:tav tm="0">
                                          <p:val>
                                            <p:fltVal val="0"/>
                                          </p:val>
                                        </p:tav>
                                        <p:tav tm="100000">
                                          <p:val>
                                            <p:strVal val="#ppt_h"/>
                                          </p:val>
                                        </p:tav>
                                      </p:tavLst>
                                    </p:anim>
                                    <p:animEffect transition="in" filter="fade">
                                      <p:cBhvr>
                                        <p:cTn id="79" dur="500"/>
                                        <p:tgtEl>
                                          <p:spTgt spid="6"/>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500" fill="hold"/>
                                        <p:tgtEl>
                                          <p:spTgt spid="10"/>
                                        </p:tgtEl>
                                        <p:attrNameLst>
                                          <p:attrName>ppt_w</p:attrName>
                                        </p:attrNameLst>
                                      </p:cBhvr>
                                      <p:tavLst>
                                        <p:tav tm="0">
                                          <p:val>
                                            <p:fltVal val="0"/>
                                          </p:val>
                                        </p:tav>
                                        <p:tav tm="100000">
                                          <p:val>
                                            <p:strVal val="#ppt_w"/>
                                          </p:val>
                                        </p:tav>
                                      </p:tavLst>
                                    </p:anim>
                                    <p:anim calcmode="lin" valueType="num">
                                      <p:cBhvr>
                                        <p:cTn id="92" dur="500" fill="hold"/>
                                        <p:tgtEl>
                                          <p:spTgt spid="10"/>
                                        </p:tgtEl>
                                        <p:attrNameLst>
                                          <p:attrName>ppt_h</p:attrName>
                                        </p:attrNameLst>
                                      </p:cBhvr>
                                      <p:tavLst>
                                        <p:tav tm="0">
                                          <p:val>
                                            <p:fltVal val="0"/>
                                          </p:val>
                                        </p:tav>
                                        <p:tav tm="100000">
                                          <p:val>
                                            <p:strVal val="#ppt_h"/>
                                          </p:val>
                                        </p:tav>
                                      </p:tavLst>
                                    </p:anim>
                                    <p:animEffect transition="in" filter="fade">
                                      <p:cBhvr>
                                        <p:cTn id="93" dur="500"/>
                                        <p:tgtEl>
                                          <p:spTgt spid="10"/>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500" fill="hold"/>
                                        <p:tgtEl>
                                          <p:spTgt spid="16"/>
                                        </p:tgtEl>
                                        <p:attrNameLst>
                                          <p:attrName>ppt_w</p:attrName>
                                        </p:attrNameLst>
                                      </p:cBhvr>
                                      <p:tavLst>
                                        <p:tav tm="0">
                                          <p:val>
                                            <p:fltVal val="0"/>
                                          </p:val>
                                        </p:tav>
                                        <p:tav tm="100000">
                                          <p:val>
                                            <p:strVal val="#ppt_w"/>
                                          </p:val>
                                        </p:tav>
                                      </p:tavLst>
                                    </p:anim>
                                    <p:anim calcmode="lin" valueType="num">
                                      <p:cBhvr>
                                        <p:cTn id="99" dur="500" fill="hold"/>
                                        <p:tgtEl>
                                          <p:spTgt spid="16"/>
                                        </p:tgtEl>
                                        <p:attrNameLst>
                                          <p:attrName>ppt_h</p:attrName>
                                        </p:attrNameLst>
                                      </p:cBhvr>
                                      <p:tavLst>
                                        <p:tav tm="0">
                                          <p:val>
                                            <p:fltVal val="0"/>
                                          </p:val>
                                        </p:tav>
                                        <p:tav tm="100000">
                                          <p:val>
                                            <p:strVal val="#ppt_h"/>
                                          </p:val>
                                        </p:tav>
                                      </p:tavLst>
                                    </p:anim>
                                    <p:animEffect transition="in" filter="fade">
                                      <p:cBhvr>
                                        <p:cTn id="100" dur="500"/>
                                        <p:tgtEl>
                                          <p:spTgt spid="16"/>
                                        </p:tgtEl>
                                      </p:cBhvr>
                                    </p:animEffect>
                                  </p:childTnLst>
                                </p:cTn>
                              </p:par>
                            </p:childTnLst>
                          </p:cTn>
                        </p:par>
                      </p:childTnLst>
                    </p:cTn>
                  </p:par>
                  <p:par>
                    <p:cTn id="101" fill="hold">
                      <p:stCondLst>
                        <p:cond delay="indefinite"/>
                      </p:stCondLst>
                      <p:childTnLst>
                        <p:par>
                          <p:cTn id="102" fill="hold">
                            <p:stCondLst>
                              <p:cond delay="0"/>
                            </p:stCondLst>
                            <p:childTnLst>
                              <p:par>
                                <p:cTn id="103" presetID="53" presetClass="entr" presetSubtype="16" fill="hold" grpId="0" nodeType="click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500" fill="hold"/>
                                        <p:tgtEl>
                                          <p:spTgt spid="5"/>
                                        </p:tgtEl>
                                        <p:attrNameLst>
                                          <p:attrName>ppt_w</p:attrName>
                                        </p:attrNameLst>
                                      </p:cBhvr>
                                      <p:tavLst>
                                        <p:tav tm="0">
                                          <p:val>
                                            <p:fltVal val="0"/>
                                          </p:val>
                                        </p:tav>
                                        <p:tav tm="100000">
                                          <p:val>
                                            <p:strVal val="#ppt_w"/>
                                          </p:val>
                                        </p:tav>
                                      </p:tavLst>
                                    </p:anim>
                                    <p:anim calcmode="lin" valueType="num">
                                      <p:cBhvr>
                                        <p:cTn id="106" dur="500" fill="hold"/>
                                        <p:tgtEl>
                                          <p:spTgt spid="5"/>
                                        </p:tgtEl>
                                        <p:attrNameLst>
                                          <p:attrName>ppt_h</p:attrName>
                                        </p:attrNameLst>
                                      </p:cBhvr>
                                      <p:tavLst>
                                        <p:tav tm="0">
                                          <p:val>
                                            <p:fltVal val="0"/>
                                          </p:val>
                                        </p:tav>
                                        <p:tav tm="100000">
                                          <p:val>
                                            <p:strVal val="#ppt_h"/>
                                          </p:val>
                                        </p:tav>
                                      </p:tavLst>
                                    </p:anim>
                                    <p:animEffect transition="in" filter="fade">
                                      <p:cBhvr>
                                        <p:cTn id="10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A8B0949-BDB0-D83D-3268-8CCB7DB1506E}"/>
            </a:ext>
          </a:extLst>
        </p:cNvPr>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5EDD569C-7514-1FC3-00DF-759D423F3ACD}"/>
              </a:ext>
            </a:extLst>
          </p:cNvPr>
          <p:cNvPicPr>
            <a:picLocks noChangeAspect="1"/>
          </p:cNvPicPr>
          <p:nvPr/>
        </p:nvPicPr>
        <p:blipFill rotWithShape="1">
          <a:blip r:embed="rId3" cstate="email">
            <a:alphaModFix/>
            <a:extLst>
              <a:ext uri="{28A0092B-C50C-407E-A947-70E740481C1C}">
                <a14:useLocalDpi xmlns:a14="http://schemas.microsoft.com/office/drawing/2010/main"/>
              </a:ext>
            </a:extLst>
          </a:blip>
          <a:srcRect/>
          <a:stretch/>
        </p:blipFill>
        <p:spPr>
          <a:xfrm>
            <a:off x="5872157" y="10"/>
            <a:ext cx="4795614" cy="6857990"/>
          </a:xfrm>
          <a:prstGeom prst="rect">
            <a:avLst/>
          </a:prstGeom>
        </p:spPr>
      </p:pic>
      <p:pic>
        <p:nvPicPr>
          <p:cNvPr id="72" name="Picture 71">
            <a:extLst>
              <a:ext uri="{FF2B5EF4-FFF2-40B4-BE49-F238E27FC236}">
                <a16:creationId xmlns:a16="http://schemas.microsoft.com/office/drawing/2014/main" id="{40565E48-E20E-6528-4121-52C7AF2348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email">
            <a:extLst>
              <a:ext uri="{28A0092B-C50C-407E-A947-70E740481C1C}">
                <a14:useLocalDpi xmlns:a14="http://schemas.microsoft.com/office/drawing/2010/main"/>
              </a:ext>
            </a:extLst>
          </a:blip>
          <a:stretch>
            <a:fillRect/>
          </a:stretch>
        </p:blipFill>
        <p:spPr>
          <a:xfrm flipH="1" flipV="1">
            <a:off x="1524000" y="0"/>
            <a:ext cx="9144000" cy="6858000"/>
          </a:xfrm>
          <a:prstGeom prst="rect">
            <a:avLst/>
          </a:prstGeom>
        </p:spPr>
      </p:pic>
      <p:sp>
        <p:nvSpPr>
          <p:cNvPr id="9218" name="Title 1">
            <a:extLst>
              <a:ext uri="{FF2B5EF4-FFF2-40B4-BE49-F238E27FC236}">
                <a16:creationId xmlns:a16="http://schemas.microsoft.com/office/drawing/2014/main" id="{AC78215E-FE16-FBB6-5DBA-DD94360028C9}"/>
              </a:ext>
            </a:extLst>
          </p:cNvPr>
          <p:cNvSpPr>
            <a:spLocks noGrp="1"/>
          </p:cNvSpPr>
          <p:nvPr>
            <p:ph type="ctrTitle"/>
          </p:nvPr>
        </p:nvSpPr>
        <p:spPr>
          <a:xfrm>
            <a:off x="1752601" y="33337"/>
            <a:ext cx="3602727" cy="1311664"/>
          </a:xfrm>
        </p:spPr>
        <p:txBody>
          <a:bodyPr vert="horz" wrap="square" lIns="91440" tIns="45720" rIns="91440" bIns="45720" numCol="1" rtlCol="0" anchor="ctr" anchorCtr="0" compatLnSpc="1">
            <a:prstTxWarp prst="textNoShape">
              <a:avLst/>
            </a:prstTxWarp>
            <a:normAutofit/>
          </a:bodyPr>
          <a:lstStyle/>
          <a:p>
            <a:pPr algn="l" eaLnBrk="1" hangingPunct="1">
              <a:lnSpc>
                <a:spcPct val="90000"/>
              </a:lnSpc>
            </a:pPr>
            <a:r>
              <a:rPr lang="en-US" b="1" kern="1200" dirty="0">
                <a:solidFill>
                  <a:srgbClr val="000000"/>
                </a:solidFill>
              </a:rPr>
              <a:t>Exodus _:_</a:t>
            </a:r>
          </a:p>
        </p:txBody>
      </p:sp>
      <p:sp>
        <p:nvSpPr>
          <p:cNvPr id="9219" name="Subtitle 2">
            <a:extLst>
              <a:ext uri="{FF2B5EF4-FFF2-40B4-BE49-F238E27FC236}">
                <a16:creationId xmlns:a16="http://schemas.microsoft.com/office/drawing/2014/main" id="{CD8EB798-C943-A17F-D4DA-AED9A8FC36E7}"/>
              </a:ext>
            </a:extLst>
          </p:cNvPr>
          <p:cNvSpPr>
            <a:spLocks noGrp="1"/>
          </p:cNvSpPr>
          <p:nvPr>
            <p:ph type="subTitle" idx="1"/>
          </p:nvPr>
        </p:nvSpPr>
        <p:spPr>
          <a:xfrm>
            <a:off x="1790700" y="2133600"/>
            <a:ext cx="4305300" cy="3788830"/>
          </a:xfrm>
        </p:spPr>
        <p:txBody>
          <a:bodyPr vert="horz" wrap="square" lIns="91440" tIns="45720" rIns="91440" bIns="45720" numCol="1" rtlCol="0" anchor="ctr" anchorCtr="0" compatLnSpc="1">
            <a:prstTxWarp prst="textNoShape">
              <a:avLst/>
            </a:prstTxWarp>
            <a:noAutofit/>
          </a:bodyPr>
          <a:lstStyle/>
          <a:p>
            <a:pPr algn="l" eaLnBrk="1" hangingPunct="1">
              <a:spcBef>
                <a:spcPts val="0"/>
              </a:spcBef>
            </a:pPr>
            <a:r>
              <a:rPr lang="en-US" kern="1200" dirty="0">
                <a:solidFill>
                  <a:srgbClr val="000000"/>
                </a:solidFill>
              </a:rPr>
              <a:t>___ _____ ____, </a:t>
            </a:r>
          </a:p>
          <a:p>
            <a:pPr algn="l" eaLnBrk="1" hangingPunct="1">
              <a:spcBef>
                <a:spcPts val="0"/>
              </a:spcBef>
            </a:pPr>
            <a:r>
              <a:rPr lang="en-US" kern="1200" dirty="0">
                <a:solidFill>
                  <a:srgbClr val="000000"/>
                </a:solidFill>
              </a:rPr>
              <a:t>"_ have _____ _____ the _____ of ___ ______ in ______. </a:t>
            </a:r>
          </a:p>
          <a:p>
            <a:pPr algn="l" eaLnBrk="1" hangingPunct="1">
              <a:spcBef>
                <a:spcPts val="0"/>
              </a:spcBef>
            </a:pPr>
            <a:r>
              <a:rPr lang="en-US" kern="1200" dirty="0">
                <a:solidFill>
                  <a:srgbClr val="000000"/>
                </a:solidFill>
              </a:rPr>
              <a:t>I have _____ them _____ ___ because __their _____ ______, </a:t>
            </a:r>
          </a:p>
          <a:p>
            <a:pPr algn="l" eaLnBrk="1" hangingPunct="1">
              <a:spcBef>
                <a:spcPts val="0"/>
              </a:spcBef>
            </a:pPr>
            <a:r>
              <a:rPr lang="en-US" kern="1200" dirty="0">
                <a:solidFill>
                  <a:srgbClr val="000000"/>
                </a:solidFill>
              </a:rPr>
              <a:t>and _ am ________ ____ ____ ________.</a:t>
            </a:r>
          </a:p>
          <a:p>
            <a:pPr algn="l" eaLnBrk="1" hangingPunct="1">
              <a:lnSpc>
                <a:spcPct val="90000"/>
              </a:lnSpc>
            </a:pPr>
            <a:r>
              <a:rPr lang="en-US" kern="1200" dirty="0">
                <a:solidFill>
                  <a:srgbClr val="000000"/>
                </a:solidFill>
              </a:rPr>
              <a:t>                 </a:t>
            </a:r>
          </a:p>
        </p:txBody>
      </p:sp>
      <p:sp>
        <p:nvSpPr>
          <p:cNvPr id="2" name="TextBox 1">
            <a:extLst>
              <a:ext uri="{FF2B5EF4-FFF2-40B4-BE49-F238E27FC236}">
                <a16:creationId xmlns:a16="http://schemas.microsoft.com/office/drawing/2014/main" id="{1E30C505-CA04-6121-2FB2-192222CFA323}"/>
              </a:ext>
            </a:extLst>
          </p:cNvPr>
          <p:cNvSpPr txBox="1"/>
          <p:nvPr/>
        </p:nvSpPr>
        <p:spPr>
          <a:xfrm>
            <a:off x="2590800" y="1548825"/>
            <a:ext cx="13716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LORD</a:t>
            </a:r>
          </a:p>
        </p:txBody>
      </p:sp>
      <p:sp>
        <p:nvSpPr>
          <p:cNvPr id="4" name="TextBox 3">
            <a:extLst>
              <a:ext uri="{FF2B5EF4-FFF2-40B4-BE49-F238E27FC236}">
                <a16:creationId xmlns:a16="http://schemas.microsoft.com/office/drawing/2014/main" id="{26F80851-11B8-50B5-749A-7CDDE38C7EEE}"/>
              </a:ext>
            </a:extLst>
          </p:cNvPr>
          <p:cNvSpPr txBox="1"/>
          <p:nvPr/>
        </p:nvSpPr>
        <p:spPr>
          <a:xfrm>
            <a:off x="3803430" y="3016926"/>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Egypt</a:t>
            </a:r>
          </a:p>
        </p:txBody>
      </p:sp>
      <p:sp>
        <p:nvSpPr>
          <p:cNvPr id="5" name="TextBox 4">
            <a:extLst>
              <a:ext uri="{FF2B5EF4-FFF2-40B4-BE49-F238E27FC236}">
                <a16:creationId xmlns:a16="http://schemas.microsoft.com/office/drawing/2014/main" id="{D5903D7C-3126-D489-C9C0-FF91254D0627}"/>
              </a:ext>
            </a:extLst>
          </p:cNvPr>
          <p:cNvSpPr txBox="1"/>
          <p:nvPr/>
        </p:nvSpPr>
        <p:spPr>
          <a:xfrm>
            <a:off x="3878136" y="5434388"/>
            <a:ext cx="18288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suffering</a:t>
            </a:r>
          </a:p>
        </p:txBody>
      </p:sp>
      <p:sp>
        <p:nvSpPr>
          <p:cNvPr id="6" name="TextBox 5">
            <a:extLst>
              <a:ext uri="{FF2B5EF4-FFF2-40B4-BE49-F238E27FC236}">
                <a16:creationId xmlns:a16="http://schemas.microsoft.com/office/drawing/2014/main" id="{F65131C9-0B04-67D0-B494-3424A089665D}"/>
              </a:ext>
            </a:extLst>
          </p:cNvPr>
          <p:cNvSpPr txBox="1"/>
          <p:nvPr/>
        </p:nvSpPr>
        <p:spPr>
          <a:xfrm>
            <a:off x="3259929" y="4510541"/>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slave</a:t>
            </a:r>
          </a:p>
        </p:txBody>
      </p:sp>
      <p:sp>
        <p:nvSpPr>
          <p:cNvPr id="7" name="TextBox 6">
            <a:extLst>
              <a:ext uri="{FF2B5EF4-FFF2-40B4-BE49-F238E27FC236}">
                <a16:creationId xmlns:a16="http://schemas.microsoft.com/office/drawing/2014/main" id="{10685564-1155-ECC8-EE1C-7DE16E8E22DA}"/>
              </a:ext>
            </a:extLst>
          </p:cNvPr>
          <p:cNvSpPr txBox="1"/>
          <p:nvPr/>
        </p:nvSpPr>
        <p:spPr>
          <a:xfrm>
            <a:off x="2502494" y="2516809"/>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misery</a:t>
            </a:r>
          </a:p>
        </p:txBody>
      </p:sp>
      <p:sp>
        <p:nvSpPr>
          <p:cNvPr id="8" name="TextBox 7">
            <a:extLst>
              <a:ext uri="{FF2B5EF4-FFF2-40B4-BE49-F238E27FC236}">
                <a16:creationId xmlns:a16="http://schemas.microsoft.com/office/drawing/2014/main" id="{AAD620D9-BA8C-0E9C-C791-2B3B38887375}"/>
              </a:ext>
            </a:extLst>
          </p:cNvPr>
          <p:cNvSpPr txBox="1"/>
          <p:nvPr/>
        </p:nvSpPr>
        <p:spPr>
          <a:xfrm>
            <a:off x="3081557" y="3534108"/>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heard</a:t>
            </a:r>
          </a:p>
        </p:txBody>
      </p:sp>
      <p:sp>
        <p:nvSpPr>
          <p:cNvPr id="9" name="TextBox 8">
            <a:extLst>
              <a:ext uri="{FF2B5EF4-FFF2-40B4-BE49-F238E27FC236}">
                <a16:creationId xmlns:a16="http://schemas.microsoft.com/office/drawing/2014/main" id="{918DE0CF-5BB5-80C0-CF26-4E6655DAB23E}"/>
              </a:ext>
            </a:extLst>
          </p:cNvPr>
          <p:cNvSpPr txBox="1"/>
          <p:nvPr/>
        </p:nvSpPr>
        <p:spPr>
          <a:xfrm>
            <a:off x="3048000" y="4022325"/>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out</a:t>
            </a:r>
          </a:p>
        </p:txBody>
      </p:sp>
      <p:sp>
        <p:nvSpPr>
          <p:cNvPr id="10" name="TextBox 9">
            <a:extLst>
              <a:ext uri="{FF2B5EF4-FFF2-40B4-BE49-F238E27FC236}">
                <a16:creationId xmlns:a16="http://schemas.microsoft.com/office/drawing/2014/main" id="{BDAA4EC8-34C0-D565-26DC-D85BBED9C16E}"/>
              </a:ext>
            </a:extLst>
          </p:cNvPr>
          <p:cNvSpPr txBox="1"/>
          <p:nvPr/>
        </p:nvSpPr>
        <p:spPr>
          <a:xfrm>
            <a:off x="3640930" y="4972377"/>
            <a:ext cx="19978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concerned</a:t>
            </a:r>
          </a:p>
        </p:txBody>
      </p:sp>
      <p:sp>
        <p:nvSpPr>
          <p:cNvPr id="11" name="TextBox 10">
            <a:extLst>
              <a:ext uri="{FF2B5EF4-FFF2-40B4-BE49-F238E27FC236}">
                <a16:creationId xmlns:a16="http://schemas.microsoft.com/office/drawing/2014/main" id="{6017FCCB-C251-FE0A-2267-DDE9581B0A4D}"/>
              </a:ext>
            </a:extLst>
          </p:cNvPr>
          <p:cNvSpPr txBox="1"/>
          <p:nvPr/>
        </p:nvSpPr>
        <p:spPr>
          <a:xfrm>
            <a:off x="1790701" y="1541403"/>
            <a:ext cx="832279" cy="523220"/>
          </a:xfrm>
          <a:prstGeom prst="rect">
            <a:avLst/>
          </a:prstGeom>
          <a:noFill/>
        </p:spPr>
        <p:txBody>
          <a:bodyPr wrap="non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a:t>
            </a:r>
          </a:p>
        </p:txBody>
      </p:sp>
      <p:sp>
        <p:nvSpPr>
          <p:cNvPr id="12" name="TextBox 11">
            <a:extLst>
              <a:ext uri="{FF2B5EF4-FFF2-40B4-BE49-F238E27FC236}">
                <a16:creationId xmlns:a16="http://schemas.microsoft.com/office/drawing/2014/main" id="{424629CB-FB7F-83B5-72CE-CA2F58276DFC}"/>
              </a:ext>
            </a:extLst>
          </p:cNvPr>
          <p:cNvSpPr txBox="1"/>
          <p:nvPr/>
        </p:nvSpPr>
        <p:spPr>
          <a:xfrm>
            <a:off x="4606232" y="2067580"/>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seen</a:t>
            </a:r>
          </a:p>
        </p:txBody>
      </p:sp>
      <p:sp>
        <p:nvSpPr>
          <p:cNvPr id="13" name="TextBox 12">
            <a:extLst>
              <a:ext uri="{FF2B5EF4-FFF2-40B4-BE49-F238E27FC236}">
                <a16:creationId xmlns:a16="http://schemas.microsoft.com/office/drawing/2014/main" id="{800B646A-A4CF-28FD-1BAC-4FE2A1820AB1}"/>
              </a:ext>
            </a:extLst>
          </p:cNvPr>
          <p:cNvSpPr txBox="1"/>
          <p:nvPr/>
        </p:nvSpPr>
        <p:spPr>
          <a:xfrm>
            <a:off x="1940447" y="2976400"/>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people</a:t>
            </a:r>
          </a:p>
        </p:txBody>
      </p:sp>
      <p:sp>
        <p:nvSpPr>
          <p:cNvPr id="14" name="TextBox 13">
            <a:extLst>
              <a:ext uri="{FF2B5EF4-FFF2-40B4-BE49-F238E27FC236}">
                <a16:creationId xmlns:a16="http://schemas.microsoft.com/office/drawing/2014/main" id="{96F4B783-DF4C-F5F8-C961-3E96C018DD58}"/>
              </a:ext>
            </a:extLst>
          </p:cNvPr>
          <p:cNvSpPr txBox="1"/>
          <p:nvPr/>
        </p:nvSpPr>
        <p:spPr>
          <a:xfrm>
            <a:off x="1825873" y="4001893"/>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crying</a:t>
            </a:r>
          </a:p>
        </p:txBody>
      </p:sp>
      <p:sp>
        <p:nvSpPr>
          <p:cNvPr id="15" name="TextBox 14">
            <a:extLst>
              <a:ext uri="{FF2B5EF4-FFF2-40B4-BE49-F238E27FC236}">
                <a16:creationId xmlns:a16="http://schemas.microsoft.com/office/drawing/2014/main" id="{7A652001-2E18-5A01-B74A-D1174AD86E80}"/>
              </a:ext>
            </a:extLst>
          </p:cNvPr>
          <p:cNvSpPr txBox="1"/>
          <p:nvPr/>
        </p:nvSpPr>
        <p:spPr>
          <a:xfrm>
            <a:off x="2590799" y="4992898"/>
            <a:ext cx="428276"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a:t>
            </a:r>
          </a:p>
        </p:txBody>
      </p:sp>
      <p:sp>
        <p:nvSpPr>
          <p:cNvPr id="16" name="TextBox 15">
            <a:extLst>
              <a:ext uri="{FF2B5EF4-FFF2-40B4-BE49-F238E27FC236}">
                <a16:creationId xmlns:a16="http://schemas.microsoft.com/office/drawing/2014/main" id="{66DC20E7-9FB2-1F0F-E48F-9D802F75925F}"/>
              </a:ext>
            </a:extLst>
          </p:cNvPr>
          <p:cNvSpPr txBox="1"/>
          <p:nvPr/>
        </p:nvSpPr>
        <p:spPr>
          <a:xfrm>
            <a:off x="1770186" y="5434388"/>
            <a:ext cx="11892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about</a:t>
            </a:r>
          </a:p>
        </p:txBody>
      </p:sp>
      <p:sp>
        <p:nvSpPr>
          <p:cNvPr id="17" name="TextBox 16">
            <a:extLst>
              <a:ext uri="{FF2B5EF4-FFF2-40B4-BE49-F238E27FC236}">
                <a16:creationId xmlns:a16="http://schemas.microsoft.com/office/drawing/2014/main" id="{92C2C29A-B78C-8BBA-D402-78F925F5D771}"/>
              </a:ext>
            </a:extLst>
          </p:cNvPr>
          <p:cNvSpPr txBox="1"/>
          <p:nvPr/>
        </p:nvSpPr>
        <p:spPr>
          <a:xfrm>
            <a:off x="3955517" y="381001"/>
            <a:ext cx="609600" cy="646331"/>
          </a:xfrm>
          <a:prstGeom prst="rect">
            <a:avLst/>
          </a:prstGeom>
          <a:noFill/>
        </p:spPr>
        <p:txBody>
          <a:bodyPr wrap="square" rtlCol="0">
            <a:spAutoFit/>
          </a:bodyPr>
          <a:lstStyle/>
          <a:p>
            <a:pPr eaLnBrk="0" fontAlgn="base" hangingPunct="0">
              <a:spcBef>
                <a:spcPct val="0"/>
              </a:spcBef>
              <a:spcAft>
                <a:spcPct val="0"/>
              </a:spcAft>
            </a:pPr>
            <a:r>
              <a:rPr lang="en-US" sz="3600" b="1" dirty="0">
                <a:solidFill>
                  <a:srgbClr val="000000"/>
                </a:solidFill>
                <a:latin typeface="Comic Sans MS" pitchFamily="66" charset="0"/>
              </a:rPr>
              <a:t>3</a:t>
            </a:r>
          </a:p>
        </p:txBody>
      </p:sp>
      <p:sp>
        <p:nvSpPr>
          <p:cNvPr id="18" name="TextBox 17">
            <a:extLst>
              <a:ext uri="{FF2B5EF4-FFF2-40B4-BE49-F238E27FC236}">
                <a16:creationId xmlns:a16="http://schemas.microsoft.com/office/drawing/2014/main" id="{CE70E740-47BE-8537-964A-151AA0CA2266}"/>
              </a:ext>
            </a:extLst>
          </p:cNvPr>
          <p:cNvSpPr txBox="1"/>
          <p:nvPr/>
        </p:nvSpPr>
        <p:spPr>
          <a:xfrm>
            <a:off x="1951786" y="2058881"/>
            <a:ext cx="428276"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a:t>
            </a:r>
          </a:p>
        </p:txBody>
      </p:sp>
      <p:sp>
        <p:nvSpPr>
          <p:cNvPr id="19" name="TextBox 18">
            <a:extLst>
              <a:ext uri="{FF2B5EF4-FFF2-40B4-BE49-F238E27FC236}">
                <a16:creationId xmlns:a16="http://schemas.microsoft.com/office/drawing/2014/main" id="{2A57024E-B5A9-801A-83FC-7DB76B2046CA}"/>
              </a:ext>
            </a:extLst>
          </p:cNvPr>
          <p:cNvSpPr txBox="1"/>
          <p:nvPr/>
        </p:nvSpPr>
        <p:spPr>
          <a:xfrm>
            <a:off x="3305164" y="2063595"/>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indeed</a:t>
            </a:r>
          </a:p>
        </p:txBody>
      </p:sp>
      <p:sp>
        <p:nvSpPr>
          <p:cNvPr id="20" name="TextBox 19">
            <a:extLst>
              <a:ext uri="{FF2B5EF4-FFF2-40B4-BE49-F238E27FC236}">
                <a16:creationId xmlns:a16="http://schemas.microsoft.com/office/drawing/2014/main" id="{6081BEE2-AF5D-9EF3-0553-9A79CCABED2F}"/>
              </a:ext>
            </a:extLst>
          </p:cNvPr>
          <p:cNvSpPr txBox="1"/>
          <p:nvPr/>
        </p:nvSpPr>
        <p:spPr>
          <a:xfrm>
            <a:off x="4237340" y="2537737"/>
            <a:ext cx="71566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my</a:t>
            </a:r>
          </a:p>
        </p:txBody>
      </p:sp>
      <p:sp>
        <p:nvSpPr>
          <p:cNvPr id="21" name="TextBox 20">
            <a:extLst>
              <a:ext uri="{FF2B5EF4-FFF2-40B4-BE49-F238E27FC236}">
                <a16:creationId xmlns:a16="http://schemas.microsoft.com/office/drawing/2014/main" id="{229D9157-6202-EA97-7DB6-C61C4E026936}"/>
              </a:ext>
            </a:extLst>
          </p:cNvPr>
          <p:cNvSpPr txBox="1"/>
          <p:nvPr/>
        </p:nvSpPr>
        <p:spPr>
          <a:xfrm>
            <a:off x="4486456" y="401226"/>
            <a:ext cx="609600" cy="646331"/>
          </a:xfrm>
          <a:prstGeom prst="rect">
            <a:avLst/>
          </a:prstGeom>
          <a:noFill/>
        </p:spPr>
        <p:txBody>
          <a:bodyPr wrap="square" rtlCol="0">
            <a:spAutoFit/>
          </a:bodyPr>
          <a:lstStyle/>
          <a:p>
            <a:pPr eaLnBrk="0" fontAlgn="base" hangingPunct="0">
              <a:spcBef>
                <a:spcPct val="0"/>
              </a:spcBef>
              <a:spcAft>
                <a:spcPct val="0"/>
              </a:spcAft>
            </a:pPr>
            <a:r>
              <a:rPr lang="en-US" sz="3600" b="1" dirty="0">
                <a:solidFill>
                  <a:srgbClr val="000000"/>
                </a:solidFill>
                <a:latin typeface="Comic Sans MS" pitchFamily="66" charset="0"/>
              </a:rPr>
              <a:t>7</a:t>
            </a:r>
          </a:p>
        </p:txBody>
      </p:sp>
      <p:sp>
        <p:nvSpPr>
          <p:cNvPr id="22" name="TextBox 21">
            <a:extLst>
              <a:ext uri="{FF2B5EF4-FFF2-40B4-BE49-F238E27FC236}">
                <a16:creationId xmlns:a16="http://schemas.microsoft.com/office/drawing/2014/main" id="{2F73AA7C-CE13-2925-DB28-CD5D0FA78A88}"/>
              </a:ext>
            </a:extLst>
          </p:cNvPr>
          <p:cNvSpPr txBox="1"/>
          <p:nvPr/>
        </p:nvSpPr>
        <p:spPr>
          <a:xfrm>
            <a:off x="1784010" y="4497396"/>
            <a:ext cx="71566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of</a:t>
            </a:r>
          </a:p>
        </p:txBody>
      </p:sp>
      <p:sp>
        <p:nvSpPr>
          <p:cNvPr id="23" name="TextBox 22">
            <a:extLst>
              <a:ext uri="{FF2B5EF4-FFF2-40B4-BE49-F238E27FC236}">
                <a16:creationId xmlns:a16="http://schemas.microsoft.com/office/drawing/2014/main" id="{7D20C77C-8CC7-93F9-742B-2A598022768E}"/>
              </a:ext>
            </a:extLst>
          </p:cNvPr>
          <p:cNvSpPr txBox="1"/>
          <p:nvPr/>
        </p:nvSpPr>
        <p:spPr>
          <a:xfrm>
            <a:off x="4495802" y="4510541"/>
            <a:ext cx="1447799"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drivers</a:t>
            </a:r>
          </a:p>
        </p:txBody>
      </p:sp>
      <p:sp>
        <p:nvSpPr>
          <p:cNvPr id="24" name="TextBox 23">
            <a:extLst>
              <a:ext uri="{FF2B5EF4-FFF2-40B4-BE49-F238E27FC236}">
                <a16:creationId xmlns:a16="http://schemas.microsoft.com/office/drawing/2014/main" id="{76DD7D39-A69B-6A87-7B2C-97E9A966F3B9}"/>
              </a:ext>
            </a:extLst>
          </p:cNvPr>
          <p:cNvSpPr txBox="1"/>
          <p:nvPr/>
        </p:nvSpPr>
        <p:spPr>
          <a:xfrm>
            <a:off x="2853971" y="5438233"/>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their</a:t>
            </a:r>
          </a:p>
        </p:txBody>
      </p:sp>
      <p:sp>
        <p:nvSpPr>
          <p:cNvPr id="25" name="TextBox 24">
            <a:extLst>
              <a:ext uri="{FF2B5EF4-FFF2-40B4-BE49-F238E27FC236}">
                <a16:creationId xmlns:a16="http://schemas.microsoft.com/office/drawing/2014/main" id="{ADA4041E-DC89-0DF0-A1B6-D5A222492911}"/>
              </a:ext>
            </a:extLst>
          </p:cNvPr>
          <p:cNvSpPr txBox="1"/>
          <p:nvPr/>
        </p:nvSpPr>
        <p:spPr>
          <a:xfrm>
            <a:off x="3888906" y="1541403"/>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said</a:t>
            </a:r>
          </a:p>
        </p:txBody>
      </p:sp>
      <p:pic>
        <p:nvPicPr>
          <p:cNvPr id="27" name="Picture 26">
            <a:extLst>
              <a:ext uri="{FF2B5EF4-FFF2-40B4-BE49-F238E27FC236}">
                <a16:creationId xmlns:a16="http://schemas.microsoft.com/office/drawing/2014/main" id="{8B086300-9CC6-74AF-06BC-692D2AFF4F03}"/>
              </a:ext>
            </a:extLst>
          </p:cNvPr>
          <p:cNvPicPr>
            <a:picLocks noChangeAspect="1"/>
          </p:cNvPicPr>
          <p:nvPr/>
        </p:nvPicPr>
        <p:blipFill>
          <a:blip r:embed="rId5"/>
          <a:stretch>
            <a:fillRect/>
          </a:stretch>
        </p:blipFill>
        <p:spPr>
          <a:xfrm>
            <a:off x="6858000" y="2057400"/>
            <a:ext cx="3657600" cy="2743200"/>
          </a:xfrm>
          <a:prstGeom prst="rect">
            <a:avLst/>
          </a:prstGeom>
          <a:ln>
            <a:noFill/>
          </a:ln>
          <a:effectLst>
            <a:softEdge rad="112500"/>
          </a:effectLst>
        </p:spPr>
      </p:pic>
    </p:spTree>
    <p:extLst>
      <p:ext uri="{BB962C8B-B14F-4D97-AF65-F5344CB8AC3E}">
        <p14:creationId xmlns:p14="http://schemas.microsoft.com/office/powerpoint/2010/main" val="3455028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Effect transition="in" filter="fade">
                                      <p:cBhvr>
                                        <p:cTn id="16" dur="5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500" fill="hold"/>
                                        <p:tgtEl>
                                          <p:spTgt spid="12"/>
                                        </p:tgtEl>
                                        <p:attrNameLst>
                                          <p:attrName>ppt_w</p:attrName>
                                        </p:attrNameLst>
                                      </p:cBhvr>
                                      <p:tavLst>
                                        <p:tav tm="0">
                                          <p:val>
                                            <p:fltVal val="0"/>
                                          </p:val>
                                        </p:tav>
                                        <p:tav tm="100000">
                                          <p:val>
                                            <p:strVal val="#ppt_w"/>
                                          </p:val>
                                        </p:tav>
                                      </p:tavLst>
                                    </p:anim>
                                    <p:anim calcmode="lin" valueType="num">
                                      <p:cBhvr>
                                        <p:cTn id="57" dur="500" fill="hold"/>
                                        <p:tgtEl>
                                          <p:spTgt spid="12"/>
                                        </p:tgtEl>
                                        <p:attrNameLst>
                                          <p:attrName>ppt_h</p:attrName>
                                        </p:attrNameLst>
                                      </p:cBhvr>
                                      <p:tavLst>
                                        <p:tav tm="0">
                                          <p:val>
                                            <p:fltVal val="0"/>
                                          </p:val>
                                        </p:tav>
                                        <p:tav tm="100000">
                                          <p:val>
                                            <p:strVal val="#ppt_h"/>
                                          </p:val>
                                        </p:tav>
                                      </p:tavLst>
                                    </p:anim>
                                    <p:animEffect transition="in" filter="fade">
                                      <p:cBhvr>
                                        <p:cTn id="58" dur="500"/>
                                        <p:tgtEl>
                                          <p:spTgt spid="12"/>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Effect transition="in" filter="fade">
                                      <p:cBhvr>
                                        <p:cTn id="65" dur="500"/>
                                        <p:tgtEl>
                                          <p:spTgt spid="7"/>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500" fill="hold"/>
                                        <p:tgtEl>
                                          <p:spTgt spid="20"/>
                                        </p:tgtEl>
                                        <p:attrNameLst>
                                          <p:attrName>ppt_w</p:attrName>
                                        </p:attrNameLst>
                                      </p:cBhvr>
                                      <p:tavLst>
                                        <p:tav tm="0">
                                          <p:val>
                                            <p:fltVal val="0"/>
                                          </p:val>
                                        </p:tav>
                                        <p:tav tm="100000">
                                          <p:val>
                                            <p:strVal val="#ppt_w"/>
                                          </p:val>
                                        </p:tav>
                                      </p:tavLst>
                                    </p:anim>
                                    <p:anim calcmode="lin" valueType="num">
                                      <p:cBhvr>
                                        <p:cTn id="71" dur="500" fill="hold"/>
                                        <p:tgtEl>
                                          <p:spTgt spid="20"/>
                                        </p:tgtEl>
                                        <p:attrNameLst>
                                          <p:attrName>ppt_h</p:attrName>
                                        </p:attrNameLst>
                                      </p:cBhvr>
                                      <p:tavLst>
                                        <p:tav tm="0">
                                          <p:val>
                                            <p:fltVal val="0"/>
                                          </p:val>
                                        </p:tav>
                                        <p:tav tm="100000">
                                          <p:val>
                                            <p:strVal val="#ppt_h"/>
                                          </p:val>
                                        </p:tav>
                                      </p:tavLst>
                                    </p:anim>
                                    <p:animEffect transition="in" filter="fade">
                                      <p:cBhvr>
                                        <p:cTn id="72" dur="500"/>
                                        <p:tgtEl>
                                          <p:spTgt spid="20"/>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500" fill="hold"/>
                                        <p:tgtEl>
                                          <p:spTgt spid="13"/>
                                        </p:tgtEl>
                                        <p:attrNameLst>
                                          <p:attrName>ppt_w</p:attrName>
                                        </p:attrNameLst>
                                      </p:cBhvr>
                                      <p:tavLst>
                                        <p:tav tm="0">
                                          <p:val>
                                            <p:fltVal val="0"/>
                                          </p:val>
                                        </p:tav>
                                        <p:tav tm="100000">
                                          <p:val>
                                            <p:strVal val="#ppt_w"/>
                                          </p:val>
                                        </p:tav>
                                      </p:tavLst>
                                    </p:anim>
                                    <p:anim calcmode="lin" valueType="num">
                                      <p:cBhvr>
                                        <p:cTn id="78" dur="500" fill="hold"/>
                                        <p:tgtEl>
                                          <p:spTgt spid="13"/>
                                        </p:tgtEl>
                                        <p:attrNameLst>
                                          <p:attrName>ppt_h</p:attrName>
                                        </p:attrNameLst>
                                      </p:cBhvr>
                                      <p:tavLst>
                                        <p:tav tm="0">
                                          <p:val>
                                            <p:fltVal val="0"/>
                                          </p:val>
                                        </p:tav>
                                        <p:tav tm="100000">
                                          <p:val>
                                            <p:strVal val="#ppt_h"/>
                                          </p:val>
                                        </p:tav>
                                      </p:tavLst>
                                    </p:anim>
                                    <p:animEffect transition="in" filter="fade">
                                      <p:cBhvr>
                                        <p:cTn id="79" dur="500"/>
                                        <p:tgtEl>
                                          <p:spTgt spid="13"/>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500" fill="hold"/>
                                        <p:tgtEl>
                                          <p:spTgt spid="4"/>
                                        </p:tgtEl>
                                        <p:attrNameLst>
                                          <p:attrName>ppt_w</p:attrName>
                                        </p:attrNameLst>
                                      </p:cBhvr>
                                      <p:tavLst>
                                        <p:tav tm="0">
                                          <p:val>
                                            <p:fltVal val="0"/>
                                          </p:val>
                                        </p:tav>
                                        <p:tav tm="100000">
                                          <p:val>
                                            <p:strVal val="#ppt_w"/>
                                          </p:val>
                                        </p:tav>
                                      </p:tavLst>
                                    </p:anim>
                                    <p:anim calcmode="lin" valueType="num">
                                      <p:cBhvr>
                                        <p:cTn id="85" dur="500" fill="hold"/>
                                        <p:tgtEl>
                                          <p:spTgt spid="4"/>
                                        </p:tgtEl>
                                        <p:attrNameLst>
                                          <p:attrName>ppt_h</p:attrName>
                                        </p:attrNameLst>
                                      </p:cBhvr>
                                      <p:tavLst>
                                        <p:tav tm="0">
                                          <p:val>
                                            <p:fltVal val="0"/>
                                          </p:val>
                                        </p:tav>
                                        <p:tav tm="100000">
                                          <p:val>
                                            <p:strVal val="#ppt_h"/>
                                          </p:val>
                                        </p:tav>
                                      </p:tavLst>
                                    </p:anim>
                                    <p:animEffect transition="in" filter="fade">
                                      <p:cBhvr>
                                        <p:cTn id="86" dur="500"/>
                                        <p:tgtEl>
                                          <p:spTgt spid="4"/>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500" fill="hold"/>
                                        <p:tgtEl>
                                          <p:spTgt spid="8"/>
                                        </p:tgtEl>
                                        <p:attrNameLst>
                                          <p:attrName>ppt_w</p:attrName>
                                        </p:attrNameLst>
                                      </p:cBhvr>
                                      <p:tavLst>
                                        <p:tav tm="0">
                                          <p:val>
                                            <p:fltVal val="0"/>
                                          </p:val>
                                        </p:tav>
                                        <p:tav tm="100000">
                                          <p:val>
                                            <p:strVal val="#ppt_w"/>
                                          </p:val>
                                        </p:tav>
                                      </p:tavLst>
                                    </p:anim>
                                    <p:anim calcmode="lin" valueType="num">
                                      <p:cBhvr>
                                        <p:cTn id="92" dur="500" fill="hold"/>
                                        <p:tgtEl>
                                          <p:spTgt spid="8"/>
                                        </p:tgtEl>
                                        <p:attrNameLst>
                                          <p:attrName>ppt_h</p:attrName>
                                        </p:attrNameLst>
                                      </p:cBhvr>
                                      <p:tavLst>
                                        <p:tav tm="0">
                                          <p:val>
                                            <p:fltVal val="0"/>
                                          </p:val>
                                        </p:tav>
                                        <p:tav tm="100000">
                                          <p:val>
                                            <p:strVal val="#ppt_h"/>
                                          </p:val>
                                        </p:tav>
                                      </p:tavLst>
                                    </p:anim>
                                    <p:animEffect transition="in" filter="fade">
                                      <p:cBhvr>
                                        <p:cTn id="93" dur="500"/>
                                        <p:tgtEl>
                                          <p:spTgt spid="8"/>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500" fill="hold"/>
                                        <p:tgtEl>
                                          <p:spTgt spid="14"/>
                                        </p:tgtEl>
                                        <p:attrNameLst>
                                          <p:attrName>ppt_w</p:attrName>
                                        </p:attrNameLst>
                                      </p:cBhvr>
                                      <p:tavLst>
                                        <p:tav tm="0">
                                          <p:val>
                                            <p:fltVal val="0"/>
                                          </p:val>
                                        </p:tav>
                                        <p:tav tm="100000">
                                          <p:val>
                                            <p:strVal val="#ppt_w"/>
                                          </p:val>
                                        </p:tav>
                                      </p:tavLst>
                                    </p:anim>
                                    <p:anim calcmode="lin" valueType="num">
                                      <p:cBhvr>
                                        <p:cTn id="99" dur="500" fill="hold"/>
                                        <p:tgtEl>
                                          <p:spTgt spid="14"/>
                                        </p:tgtEl>
                                        <p:attrNameLst>
                                          <p:attrName>ppt_h</p:attrName>
                                        </p:attrNameLst>
                                      </p:cBhvr>
                                      <p:tavLst>
                                        <p:tav tm="0">
                                          <p:val>
                                            <p:fltVal val="0"/>
                                          </p:val>
                                        </p:tav>
                                        <p:tav tm="100000">
                                          <p:val>
                                            <p:strVal val="#ppt_h"/>
                                          </p:val>
                                        </p:tav>
                                      </p:tavLst>
                                    </p:anim>
                                    <p:animEffect transition="in" filter="fade">
                                      <p:cBhvr>
                                        <p:cTn id="100" dur="500"/>
                                        <p:tgtEl>
                                          <p:spTgt spid="14"/>
                                        </p:tgtEl>
                                      </p:cBhvr>
                                    </p:animEffect>
                                  </p:childTnLst>
                                </p:cTn>
                              </p:par>
                            </p:childTnLst>
                          </p:cTn>
                        </p:par>
                      </p:childTnLst>
                    </p:cTn>
                  </p:par>
                  <p:par>
                    <p:cTn id="101" fill="hold">
                      <p:stCondLst>
                        <p:cond delay="indefinite"/>
                      </p:stCondLst>
                      <p:childTnLst>
                        <p:par>
                          <p:cTn id="102" fill="hold">
                            <p:stCondLst>
                              <p:cond delay="0"/>
                            </p:stCondLst>
                            <p:childTnLst>
                              <p:par>
                                <p:cTn id="103" presetID="53" presetClass="entr" presetSubtype="16" fill="hold" grpId="0" nodeType="click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500" fill="hold"/>
                                        <p:tgtEl>
                                          <p:spTgt spid="9"/>
                                        </p:tgtEl>
                                        <p:attrNameLst>
                                          <p:attrName>ppt_w</p:attrName>
                                        </p:attrNameLst>
                                      </p:cBhvr>
                                      <p:tavLst>
                                        <p:tav tm="0">
                                          <p:val>
                                            <p:fltVal val="0"/>
                                          </p:val>
                                        </p:tav>
                                        <p:tav tm="100000">
                                          <p:val>
                                            <p:strVal val="#ppt_w"/>
                                          </p:val>
                                        </p:tav>
                                      </p:tavLst>
                                    </p:anim>
                                    <p:anim calcmode="lin" valueType="num">
                                      <p:cBhvr>
                                        <p:cTn id="106" dur="500" fill="hold"/>
                                        <p:tgtEl>
                                          <p:spTgt spid="9"/>
                                        </p:tgtEl>
                                        <p:attrNameLst>
                                          <p:attrName>ppt_h</p:attrName>
                                        </p:attrNameLst>
                                      </p:cBhvr>
                                      <p:tavLst>
                                        <p:tav tm="0">
                                          <p:val>
                                            <p:fltVal val="0"/>
                                          </p:val>
                                        </p:tav>
                                        <p:tav tm="100000">
                                          <p:val>
                                            <p:strVal val="#ppt_h"/>
                                          </p:val>
                                        </p:tav>
                                      </p:tavLst>
                                    </p:anim>
                                    <p:animEffect transition="in" filter="fade">
                                      <p:cBhvr>
                                        <p:cTn id="107" dur="500"/>
                                        <p:tgtEl>
                                          <p:spTgt spid="9"/>
                                        </p:tgtEl>
                                      </p:cBhvr>
                                    </p:animEffect>
                                  </p:childTnLst>
                                </p:cTn>
                              </p:par>
                            </p:childTnLst>
                          </p:cTn>
                        </p:par>
                      </p:childTnLst>
                    </p:cTn>
                  </p:par>
                  <p:par>
                    <p:cTn id="108" fill="hold">
                      <p:stCondLst>
                        <p:cond delay="indefinite"/>
                      </p:stCondLst>
                      <p:childTnLst>
                        <p:par>
                          <p:cTn id="109" fill="hold">
                            <p:stCondLst>
                              <p:cond delay="0"/>
                            </p:stCondLst>
                            <p:childTnLst>
                              <p:par>
                                <p:cTn id="110" presetID="53" presetClass="entr" presetSubtype="16" fill="hold" grpId="0" nodeType="click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500" fill="hold"/>
                                        <p:tgtEl>
                                          <p:spTgt spid="22"/>
                                        </p:tgtEl>
                                        <p:attrNameLst>
                                          <p:attrName>ppt_w</p:attrName>
                                        </p:attrNameLst>
                                      </p:cBhvr>
                                      <p:tavLst>
                                        <p:tav tm="0">
                                          <p:val>
                                            <p:fltVal val="0"/>
                                          </p:val>
                                        </p:tav>
                                        <p:tav tm="100000">
                                          <p:val>
                                            <p:strVal val="#ppt_w"/>
                                          </p:val>
                                        </p:tav>
                                      </p:tavLst>
                                    </p:anim>
                                    <p:anim calcmode="lin" valueType="num">
                                      <p:cBhvr>
                                        <p:cTn id="113" dur="500" fill="hold"/>
                                        <p:tgtEl>
                                          <p:spTgt spid="22"/>
                                        </p:tgtEl>
                                        <p:attrNameLst>
                                          <p:attrName>ppt_h</p:attrName>
                                        </p:attrNameLst>
                                      </p:cBhvr>
                                      <p:tavLst>
                                        <p:tav tm="0">
                                          <p:val>
                                            <p:fltVal val="0"/>
                                          </p:val>
                                        </p:tav>
                                        <p:tav tm="100000">
                                          <p:val>
                                            <p:strVal val="#ppt_h"/>
                                          </p:val>
                                        </p:tav>
                                      </p:tavLst>
                                    </p:anim>
                                    <p:animEffect transition="in" filter="fade">
                                      <p:cBhvr>
                                        <p:cTn id="114" dur="500"/>
                                        <p:tgtEl>
                                          <p:spTgt spid="22"/>
                                        </p:tgtEl>
                                      </p:cBhvr>
                                    </p:animEffect>
                                  </p:childTnLst>
                                </p:cTn>
                              </p:par>
                            </p:childTnLst>
                          </p:cTn>
                        </p:par>
                      </p:childTnLst>
                    </p:cTn>
                  </p:par>
                  <p:par>
                    <p:cTn id="115" fill="hold">
                      <p:stCondLst>
                        <p:cond delay="indefinite"/>
                      </p:stCondLst>
                      <p:childTnLst>
                        <p:par>
                          <p:cTn id="116" fill="hold">
                            <p:stCondLst>
                              <p:cond delay="0"/>
                            </p:stCondLst>
                            <p:childTnLst>
                              <p:par>
                                <p:cTn id="117" presetID="53" presetClass="entr" presetSubtype="16" fill="hold" grpId="0" nodeType="clickEffect">
                                  <p:stCondLst>
                                    <p:cond delay="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500" fill="hold"/>
                                        <p:tgtEl>
                                          <p:spTgt spid="6"/>
                                        </p:tgtEl>
                                        <p:attrNameLst>
                                          <p:attrName>ppt_w</p:attrName>
                                        </p:attrNameLst>
                                      </p:cBhvr>
                                      <p:tavLst>
                                        <p:tav tm="0">
                                          <p:val>
                                            <p:fltVal val="0"/>
                                          </p:val>
                                        </p:tav>
                                        <p:tav tm="100000">
                                          <p:val>
                                            <p:strVal val="#ppt_w"/>
                                          </p:val>
                                        </p:tav>
                                      </p:tavLst>
                                    </p:anim>
                                    <p:anim calcmode="lin" valueType="num">
                                      <p:cBhvr>
                                        <p:cTn id="120" dur="500" fill="hold"/>
                                        <p:tgtEl>
                                          <p:spTgt spid="6"/>
                                        </p:tgtEl>
                                        <p:attrNameLst>
                                          <p:attrName>ppt_h</p:attrName>
                                        </p:attrNameLst>
                                      </p:cBhvr>
                                      <p:tavLst>
                                        <p:tav tm="0">
                                          <p:val>
                                            <p:fltVal val="0"/>
                                          </p:val>
                                        </p:tav>
                                        <p:tav tm="100000">
                                          <p:val>
                                            <p:strVal val="#ppt_h"/>
                                          </p:val>
                                        </p:tav>
                                      </p:tavLst>
                                    </p:anim>
                                    <p:animEffect transition="in" filter="fade">
                                      <p:cBhvr>
                                        <p:cTn id="121" dur="500"/>
                                        <p:tgtEl>
                                          <p:spTgt spid="6"/>
                                        </p:tgtEl>
                                      </p:cBhvr>
                                    </p:animEffect>
                                  </p:childTnLst>
                                </p:cTn>
                              </p:par>
                            </p:childTnLst>
                          </p:cTn>
                        </p:par>
                      </p:childTnLst>
                    </p:cTn>
                  </p:par>
                  <p:par>
                    <p:cTn id="122" fill="hold">
                      <p:stCondLst>
                        <p:cond delay="indefinite"/>
                      </p:stCondLst>
                      <p:childTnLst>
                        <p:par>
                          <p:cTn id="123" fill="hold">
                            <p:stCondLst>
                              <p:cond delay="0"/>
                            </p:stCondLst>
                            <p:childTnLst>
                              <p:par>
                                <p:cTn id="124" presetID="53" presetClass="entr" presetSubtype="16" fill="hold" grpId="0" nodeType="click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p:cTn id="126" dur="500" fill="hold"/>
                                        <p:tgtEl>
                                          <p:spTgt spid="23"/>
                                        </p:tgtEl>
                                        <p:attrNameLst>
                                          <p:attrName>ppt_w</p:attrName>
                                        </p:attrNameLst>
                                      </p:cBhvr>
                                      <p:tavLst>
                                        <p:tav tm="0">
                                          <p:val>
                                            <p:fltVal val="0"/>
                                          </p:val>
                                        </p:tav>
                                        <p:tav tm="100000">
                                          <p:val>
                                            <p:strVal val="#ppt_w"/>
                                          </p:val>
                                        </p:tav>
                                      </p:tavLst>
                                    </p:anim>
                                    <p:anim calcmode="lin" valueType="num">
                                      <p:cBhvr>
                                        <p:cTn id="127" dur="500" fill="hold"/>
                                        <p:tgtEl>
                                          <p:spTgt spid="23"/>
                                        </p:tgtEl>
                                        <p:attrNameLst>
                                          <p:attrName>ppt_h</p:attrName>
                                        </p:attrNameLst>
                                      </p:cBhvr>
                                      <p:tavLst>
                                        <p:tav tm="0">
                                          <p:val>
                                            <p:fltVal val="0"/>
                                          </p:val>
                                        </p:tav>
                                        <p:tav tm="100000">
                                          <p:val>
                                            <p:strVal val="#ppt_h"/>
                                          </p:val>
                                        </p:tav>
                                      </p:tavLst>
                                    </p:anim>
                                    <p:animEffect transition="in" filter="fade">
                                      <p:cBhvr>
                                        <p:cTn id="128" dur="500"/>
                                        <p:tgtEl>
                                          <p:spTgt spid="23"/>
                                        </p:tgtEl>
                                      </p:cBhvr>
                                    </p:animEffect>
                                  </p:childTnLst>
                                </p:cTn>
                              </p:par>
                            </p:childTnLst>
                          </p:cTn>
                        </p:par>
                      </p:childTnLst>
                    </p:cTn>
                  </p:par>
                  <p:par>
                    <p:cTn id="129" fill="hold">
                      <p:stCondLst>
                        <p:cond delay="indefinite"/>
                      </p:stCondLst>
                      <p:childTnLst>
                        <p:par>
                          <p:cTn id="130" fill="hold">
                            <p:stCondLst>
                              <p:cond delay="0"/>
                            </p:stCondLst>
                            <p:childTnLst>
                              <p:par>
                                <p:cTn id="131" presetID="53" presetClass="entr" presetSubtype="16" fill="hold" grpId="0" nodeType="click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p:cTn id="133" dur="500" fill="hold"/>
                                        <p:tgtEl>
                                          <p:spTgt spid="15"/>
                                        </p:tgtEl>
                                        <p:attrNameLst>
                                          <p:attrName>ppt_w</p:attrName>
                                        </p:attrNameLst>
                                      </p:cBhvr>
                                      <p:tavLst>
                                        <p:tav tm="0">
                                          <p:val>
                                            <p:fltVal val="0"/>
                                          </p:val>
                                        </p:tav>
                                        <p:tav tm="100000">
                                          <p:val>
                                            <p:strVal val="#ppt_w"/>
                                          </p:val>
                                        </p:tav>
                                      </p:tavLst>
                                    </p:anim>
                                    <p:anim calcmode="lin" valueType="num">
                                      <p:cBhvr>
                                        <p:cTn id="134" dur="500" fill="hold"/>
                                        <p:tgtEl>
                                          <p:spTgt spid="15"/>
                                        </p:tgtEl>
                                        <p:attrNameLst>
                                          <p:attrName>ppt_h</p:attrName>
                                        </p:attrNameLst>
                                      </p:cBhvr>
                                      <p:tavLst>
                                        <p:tav tm="0">
                                          <p:val>
                                            <p:fltVal val="0"/>
                                          </p:val>
                                        </p:tav>
                                        <p:tav tm="100000">
                                          <p:val>
                                            <p:strVal val="#ppt_h"/>
                                          </p:val>
                                        </p:tav>
                                      </p:tavLst>
                                    </p:anim>
                                    <p:animEffect transition="in" filter="fade">
                                      <p:cBhvr>
                                        <p:cTn id="135" dur="500"/>
                                        <p:tgtEl>
                                          <p:spTgt spid="15"/>
                                        </p:tgtEl>
                                      </p:cBhvr>
                                    </p:animEffect>
                                  </p:childTnLst>
                                </p:cTn>
                              </p:par>
                            </p:childTnLst>
                          </p:cTn>
                        </p:par>
                      </p:childTnLst>
                    </p:cTn>
                  </p:par>
                  <p:par>
                    <p:cTn id="136" fill="hold">
                      <p:stCondLst>
                        <p:cond delay="indefinite"/>
                      </p:stCondLst>
                      <p:childTnLst>
                        <p:par>
                          <p:cTn id="137" fill="hold">
                            <p:stCondLst>
                              <p:cond delay="0"/>
                            </p:stCondLst>
                            <p:childTnLst>
                              <p:par>
                                <p:cTn id="138" presetID="53" presetClass="entr" presetSubtype="16" fill="hold" grpId="0" nodeType="clickEffect">
                                  <p:stCondLst>
                                    <p:cond delay="0"/>
                                  </p:stCondLst>
                                  <p:childTnLst>
                                    <p:set>
                                      <p:cBhvr>
                                        <p:cTn id="139" dur="1" fill="hold">
                                          <p:stCondLst>
                                            <p:cond delay="0"/>
                                          </p:stCondLst>
                                        </p:cTn>
                                        <p:tgtEl>
                                          <p:spTgt spid="10"/>
                                        </p:tgtEl>
                                        <p:attrNameLst>
                                          <p:attrName>style.visibility</p:attrName>
                                        </p:attrNameLst>
                                      </p:cBhvr>
                                      <p:to>
                                        <p:strVal val="visible"/>
                                      </p:to>
                                    </p:set>
                                    <p:anim calcmode="lin" valueType="num">
                                      <p:cBhvr>
                                        <p:cTn id="140" dur="500" fill="hold"/>
                                        <p:tgtEl>
                                          <p:spTgt spid="10"/>
                                        </p:tgtEl>
                                        <p:attrNameLst>
                                          <p:attrName>ppt_w</p:attrName>
                                        </p:attrNameLst>
                                      </p:cBhvr>
                                      <p:tavLst>
                                        <p:tav tm="0">
                                          <p:val>
                                            <p:fltVal val="0"/>
                                          </p:val>
                                        </p:tav>
                                        <p:tav tm="100000">
                                          <p:val>
                                            <p:strVal val="#ppt_w"/>
                                          </p:val>
                                        </p:tav>
                                      </p:tavLst>
                                    </p:anim>
                                    <p:anim calcmode="lin" valueType="num">
                                      <p:cBhvr>
                                        <p:cTn id="141" dur="500" fill="hold"/>
                                        <p:tgtEl>
                                          <p:spTgt spid="10"/>
                                        </p:tgtEl>
                                        <p:attrNameLst>
                                          <p:attrName>ppt_h</p:attrName>
                                        </p:attrNameLst>
                                      </p:cBhvr>
                                      <p:tavLst>
                                        <p:tav tm="0">
                                          <p:val>
                                            <p:fltVal val="0"/>
                                          </p:val>
                                        </p:tav>
                                        <p:tav tm="100000">
                                          <p:val>
                                            <p:strVal val="#ppt_h"/>
                                          </p:val>
                                        </p:tav>
                                      </p:tavLst>
                                    </p:anim>
                                    <p:animEffect transition="in" filter="fade">
                                      <p:cBhvr>
                                        <p:cTn id="142" dur="500"/>
                                        <p:tgtEl>
                                          <p:spTgt spid="10"/>
                                        </p:tgtEl>
                                      </p:cBhvr>
                                    </p:animEffect>
                                  </p:childTnLst>
                                </p:cTn>
                              </p:par>
                            </p:childTnLst>
                          </p:cTn>
                        </p:par>
                      </p:childTnLst>
                    </p:cTn>
                  </p:par>
                  <p:par>
                    <p:cTn id="143" fill="hold">
                      <p:stCondLst>
                        <p:cond delay="indefinite"/>
                      </p:stCondLst>
                      <p:childTnLst>
                        <p:par>
                          <p:cTn id="144" fill="hold">
                            <p:stCondLst>
                              <p:cond delay="0"/>
                            </p:stCondLst>
                            <p:childTnLst>
                              <p:par>
                                <p:cTn id="145" presetID="53" presetClass="entr" presetSubtype="16" fill="hold" grpId="0" nodeType="click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p:cTn id="147" dur="500" fill="hold"/>
                                        <p:tgtEl>
                                          <p:spTgt spid="16"/>
                                        </p:tgtEl>
                                        <p:attrNameLst>
                                          <p:attrName>ppt_w</p:attrName>
                                        </p:attrNameLst>
                                      </p:cBhvr>
                                      <p:tavLst>
                                        <p:tav tm="0">
                                          <p:val>
                                            <p:fltVal val="0"/>
                                          </p:val>
                                        </p:tav>
                                        <p:tav tm="100000">
                                          <p:val>
                                            <p:strVal val="#ppt_w"/>
                                          </p:val>
                                        </p:tav>
                                      </p:tavLst>
                                    </p:anim>
                                    <p:anim calcmode="lin" valueType="num">
                                      <p:cBhvr>
                                        <p:cTn id="148" dur="500" fill="hold"/>
                                        <p:tgtEl>
                                          <p:spTgt spid="16"/>
                                        </p:tgtEl>
                                        <p:attrNameLst>
                                          <p:attrName>ppt_h</p:attrName>
                                        </p:attrNameLst>
                                      </p:cBhvr>
                                      <p:tavLst>
                                        <p:tav tm="0">
                                          <p:val>
                                            <p:fltVal val="0"/>
                                          </p:val>
                                        </p:tav>
                                        <p:tav tm="100000">
                                          <p:val>
                                            <p:strVal val="#ppt_h"/>
                                          </p:val>
                                        </p:tav>
                                      </p:tavLst>
                                    </p:anim>
                                    <p:animEffect transition="in" filter="fade">
                                      <p:cBhvr>
                                        <p:cTn id="149" dur="500"/>
                                        <p:tgtEl>
                                          <p:spTgt spid="16"/>
                                        </p:tgtEl>
                                      </p:cBhvr>
                                    </p:animEffect>
                                  </p:childTnLst>
                                </p:cTn>
                              </p:par>
                            </p:childTnLst>
                          </p:cTn>
                        </p:par>
                      </p:childTnLst>
                    </p:cTn>
                  </p:par>
                  <p:par>
                    <p:cTn id="150" fill="hold">
                      <p:stCondLst>
                        <p:cond delay="indefinite"/>
                      </p:stCondLst>
                      <p:childTnLst>
                        <p:par>
                          <p:cTn id="151" fill="hold">
                            <p:stCondLst>
                              <p:cond delay="0"/>
                            </p:stCondLst>
                            <p:childTnLst>
                              <p:par>
                                <p:cTn id="152" presetID="53" presetClass="entr" presetSubtype="16" fill="hold" grpId="0" nodeType="clickEffect">
                                  <p:stCondLst>
                                    <p:cond delay="0"/>
                                  </p:stCondLst>
                                  <p:childTnLst>
                                    <p:set>
                                      <p:cBhvr>
                                        <p:cTn id="153" dur="1" fill="hold">
                                          <p:stCondLst>
                                            <p:cond delay="0"/>
                                          </p:stCondLst>
                                        </p:cTn>
                                        <p:tgtEl>
                                          <p:spTgt spid="24"/>
                                        </p:tgtEl>
                                        <p:attrNameLst>
                                          <p:attrName>style.visibility</p:attrName>
                                        </p:attrNameLst>
                                      </p:cBhvr>
                                      <p:to>
                                        <p:strVal val="visible"/>
                                      </p:to>
                                    </p:set>
                                    <p:anim calcmode="lin" valueType="num">
                                      <p:cBhvr>
                                        <p:cTn id="154" dur="500" fill="hold"/>
                                        <p:tgtEl>
                                          <p:spTgt spid="24"/>
                                        </p:tgtEl>
                                        <p:attrNameLst>
                                          <p:attrName>ppt_w</p:attrName>
                                        </p:attrNameLst>
                                      </p:cBhvr>
                                      <p:tavLst>
                                        <p:tav tm="0">
                                          <p:val>
                                            <p:fltVal val="0"/>
                                          </p:val>
                                        </p:tav>
                                        <p:tav tm="100000">
                                          <p:val>
                                            <p:strVal val="#ppt_w"/>
                                          </p:val>
                                        </p:tav>
                                      </p:tavLst>
                                    </p:anim>
                                    <p:anim calcmode="lin" valueType="num">
                                      <p:cBhvr>
                                        <p:cTn id="155" dur="500" fill="hold"/>
                                        <p:tgtEl>
                                          <p:spTgt spid="24"/>
                                        </p:tgtEl>
                                        <p:attrNameLst>
                                          <p:attrName>ppt_h</p:attrName>
                                        </p:attrNameLst>
                                      </p:cBhvr>
                                      <p:tavLst>
                                        <p:tav tm="0">
                                          <p:val>
                                            <p:fltVal val="0"/>
                                          </p:val>
                                        </p:tav>
                                        <p:tav tm="100000">
                                          <p:val>
                                            <p:strVal val="#ppt_h"/>
                                          </p:val>
                                        </p:tav>
                                      </p:tavLst>
                                    </p:anim>
                                    <p:animEffect transition="in" filter="fade">
                                      <p:cBhvr>
                                        <p:cTn id="156" dur="500"/>
                                        <p:tgtEl>
                                          <p:spTgt spid="24"/>
                                        </p:tgtEl>
                                      </p:cBhvr>
                                    </p:animEffect>
                                  </p:childTnLst>
                                </p:cTn>
                              </p:par>
                            </p:childTnLst>
                          </p:cTn>
                        </p:par>
                      </p:childTnLst>
                    </p:cTn>
                  </p:par>
                  <p:par>
                    <p:cTn id="157" fill="hold">
                      <p:stCondLst>
                        <p:cond delay="indefinite"/>
                      </p:stCondLst>
                      <p:childTnLst>
                        <p:par>
                          <p:cTn id="158" fill="hold">
                            <p:stCondLst>
                              <p:cond delay="0"/>
                            </p:stCondLst>
                            <p:childTnLst>
                              <p:par>
                                <p:cTn id="159" presetID="53" presetClass="entr" presetSubtype="16" fill="hold" grpId="0" nodeType="clickEffect">
                                  <p:stCondLst>
                                    <p:cond delay="0"/>
                                  </p:stCondLst>
                                  <p:childTnLst>
                                    <p:set>
                                      <p:cBhvr>
                                        <p:cTn id="160" dur="1" fill="hold">
                                          <p:stCondLst>
                                            <p:cond delay="0"/>
                                          </p:stCondLst>
                                        </p:cTn>
                                        <p:tgtEl>
                                          <p:spTgt spid="5"/>
                                        </p:tgtEl>
                                        <p:attrNameLst>
                                          <p:attrName>style.visibility</p:attrName>
                                        </p:attrNameLst>
                                      </p:cBhvr>
                                      <p:to>
                                        <p:strVal val="visible"/>
                                      </p:to>
                                    </p:set>
                                    <p:anim calcmode="lin" valueType="num">
                                      <p:cBhvr>
                                        <p:cTn id="161" dur="500" fill="hold"/>
                                        <p:tgtEl>
                                          <p:spTgt spid="5"/>
                                        </p:tgtEl>
                                        <p:attrNameLst>
                                          <p:attrName>ppt_w</p:attrName>
                                        </p:attrNameLst>
                                      </p:cBhvr>
                                      <p:tavLst>
                                        <p:tav tm="0">
                                          <p:val>
                                            <p:fltVal val="0"/>
                                          </p:val>
                                        </p:tav>
                                        <p:tav tm="100000">
                                          <p:val>
                                            <p:strVal val="#ppt_w"/>
                                          </p:val>
                                        </p:tav>
                                      </p:tavLst>
                                    </p:anim>
                                    <p:anim calcmode="lin" valueType="num">
                                      <p:cBhvr>
                                        <p:cTn id="162" dur="500" fill="hold"/>
                                        <p:tgtEl>
                                          <p:spTgt spid="5"/>
                                        </p:tgtEl>
                                        <p:attrNameLst>
                                          <p:attrName>ppt_h</p:attrName>
                                        </p:attrNameLst>
                                      </p:cBhvr>
                                      <p:tavLst>
                                        <p:tav tm="0">
                                          <p:val>
                                            <p:fltVal val="0"/>
                                          </p:val>
                                        </p:tav>
                                        <p:tav tm="100000">
                                          <p:val>
                                            <p:strVal val="#ppt_h"/>
                                          </p:val>
                                        </p:tav>
                                      </p:tavLst>
                                    </p:anim>
                                    <p:animEffect transition="in" filter="fade">
                                      <p:cBhvr>
                                        <p:cTn id="16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A34673-3068-C940-E402-50D3767119EF}"/>
            </a:ext>
          </a:extLst>
        </p:cNvPr>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45AB80A8-F906-DD99-62D9-5BFC6A2F82CD}"/>
              </a:ext>
            </a:extLst>
          </p:cNvPr>
          <p:cNvPicPr>
            <a:picLocks noChangeAspect="1"/>
          </p:cNvPicPr>
          <p:nvPr/>
        </p:nvPicPr>
        <p:blipFill rotWithShape="1">
          <a:blip r:embed="rId3" cstate="email">
            <a:alphaModFix/>
            <a:extLst>
              <a:ext uri="{28A0092B-C50C-407E-A947-70E740481C1C}">
                <a14:useLocalDpi xmlns:a14="http://schemas.microsoft.com/office/drawing/2010/main"/>
              </a:ext>
            </a:extLst>
          </a:blip>
          <a:srcRect/>
          <a:stretch/>
        </p:blipFill>
        <p:spPr>
          <a:xfrm>
            <a:off x="5872157" y="10"/>
            <a:ext cx="4795614" cy="6857990"/>
          </a:xfrm>
          <a:prstGeom prst="rect">
            <a:avLst/>
          </a:prstGeom>
        </p:spPr>
      </p:pic>
      <p:pic>
        <p:nvPicPr>
          <p:cNvPr id="72" name="Picture 71">
            <a:extLst>
              <a:ext uri="{FF2B5EF4-FFF2-40B4-BE49-F238E27FC236}">
                <a16:creationId xmlns:a16="http://schemas.microsoft.com/office/drawing/2014/main" id="{98E1AE69-4833-FAE8-A5D0-79838DB4D0B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email">
            <a:extLst>
              <a:ext uri="{28A0092B-C50C-407E-A947-70E740481C1C}">
                <a14:useLocalDpi xmlns:a14="http://schemas.microsoft.com/office/drawing/2010/main"/>
              </a:ext>
            </a:extLst>
          </a:blip>
          <a:stretch>
            <a:fillRect/>
          </a:stretch>
        </p:blipFill>
        <p:spPr>
          <a:xfrm flipH="1" flipV="1">
            <a:off x="1524000" y="0"/>
            <a:ext cx="9144000" cy="6858000"/>
          </a:xfrm>
          <a:prstGeom prst="rect">
            <a:avLst/>
          </a:prstGeom>
        </p:spPr>
      </p:pic>
      <p:sp>
        <p:nvSpPr>
          <p:cNvPr id="9218" name="Title 1">
            <a:extLst>
              <a:ext uri="{FF2B5EF4-FFF2-40B4-BE49-F238E27FC236}">
                <a16:creationId xmlns:a16="http://schemas.microsoft.com/office/drawing/2014/main" id="{5F6162FA-C995-DC6E-F0B0-7186F1629234}"/>
              </a:ext>
            </a:extLst>
          </p:cNvPr>
          <p:cNvSpPr>
            <a:spLocks noGrp="1"/>
          </p:cNvSpPr>
          <p:nvPr>
            <p:ph type="ctrTitle"/>
          </p:nvPr>
        </p:nvSpPr>
        <p:spPr>
          <a:xfrm>
            <a:off x="1752601" y="33337"/>
            <a:ext cx="3602727" cy="1311664"/>
          </a:xfrm>
        </p:spPr>
        <p:txBody>
          <a:bodyPr vert="horz" wrap="square" lIns="91440" tIns="45720" rIns="91440" bIns="45720" numCol="1" rtlCol="0" anchor="ctr" anchorCtr="0" compatLnSpc="1">
            <a:prstTxWarp prst="textNoShape">
              <a:avLst/>
            </a:prstTxWarp>
            <a:normAutofit/>
          </a:bodyPr>
          <a:lstStyle/>
          <a:p>
            <a:pPr algn="l" eaLnBrk="1" hangingPunct="1">
              <a:lnSpc>
                <a:spcPct val="90000"/>
              </a:lnSpc>
            </a:pPr>
            <a:r>
              <a:rPr lang="en-US" b="1" kern="1200" dirty="0">
                <a:solidFill>
                  <a:srgbClr val="000000"/>
                </a:solidFill>
              </a:rPr>
              <a:t>______ _:_</a:t>
            </a:r>
          </a:p>
        </p:txBody>
      </p:sp>
      <p:sp>
        <p:nvSpPr>
          <p:cNvPr id="9219" name="Subtitle 2">
            <a:extLst>
              <a:ext uri="{FF2B5EF4-FFF2-40B4-BE49-F238E27FC236}">
                <a16:creationId xmlns:a16="http://schemas.microsoft.com/office/drawing/2014/main" id="{1619D2EE-9150-588E-8E15-43BBD2A44088}"/>
              </a:ext>
            </a:extLst>
          </p:cNvPr>
          <p:cNvSpPr>
            <a:spLocks noGrp="1"/>
          </p:cNvSpPr>
          <p:nvPr>
            <p:ph type="subTitle" idx="1"/>
          </p:nvPr>
        </p:nvSpPr>
        <p:spPr>
          <a:xfrm>
            <a:off x="1790700" y="2133600"/>
            <a:ext cx="4305300" cy="3788830"/>
          </a:xfrm>
        </p:spPr>
        <p:txBody>
          <a:bodyPr vert="horz" wrap="square" lIns="91440" tIns="45720" rIns="91440" bIns="45720" numCol="1" rtlCol="0" anchor="ctr" anchorCtr="0" compatLnSpc="1">
            <a:prstTxWarp prst="textNoShape">
              <a:avLst/>
            </a:prstTxWarp>
            <a:noAutofit/>
          </a:bodyPr>
          <a:lstStyle/>
          <a:p>
            <a:pPr algn="l" eaLnBrk="1" hangingPunct="1">
              <a:spcBef>
                <a:spcPts val="0"/>
              </a:spcBef>
            </a:pPr>
            <a:r>
              <a:rPr lang="en-US" kern="1200" dirty="0">
                <a:solidFill>
                  <a:srgbClr val="000000"/>
                </a:solidFill>
              </a:rPr>
              <a:t>___ _____ ____, </a:t>
            </a:r>
          </a:p>
          <a:p>
            <a:pPr algn="l" eaLnBrk="1" hangingPunct="1">
              <a:spcBef>
                <a:spcPts val="0"/>
              </a:spcBef>
            </a:pPr>
            <a:r>
              <a:rPr lang="en-US" kern="1200" dirty="0">
                <a:solidFill>
                  <a:srgbClr val="000000"/>
                </a:solidFill>
              </a:rPr>
              <a:t>"_ ____ _____ _____ ___ _____ __ ___ ______ __ ______. </a:t>
            </a:r>
          </a:p>
          <a:p>
            <a:pPr algn="l" eaLnBrk="1" hangingPunct="1">
              <a:spcBef>
                <a:spcPts val="0"/>
              </a:spcBef>
            </a:pPr>
            <a:r>
              <a:rPr lang="en-US" kern="1200" dirty="0">
                <a:solidFill>
                  <a:srgbClr val="000000"/>
                </a:solidFill>
              </a:rPr>
              <a:t>_ ____  _____ ____ _____ ___ _______ __ ____ ____ ______, </a:t>
            </a:r>
          </a:p>
          <a:p>
            <a:pPr algn="l" eaLnBrk="1" hangingPunct="1">
              <a:spcBef>
                <a:spcPts val="0"/>
              </a:spcBef>
            </a:pPr>
            <a:r>
              <a:rPr lang="en-US" kern="1200" dirty="0">
                <a:solidFill>
                  <a:srgbClr val="000000"/>
                </a:solidFill>
              </a:rPr>
              <a:t>___ _ __  ________ ____ ____ ________.</a:t>
            </a:r>
          </a:p>
          <a:p>
            <a:pPr algn="l" eaLnBrk="1" hangingPunct="1">
              <a:lnSpc>
                <a:spcPct val="90000"/>
              </a:lnSpc>
            </a:pPr>
            <a:r>
              <a:rPr lang="en-US" kern="1200" dirty="0">
                <a:solidFill>
                  <a:srgbClr val="000000"/>
                </a:solidFill>
              </a:rPr>
              <a:t>                 </a:t>
            </a:r>
          </a:p>
        </p:txBody>
      </p:sp>
      <p:sp>
        <p:nvSpPr>
          <p:cNvPr id="2" name="TextBox 1">
            <a:extLst>
              <a:ext uri="{FF2B5EF4-FFF2-40B4-BE49-F238E27FC236}">
                <a16:creationId xmlns:a16="http://schemas.microsoft.com/office/drawing/2014/main" id="{F9A5DA7C-DB56-7835-798A-96773401A742}"/>
              </a:ext>
            </a:extLst>
          </p:cNvPr>
          <p:cNvSpPr txBox="1"/>
          <p:nvPr/>
        </p:nvSpPr>
        <p:spPr>
          <a:xfrm>
            <a:off x="2590800" y="1548825"/>
            <a:ext cx="13716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LORD</a:t>
            </a:r>
          </a:p>
        </p:txBody>
      </p:sp>
      <p:sp>
        <p:nvSpPr>
          <p:cNvPr id="4" name="TextBox 3">
            <a:extLst>
              <a:ext uri="{FF2B5EF4-FFF2-40B4-BE49-F238E27FC236}">
                <a16:creationId xmlns:a16="http://schemas.microsoft.com/office/drawing/2014/main" id="{5133B1A5-1A10-E495-1FA1-76AF40B38937}"/>
              </a:ext>
            </a:extLst>
          </p:cNvPr>
          <p:cNvSpPr txBox="1"/>
          <p:nvPr/>
        </p:nvSpPr>
        <p:spPr>
          <a:xfrm>
            <a:off x="3803430" y="3016926"/>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Egypt</a:t>
            </a:r>
          </a:p>
        </p:txBody>
      </p:sp>
      <p:sp>
        <p:nvSpPr>
          <p:cNvPr id="5" name="TextBox 4">
            <a:extLst>
              <a:ext uri="{FF2B5EF4-FFF2-40B4-BE49-F238E27FC236}">
                <a16:creationId xmlns:a16="http://schemas.microsoft.com/office/drawing/2014/main" id="{BEFDA34F-7560-0D97-F692-0FB623682C0C}"/>
              </a:ext>
            </a:extLst>
          </p:cNvPr>
          <p:cNvSpPr txBox="1"/>
          <p:nvPr/>
        </p:nvSpPr>
        <p:spPr>
          <a:xfrm>
            <a:off x="3878136" y="5434388"/>
            <a:ext cx="18288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suffering</a:t>
            </a:r>
          </a:p>
        </p:txBody>
      </p:sp>
      <p:sp>
        <p:nvSpPr>
          <p:cNvPr id="6" name="TextBox 5">
            <a:extLst>
              <a:ext uri="{FF2B5EF4-FFF2-40B4-BE49-F238E27FC236}">
                <a16:creationId xmlns:a16="http://schemas.microsoft.com/office/drawing/2014/main" id="{11E443D0-AF21-CC6E-AD6A-71B9CD7532DD}"/>
              </a:ext>
            </a:extLst>
          </p:cNvPr>
          <p:cNvSpPr txBox="1"/>
          <p:nvPr/>
        </p:nvSpPr>
        <p:spPr>
          <a:xfrm>
            <a:off x="3373979" y="4519281"/>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slave</a:t>
            </a:r>
          </a:p>
        </p:txBody>
      </p:sp>
      <p:sp>
        <p:nvSpPr>
          <p:cNvPr id="7" name="TextBox 6">
            <a:extLst>
              <a:ext uri="{FF2B5EF4-FFF2-40B4-BE49-F238E27FC236}">
                <a16:creationId xmlns:a16="http://schemas.microsoft.com/office/drawing/2014/main" id="{EFA904A7-C259-D90A-9E5B-4DFC30605760}"/>
              </a:ext>
            </a:extLst>
          </p:cNvPr>
          <p:cNvSpPr txBox="1"/>
          <p:nvPr/>
        </p:nvSpPr>
        <p:spPr>
          <a:xfrm>
            <a:off x="2585494" y="2516809"/>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misery</a:t>
            </a:r>
          </a:p>
        </p:txBody>
      </p:sp>
      <p:sp>
        <p:nvSpPr>
          <p:cNvPr id="8" name="TextBox 7">
            <a:extLst>
              <a:ext uri="{FF2B5EF4-FFF2-40B4-BE49-F238E27FC236}">
                <a16:creationId xmlns:a16="http://schemas.microsoft.com/office/drawing/2014/main" id="{72458CF1-52B2-6117-4C0C-64B40845A8BA}"/>
              </a:ext>
            </a:extLst>
          </p:cNvPr>
          <p:cNvSpPr txBox="1"/>
          <p:nvPr/>
        </p:nvSpPr>
        <p:spPr>
          <a:xfrm>
            <a:off x="3346230" y="3534108"/>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heard</a:t>
            </a:r>
          </a:p>
        </p:txBody>
      </p:sp>
      <p:sp>
        <p:nvSpPr>
          <p:cNvPr id="9" name="TextBox 8">
            <a:extLst>
              <a:ext uri="{FF2B5EF4-FFF2-40B4-BE49-F238E27FC236}">
                <a16:creationId xmlns:a16="http://schemas.microsoft.com/office/drawing/2014/main" id="{878FEE7F-6C3B-5093-0FBE-209BC43AFE5E}"/>
              </a:ext>
            </a:extLst>
          </p:cNvPr>
          <p:cNvSpPr txBox="1"/>
          <p:nvPr/>
        </p:nvSpPr>
        <p:spPr>
          <a:xfrm>
            <a:off x="3048000" y="4022325"/>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out</a:t>
            </a:r>
          </a:p>
        </p:txBody>
      </p:sp>
      <p:sp>
        <p:nvSpPr>
          <p:cNvPr id="10" name="TextBox 9">
            <a:extLst>
              <a:ext uri="{FF2B5EF4-FFF2-40B4-BE49-F238E27FC236}">
                <a16:creationId xmlns:a16="http://schemas.microsoft.com/office/drawing/2014/main" id="{91CD9350-0577-A4BD-F24C-4F1849C972ED}"/>
              </a:ext>
            </a:extLst>
          </p:cNvPr>
          <p:cNvSpPr txBox="1"/>
          <p:nvPr/>
        </p:nvSpPr>
        <p:spPr>
          <a:xfrm>
            <a:off x="3650014" y="4981350"/>
            <a:ext cx="19978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concerned</a:t>
            </a:r>
          </a:p>
        </p:txBody>
      </p:sp>
      <p:sp>
        <p:nvSpPr>
          <p:cNvPr id="11" name="TextBox 10">
            <a:extLst>
              <a:ext uri="{FF2B5EF4-FFF2-40B4-BE49-F238E27FC236}">
                <a16:creationId xmlns:a16="http://schemas.microsoft.com/office/drawing/2014/main" id="{2D272CA0-BBB8-D069-CFDE-C74DBDB52DAD}"/>
              </a:ext>
            </a:extLst>
          </p:cNvPr>
          <p:cNvSpPr txBox="1"/>
          <p:nvPr/>
        </p:nvSpPr>
        <p:spPr>
          <a:xfrm>
            <a:off x="1790701" y="1541403"/>
            <a:ext cx="832279" cy="523220"/>
          </a:xfrm>
          <a:prstGeom prst="rect">
            <a:avLst/>
          </a:prstGeom>
          <a:noFill/>
        </p:spPr>
        <p:txBody>
          <a:bodyPr wrap="non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a:t>
            </a:r>
          </a:p>
        </p:txBody>
      </p:sp>
      <p:sp>
        <p:nvSpPr>
          <p:cNvPr id="12" name="TextBox 11">
            <a:extLst>
              <a:ext uri="{FF2B5EF4-FFF2-40B4-BE49-F238E27FC236}">
                <a16:creationId xmlns:a16="http://schemas.microsoft.com/office/drawing/2014/main" id="{FBCC46BD-B65B-52D7-956D-AC0BE88B3639}"/>
              </a:ext>
            </a:extLst>
          </p:cNvPr>
          <p:cNvSpPr txBox="1"/>
          <p:nvPr/>
        </p:nvSpPr>
        <p:spPr>
          <a:xfrm>
            <a:off x="4606232" y="2067580"/>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seen</a:t>
            </a:r>
          </a:p>
        </p:txBody>
      </p:sp>
      <p:sp>
        <p:nvSpPr>
          <p:cNvPr id="13" name="TextBox 12">
            <a:extLst>
              <a:ext uri="{FF2B5EF4-FFF2-40B4-BE49-F238E27FC236}">
                <a16:creationId xmlns:a16="http://schemas.microsoft.com/office/drawing/2014/main" id="{085F9DC8-5AFD-0DA9-5315-5D8C18609987}"/>
              </a:ext>
            </a:extLst>
          </p:cNvPr>
          <p:cNvSpPr txBox="1"/>
          <p:nvPr/>
        </p:nvSpPr>
        <p:spPr>
          <a:xfrm>
            <a:off x="1940447" y="2976400"/>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people</a:t>
            </a:r>
          </a:p>
        </p:txBody>
      </p:sp>
      <p:sp>
        <p:nvSpPr>
          <p:cNvPr id="14" name="TextBox 13">
            <a:extLst>
              <a:ext uri="{FF2B5EF4-FFF2-40B4-BE49-F238E27FC236}">
                <a16:creationId xmlns:a16="http://schemas.microsoft.com/office/drawing/2014/main" id="{7C473787-32EA-283A-8150-4E32F14D20C5}"/>
              </a:ext>
            </a:extLst>
          </p:cNvPr>
          <p:cNvSpPr txBox="1"/>
          <p:nvPr/>
        </p:nvSpPr>
        <p:spPr>
          <a:xfrm>
            <a:off x="1825873" y="4001893"/>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crying</a:t>
            </a:r>
          </a:p>
        </p:txBody>
      </p:sp>
      <p:sp>
        <p:nvSpPr>
          <p:cNvPr id="15" name="TextBox 14">
            <a:extLst>
              <a:ext uri="{FF2B5EF4-FFF2-40B4-BE49-F238E27FC236}">
                <a16:creationId xmlns:a16="http://schemas.microsoft.com/office/drawing/2014/main" id="{B908E6E5-86C7-3FE9-6833-1A88C6C2B758}"/>
              </a:ext>
            </a:extLst>
          </p:cNvPr>
          <p:cNvSpPr txBox="1"/>
          <p:nvPr/>
        </p:nvSpPr>
        <p:spPr>
          <a:xfrm>
            <a:off x="2590799" y="4992898"/>
            <a:ext cx="428276"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a:t>
            </a:r>
          </a:p>
        </p:txBody>
      </p:sp>
      <p:sp>
        <p:nvSpPr>
          <p:cNvPr id="16" name="TextBox 15">
            <a:extLst>
              <a:ext uri="{FF2B5EF4-FFF2-40B4-BE49-F238E27FC236}">
                <a16:creationId xmlns:a16="http://schemas.microsoft.com/office/drawing/2014/main" id="{BCE6D7BA-1CF3-BC52-8AB4-743A6CE685D2}"/>
              </a:ext>
            </a:extLst>
          </p:cNvPr>
          <p:cNvSpPr txBox="1"/>
          <p:nvPr/>
        </p:nvSpPr>
        <p:spPr>
          <a:xfrm>
            <a:off x="1770186" y="5434388"/>
            <a:ext cx="11892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about</a:t>
            </a:r>
          </a:p>
        </p:txBody>
      </p:sp>
      <p:sp>
        <p:nvSpPr>
          <p:cNvPr id="17" name="TextBox 16">
            <a:extLst>
              <a:ext uri="{FF2B5EF4-FFF2-40B4-BE49-F238E27FC236}">
                <a16:creationId xmlns:a16="http://schemas.microsoft.com/office/drawing/2014/main" id="{7F9EBC1C-FA90-8B5D-C396-787D4301B01F}"/>
              </a:ext>
            </a:extLst>
          </p:cNvPr>
          <p:cNvSpPr txBox="1"/>
          <p:nvPr/>
        </p:nvSpPr>
        <p:spPr>
          <a:xfrm>
            <a:off x="3810000" y="381001"/>
            <a:ext cx="609600" cy="646331"/>
          </a:xfrm>
          <a:prstGeom prst="rect">
            <a:avLst/>
          </a:prstGeom>
          <a:noFill/>
        </p:spPr>
        <p:txBody>
          <a:bodyPr wrap="square" rtlCol="0">
            <a:spAutoFit/>
          </a:bodyPr>
          <a:lstStyle/>
          <a:p>
            <a:pPr eaLnBrk="0" fontAlgn="base" hangingPunct="0">
              <a:spcBef>
                <a:spcPct val="0"/>
              </a:spcBef>
              <a:spcAft>
                <a:spcPct val="0"/>
              </a:spcAft>
            </a:pPr>
            <a:r>
              <a:rPr lang="en-US" sz="3600" b="1" dirty="0">
                <a:solidFill>
                  <a:srgbClr val="000000"/>
                </a:solidFill>
                <a:latin typeface="Comic Sans MS" pitchFamily="66" charset="0"/>
              </a:rPr>
              <a:t>3</a:t>
            </a:r>
          </a:p>
        </p:txBody>
      </p:sp>
      <p:sp>
        <p:nvSpPr>
          <p:cNvPr id="18" name="TextBox 17">
            <a:extLst>
              <a:ext uri="{FF2B5EF4-FFF2-40B4-BE49-F238E27FC236}">
                <a16:creationId xmlns:a16="http://schemas.microsoft.com/office/drawing/2014/main" id="{53C5F8F0-F3B9-0A4F-BC7F-27960E7AE18D}"/>
              </a:ext>
            </a:extLst>
          </p:cNvPr>
          <p:cNvSpPr txBox="1"/>
          <p:nvPr/>
        </p:nvSpPr>
        <p:spPr>
          <a:xfrm>
            <a:off x="1951786" y="2058881"/>
            <a:ext cx="428276"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a:t>
            </a:r>
          </a:p>
        </p:txBody>
      </p:sp>
      <p:sp>
        <p:nvSpPr>
          <p:cNvPr id="19" name="TextBox 18">
            <a:extLst>
              <a:ext uri="{FF2B5EF4-FFF2-40B4-BE49-F238E27FC236}">
                <a16:creationId xmlns:a16="http://schemas.microsoft.com/office/drawing/2014/main" id="{3ECBD38C-1BAA-D069-574B-18384E535B71}"/>
              </a:ext>
            </a:extLst>
          </p:cNvPr>
          <p:cNvSpPr txBox="1"/>
          <p:nvPr/>
        </p:nvSpPr>
        <p:spPr>
          <a:xfrm>
            <a:off x="3305164" y="2063595"/>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indeed</a:t>
            </a:r>
          </a:p>
        </p:txBody>
      </p:sp>
      <p:sp>
        <p:nvSpPr>
          <p:cNvPr id="20" name="TextBox 19">
            <a:extLst>
              <a:ext uri="{FF2B5EF4-FFF2-40B4-BE49-F238E27FC236}">
                <a16:creationId xmlns:a16="http://schemas.microsoft.com/office/drawing/2014/main" id="{D8D430FF-94EB-9698-AC01-999462D182E3}"/>
              </a:ext>
            </a:extLst>
          </p:cNvPr>
          <p:cNvSpPr txBox="1"/>
          <p:nvPr/>
        </p:nvSpPr>
        <p:spPr>
          <a:xfrm>
            <a:off x="4465940" y="2537737"/>
            <a:ext cx="71566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my</a:t>
            </a:r>
          </a:p>
        </p:txBody>
      </p:sp>
      <p:sp>
        <p:nvSpPr>
          <p:cNvPr id="21" name="TextBox 20">
            <a:extLst>
              <a:ext uri="{FF2B5EF4-FFF2-40B4-BE49-F238E27FC236}">
                <a16:creationId xmlns:a16="http://schemas.microsoft.com/office/drawing/2014/main" id="{8652A9E1-703E-949E-1A17-C28691BEE4F3}"/>
              </a:ext>
            </a:extLst>
          </p:cNvPr>
          <p:cNvSpPr txBox="1"/>
          <p:nvPr/>
        </p:nvSpPr>
        <p:spPr>
          <a:xfrm>
            <a:off x="4343400" y="401226"/>
            <a:ext cx="609600" cy="646331"/>
          </a:xfrm>
          <a:prstGeom prst="rect">
            <a:avLst/>
          </a:prstGeom>
          <a:noFill/>
        </p:spPr>
        <p:txBody>
          <a:bodyPr wrap="square" rtlCol="0">
            <a:spAutoFit/>
          </a:bodyPr>
          <a:lstStyle/>
          <a:p>
            <a:pPr eaLnBrk="0" fontAlgn="base" hangingPunct="0">
              <a:spcBef>
                <a:spcPct val="0"/>
              </a:spcBef>
              <a:spcAft>
                <a:spcPct val="0"/>
              </a:spcAft>
            </a:pPr>
            <a:r>
              <a:rPr lang="en-US" sz="3600" b="1" dirty="0">
                <a:solidFill>
                  <a:srgbClr val="000000"/>
                </a:solidFill>
                <a:latin typeface="Comic Sans MS" pitchFamily="66" charset="0"/>
              </a:rPr>
              <a:t>7</a:t>
            </a:r>
          </a:p>
        </p:txBody>
      </p:sp>
      <p:sp>
        <p:nvSpPr>
          <p:cNvPr id="22" name="TextBox 21">
            <a:extLst>
              <a:ext uri="{FF2B5EF4-FFF2-40B4-BE49-F238E27FC236}">
                <a16:creationId xmlns:a16="http://schemas.microsoft.com/office/drawing/2014/main" id="{B48D2D5D-3759-EA7C-7439-E4D414B64F42}"/>
              </a:ext>
            </a:extLst>
          </p:cNvPr>
          <p:cNvSpPr txBox="1"/>
          <p:nvPr/>
        </p:nvSpPr>
        <p:spPr>
          <a:xfrm>
            <a:off x="1784010" y="4497396"/>
            <a:ext cx="71566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of</a:t>
            </a:r>
          </a:p>
        </p:txBody>
      </p:sp>
      <p:sp>
        <p:nvSpPr>
          <p:cNvPr id="23" name="TextBox 22">
            <a:extLst>
              <a:ext uri="{FF2B5EF4-FFF2-40B4-BE49-F238E27FC236}">
                <a16:creationId xmlns:a16="http://schemas.microsoft.com/office/drawing/2014/main" id="{408FA208-327A-2A85-DC95-0DA22CC9A66A}"/>
              </a:ext>
            </a:extLst>
          </p:cNvPr>
          <p:cNvSpPr txBox="1"/>
          <p:nvPr/>
        </p:nvSpPr>
        <p:spPr>
          <a:xfrm>
            <a:off x="4495802" y="4510541"/>
            <a:ext cx="1447799"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drivers</a:t>
            </a:r>
          </a:p>
        </p:txBody>
      </p:sp>
      <p:sp>
        <p:nvSpPr>
          <p:cNvPr id="24" name="TextBox 23">
            <a:extLst>
              <a:ext uri="{FF2B5EF4-FFF2-40B4-BE49-F238E27FC236}">
                <a16:creationId xmlns:a16="http://schemas.microsoft.com/office/drawing/2014/main" id="{9B9AA633-5EC8-3219-CA7D-D824DB346181}"/>
              </a:ext>
            </a:extLst>
          </p:cNvPr>
          <p:cNvSpPr txBox="1"/>
          <p:nvPr/>
        </p:nvSpPr>
        <p:spPr>
          <a:xfrm>
            <a:off x="2853971" y="5438233"/>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their</a:t>
            </a:r>
          </a:p>
        </p:txBody>
      </p:sp>
      <p:sp>
        <p:nvSpPr>
          <p:cNvPr id="25" name="TextBox 24">
            <a:extLst>
              <a:ext uri="{FF2B5EF4-FFF2-40B4-BE49-F238E27FC236}">
                <a16:creationId xmlns:a16="http://schemas.microsoft.com/office/drawing/2014/main" id="{33513181-D9EA-566A-4433-99D1AE303D74}"/>
              </a:ext>
            </a:extLst>
          </p:cNvPr>
          <p:cNvSpPr txBox="1"/>
          <p:nvPr/>
        </p:nvSpPr>
        <p:spPr>
          <a:xfrm>
            <a:off x="3888906" y="1541403"/>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said</a:t>
            </a:r>
          </a:p>
        </p:txBody>
      </p:sp>
      <p:pic>
        <p:nvPicPr>
          <p:cNvPr id="27" name="Picture 26">
            <a:extLst>
              <a:ext uri="{FF2B5EF4-FFF2-40B4-BE49-F238E27FC236}">
                <a16:creationId xmlns:a16="http://schemas.microsoft.com/office/drawing/2014/main" id="{129372F9-75A6-6981-0031-B7F83783360B}"/>
              </a:ext>
            </a:extLst>
          </p:cNvPr>
          <p:cNvPicPr>
            <a:picLocks noChangeAspect="1"/>
          </p:cNvPicPr>
          <p:nvPr/>
        </p:nvPicPr>
        <p:blipFill>
          <a:blip r:embed="rId5"/>
          <a:stretch>
            <a:fillRect/>
          </a:stretch>
        </p:blipFill>
        <p:spPr>
          <a:xfrm>
            <a:off x="6858000" y="2057400"/>
            <a:ext cx="3657600" cy="2743200"/>
          </a:xfrm>
          <a:prstGeom prst="rect">
            <a:avLst/>
          </a:prstGeom>
          <a:ln>
            <a:noFill/>
          </a:ln>
          <a:effectLst>
            <a:softEdge rad="112500"/>
          </a:effectLst>
        </p:spPr>
      </p:pic>
      <p:sp>
        <p:nvSpPr>
          <p:cNvPr id="26" name="TextBox 25">
            <a:extLst>
              <a:ext uri="{FF2B5EF4-FFF2-40B4-BE49-F238E27FC236}">
                <a16:creationId xmlns:a16="http://schemas.microsoft.com/office/drawing/2014/main" id="{B66C4EA6-1BBB-5493-786C-544D77003840}"/>
              </a:ext>
            </a:extLst>
          </p:cNvPr>
          <p:cNvSpPr txBox="1"/>
          <p:nvPr/>
        </p:nvSpPr>
        <p:spPr>
          <a:xfrm>
            <a:off x="1899375" y="366004"/>
            <a:ext cx="1989531" cy="646331"/>
          </a:xfrm>
          <a:prstGeom prst="rect">
            <a:avLst/>
          </a:prstGeom>
          <a:noFill/>
        </p:spPr>
        <p:txBody>
          <a:bodyPr wrap="square" rtlCol="0">
            <a:spAutoFit/>
          </a:bodyPr>
          <a:lstStyle/>
          <a:p>
            <a:pPr eaLnBrk="0" fontAlgn="base" hangingPunct="0">
              <a:spcBef>
                <a:spcPct val="0"/>
              </a:spcBef>
              <a:spcAft>
                <a:spcPct val="0"/>
              </a:spcAft>
            </a:pPr>
            <a:r>
              <a:rPr lang="en-US" sz="3600" b="1" dirty="0">
                <a:solidFill>
                  <a:srgbClr val="000000"/>
                </a:solidFill>
                <a:latin typeface="Comic Sans MS" pitchFamily="66" charset="0"/>
              </a:rPr>
              <a:t>Exodus</a:t>
            </a:r>
          </a:p>
        </p:txBody>
      </p:sp>
      <p:sp>
        <p:nvSpPr>
          <p:cNvPr id="28" name="TextBox 27">
            <a:extLst>
              <a:ext uri="{FF2B5EF4-FFF2-40B4-BE49-F238E27FC236}">
                <a16:creationId xmlns:a16="http://schemas.microsoft.com/office/drawing/2014/main" id="{627A4D62-6F3B-905C-6F75-86F070CCE85E}"/>
              </a:ext>
            </a:extLst>
          </p:cNvPr>
          <p:cNvSpPr txBox="1"/>
          <p:nvPr/>
        </p:nvSpPr>
        <p:spPr>
          <a:xfrm>
            <a:off x="2397372" y="2063595"/>
            <a:ext cx="130070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have</a:t>
            </a:r>
          </a:p>
        </p:txBody>
      </p:sp>
      <p:sp>
        <p:nvSpPr>
          <p:cNvPr id="29" name="TextBox 28">
            <a:extLst>
              <a:ext uri="{FF2B5EF4-FFF2-40B4-BE49-F238E27FC236}">
                <a16:creationId xmlns:a16="http://schemas.microsoft.com/office/drawing/2014/main" id="{EDBD0189-179D-792E-0B0D-8BC688097354}"/>
              </a:ext>
            </a:extLst>
          </p:cNvPr>
          <p:cNvSpPr txBox="1"/>
          <p:nvPr/>
        </p:nvSpPr>
        <p:spPr>
          <a:xfrm>
            <a:off x="1825872" y="2526666"/>
            <a:ext cx="850686"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a:t>
            </a:r>
          </a:p>
        </p:txBody>
      </p:sp>
      <p:sp>
        <p:nvSpPr>
          <p:cNvPr id="30" name="TextBox 29">
            <a:extLst>
              <a:ext uri="{FF2B5EF4-FFF2-40B4-BE49-F238E27FC236}">
                <a16:creationId xmlns:a16="http://schemas.microsoft.com/office/drawing/2014/main" id="{8101AE2C-6EA5-D035-42C2-F9DD0B650ABF}"/>
              </a:ext>
            </a:extLst>
          </p:cNvPr>
          <p:cNvSpPr txBox="1"/>
          <p:nvPr/>
        </p:nvSpPr>
        <p:spPr>
          <a:xfrm>
            <a:off x="3842785" y="2523266"/>
            <a:ext cx="71566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of</a:t>
            </a:r>
          </a:p>
        </p:txBody>
      </p:sp>
      <p:sp>
        <p:nvSpPr>
          <p:cNvPr id="31" name="TextBox 30">
            <a:extLst>
              <a:ext uri="{FF2B5EF4-FFF2-40B4-BE49-F238E27FC236}">
                <a16:creationId xmlns:a16="http://schemas.microsoft.com/office/drawing/2014/main" id="{9CD9130C-A3E0-E92D-1311-72D33FA849CE}"/>
              </a:ext>
            </a:extLst>
          </p:cNvPr>
          <p:cNvSpPr txBox="1"/>
          <p:nvPr/>
        </p:nvSpPr>
        <p:spPr>
          <a:xfrm>
            <a:off x="1822939" y="3561175"/>
            <a:ext cx="428276"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a:t>
            </a:r>
          </a:p>
        </p:txBody>
      </p:sp>
      <p:sp>
        <p:nvSpPr>
          <p:cNvPr id="32" name="TextBox 31">
            <a:extLst>
              <a:ext uri="{FF2B5EF4-FFF2-40B4-BE49-F238E27FC236}">
                <a16:creationId xmlns:a16="http://schemas.microsoft.com/office/drawing/2014/main" id="{870467F6-6173-3461-C30F-2EF35AEC7CDA}"/>
              </a:ext>
            </a:extLst>
          </p:cNvPr>
          <p:cNvSpPr txBox="1"/>
          <p:nvPr/>
        </p:nvSpPr>
        <p:spPr>
          <a:xfrm>
            <a:off x="2203230" y="3536031"/>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have</a:t>
            </a:r>
          </a:p>
        </p:txBody>
      </p:sp>
      <p:sp>
        <p:nvSpPr>
          <p:cNvPr id="33" name="TextBox 32">
            <a:extLst>
              <a:ext uri="{FF2B5EF4-FFF2-40B4-BE49-F238E27FC236}">
                <a16:creationId xmlns:a16="http://schemas.microsoft.com/office/drawing/2014/main" id="{E616AF59-496E-B61B-B407-BABDAF3E5E3E}"/>
              </a:ext>
            </a:extLst>
          </p:cNvPr>
          <p:cNvSpPr txBox="1"/>
          <p:nvPr/>
        </p:nvSpPr>
        <p:spPr>
          <a:xfrm>
            <a:off x="4520759" y="3537127"/>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them</a:t>
            </a:r>
          </a:p>
        </p:txBody>
      </p:sp>
      <p:sp>
        <p:nvSpPr>
          <p:cNvPr id="34" name="TextBox 33">
            <a:extLst>
              <a:ext uri="{FF2B5EF4-FFF2-40B4-BE49-F238E27FC236}">
                <a16:creationId xmlns:a16="http://schemas.microsoft.com/office/drawing/2014/main" id="{DB74E693-FEE0-39E9-C244-40066EA68FD5}"/>
              </a:ext>
            </a:extLst>
          </p:cNvPr>
          <p:cNvSpPr txBox="1"/>
          <p:nvPr/>
        </p:nvSpPr>
        <p:spPr>
          <a:xfrm>
            <a:off x="3910840" y="4004917"/>
            <a:ext cx="1656517"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because</a:t>
            </a:r>
          </a:p>
        </p:txBody>
      </p:sp>
      <p:sp>
        <p:nvSpPr>
          <p:cNvPr id="35" name="TextBox 34">
            <a:extLst>
              <a:ext uri="{FF2B5EF4-FFF2-40B4-BE49-F238E27FC236}">
                <a16:creationId xmlns:a16="http://schemas.microsoft.com/office/drawing/2014/main" id="{7C7A16C8-CBB1-B001-EFCD-3453921EFD0E}"/>
              </a:ext>
            </a:extLst>
          </p:cNvPr>
          <p:cNvSpPr txBox="1"/>
          <p:nvPr/>
        </p:nvSpPr>
        <p:spPr>
          <a:xfrm>
            <a:off x="2338709" y="4544950"/>
            <a:ext cx="122577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their</a:t>
            </a:r>
          </a:p>
        </p:txBody>
      </p:sp>
      <p:sp>
        <p:nvSpPr>
          <p:cNvPr id="36" name="TextBox 35">
            <a:extLst>
              <a:ext uri="{FF2B5EF4-FFF2-40B4-BE49-F238E27FC236}">
                <a16:creationId xmlns:a16="http://schemas.microsoft.com/office/drawing/2014/main" id="{63FADEFF-10D0-BF8D-7726-A0B5209BD08F}"/>
              </a:ext>
            </a:extLst>
          </p:cNvPr>
          <p:cNvSpPr txBox="1"/>
          <p:nvPr/>
        </p:nvSpPr>
        <p:spPr>
          <a:xfrm>
            <a:off x="1828800" y="4973524"/>
            <a:ext cx="1143000"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and</a:t>
            </a:r>
          </a:p>
        </p:txBody>
      </p:sp>
      <p:sp>
        <p:nvSpPr>
          <p:cNvPr id="37" name="TextBox 36">
            <a:extLst>
              <a:ext uri="{FF2B5EF4-FFF2-40B4-BE49-F238E27FC236}">
                <a16:creationId xmlns:a16="http://schemas.microsoft.com/office/drawing/2014/main" id="{C714F553-8865-187D-A848-FC100B0C5DC8}"/>
              </a:ext>
            </a:extLst>
          </p:cNvPr>
          <p:cNvSpPr txBox="1"/>
          <p:nvPr/>
        </p:nvSpPr>
        <p:spPr>
          <a:xfrm>
            <a:off x="2895601" y="4967229"/>
            <a:ext cx="71566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am</a:t>
            </a:r>
          </a:p>
        </p:txBody>
      </p:sp>
      <p:sp>
        <p:nvSpPr>
          <p:cNvPr id="38" name="TextBox 37">
            <a:extLst>
              <a:ext uri="{FF2B5EF4-FFF2-40B4-BE49-F238E27FC236}">
                <a16:creationId xmlns:a16="http://schemas.microsoft.com/office/drawing/2014/main" id="{C631A07E-6288-0FF7-3035-39A23C3066FD}"/>
              </a:ext>
            </a:extLst>
          </p:cNvPr>
          <p:cNvSpPr txBox="1"/>
          <p:nvPr/>
        </p:nvSpPr>
        <p:spPr>
          <a:xfrm>
            <a:off x="3300604" y="3028243"/>
            <a:ext cx="715661" cy="523220"/>
          </a:xfrm>
          <a:prstGeom prst="rect">
            <a:avLst/>
          </a:prstGeom>
          <a:noFill/>
        </p:spPr>
        <p:txBody>
          <a:bodyPr wrap="square" rtlCol="0">
            <a:spAutoFit/>
          </a:bodyPr>
          <a:lstStyle/>
          <a:p>
            <a:pPr eaLnBrk="0" fontAlgn="base" hangingPunct="0">
              <a:spcBef>
                <a:spcPct val="0"/>
              </a:spcBef>
              <a:spcAft>
                <a:spcPct val="0"/>
              </a:spcAft>
            </a:pPr>
            <a:r>
              <a:rPr lang="en-US" sz="2800" dirty="0">
                <a:solidFill>
                  <a:srgbClr val="000000"/>
                </a:solidFill>
                <a:latin typeface="Comic Sans MS" pitchFamily="66" charset="0"/>
              </a:rPr>
              <a:t>in</a:t>
            </a:r>
          </a:p>
        </p:txBody>
      </p:sp>
    </p:spTree>
    <p:extLst>
      <p:ext uri="{BB962C8B-B14F-4D97-AF65-F5344CB8AC3E}">
        <p14:creationId xmlns:p14="http://schemas.microsoft.com/office/powerpoint/2010/main" val="191054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p:cTn id="56" dur="500" fill="hold"/>
                                        <p:tgtEl>
                                          <p:spTgt spid="28"/>
                                        </p:tgtEl>
                                        <p:attrNameLst>
                                          <p:attrName>ppt_w</p:attrName>
                                        </p:attrNameLst>
                                      </p:cBhvr>
                                      <p:tavLst>
                                        <p:tav tm="0">
                                          <p:val>
                                            <p:fltVal val="0"/>
                                          </p:val>
                                        </p:tav>
                                        <p:tav tm="100000">
                                          <p:val>
                                            <p:strVal val="#ppt_w"/>
                                          </p:val>
                                        </p:tav>
                                      </p:tavLst>
                                    </p:anim>
                                    <p:anim calcmode="lin" valueType="num">
                                      <p:cBhvr>
                                        <p:cTn id="57" dur="500" fill="hold"/>
                                        <p:tgtEl>
                                          <p:spTgt spid="28"/>
                                        </p:tgtEl>
                                        <p:attrNameLst>
                                          <p:attrName>ppt_h</p:attrName>
                                        </p:attrNameLst>
                                      </p:cBhvr>
                                      <p:tavLst>
                                        <p:tav tm="0">
                                          <p:val>
                                            <p:fltVal val="0"/>
                                          </p:val>
                                        </p:tav>
                                        <p:tav tm="100000">
                                          <p:val>
                                            <p:strVal val="#ppt_h"/>
                                          </p:val>
                                        </p:tav>
                                      </p:tavLst>
                                    </p:anim>
                                    <p:animEffect transition="in" filter="fade">
                                      <p:cBhvr>
                                        <p:cTn id="58" dur="500"/>
                                        <p:tgtEl>
                                          <p:spTgt spid="28"/>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animEffect transition="in" filter="fade">
                                      <p:cBhvr>
                                        <p:cTn id="86" dur="500"/>
                                        <p:tgtEl>
                                          <p:spTgt spid="7"/>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p:cTn id="91" dur="500" fill="hold"/>
                                        <p:tgtEl>
                                          <p:spTgt spid="30"/>
                                        </p:tgtEl>
                                        <p:attrNameLst>
                                          <p:attrName>ppt_w</p:attrName>
                                        </p:attrNameLst>
                                      </p:cBhvr>
                                      <p:tavLst>
                                        <p:tav tm="0">
                                          <p:val>
                                            <p:fltVal val="0"/>
                                          </p:val>
                                        </p:tav>
                                        <p:tav tm="100000">
                                          <p:val>
                                            <p:strVal val="#ppt_w"/>
                                          </p:val>
                                        </p:tav>
                                      </p:tavLst>
                                    </p:anim>
                                    <p:anim calcmode="lin" valueType="num">
                                      <p:cBhvr>
                                        <p:cTn id="92" dur="500" fill="hold"/>
                                        <p:tgtEl>
                                          <p:spTgt spid="30"/>
                                        </p:tgtEl>
                                        <p:attrNameLst>
                                          <p:attrName>ppt_h</p:attrName>
                                        </p:attrNameLst>
                                      </p:cBhvr>
                                      <p:tavLst>
                                        <p:tav tm="0">
                                          <p:val>
                                            <p:fltVal val="0"/>
                                          </p:val>
                                        </p:tav>
                                        <p:tav tm="100000">
                                          <p:val>
                                            <p:strVal val="#ppt_h"/>
                                          </p:val>
                                        </p:tav>
                                      </p:tavLst>
                                    </p:anim>
                                    <p:animEffect transition="in" filter="fade">
                                      <p:cBhvr>
                                        <p:cTn id="93" dur="500"/>
                                        <p:tgtEl>
                                          <p:spTgt spid="30"/>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p:cTn id="98" dur="500" fill="hold"/>
                                        <p:tgtEl>
                                          <p:spTgt spid="20"/>
                                        </p:tgtEl>
                                        <p:attrNameLst>
                                          <p:attrName>ppt_w</p:attrName>
                                        </p:attrNameLst>
                                      </p:cBhvr>
                                      <p:tavLst>
                                        <p:tav tm="0">
                                          <p:val>
                                            <p:fltVal val="0"/>
                                          </p:val>
                                        </p:tav>
                                        <p:tav tm="100000">
                                          <p:val>
                                            <p:strVal val="#ppt_w"/>
                                          </p:val>
                                        </p:tav>
                                      </p:tavLst>
                                    </p:anim>
                                    <p:anim calcmode="lin" valueType="num">
                                      <p:cBhvr>
                                        <p:cTn id="99" dur="500" fill="hold"/>
                                        <p:tgtEl>
                                          <p:spTgt spid="20"/>
                                        </p:tgtEl>
                                        <p:attrNameLst>
                                          <p:attrName>ppt_h</p:attrName>
                                        </p:attrNameLst>
                                      </p:cBhvr>
                                      <p:tavLst>
                                        <p:tav tm="0">
                                          <p:val>
                                            <p:fltVal val="0"/>
                                          </p:val>
                                        </p:tav>
                                        <p:tav tm="100000">
                                          <p:val>
                                            <p:strVal val="#ppt_h"/>
                                          </p:val>
                                        </p:tav>
                                      </p:tavLst>
                                    </p:anim>
                                    <p:animEffect transition="in" filter="fade">
                                      <p:cBhvr>
                                        <p:cTn id="100" dur="500"/>
                                        <p:tgtEl>
                                          <p:spTgt spid="20"/>
                                        </p:tgtEl>
                                      </p:cBhvr>
                                    </p:animEffect>
                                  </p:childTnLst>
                                </p:cTn>
                              </p:par>
                            </p:childTnLst>
                          </p:cTn>
                        </p:par>
                      </p:childTnLst>
                    </p:cTn>
                  </p:par>
                  <p:par>
                    <p:cTn id="101" fill="hold">
                      <p:stCondLst>
                        <p:cond delay="indefinite"/>
                      </p:stCondLst>
                      <p:childTnLst>
                        <p:par>
                          <p:cTn id="102" fill="hold">
                            <p:stCondLst>
                              <p:cond delay="0"/>
                            </p:stCondLst>
                            <p:childTnLst>
                              <p:par>
                                <p:cTn id="103" presetID="53" presetClass="entr" presetSubtype="16" fill="hold" grpId="0" nodeType="click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500" fill="hold"/>
                                        <p:tgtEl>
                                          <p:spTgt spid="13"/>
                                        </p:tgtEl>
                                        <p:attrNameLst>
                                          <p:attrName>ppt_w</p:attrName>
                                        </p:attrNameLst>
                                      </p:cBhvr>
                                      <p:tavLst>
                                        <p:tav tm="0">
                                          <p:val>
                                            <p:fltVal val="0"/>
                                          </p:val>
                                        </p:tav>
                                        <p:tav tm="100000">
                                          <p:val>
                                            <p:strVal val="#ppt_w"/>
                                          </p:val>
                                        </p:tav>
                                      </p:tavLst>
                                    </p:anim>
                                    <p:anim calcmode="lin" valueType="num">
                                      <p:cBhvr>
                                        <p:cTn id="106" dur="500" fill="hold"/>
                                        <p:tgtEl>
                                          <p:spTgt spid="13"/>
                                        </p:tgtEl>
                                        <p:attrNameLst>
                                          <p:attrName>ppt_h</p:attrName>
                                        </p:attrNameLst>
                                      </p:cBhvr>
                                      <p:tavLst>
                                        <p:tav tm="0">
                                          <p:val>
                                            <p:fltVal val="0"/>
                                          </p:val>
                                        </p:tav>
                                        <p:tav tm="100000">
                                          <p:val>
                                            <p:strVal val="#ppt_h"/>
                                          </p:val>
                                        </p:tav>
                                      </p:tavLst>
                                    </p:anim>
                                    <p:animEffect transition="in" filter="fade">
                                      <p:cBhvr>
                                        <p:cTn id="107" dur="500"/>
                                        <p:tgtEl>
                                          <p:spTgt spid="13"/>
                                        </p:tgtEl>
                                      </p:cBhvr>
                                    </p:animEffect>
                                  </p:childTnLst>
                                </p:cTn>
                              </p:par>
                            </p:childTnLst>
                          </p:cTn>
                        </p:par>
                      </p:childTnLst>
                    </p:cTn>
                  </p:par>
                  <p:par>
                    <p:cTn id="108" fill="hold">
                      <p:stCondLst>
                        <p:cond delay="indefinite"/>
                      </p:stCondLst>
                      <p:childTnLst>
                        <p:par>
                          <p:cTn id="109" fill="hold">
                            <p:stCondLst>
                              <p:cond delay="0"/>
                            </p:stCondLst>
                            <p:childTnLst>
                              <p:par>
                                <p:cTn id="110" presetID="53" presetClass="entr" presetSubtype="16" fill="hold" grpId="0" nodeType="clickEffect">
                                  <p:stCondLst>
                                    <p:cond delay="0"/>
                                  </p:stCondLst>
                                  <p:childTnLst>
                                    <p:set>
                                      <p:cBhvr>
                                        <p:cTn id="111" dur="1" fill="hold">
                                          <p:stCondLst>
                                            <p:cond delay="0"/>
                                          </p:stCondLst>
                                        </p:cTn>
                                        <p:tgtEl>
                                          <p:spTgt spid="38"/>
                                        </p:tgtEl>
                                        <p:attrNameLst>
                                          <p:attrName>style.visibility</p:attrName>
                                        </p:attrNameLst>
                                      </p:cBhvr>
                                      <p:to>
                                        <p:strVal val="visible"/>
                                      </p:to>
                                    </p:set>
                                    <p:anim calcmode="lin" valueType="num">
                                      <p:cBhvr>
                                        <p:cTn id="112" dur="500" fill="hold"/>
                                        <p:tgtEl>
                                          <p:spTgt spid="38"/>
                                        </p:tgtEl>
                                        <p:attrNameLst>
                                          <p:attrName>ppt_w</p:attrName>
                                        </p:attrNameLst>
                                      </p:cBhvr>
                                      <p:tavLst>
                                        <p:tav tm="0">
                                          <p:val>
                                            <p:fltVal val="0"/>
                                          </p:val>
                                        </p:tav>
                                        <p:tav tm="100000">
                                          <p:val>
                                            <p:strVal val="#ppt_w"/>
                                          </p:val>
                                        </p:tav>
                                      </p:tavLst>
                                    </p:anim>
                                    <p:anim calcmode="lin" valueType="num">
                                      <p:cBhvr>
                                        <p:cTn id="113" dur="500" fill="hold"/>
                                        <p:tgtEl>
                                          <p:spTgt spid="38"/>
                                        </p:tgtEl>
                                        <p:attrNameLst>
                                          <p:attrName>ppt_h</p:attrName>
                                        </p:attrNameLst>
                                      </p:cBhvr>
                                      <p:tavLst>
                                        <p:tav tm="0">
                                          <p:val>
                                            <p:fltVal val="0"/>
                                          </p:val>
                                        </p:tav>
                                        <p:tav tm="100000">
                                          <p:val>
                                            <p:strVal val="#ppt_h"/>
                                          </p:val>
                                        </p:tav>
                                      </p:tavLst>
                                    </p:anim>
                                    <p:animEffect transition="in" filter="fade">
                                      <p:cBhvr>
                                        <p:cTn id="114" dur="500"/>
                                        <p:tgtEl>
                                          <p:spTgt spid="38"/>
                                        </p:tgtEl>
                                      </p:cBhvr>
                                    </p:animEffect>
                                  </p:childTnLst>
                                </p:cTn>
                              </p:par>
                            </p:childTnLst>
                          </p:cTn>
                        </p:par>
                      </p:childTnLst>
                    </p:cTn>
                  </p:par>
                  <p:par>
                    <p:cTn id="115" fill="hold">
                      <p:stCondLst>
                        <p:cond delay="indefinite"/>
                      </p:stCondLst>
                      <p:childTnLst>
                        <p:par>
                          <p:cTn id="116" fill="hold">
                            <p:stCondLst>
                              <p:cond delay="0"/>
                            </p:stCondLst>
                            <p:childTnLst>
                              <p:par>
                                <p:cTn id="117" presetID="53" presetClass="entr" presetSubtype="16" fill="hold" grpId="0" nodeType="click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500" fill="hold"/>
                                        <p:tgtEl>
                                          <p:spTgt spid="4"/>
                                        </p:tgtEl>
                                        <p:attrNameLst>
                                          <p:attrName>ppt_w</p:attrName>
                                        </p:attrNameLst>
                                      </p:cBhvr>
                                      <p:tavLst>
                                        <p:tav tm="0">
                                          <p:val>
                                            <p:fltVal val="0"/>
                                          </p:val>
                                        </p:tav>
                                        <p:tav tm="100000">
                                          <p:val>
                                            <p:strVal val="#ppt_w"/>
                                          </p:val>
                                        </p:tav>
                                      </p:tavLst>
                                    </p:anim>
                                    <p:anim calcmode="lin" valueType="num">
                                      <p:cBhvr>
                                        <p:cTn id="120" dur="500" fill="hold"/>
                                        <p:tgtEl>
                                          <p:spTgt spid="4"/>
                                        </p:tgtEl>
                                        <p:attrNameLst>
                                          <p:attrName>ppt_h</p:attrName>
                                        </p:attrNameLst>
                                      </p:cBhvr>
                                      <p:tavLst>
                                        <p:tav tm="0">
                                          <p:val>
                                            <p:fltVal val="0"/>
                                          </p:val>
                                        </p:tav>
                                        <p:tav tm="100000">
                                          <p:val>
                                            <p:strVal val="#ppt_h"/>
                                          </p:val>
                                        </p:tav>
                                      </p:tavLst>
                                    </p:anim>
                                    <p:animEffect transition="in" filter="fade">
                                      <p:cBhvr>
                                        <p:cTn id="121" dur="500"/>
                                        <p:tgtEl>
                                          <p:spTgt spid="4"/>
                                        </p:tgtEl>
                                      </p:cBhvr>
                                    </p:animEffect>
                                  </p:childTnLst>
                                </p:cTn>
                              </p:par>
                            </p:childTnLst>
                          </p:cTn>
                        </p:par>
                      </p:childTnLst>
                    </p:cTn>
                  </p:par>
                  <p:par>
                    <p:cTn id="122" fill="hold">
                      <p:stCondLst>
                        <p:cond delay="indefinite"/>
                      </p:stCondLst>
                      <p:childTnLst>
                        <p:par>
                          <p:cTn id="123" fill="hold">
                            <p:stCondLst>
                              <p:cond delay="0"/>
                            </p:stCondLst>
                            <p:childTnLst>
                              <p:par>
                                <p:cTn id="124" presetID="53" presetClass="entr" presetSubtype="16" fill="hold" grpId="0" nodeType="clickEffect">
                                  <p:stCondLst>
                                    <p:cond delay="0"/>
                                  </p:stCondLst>
                                  <p:childTnLst>
                                    <p:set>
                                      <p:cBhvr>
                                        <p:cTn id="125" dur="1" fill="hold">
                                          <p:stCondLst>
                                            <p:cond delay="0"/>
                                          </p:stCondLst>
                                        </p:cTn>
                                        <p:tgtEl>
                                          <p:spTgt spid="31"/>
                                        </p:tgtEl>
                                        <p:attrNameLst>
                                          <p:attrName>style.visibility</p:attrName>
                                        </p:attrNameLst>
                                      </p:cBhvr>
                                      <p:to>
                                        <p:strVal val="visible"/>
                                      </p:to>
                                    </p:set>
                                    <p:anim calcmode="lin" valueType="num">
                                      <p:cBhvr>
                                        <p:cTn id="126" dur="500" fill="hold"/>
                                        <p:tgtEl>
                                          <p:spTgt spid="31"/>
                                        </p:tgtEl>
                                        <p:attrNameLst>
                                          <p:attrName>ppt_w</p:attrName>
                                        </p:attrNameLst>
                                      </p:cBhvr>
                                      <p:tavLst>
                                        <p:tav tm="0">
                                          <p:val>
                                            <p:fltVal val="0"/>
                                          </p:val>
                                        </p:tav>
                                        <p:tav tm="100000">
                                          <p:val>
                                            <p:strVal val="#ppt_w"/>
                                          </p:val>
                                        </p:tav>
                                      </p:tavLst>
                                    </p:anim>
                                    <p:anim calcmode="lin" valueType="num">
                                      <p:cBhvr>
                                        <p:cTn id="127" dur="500" fill="hold"/>
                                        <p:tgtEl>
                                          <p:spTgt spid="31"/>
                                        </p:tgtEl>
                                        <p:attrNameLst>
                                          <p:attrName>ppt_h</p:attrName>
                                        </p:attrNameLst>
                                      </p:cBhvr>
                                      <p:tavLst>
                                        <p:tav tm="0">
                                          <p:val>
                                            <p:fltVal val="0"/>
                                          </p:val>
                                        </p:tav>
                                        <p:tav tm="100000">
                                          <p:val>
                                            <p:strVal val="#ppt_h"/>
                                          </p:val>
                                        </p:tav>
                                      </p:tavLst>
                                    </p:anim>
                                    <p:animEffect transition="in" filter="fade">
                                      <p:cBhvr>
                                        <p:cTn id="128" dur="500"/>
                                        <p:tgtEl>
                                          <p:spTgt spid="31"/>
                                        </p:tgtEl>
                                      </p:cBhvr>
                                    </p:animEffect>
                                  </p:childTnLst>
                                </p:cTn>
                              </p:par>
                            </p:childTnLst>
                          </p:cTn>
                        </p:par>
                      </p:childTnLst>
                    </p:cTn>
                  </p:par>
                  <p:par>
                    <p:cTn id="129" fill="hold">
                      <p:stCondLst>
                        <p:cond delay="indefinite"/>
                      </p:stCondLst>
                      <p:childTnLst>
                        <p:par>
                          <p:cTn id="130" fill="hold">
                            <p:stCondLst>
                              <p:cond delay="0"/>
                            </p:stCondLst>
                            <p:childTnLst>
                              <p:par>
                                <p:cTn id="131" presetID="53" presetClass="entr" presetSubtype="16" fill="hold" grpId="0" nodeType="click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500" fill="hold"/>
                                        <p:tgtEl>
                                          <p:spTgt spid="32"/>
                                        </p:tgtEl>
                                        <p:attrNameLst>
                                          <p:attrName>ppt_w</p:attrName>
                                        </p:attrNameLst>
                                      </p:cBhvr>
                                      <p:tavLst>
                                        <p:tav tm="0">
                                          <p:val>
                                            <p:fltVal val="0"/>
                                          </p:val>
                                        </p:tav>
                                        <p:tav tm="100000">
                                          <p:val>
                                            <p:strVal val="#ppt_w"/>
                                          </p:val>
                                        </p:tav>
                                      </p:tavLst>
                                    </p:anim>
                                    <p:anim calcmode="lin" valueType="num">
                                      <p:cBhvr>
                                        <p:cTn id="134" dur="500" fill="hold"/>
                                        <p:tgtEl>
                                          <p:spTgt spid="32"/>
                                        </p:tgtEl>
                                        <p:attrNameLst>
                                          <p:attrName>ppt_h</p:attrName>
                                        </p:attrNameLst>
                                      </p:cBhvr>
                                      <p:tavLst>
                                        <p:tav tm="0">
                                          <p:val>
                                            <p:fltVal val="0"/>
                                          </p:val>
                                        </p:tav>
                                        <p:tav tm="100000">
                                          <p:val>
                                            <p:strVal val="#ppt_h"/>
                                          </p:val>
                                        </p:tav>
                                      </p:tavLst>
                                    </p:anim>
                                    <p:animEffect transition="in" filter="fade">
                                      <p:cBhvr>
                                        <p:cTn id="135" dur="500"/>
                                        <p:tgtEl>
                                          <p:spTgt spid="32"/>
                                        </p:tgtEl>
                                      </p:cBhvr>
                                    </p:animEffect>
                                  </p:childTnLst>
                                </p:cTn>
                              </p:par>
                            </p:childTnLst>
                          </p:cTn>
                        </p:par>
                      </p:childTnLst>
                    </p:cTn>
                  </p:par>
                  <p:par>
                    <p:cTn id="136" fill="hold">
                      <p:stCondLst>
                        <p:cond delay="indefinite"/>
                      </p:stCondLst>
                      <p:childTnLst>
                        <p:par>
                          <p:cTn id="137" fill="hold">
                            <p:stCondLst>
                              <p:cond delay="0"/>
                            </p:stCondLst>
                            <p:childTnLst>
                              <p:par>
                                <p:cTn id="138" presetID="53" presetClass="entr" presetSubtype="16" fill="hold" grpId="0" nodeType="clickEffect">
                                  <p:stCondLst>
                                    <p:cond delay="0"/>
                                  </p:stCondLst>
                                  <p:childTnLst>
                                    <p:set>
                                      <p:cBhvr>
                                        <p:cTn id="139" dur="1" fill="hold">
                                          <p:stCondLst>
                                            <p:cond delay="0"/>
                                          </p:stCondLst>
                                        </p:cTn>
                                        <p:tgtEl>
                                          <p:spTgt spid="8"/>
                                        </p:tgtEl>
                                        <p:attrNameLst>
                                          <p:attrName>style.visibility</p:attrName>
                                        </p:attrNameLst>
                                      </p:cBhvr>
                                      <p:to>
                                        <p:strVal val="visible"/>
                                      </p:to>
                                    </p:set>
                                    <p:anim calcmode="lin" valueType="num">
                                      <p:cBhvr>
                                        <p:cTn id="140" dur="500" fill="hold"/>
                                        <p:tgtEl>
                                          <p:spTgt spid="8"/>
                                        </p:tgtEl>
                                        <p:attrNameLst>
                                          <p:attrName>ppt_w</p:attrName>
                                        </p:attrNameLst>
                                      </p:cBhvr>
                                      <p:tavLst>
                                        <p:tav tm="0">
                                          <p:val>
                                            <p:fltVal val="0"/>
                                          </p:val>
                                        </p:tav>
                                        <p:tav tm="100000">
                                          <p:val>
                                            <p:strVal val="#ppt_w"/>
                                          </p:val>
                                        </p:tav>
                                      </p:tavLst>
                                    </p:anim>
                                    <p:anim calcmode="lin" valueType="num">
                                      <p:cBhvr>
                                        <p:cTn id="141" dur="500" fill="hold"/>
                                        <p:tgtEl>
                                          <p:spTgt spid="8"/>
                                        </p:tgtEl>
                                        <p:attrNameLst>
                                          <p:attrName>ppt_h</p:attrName>
                                        </p:attrNameLst>
                                      </p:cBhvr>
                                      <p:tavLst>
                                        <p:tav tm="0">
                                          <p:val>
                                            <p:fltVal val="0"/>
                                          </p:val>
                                        </p:tav>
                                        <p:tav tm="100000">
                                          <p:val>
                                            <p:strVal val="#ppt_h"/>
                                          </p:val>
                                        </p:tav>
                                      </p:tavLst>
                                    </p:anim>
                                    <p:animEffect transition="in" filter="fade">
                                      <p:cBhvr>
                                        <p:cTn id="142" dur="500"/>
                                        <p:tgtEl>
                                          <p:spTgt spid="8"/>
                                        </p:tgtEl>
                                      </p:cBhvr>
                                    </p:animEffect>
                                  </p:childTnLst>
                                </p:cTn>
                              </p:par>
                            </p:childTnLst>
                          </p:cTn>
                        </p:par>
                      </p:childTnLst>
                    </p:cTn>
                  </p:par>
                  <p:par>
                    <p:cTn id="143" fill="hold">
                      <p:stCondLst>
                        <p:cond delay="indefinite"/>
                      </p:stCondLst>
                      <p:childTnLst>
                        <p:par>
                          <p:cTn id="144" fill="hold">
                            <p:stCondLst>
                              <p:cond delay="0"/>
                            </p:stCondLst>
                            <p:childTnLst>
                              <p:par>
                                <p:cTn id="145" presetID="53" presetClass="entr" presetSubtype="16" fill="hold" grpId="0" nodeType="clickEffect">
                                  <p:stCondLst>
                                    <p:cond delay="0"/>
                                  </p:stCondLst>
                                  <p:childTnLst>
                                    <p:set>
                                      <p:cBhvr>
                                        <p:cTn id="146" dur="1" fill="hold">
                                          <p:stCondLst>
                                            <p:cond delay="0"/>
                                          </p:stCondLst>
                                        </p:cTn>
                                        <p:tgtEl>
                                          <p:spTgt spid="33"/>
                                        </p:tgtEl>
                                        <p:attrNameLst>
                                          <p:attrName>style.visibility</p:attrName>
                                        </p:attrNameLst>
                                      </p:cBhvr>
                                      <p:to>
                                        <p:strVal val="visible"/>
                                      </p:to>
                                    </p:set>
                                    <p:anim calcmode="lin" valueType="num">
                                      <p:cBhvr>
                                        <p:cTn id="147" dur="500" fill="hold"/>
                                        <p:tgtEl>
                                          <p:spTgt spid="33"/>
                                        </p:tgtEl>
                                        <p:attrNameLst>
                                          <p:attrName>ppt_w</p:attrName>
                                        </p:attrNameLst>
                                      </p:cBhvr>
                                      <p:tavLst>
                                        <p:tav tm="0">
                                          <p:val>
                                            <p:fltVal val="0"/>
                                          </p:val>
                                        </p:tav>
                                        <p:tav tm="100000">
                                          <p:val>
                                            <p:strVal val="#ppt_w"/>
                                          </p:val>
                                        </p:tav>
                                      </p:tavLst>
                                    </p:anim>
                                    <p:anim calcmode="lin" valueType="num">
                                      <p:cBhvr>
                                        <p:cTn id="148" dur="500" fill="hold"/>
                                        <p:tgtEl>
                                          <p:spTgt spid="33"/>
                                        </p:tgtEl>
                                        <p:attrNameLst>
                                          <p:attrName>ppt_h</p:attrName>
                                        </p:attrNameLst>
                                      </p:cBhvr>
                                      <p:tavLst>
                                        <p:tav tm="0">
                                          <p:val>
                                            <p:fltVal val="0"/>
                                          </p:val>
                                        </p:tav>
                                        <p:tav tm="100000">
                                          <p:val>
                                            <p:strVal val="#ppt_h"/>
                                          </p:val>
                                        </p:tav>
                                      </p:tavLst>
                                    </p:anim>
                                    <p:animEffect transition="in" filter="fade">
                                      <p:cBhvr>
                                        <p:cTn id="149" dur="500"/>
                                        <p:tgtEl>
                                          <p:spTgt spid="33"/>
                                        </p:tgtEl>
                                      </p:cBhvr>
                                    </p:animEffect>
                                  </p:childTnLst>
                                </p:cTn>
                              </p:par>
                            </p:childTnLst>
                          </p:cTn>
                        </p:par>
                      </p:childTnLst>
                    </p:cTn>
                  </p:par>
                  <p:par>
                    <p:cTn id="150" fill="hold">
                      <p:stCondLst>
                        <p:cond delay="indefinite"/>
                      </p:stCondLst>
                      <p:childTnLst>
                        <p:par>
                          <p:cTn id="151" fill="hold">
                            <p:stCondLst>
                              <p:cond delay="0"/>
                            </p:stCondLst>
                            <p:childTnLst>
                              <p:par>
                                <p:cTn id="152" presetID="53" presetClass="entr" presetSubtype="16" fill="hold" grpId="0" nodeType="click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p:cTn id="154" dur="500" fill="hold"/>
                                        <p:tgtEl>
                                          <p:spTgt spid="14"/>
                                        </p:tgtEl>
                                        <p:attrNameLst>
                                          <p:attrName>ppt_w</p:attrName>
                                        </p:attrNameLst>
                                      </p:cBhvr>
                                      <p:tavLst>
                                        <p:tav tm="0">
                                          <p:val>
                                            <p:fltVal val="0"/>
                                          </p:val>
                                        </p:tav>
                                        <p:tav tm="100000">
                                          <p:val>
                                            <p:strVal val="#ppt_w"/>
                                          </p:val>
                                        </p:tav>
                                      </p:tavLst>
                                    </p:anim>
                                    <p:anim calcmode="lin" valueType="num">
                                      <p:cBhvr>
                                        <p:cTn id="155" dur="500" fill="hold"/>
                                        <p:tgtEl>
                                          <p:spTgt spid="14"/>
                                        </p:tgtEl>
                                        <p:attrNameLst>
                                          <p:attrName>ppt_h</p:attrName>
                                        </p:attrNameLst>
                                      </p:cBhvr>
                                      <p:tavLst>
                                        <p:tav tm="0">
                                          <p:val>
                                            <p:fltVal val="0"/>
                                          </p:val>
                                        </p:tav>
                                        <p:tav tm="100000">
                                          <p:val>
                                            <p:strVal val="#ppt_h"/>
                                          </p:val>
                                        </p:tav>
                                      </p:tavLst>
                                    </p:anim>
                                    <p:animEffect transition="in" filter="fade">
                                      <p:cBhvr>
                                        <p:cTn id="156" dur="500"/>
                                        <p:tgtEl>
                                          <p:spTgt spid="14"/>
                                        </p:tgtEl>
                                      </p:cBhvr>
                                    </p:animEffect>
                                  </p:childTnLst>
                                </p:cTn>
                              </p:par>
                            </p:childTnLst>
                          </p:cTn>
                        </p:par>
                      </p:childTnLst>
                    </p:cTn>
                  </p:par>
                  <p:par>
                    <p:cTn id="157" fill="hold">
                      <p:stCondLst>
                        <p:cond delay="indefinite"/>
                      </p:stCondLst>
                      <p:childTnLst>
                        <p:par>
                          <p:cTn id="158" fill="hold">
                            <p:stCondLst>
                              <p:cond delay="0"/>
                            </p:stCondLst>
                            <p:childTnLst>
                              <p:par>
                                <p:cTn id="159" presetID="53" presetClass="entr" presetSubtype="16" fill="hold" grpId="0" nodeType="clickEffect">
                                  <p:stCondLst>
                                    <p:cond delay="0"/>
                                  </p:stCondLst>
                                  <p:childTnLst>
                                    <p:set>
                                      <p:cBhvr>
                                        <p:cTn id="160" dur="1" fill="hold">
                                          <p:stCondLst>
                                            <p:cond delay="0"/>
                                          </p:stCondLst>
                                        </p:cTn>
                                        <p:tgtEl>
                                          <p:spTgt spid="9"/>
                                        </p:tgtEl>
                                        <p:attrNameLst>
                                          <p:attrName>style.visibility</p:attrName>
                                        </p:attrNameLst>
                                      </p:cBhvr>
                                      <p:to>
                                        <p:strVal val="visible"/>
                                      </p:to>
                                    </p:set>
                                    <p:anim calcmode="lin" valueType="num">
                                      <p:cBhvr>
                                        <p:cTn id="161" dur="500" fill="hold"/>
                                        <p:tgtEl>
                                          <p:spTgt spid="9"/>
                                        </p:tgtEl>
                                        <p:attrNameLst>
                                          <p:attrName>ppt_w</p:attrName>
                                        </p:attrNameLst>
                                      </p:cBhvr>
                                      <p:tavLst>
                                        <p:tav tm="0">
                                          <p:val>
                                            <p:fltVal val="0"/>
                                          </p:val>
                                        </p:tav>
                                        <p:tav tm="100000">
                                          <p:val>
                                            <p:strVal val="#ppt_w"/>
                                          </p:val>
                                        </p:tav>
                                      </p:tavLst>
                                    </p:anim>
                                    <p:anim calcmode="lin" valueType="num">
                                      <p:cBhvr>
                                        <p:cTn id="162" dur="500" fill="hold"/>
                                        <p:tgtEl>
                                          <p:spTgt spid="9"/>
                                        </p:tgtEl>
                                        <p:attrNameLst>
                                          <p:attrName>ppt_h</p:attrName>
                                        </p:attrNameLst>
                                      </p:cBhvr>
                                      <p:tavLst>
                                        <p:tav tm="0">
                                          <p:val>
                                            <p:fltVal val="0"/>
                                          </p:val>
                                        </p:tav>
                                        <p:tav tm="100000">
                                          <p:val>
                                            <p:strVal val="#ppt_h"/>
                                          </p:val>
                                        </p:tav>
                                      </p:tavLst>
                                    </p:anim>
                                    <p:animEffect transition="in" filter="fade">
                                      <p:cBhvr>
                                        <p:cTn id="163" dur="500"/>
                                        <p:tgtEl>
                                          <p:spTgt spid="9"/>
                                        </p:tgtEl>
                                      </p:cBhvr>
                                    </p:animEffect>
                                  </p:childTnLst>
                                </p:cTn>
                              </p:par>
                            </p:childTnLst>
                          </p:cTn>
                        </p:par>
                      </p:childTnLst>
                    </p:cTn>
                  </p:par>
                  <p:par>
                    <p:cTn id="164" fill="hold">
                      <p:stCondLst>
                        <p:cond delay="indefinite"/>
                      </p:stCondLst>
                      <p:childTnLst>
                        <p:par>
                          <p:cTn id="165" fill="hold">
                            <p:stCondLst>
                              <p:cond delay="0"/>
                            </p:stCondLst>
                            <p:childTnLst>
                              <p:par>
                                <p:cTn id="166" presetID="53" presetClass="entr" presetSubtype="16" fill="hold" grpId="0" nodeType="clickEffect">
                                  <p:stCondLst>
                                    <p:cond delay="0"/>
                                  </p:stCondLst>
                                  <p:childTnLst>
                                    <p:set>
                                      <p:cBhvr>
                                        <p:cTn id="167" dur="1" fill="hold">
                                          <p:stCondLst>
                                            <p:cond delay="0"/>
                                          </p:stCondLst>
                                        </p:cTn>
                                        <p:tgtEl>
                                          <p:spTgt spid="34"/>
                                        </p:tgtEl>
                                        <p:attrNameLst>
                                          <p:attrName>style.visibility</p:attrName>
                                        </p:attrNameLst>
                                      </p:cBhvr>
                                      <p:to>
                                        <p:strVal val="visible"/>
                                      </p:to>
                                    </p:set>
                                    <p:anim calcmode="lin" valueType="num">
                                      <p:cBhvr>
                                        <p:cTn id="168" dur="500" fill="hold"/>
                                        <p:tgtEl>
                                          <p:spTgt spid="34"/>
                                        </p:tgtEl>
                                        <p:attrNameLst>
                                          <p:attrName>ppt_w</p:attrName>
                                        </p:attrNameLst>
                                      </p:cBhvr>
                                      <p:tavLst>
                                        <p:tav tm="0">
                                          <p:val>
                                            <p:fltVal val="0"/>
                                          </p:val>
                                        </p:tav>
                                        <p:tav tm="100000">
                                          <p:val>
                                            <p:strVal val="#ppt_w"/>
                                          </p:val>
                                        </p:tav>
                                      </p:tavLst>
                                    </p:anim>
                                    <p:anim calcmode="lin" valueType="num">
                                      <p:cBhvr>
                                        <p:cTn id="169" dur="500" fill="hold"/>
                                        <p:tgtEl>
                                          <p:spTgt spid="34"/>
                                        </p:tgtEl>
                                        <p:attrNameLst>
                                          <p:attrName>ppt_h</p:attrName>
                                        </p:attrNameLst>
                                      </p:cBhvr>
                                      <p:tavLst>
                                        <p:tav tm="0">
                                          <p:val>
                                            <p:fltVal val="0"/>
                                          </p:val>
                                        </p:tav>
                                        <p:tav tm="100000">
                                          <p:val>
                                            <p:strVal val="#ppt_h"/>
                                          </p:val>
                                        </p:tav>
                                      </p:tavLst>
                                    </p:anim>
                                    <p:animEffect transition="in" filter="fade">
                                      <p:cBhvr>
                                        <p:cTn id="170" dur="500"/>
                                        <p:tgtEl>
                                          <p:spTgt spid="34"/>
                                        </p:tgtEl>
                                      </p:cBhvr>
                                    </p:animEffect>
                                  </p:childTnLst>
                                </p:cTn>
                              </p:par>
                            </p:childTnLst>
                          </p:cTn>
                        </p:par>
                      </p:childTnLst>
                    </p:cTn>
                  </p:par>
                  <p:par>
                    <p:cTn id="171" fill="hold">
                      <p:stCondLst>
                        <p:cond delay="indefinite"/>
                      </p:stCondLst>
                      <p:childTnLst>
                        <p:par>
                          <p:cTn id="172" fill="hold">
                            <p:stCondLst>
                              <p:cond delay="0"/>
                            </p:stCondLst>
                            <p:childTnLst>
                              <p:par>
                                <p:cTn id="173" presetID="53" presetClass="entr" presetSubtype="16" fill="hold" grpId="0" nodeType="click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p:cTn id="175" dur="500" fill="hold"/>
                                        <p:tgtEl>
                                          <p:spTgt spid="22"/>
                                        </p:tgtEl>
                                        <p:attrNameLst>
                                          <p:attrName>ppt_w</p:attrName>
                                        </p:attrNameLst>
                                      </p:cBhvr>
                                      <p:tavLst>
                                        <p:tav tm="0">
                                          <p:val>
                                            <p:fltVal val="0"/>
                                          </p:val>
                                        </p:tav>
                                        <p:tav tm="100000">
                                          <p:val>
                                            <p:strVal val="#ppt_w"/>
                                          </p:val>
                                        </p:tav>
                                      </p:tavLst>
                                    </p:anim>
                                    <p:anim calcmode="lin" valueType="num">
                                      <p:cBhvr>
                                        <p:cTn id="176" dur="500" fill="hold"/>
                                        <p:tgtEl>
                                          <p:spTgt spid="22"/>
                                        </p:tgtEl>
                                        <p:attrNameLst>
                                          <p:attrName>ppt_h</p:attrName>
                                        </p:attrNameLst>
                                      </p:cBhvr>
                                      <p:tavLst>
                                        <p:tav tm="0">
                                          <p:val>
                                            <p:fltVal val="0"/>
                                          </p:val>
                                        </p:tav>
                                        <p:tav tm="100000">
                                          <p:val>
                                            <p:strVal val="#ppt_h"/>
                                          </p:val>
                                        </p:tav>
                                      </p:tavLst>
                                    </p:anim>
                                    <p:animEffect transition="in" filter="fade">
                                      <p:cBhvr>
                                        <p:cTn id="177" dur="500"/>
                                        <p:tgtEl>
                                          <p:spTgt spid="22"/>
                                        </p:tgtEl>
                                      </p:cBhvr>
                                    </p:animEffect>
                                  </p:childTnLst>
                                </p:cTn>
                              </p:par>
                            </p:childTnLst>
                          </p:cTn>
                        </p:par>
                      </p:childTnLst>
                    </p:cTn>
                  </p:par>
                  <p:par>
                    <p:cTn id="178" fill="hold">
                      <p:stCondLst>
                        <p:cond delay="indefinite"/>
                      </p:stCondLst>
                      <p:childTnLst>
                        <p:par>
                          <p:cTn id="179" fill="hold">
                            <p:stCondLst>
                              <p:cond delay="0"/>
                            </p:stCondLst>
                            <p:childTnLst>
                              <p:par>
                                <p:cTn id="180" presetID="53" presetClass="entr" presetSubtype="16" fill="hold" grpId="0" nodeType="clickEffect">
                                  <p:stCondLst>
                                    <p:cond delay="0"/>
                                  </p:stCondLst>
                                  <p:childTnLst>
                                    <p:set>
                                      <p:cBhvr>
                                        <p:cTn id="181" dur="1" fill="hold">
                                          <p:stCondLst>
                                            <p:cond delay="0"/>
                                          </p:stCondLst>
                                        </p:cTn>
                                        <p:tgtEl>
                                          <p:spTgt spid="35"/>
                                        </p:tgtEl>
                                        <p:attrNameLst>
                                          <p:attrName>style.visibility</p:attrName>
                                        </p:attrNameLst>
                                      </p:cBhvr>
                                      <p:to>
                                        <p:strVal val="visible"/>
                                      </p:to>
                                    </p:set>
                                    <p:anim calcmode="lin" valueType="num">
                                      <p:cBhvr>
                                        <p:cTn id="182" dur="500" fill="hold"/>
                                        <p:tgtEl>
                                          <p:spTgt spid="35"/>
                                        </p:tgtEl>
                                        <p:attrNameLst>
                                          <p:attrName>ppt_w</p:attrName>
                                        </p:attrNameLst>
                                      </p:cBhvr>
                                      <p:tavLst>
                                        <p:tav tm="0">
                                          <p:val>
                                            <p:fltVal val="0"/>
                                          </p:val>
                                        </p:tav>
                                        <p:tav tm="100000">
                                          <p:val>
                                            <p:strVal val="#ppt_w"/>
                                          </p:val>
                                        </p:tav>
                                      </p:tavLst>
                                    </p:anim>
                                    <p:anim calcmode="lin" valueType="num">
                                      <p:cBhvr>
                                        <p:cTn id="183" dur="500" fill="hold"/>
                                        <p:tgtEl>
                                          <p:spTgt spid="35"/>
                                        </p:tgtEl>
                                        <p:attrNameLst>
                                          <p:attrName>ppt_h</p:attrName>
                                        </p:attrNameLst>
                                      </p:cBhvr>
                                      <p:tavLst>
                                        <p:tav tm="0">
                                          <p:val>
                                            <p:fltVal val="0"/>
                                          </p:val>
                                        </p:tav>
                                        <p:tav tm="100000">
                                          <p:val>
                                            <p:strVal val="#ppt_h"/>
                                          </p:val>
                                        </p:tav>
                                      </p:tavLst>
                                    </p:anim>
                                    <p:animEffect transition="in" filter="fade">
                                      <p:cBhvr>
                                        <p:cTn id="184" dur="500"/>
                                        <p:tgtEl>
                                          <p:spTgt spid="35"/>
                                        </p:tgtEl>
                                      </p:cBhvr>
                                    </p:animEffect>
                                  </p:childTnLst>
                                </p:cTn>
                              </p:par>
                            </p:childTnLst>
                          </p:cTn>
                        </p:par>
                      </p:childTnLst>
                    </p:cTn>
                  </p:par>
                  <p:par>
                    <p:cTn id="185" fill="hold">
                      <p:stCondLst>
                        <p:cond delay="indefinite"/>
                      </p:stCondLst>
                      <p:childTnLst>
                        <p:par>
                          <p:cTn id="186" fill="hold">
                            <p:stCondLst>
                              <p:cond delay="0"/>
                            </p:stCondLst>
                            <p:childTnLst>
                              <p:par>
                                <p:cTn id="187" presetID="53" presetClass="entr" presetSubtype="16" fill="hold" grpId="0" nodeType="clickEffect">
                                  <p:stCondLst>
                                    <p:cond delay="0"/>
                                  </p:stCondLst>
                                  <p:childTnLst>
                                    <p:set>
                                      <p:cBhvr>
                                        <p:cTn id="188" dur="1" fill="hold">
                                          <p:stCondLst>
                                            <p:cond delay="0"/>
                                          </p:stCondLst>
                                        </p:cTn>
                                        <p:tgtEl>
                                          <p:spTgt spid="6"/>
                                        </p:tgtEl>
                                        <p:attrNameLst>
                                          <p:attrName>style.visibility</p:attrName>
                                        </p:attrNameLst>
                                      </p:cBhvr>
                                      <p:to>
                                        <p:strVal val="visible"/>
                                      </p:to>
                                    </p:set>
                                    <p:anim calcmode="lin" valueType="num">
                                      <p:cBhvr>
                                        <p:cTn id="189" dur="500" fill="hold"/>
                                        <p:tgtEl>
                                          <p:spTgt spid="6"/>
                                        </p:tgtEl>
                                        <p:attrNameLst>
                                          <p:attrName>ppt_w</p:attrName>
                                        </p:attrNameLst>
                                      </p:cBhvr>
                                      <p:tavLst>
                                        <p:tav tm="0">
                                          <p:val>
                                            <p:fltVal val="0"/>
                                          </p:val>
                                        </p:tav>
                                        <p:tav tm="100000">
                                          <p:val>
                                            <p:strVal val="#ppt_w"/>
                                          </p:val>
                                        </p:tav>
                                      </p:tavLst>
                                    </p:anim>
                                    <p:anim calcmode="lin" valueType="num">
                                      <p:cBhvr>
                                        <p:cTn id="190" dur="500" fill="hold"/>
                                        <p:tgtEl>
                                          <p:spTgt spid="6"/>
                                        </p:tgtEl>
                                        <p:attrNameLst>
                                          <p:attrName>ppt_h</p:attrName>
                                        </p:attrNameLst>
                                      </p:cBhvr>
                                      <p:tavLst>
                                        <p:tav tm="0">
                                          <p:val>
                                            <p:fltVal val="0"/>
                                          </p:val>
                                        </p:tav>
                                        <p:tav tm="100000">
                                          <p:val>
                                            <p:strVal val="#ppt_h"/>
                                          </p:val>
                                        </p:tav>
                                      </p:tavLst>
                                    </p:anim>
                                    <p:animEffect transition="in" filter="fade">
                                      <p:cBhvr>
                                        <p:cTn id="191" dur="500"/>
                                        <p:tgtEl>
                                          <p:spTgt spid="6"/>
                                        </p:tgtEl>
                                      </p:cBhvr>
                                    </p:animEffect>
                                  </p:childTnLst>
                                </p:cTn>
                              </p:par>
                            </p:childTnLst>
                          </p:cTn>
                        </p:par>
                      </p:childTnLst>
                    </p:cTn>
                  </p:par>
                  <p:par>
                    <p:cTn id="192" fill="hold">
                      <p:stCondLst>
                        <p:cond delay="indefinite"/>
                      </p:stCondLst>
                      <p:childTnLst>
                        <p:par>
                          <p:cTn id="193" fill="hold">
                            <p:stCondLst>
                              <p:cond delay="0"/>
                            </p:stCondLst>
                            <p:childTnLst>
                              <p:par>
                                <p:cTn id="194" presetID="53" presetClass="entr" presetSubtype="16" fill="hold" grpId="0" nodeType="clickEffect">
                                  <p:stCondLst>
                                    <p:cond delay="0"/>
                                  </p:stCondLst>
                                  <p:childTnLst>
                                    <p:set>
                                      <p:cBhvr>
                                        <p:cTn id="195" dur="1" fill="hold">
                                          <p:stCondLst>
                                            <p:cond delay="0"/>
                                          </p:stCondLst>
                                        </p:cTn>
                                        <p:tgtEl>
                                          <p:spTgt spid="23"/>
                                        </p:tgtEl>
                                        <p:attrNameLst>
                                          <p:attrName>style.visibility</p:attrName>
                                        </p:attrNameLst>
                                      </p:cBhvr>
                                      <p:to>
                                        <p:strVal val="visible"/>
                                      </p:to>
                                    </p:set>
                                    <p:anim calcmode="lin" valueType="num">
                                      <p:cBhvr>
                                        <p:cTn id="196" dur="500" fill="hold"/>
                                        <p:tgtEl>
                                          <p:spTgt spid="23"/>
                                        </p:tgtEl>
                                        <p:attrNameLst>
                                          <p:attrName>ppt_w</p:attrName>
                                        </p:attrNameLst>
                                      </p:cBhvr>
                                      <p:tavLst>
                                        <p:tav tm="0">
                                          <p:val>
                                            <p:fltVal val="0"/>
                                          </p:val>
                                        </p:tav>
                                        <p:tav tm="100000">
                                          <p:val>
                                            <p:strVal val="#ppt_w"/>
                                          </p:val>
                                        </p:tav>
                                      </p:tavLst>
                                    </p:anim>
                                    <p:anim calcmode="lin" valueType="num">
                                      <p:cBhvr>
                                        <p:cTn id="197" dur="500" fill="hold"/>
                                        <p:tgtEl>
                                          <p:spTgt spid="23"/>
                                        </p:tgtEl>
                                        <p:attrNameLst>
                                          <p:attrName>ppt_h</p:attrName>
                                        </p:attrNameLst>
                                      </p:cBhvr>
                                      <p:tavLst>
                                        <p:tav tm="0">
                                          <p:val>
                                            <p:fltVal val="0"/>
                                          </p:val>
                                        </p:tav>
                                        <p:tav tm="100000">
                                          <p:val>
                                            <p:strVal val="#ppt_h"/>
                                          </p:val>
                                        </p:tav>
                                      </p:tavLst>
                                    </p:anim>
                                    <p:animEffect transition="in" filter="fade">
                                      <p:cBhvr>
                                        <p:cTn id="198" dur="500"/>
                                        <p:tgtEl>
                                          <p:spTgt spid="23"/>
                                        </p:tgtEl>
                                      </p:cBhvr>
                                    </p:animEffect>
                                  </p:childTnLst>
                                </p:cTn>
                              </p:par>
                            </p:childTnLst>
                          </p:cTn>
                        </p:par>
                      </p:childTnLst>
                    </p:cTn>
                  </p:par>
                  <p:par>
                    <p:cTn id="199" fill="hold">
                      <p:stCondLst>
                        <p:cond delay="indefinite"/>
                      </p:stCondLst>
                      <p:childTnLst>
                        <p:par>
                          <p:cTn id="200" fill="hold">
                            <p:stCondLst>
                              <p:cond delay="0"/>
                            </p:stCondLst>
                            <p:childTnLst>
                              <p:par>
                                <p:cTn id="201" presetID="53" presetClass="entr" presetSubtype="16" fill="hold" grpId="0" nodeType="clickEffect">
                                  <p:stCondLst>
                                    <p:cond delay="0"/>
                                  </p:stCondLst>
                                  <p:childTnLst>
                                    <p:set>
                                      <p:cBhvr>
                                        <p:cTn id="202" dur="1" fill="hold">
                                          <p:stCondLst>
                                            <p:cond delay="0"/>
                                          </p:stCondLst>
                                        </p:cTn>
                                        <p:tgtEl>
                                          <p:spTgt spid="36"/>
                                        </p:tgtEl>
                                        <p:attrNameLst>
                                          <p:attrName>style.visibility</p:attrName>
                                        </p:attrNameLst>
                                      </p:cBhvr>
                                      <p:to>
                                        <p:strVal val="visible"/>
                                      </p:to>
                                    </p:set>
                                    <p:anim calcmode="lin" valueType="num">
                                      <p:cBhvr>
                                        <p:cTn id="203" dur="500" fill="hold"/>
                                        <p:tgtEl>
                                          <p:spTgt spid="36"/>
                                        </p:tgtEl>
                                        <p:attrNameLst>
                                          <p:attrName>ppt_w</p:attrName>
                                        </p:attrNameLst>
                                      </p:cBhvr>
                                      <p:tavLst>
                                        <p:tav tm="0">
                                          <p:val>
                                            <p:fltVal val="0"/>
                                          </p:val>
                                        </p:tav>
                                        <p:tav tm="100000">
                                          <p:val>
                                            <p:strVal val="#ppt_w"/>
                                          </p:val>
                                        </p:tav>
                                      </p:tavLst>
                                    </p:anim>
                                    <p:anim calcmode="lin" valueType="num">
                                      <p:cBhvr>
                                        <p:cTn id="204" dur="500" fill="hold"/>
                                        <p:tgtEl>
                                          <p:spTgt spid="36"/>
                                        </p:tgtEl>
                                        <p:attrNameLst>
                                          <p:attrName>ppt_h</p:attrName>
                                        </p:attrNameLst>
                                      </p:cBhvr>
                                      <p:tavLst>
                                        <p:tav tm="0">
                                          <p:val>
                                            <p:fltVal val="0"/>
                                          </p:val>
                                        </p:tav>
                                        <p:tav tm="100000">
                                          <p:val>
                                            <p:strVal val="#ppt_h"/>
                                          </p:val>
                                        </p:tav>
                                      </p:tavLst>
                                    </p:anim>
                                    <p:animEffect transition="in" filter="fade">
                                      <p:cBhvr>
                                        <p:cTn id="205" dur="500"/>
                                        <p:tgtEl>
                                          <p:spTgt spid="36"/>
                                        </p:tgtEl>
                                      </p:cBhvr>
                                    </p:animEffect>
                                  </p:childTnLst>
                                </p:cTn>
                              </p:par>
                            </p:childTnLst>
                          </p:cTn>
                        </p:par>
                      </p:childTnLst>
                    </p:cTn>
                  </p:par>
                  <p:par>
                    <p:cTn id="206" fill="hold">
                      <p:stCondLst>
                        <p:cond delay="indefinite"/>
                      </p:stCondLst>
                      <p:childTnLst>
                        <p:par>
                          <p:cTn id="207" fill="hold">
                            <p:stCondLst>
                              <p:cond delay="0"/>
                            </p:stCondLst>
                            <p:childTnLst>
                              <p:par>
                                <p:cTn id="208" presetID="53" presetClass="entr" presetSubtype="16" fill="hold" grpId="0" nodeType="clickEffect">
                                  <p:stCondLst>
                                    <p:cond delay="0"/>
                                  </p:stCondLst>
                                  <p:childTnLst>
                                    <p:set>
                                      <p:cBhvr>
                                        <p:cTn id="209" dur="1" fill="hold">
                                          <p:stCondLst>
                                            <p:cond delay="0"/>
                                          </p:stCondLst>
                                        </p:cTn>
                                        <p:tgtEl>
                                          <p:spTgt spid="15"/>
                                        </p:tgtEl>
                                        <p:attrNameLst>
                                          <p:attrName>style.visibility</p:attrName>
                                        </p:attrNameLst>
                                      </p:cBhvr>
                                      <p:to>
                                        <p:strVal val="visible"/>
                                      </p:to>
                                    </p:set>
                                    <p:anim calcmode="lin" valueType="num">
                                      <p:cBhvr>
                                        <p:cTn id="210" dur="500" fill="hold"/>
                                        <p:tgtEl>
                                          <p:spTgt spid="15"/>
                                        </p:tgtEl>
                                        <p:attrNameLst>
                                          <p:attrName>ppt_w</p:attrName>
                                        </p:attrNameLst>
                                      </p:cBhvr>
                                      <p:tavLst>
                                        <p:tav tm="0">
                                          <p:val>
                                            <p:fltVal val="0"/>
                                          </p:val>
                                        </p:tav>
                                        <p:tav tm="100000">
                                          <p:val>
                                            <p:strVal val="#ppt_w"/>
                                          </p:val>
                                        </p:tav>
                                      </p:tavLst>
                                    </p:anim>
                                    <p:anim calcmode="lin" valueType="num">
                                      <p:cBhvr>
                                        <p:cTn id="211" dur="500" fill="hold"/>
                                        <p:tgtEl>
                                          <p:spTgt spid="15"/>
                                        </p:tgtEl>
                                        <p:attrNameLst>
                                          <p:attrName>ppt_h</p:attrName>
                                        </p:attrNameLst>
                                      </p:cBhvr>
                                      <p:tavLst>
                                        <p:tav tm="0">
                                          <p:val>
                                            <p:fltVal val="0"/>
                                          </p:val>
                                        </p:tav>
                                        <p:tav tm="100000">
                                          <p:val>
                                            <p:strVal val="#ppt_h"/>
                                          </p:val>
                                        </p:tav>
                                      </p:tavLst>
                                    </p:anim>
                                    <p:animEffect transition="in" filter="fade">
                                      <p:cBhvr>
                                        <p:cTn id="212" dur="500"/>
                                        <p:tgtEl>
                                          <p:spTgt spid="15"/>
                                        </p:tgtEl>
                                      </p:cBhvr>
                                    </p:animEffect>
                                  </p:childTnLst>
                                </p:cTn>
                              </p:par>
                            </p:childTnLst>
                          </p:cTn>
                        </p:par>
                      </p:childTnLst>
                    </p:cTn>
                  </p:par>
                  <p:par>
                    <p:cTn id="213" fill="hold">
                      <p:stCondLst>
                        <p:cond delay="indefinite"/>
                      </p:stCondLst>
                      <p:childTnLst>
                        <p:par>
                          <p:cTn id="214" fill="hold">
                            <p:stCondLst>
                              <p:cond delay="0"/>
                            </p:stCondLst>
                            <p:childTnLst>
                              <p:par>
                                <p:cTn id="215" presetID="53" presetClass="entr" presetSubtype="16" fill="hold" grpId="0" nodeType="clickEffect">
                                  <p:stCondLst>
                                    <p:cond delay="0"/>
                                  </p:stCondLst>
                                  <p:childTnLst>
                                    <p:set>
                                      <p:cBhvr>
                                        <p:cTn id="216" dur="1" fill="hold">
                                          <p:stCondLst>
                                            <p:cond delay="0"/>
                                          </p:stCondLst>
                                        </p:cTn>
                                        <p:tgtEl>
                                          <p:spTgt spid="37"/>
                                        </p:tgtEl>
                                        <p:attrNameLst>
                                          <p:attrName>style.visibility</p:attrName>
                                        </p:attrNameLst>
                                      </p:cBhvr>
                                      <p:to>
                                        <p:strVal val="visible"/>
                                      </p:to>
                                    </p:set>
                                    <p:anim calcmode="lin" valueType="num">
                                      <p:cBhvr>
                                        <p:cTn id="217" dur="500" fill="hold"/>
                                        <p:tgtEl>
                                          <p:spTgt spid="37"/>
                                        </p:tgtEl>
                                        <p:attrNameLst>
                                          <p:attrName>ppt_w</p:attrName>
                                        </p:attrNameLst>
                                      </p:cBhvr>
                                      <p:tavLst>
                                        <p:tav tm="0">
                                          <p:val>
                                            <p:fltVal val="0"/>
                                          </p:val>
                                        </p:tav>
                                        <p:tav tm="100000">
                                          <p:val>
                                            <p:strVal val="#ppt_w"/>
                                          </p:val>
                                        </p:tav>
                                      </p:tavLst>
                                    </p:anim>
                                    <p:anim calcmode="lin" valueType="num">
                                      <p:cBhvr>
                                        <p:cTn id="218" dur="500" fill="hold"/>
                                        <p:tgtEl>
                                          <p:spTgt spid="37"/>
                                        </p:tgtEl>
                                        <p:attrNameLst>
                                          <p:attrName>ppt_h</p:attrName>
                                        </p:attrNameLst>
                                      </p:cBhvr>
                                      <p:tavLst>
                                        <p:tav tm="0">
                                          <p:val>
                                            <p:fltVal val="0"/>
                                          </p:val>
                                        </p:tav>
                                        <p:tav tm="100000">
                                          <p:val>
                                            <p:strVal val="#ppt_h"/>
                                          </p:val>
                                        </p:tav>
                                      </p:tavLst>
                                    </p:anim>
                                    <p:animEffect transition="in" filter="fade">
                                      <p:cBhvr>
                                        <p:cTn id="219" dur="500"/>
                                        <p:tgtEl>
                                          <p:spTgt spid="37"/>
                                        </p:tgtEl>
                                      </p:cBhvr>
                                    </p:animEffect>
                                  </p:childTnLst>
                                </p:cTn>
                              </p:par>
                            </p:childTnLst>
                          </p:cTn>
                        </p:par>
                      </p:childTnLst>
                    </p:cTn>
                  </p:par>
                  <p:par>
                    <p:cTn id="220" fill="hold">
                      <p:stCondLst>
                        <p:cond delay="indefinite"/>
                      </p:stCondLst>
                      <p:childTnLst>
                        <p:par>
                          <p:cTn id="221" fill="hold">
                            <p:stCondLst>
                              <p:cond delay="0"/>
                            </p:stCondLst>
                            <p:childTnLst>
                              <p:par>
                                <p:cTn id="222" presetID="53" presetClass="entr" presetSubtype="16" fill="hold" grpId="0" nodeType="clickEffect">
                                  <p:stCondLst>
                                    <p:cond delay="0"/>
                                  </p:stCondLst>
                                  <p:childTnLst>
                                    <p:set>
                                      <p:cBhvr>
                                        <p:cTn id="223" dur="1" fill="hold">
                                          <p:stCondLst>
                                            <p:cond delay="0"/>
                                          </p:stCondLst>
                                        </p:cTn>
                                        <p:tgtEl>
                                          <p:spTgt spid="10"/>
                                        </p:tgtEl>
                                        <p:attrNameLst>
                                          <p:attrName>style.visibility</p:attrName>
                                        </p:attrNameLst>
                                      </p:cBhvr>
                                      <p:to>
                                        <p:strVal val="visible"/>
                                      </p:to>
                                    </p:set>
                                    <p:anim calcmode="lin" valueType="num">
                                      <p:cBhvr>
                                        <p:cTn id="224" dur="500" fill="hold"/>
                                        <p:tgtEl>
                                          <p:spTgt spid="10"/>
                                        </p:tgtEl>
                                        <p:attrNameLst>
                                          <p:attrName>ppt_w</p:attrName>
                                        </p:attrNameLst>
                                      </p:cBhvr>
                                      <p:tavLst>
                                        <p:tav tm="0">
                                          <p:val>
                                            <p:fltVal val="0"/>
                                          </p:val>
                                        </p:tav>
                                        <p:tav tm="100000">
                                          <p:val>
                                            <p:strVal val="#ppt_w"/>
                                          </p:val>
                                        </p:tav>
                                      </p:tavLst>
                                    </p:anim>
                                    <p:anim calcmode="lin" valueType="num">
                                      <p:cBhvr>
                                        <p:cTn id="225" dur="500" fill="hold"/>
                                        <p:tgtEl>
                                          <p:spTgt spid="10"/>
                                        </p:tgtEl>
                                        <p:attrNameLst>
                                          <p:attrName>ppt_h</p:attrName>
                                        </p:attrNameLst>
                                      </p:cBhvr>
                                      <p:tavLst>
                                        <p:tav tm="0">
                                          <p:val>
                                            <p:fltVal val="0"/>
                                          </p:val>
                                        </p:tav>
                                        <p:tav tm="100000">
                                          <p:val>
                                            <p:strVal val="#ppt_h"/>
                                          </p:val>
                                        </p:tav>
                                      </p:tavLst>
                                    </p:anim>
                                    <p:animEffect transition="in" filter="fade">
                                      <p:cBhvr>
                                        <p:cTn id="226" dur="500"/>
                                        <p:tgtEl>
                                          <p:spTgt spid="10"/>
                                        </p:tgtEl>
                                      </p:cBhvr>
                                    </p:animEffect>
                                  </p:childTnLst>
                                </p:cTn>
                              </p:par>
                            </p:childTnLst>
                          </p:cTn>
                        </p:par>
                      </p:childTnLst>
                    </p:cTn>
                  </p:par>
                  <p:par>
                    <p:cTn id="227" fill="hold">
                      <p:stCondLst>
                        <p:cond delay="indefinite"/>
                      </p:stCondLst>
                      <p:childTnLst>
                        <p:par>
                          <p:cTn id="228" fill="hold">
                            <p:stCondLst>
                              <p:cond delay="0"/>
                            </p:stCondLst>
                            <p:childTnLst>
                              <p:par>
                                <p:cTn id="229" presetID="53" presetClass="entr" presetSubtype="16" fill="hold" grpId="0" nodeType="clickEffect">
                                  <p:stCondLst>
                                    <p:cond delay="0"/>
                                  </p:stCondLst>
                                  <p:childTnLst>
                                    <p:set>
                                      <p:cBhvr>
                                        <p:cTn id="230" dur="1" fill="hold">
                                          <p:stCondLst>
                                            <p:cond delay="0"/>
                                          </p:stCondLst>
                                        </p:cTn>
                                        <p:tgtEl>
                                          <p:spTgt spid="16"/>
                                        </p:tgtEl>
                                        <p:attrNameLst>
                                          <p:attrName>style.visibility</p:attrName>
                                        </p:attrNameLst>
                                      </p:cBhvr>
                                      <p:to>
                                        <p:strVal val="visible"/>
                                      </p:to>
                                    </p:set>
                                    <p:anim calcmode="lin" valueType="num">
                                      <p:cBhvr>
                                        <p:cTn id="231" dur="500" fill="hold"/>
                                        <p:tgtEl>
                                          <p:spTgt spid="16"/>
                                        </p:tgtEl>
                                        <p:attrNameLst>
                                          <p:attrName>ppt_w</p:attrName>
                                        </p:attrNameLst>
                                      </p:cBhvr>
                                      <p:tavLst>
                                        <p:tav tm="0">
                                          <p:val>
                                            <p:fltVal val="0"/>
                                          </p:val>
                                        </p:tav>
                                        <p:tav tm="100000">
                                          <p:val>
                                            <p:strVal val="#ppt_w"/>
                                          </p:val>
                                        </p:tav>
                                      </p:tavLst>
                                    </p:anim>
                                    <p:anim calcmode="lin" valueType="num">
                                      <p:cBhvr>
                                        <p:cTn id="232" dur="500" fill="hold"/>
                                        <p:tgtEl>
                                          <p:spTgt spid="16"/>
                                        </p:tgtEl>
                                        <p:attrNameLst>
                                          <p:attrName>ppt_h</p:attrName>
                                        </p:attrNameLst>
                                      </p:cBhvr>
                                      <p:tavLst>
                                        <p:tav tm="0">
                                          <p:val>
                                            <p:fltVal val="0"/>
                                          </p:val>
                                        </p:tav>
                                        <p:tav tm="100000">
                                          <p:val>
                                            <p:strVal val="#ppt_h"/>
                                          </p:val>
                                        </p:tav>
                                      </p:tavLst>
                                    </p:anim>
                                    <p:animEffect transition="in" filter="fade">
                                      <p:cBhvr>
                                        <p:cTn id="233" dur="500"/>
                                        <p:tgtEl>
                                          <p:spTgt spid="16"/>
                                        </p:tgtEl>
                                      </p:cBhvr>
                                    </p:animEffect>
                                  </p:childTnLst>
                                </p:cTn>
                              </p:par>
                            </p:childTnLst>
                          </p:cTn>
                        </p:par>
                      </p:childTnLst>
                    </p:cTn>
                  </p:par>
                  <p:par>
                    <p:cTn id="234" fill="hold">
                      <p:stCondLst>
                        <p:cond delay="indefinite"/>
                      </p:stCondLst>
                      <p:childTnLst>
                        <p:par>
                          <p:cTn id="235" fill="hold">
                            <p:stCondLst>
                              <p:cond delay="0"/>
                            </p:stCondLst>
                            <p:childTnLst>
                              <p:par>
                                <p:cTn id="236" presetID="53" presetClass="entr" presetSubtype="16" fill="hold" grpId="0" nodeType="clickEffect">
                                  <p:stCondLst>
                                    <p:cond delay="0"/>
                                  </p:stCondLst>
                                  <p:childTnLst>
                                    <p:set>
                                      <p:cBhvr>
                                        <p:cTn id="237" dur="1" fill="hold">
                                          <p:stCondLst>
                                            <p:cond delay="0"/>
                                          </p:stCondLst>
                                        </p:cTn>
                                        <p:tgtEl>
                                          <p:spTgt spid="24"/>
                                        </p:tgtEl>
                                        <p:attrNameLst>
                                          <p:attrName>style.visibility</p:attrName>
                                        </p:attrNameLst>
                                      </p:cBhvr>
                                      <p:to>
                                        <p:strVal val="visible"/>
                                      </p:to>
                                    </p:set>
                                    <p:anim calcmode="lin" valueType="num">
                                      <p:cBhvr>
                                        <p:cTn id="238" dur="500" fill="hold"/>
                                        <p:tgtEl>
                                          <p:spTgt spid="24"/>
                                        </p:tgtEl>
                                        <p:attrNameLst>
                                          <p:attrName>ppt_w</p:attrName>
                                        </p:attrNameLst>
                                      </p:cBhvr>
                                      <p:tavLst>
                                        <p:tav tm="0">
                                          <p:val>
                                            <p:fltVal val="0"/>
                                          </p:val>
                                        </p:tav>
                                        <p:tav tm="100000">
                                          <p:val>
                                            <p:strVal val="#ppt_w"/>
                                          </p:val>
                                        </p:tav>
                                      </p:tavLst>
                                    </p:anim>
                                    <p:anim calcmode="lin" valueType="num">
                                      <p:cBhvr>
                                        <p:cTn id="239" dur="500" fill="hold"/>
                                        <p:tgtEl>
                                          <p:spTgt spid="24"/>
                                        </p:tgtEl>
                                        <p:attrNameLst>
                                          <p:attrName>ppt_h</p:attrName>
                                        </p:attrNameLst>
                                      </p:cBhvr>
                                      <p:tavLst>
                                        <p:tav tm="0">
                                          <p:val>
                                            <p:fltVal val="0"/>
                                          </p:val>
                                        </p:tav>
                                        <p:tav tm="100000">
                                          <p:val>
                                            <p:strVal val="#ppt_h"/>
                                          </p:val>
                                        </p:tav>
                                      </p:tavLst>
                                    </p:anim>
                                    <p:animEffect transition="in" filter="fade">
                                      <p:cBhvr>
                                        <p:cTn id="240" dur="500"/>
                                        <p:tgtEl>
                                          <p:spTgt spid="24"/>
                                        </p:tgtEl>
                                      </p:cBhvr>
                                    </p:animEffect>
                                  </p:childTnLst>
                                </p:cTn>
                              </p:par>
                            </p:childTnLst>
                          </p:cTn>
                        </p:par>
                      </p:childTnLst>
                    </p:cTn>
                  </p:par>
                  <p:par>
                    <p:cTn id="241" fill="hold">
                      <p:stCondLst>
                        <p:cond delay="indefinite"/>
                      </p:stCondLst>
                      <p:childTnLst>
                        <p:par>
                          <p:cTn id="242" fill="hold">
                            <p:stCondLst>
                              <p:cond delay="0"/>
                            </p:stCondLst>
                            <p:childTnLst>
                              <p:par>
                                <p:cTn id="243" presetID="53" presetClass="entr" presetSubtype="16" fill="hold" grpId="0" nodeType="clickEffect">
                                  <p:stCondLst>
                                    <p:cond delay="0"/>
                                  </p:stCondLst>
                                  <p:childTnLst>
                                    <p:set>
                                      <p:cBhvr>
                                        <p:cTn id="244" dur="1" fill="hold">
                                          <p:stCondLst>
                                            <p:cond delay="0"/>
                                          </p:stCondLst>
                                        </p:cTn>
                                        <p:tgtEl>
                                          <p:spTgt spid="5"/>
                                        </p:tgtEl>
                                        <p:attrNameLst>
                                          <p:attrName>style.visibility</p:attrName>
                                        </p:attrNameLst>
                                      </p:cBhvr>
                                      <p:to>
                                        <p:strVal val="visible"/>
                                      </p:to>
                                    </p:set>
                                    <p:anim calcmode="lin" valueType="num">
                                      <p:cBhvr>
                                        <p:cTn id="245" dur="500" fill="hold"/>
                                        <p:tgtEl>
                                          <p:spTgt spid="5"/>
                                        </p:tgtEl>
                                        <p:attrNameLst>
                                          <p:attrName>ppt_w</p:attrName>
                                        </p:attrNameLst>
                                      </p:cBhvr>
                                      <p:tavLst>
                                        <p:tav tm="0">
                                          <p:val>
                                            <p:fltVal val="0"/>
                                          </p:val>
                                        </p:tav>
                                        <p:tav tm="100000">
                                          <p:val>
                                            <p:strVal val="#ppt_w"/>
                                          </p:val>
                                        </p:tav>
                                      </p:tavLst>
                                    </p:anim>
                                    <p:anim calcmode="lin" valueType="num">
                                      <p:cBhvr>
                                        <p:cTn id="246" dur="500" fill="hold"/>
                                        <p:tgtEl>
                                          <p:spTgt spid="5"/>
                                        </p:tgtEl>
                                        <p:attrNameLst>
                                          <p:attrName>ppt_h</p:attrName>
                                        </p:attrNameLst>
                                      </p:cBhvr>
                                      <p:tavLst>
                                        <p:tav tm="0">
                                          <p:val>
                                            <p:fltVal val="0"/>
                                          </p:val>
                                        </p:tav>
                                        <p:tav tm="100000">
                                          <p:val>
                                            <p:strVal val="#ppt_h"/>
                                          </p:val>
                                        </p:tav>
                                      </p:tavLst>
                                    </p:anim>
                                    <p:animEffect transition="in" filter="fade">
                                      <p:cBhvr>
                                        <p:cTn id="24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8" grpId="0"/>
      <p:bldP spid="29" grpId="0"/>
      <p:bldP spid="30" grpId="0"/>
      <p:bldP spid="31" grpId="0"/>
      <p:bldP spid="32" grpId="0"/>
      <p:bldP spid="33" grpId="0"/>
      <p:bldP spid="34" grpId="0"/>
      <p:bldP spid="35" grpId="0"/>
      <p:bldP spid="36" grpId="0"/>
      <p:bldP spid="37" grpId="0"/>
      <p:bldP spid="3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TotalTime>
  <Words>686</Words>
  <Application>Microsoft Office PowerPoint</Application>
  <PresentationFormat>Widescreen</PresentationFormat>
  <Paragraphs>155</Paragraphs>
  <Slides>8</Slides>
  <Notes>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8</vt:i4>
      </vt:variant>
    </vt:vector>
  </HeadingPairs>
  <TitlesOfParts>
    <vt:vector size="15" baseType="lpstr">
      <vt:lpstr>ADLaM Display</vt:lpstr>
      <vt:lpstr>Aptos</vt:lpstr>
      <vt:lpstr>Aptos Display</vt:lpstr>
      <vt:lpstr>Arial</vt:lpstr>
      <vt:lpstr>Comic Sans MS</vt:lpstr>
      <vt:lpstr>Office Theme</vt:lpstr>
      <vt:lpstr>Default Design</vt:lpstr>
      <vt:lpstr>Dig Site 1 Memory Verse</vt:lpstr>
      <vt:lpstr>Exodus 3:7</vt:lpstr>
      <vt:lpstr>Exodus 3:7</vt:lpstr>
      <vt:lpstr>Exodus 3:7</vt:lpstr>
      <vt:lpstr>Exodus 3:7</vt:lpstr>
      <vt:lpstr>Exodus _:7</vt:lpstr>
      <vt:lpstr>Exodus _:_</vt:lpstr>
      <vt:lpstr>______ _:_</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April Litman</dc:creator>
  <cp:lastModifiedBy>April Litman</cp:lastModifiedBy>
  <cp:revision>1</cp:revision>
  <dcterms:created xsi:type="dcterms:W3CDTF">2026-08-29T19:17:32Z</dcterms:created>
  <dcterms:modified xsi:type="dcterms:W3CDTF">2026-08-31T23:43:19Z</dcterms:modified>
</cp:coreProperties>
</file>