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593" r:id="rId2"/>
    <p:sldId id="285" r:id="rId3"/>
    <p:sldId id="300" r:id="rId4"/>
    <p:sldId id="594" r:id="rId5"/>
    <p:sldId id="293" r:id="rId6"/>
    <p:sldId id="261" r:id="rId7"/>
    <p:sldId id="605" r:id="rId8"/>
    <p:sldId id="302" r:id="rId9"/>
    <p:sldId id="262" r:id="rId10"/>
    <p:sldId id="301" r:id="rId11"/>
    <p:sldId id="264" r:id="rId12"/>
    <p:sldId id="260" r:id="rId13"/>
    <p:sldId id="595" r:id="rId14"/>
    <p:sldId id="596" r:id="rId15"/>
    <p:sldId id="597" r:id="rId16"/>
    <p:sldId id="598" r:id="rId17"/>
    <p:sldId id="299" r:id="rId18"/>
    <p:sldId id="599" r:id="rId19"/>
    <p:sldId id="600" r:id="rId20"/>
    <p:sldId id="602" r:id="rId21"/>
    <p:sldId id="601" r:id="rId22"/>
    <p:sldId id="603" r:id="rId23"/>
    <p:sldId id="604"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CC00"/>
    <a:srgbClr val="C75F02"/>
    <a:srgbClr val="0A453F"/>
    <a:srgbClr val="FF9933"/>
    <a:srgbClr val="FF6600"/>
    <a:srgbClr val="B2B2B2"/>
    <a:srgbClr val="DDDDDD"/>
    <a:srgbClr val="CCFF99"/>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611" autoAdjust="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pril Litman" userId="c83b8c5f662f391c" providerId="LiveId" clId="{E968C797-3260-4A98-984D-02F953CD095E}"/>
    <pc:docChg chg="modSld">
      <pc:chgData name="April Litman" userId="c83b8c5f662f391c" providerId="LiveId" clId="{E968C797-3260-4A98-984D-02F953CD095E}" dt="2026-08-21T17:23:05.796" v="36" actId="20577"/>
      <pc:docMkLst>
        <pc:docMk/>
      </pc:docMkLst>
      <pc:sldChg chg="modSp mod modNotesTx">
        <pc:chgData name="April Litman" userId="c83b8c5f662f391c" providerId="LiveId" clId="{E968C797-3260-4A98-984D-02F953CD095E}" dt="2026-08-21T17:23:05.796" v="36" actId="20577"/>
        <pc:sldMkLst>
          <pc:docMk/>
          <pc:sldMk cId="3082515539" sldId="301"/>
        </pc:sldMkLst>
        <pc:picChg chg="mod">
          <ac:chgData name="April Litman" userId="c83b8c5f662f391c" providerId="LiveId" clId="{E968C797-3260-4A98-984D-02F953CD095E}" dt="2026-08-21T17:22:38.419" v="0" actId="14826"/>
          <ac:picMkLst>
            <pc:docMk/>
            <pc:sldMk cId="3082515539" sldId="301"/>
            <ac:picMk id="7" creationId="{2D309BB2-D3BA-E094-64BB-D6080A245B74}"/>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2T18:10:51.292"/>
    </inkml:context>
    <inkml:brush xml:id="br0">
      <inkml:brushProperty name="width" value="0.035" units="cm"/>
      <inkml:brushProperty name="height" value="0.035" units="cm"/>
      <inkml:brushProperty name="color" value="#E71224"/>
    </inkml:brush>
  </inkml:definitions>
  <inkml:trace contextRef="#ctx0" brushRef="#br0">0 0 24575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2T18:10:55.941"/>
    </inkml:context>
    <inkml:brush xml:id="br0">
      <inkml:brushProperty name="width" value="0.035" units="cm"/>
      <inkml:brushProperty name="height" value="0.035" units="cm"/>
      <inkml:brushProperty name="color" value="#E71224"/>
    </inkml:brush>
  </inkml:definitions>
  <inkml:trace contextRef="#ctx0" brushRef="#br0">2951 604 24500,'-1'24'0,"-2"-1"0,-3 1 0,-2-1 0,-2 1 0,-2-1 0,-3 0 0,-2 0 0,-2-1 0,-2 0 0,-2 0 0,-2-1 0,-3 0 0,-1-1 0,-2 0 0,-2 0 0,-2-1 0,-2-1 0,-2 0 0,-1-1 0,-2-1 0,-1 0 0,-2-1 0,-1-1 0,-1 0 0,-2-1 0,-1-1 0,-1-1 0,-1-1 0,-2 0 0,1-2 0,-2 0 0,-1-1 0,0-1 0,0-1 0,-1-1 0,-1-1 0,1 0 0,-1-2 0,0 0 0,0-2 0,0 0 0,0-2 0,1 0 0,0-1 0,0-1 0,1-1 0,1-1 0,0-1 0,1 0 0,1-2 0,1 0 0,1-1 0,1-1 0,1-1 0,1-1 0,2 0 0,1-1 0,2-1 0,1 0 0,2-1 0,2-1 0,1 0 0,2-1 0,2-1 0,2 0 0,1 0 0,3-1 0,2 0 0,2-1 0,1 0 0,3 0 0,3-1 0,1 0 0,3 0 0,1-1 0,3 1 0,3-1 0,1 1 0,3-1 0,2 0 0,3 1 0,1-1 0,3 1 0,3-1 0,1 1 0,3 0 0,1 0 0,3 1 0,3 0 0,1 0 0,2 1 0,2 0 0,3 1 0,1 0 0,2 0 0,2 1 0,2 1 0,1 0 0,2 1 0,2 1 0,1 0 0,2 1 0,1 1 0,2 0 0,1 1 0,1 1 0,1 1 0,1 1 0,1 0 0,1 2 0,1 0 0,0 1 0,1 1 0,1 1 0,0 1 0,0 1 0,1 0 0,0 2 0,0 0 0,0 2 0,0 0 0,-1 2 0,1 0 0,-1 1 0,-1 1 0,0 1 0,0 1 0,-1 1 0,-2 0 0,1 2 0,-2 0 0,-1 1 0,-1 1 0,-1 1 0,-2 1 0,-1 0 0,-1 1 0,-2 1 0,-1 0 0,-2 1 0,-1 1 0,-2 0 0,-2 1 0,-2 1 0,-2 0 0,-2 0 0,-1 1 0,-3 0 0,-2 1 0,-2 0 0,-2 0 0,-2 1 0,-2 0 0,-3 0 0,-2 1 0,-2-1 0,-2 1 0,-3-1 0,-2 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2T18:10:51.292"/>
    </inkml:context>
    <inkml:brush xml:id="br0">
      <inkml:brushProperty name="width" value="0.035" units="cm"/>
      <inkml:brushProperty name="height" value="0.035" units="cm"/>
      <inkml:brushProperty name="color" value="#E71224"/>
    </inkml:brush>
  </inkml:definitions>
  <inkml:trace contextRef="#ctx0" brushRef="#br0">0 0 24575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6771DE-024F-411D-9126-3FAE3937FC83}" type="datetimeFigureOut">
              <a:rPr lang="en-US" smtClean="0"/>
              <a:t>8/21/2026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AD92F6-F160-48C5-BA2E-FBF3DC2B900A}" type="slidenum">
              <a:rPr lang="en-US" smtClean="0"/>
              <a:t>‹#›</a:t>
            </a:fld>
            <a:endParaRPr lang="en-US"/>
          </a:p>
        </p:txBody>
      </p:sp>
    </p:spTree>
    <p:extLst>
      <p:ext uri="{BB962C8B-B14F-4D97-AF65-F5344CB8AC3E}">
        <p14:creationId xmlns:p14="http://schemas.microsoft.com/office/powerpoint/2010/main" val="1053494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https://www.freebibleimages.org/illustrations/fl-moses-plagues/</a:t>
            </a:r>
          </a:p>
        </p:txBody>
      </p:sp>
      <p:sp>
        <p:nvSpPr>
          <p:cNvPr id="4" name="Slide Number Placeholder 3"/>
          <p:cNvSpPr>
            <a:spLocks noGrp="1"/>
          </p:cNvSpPr>
          <p:nvPr>
            <p:ph type="sldNum" sz="quarter" idx="5"/>
          </p:nvPr>
        </p:nvSpPr>
        <p:spPr/>
        <p:txBody>
          <a:bodyPr/>
          <a:lstStyle/>
          <a:p>
            <a:fld id="{62AD92F6-F160-48C5-BA2E-FBF3DC2B900A}" type="slidenum">
              <a:rPr lang="en-US" smtClean="0"/>
              <a:t>6</a:t>
            </a:fld>
            <a:endParaRPr lang="en-US"/>
          </a:p>
        </p:txBody>
      </p:sp>
    </p:spTree>
    <p:extLst>
      <p:ext uri="{BB962C8B-B14F-4D97-AF65-F5344CB8AC3E}">
        <p14:creationId xmlns:p14="http://schemas.microsoft.com/office/powerpoint/2010/main" val="1299383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D81EB-EB5B-8CCC-F746-17C184F98666}"/>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A786E0D2-B253-419B-B366-918538C38180}"/>
              </a:ext>
            </a:extLst>
          </p:cNvPr>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B7604FBF-9F10-9B08-59EC-085C7AA1BFEA}"/>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Snake Pic from https://www.template.net/edit-online/541023/happy-snake-clipart</a:t>
            </a:r>
            <a:endParaRPr lang="en-GB" sz="1400" b="0" strike="noStrike" spc="-1" dirty="0">
              <a:solidFill>
                <a:srgbClr val="000000"/>
              </a:solidFill>
              <a:latin typeface="Arial"/>
            </a:endParaRPr>
          </a:p>
        </p:txBody>
      </p:sp>
      <p:sp>
        <p:nvSpPr>
          <p:cNvPr id="43" name="PlaceHolder 3">
            <a:extLst>
              <a:ext uri="{FF2B5EF4-FFF2-40B4-BE49-F238E27FC236}">
                <a16:creationId xmlns:a16="http://schemas.microsoft.com/office/drawing/2014/main" id="{196CD2FF-F939-4E39-2A7A-01B5C375849E}"/>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15</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558512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https://www.freebibleimages.org/illustrations/fl-moses-plagues/</a:t>
            </a:r>
          </a:p>
          <a:p>
            <a:endParaRPr lang="en-US" dirty="0"/>
          </a:p>
        </p:txBody>
      </p:sp>
      <p:sp>
        <p:nvSpPr>
          <p:cNvPr id="4" name="Slide Number Placeholder 3"/>
          <p:cNvSpPr>
            <a:spLocks noGrp="1"/>
          </p:cNvSpPr>
          <p:nvPr>
            <p:ph type="sldNum" sz="quarter" idx="5"/>
          </p:nvPr>
        </p:nvSpPr>
        <p:spPr/>
        <p:txBody>
          <a:bodyPr/>
          <a:lstStyle/>
          <a:p>
            <a:fld id="{62AD92F6-F160-48C5-BA2E-FBF3DC2B900A}" type="slidenum">
              <a:rPr lang="en-US" smtClean="0"/>
              <a:t>16</a:t>
            </a:fld>
            <a:endParaRPr lang="en-US"/>
          </a:p>
        </p:txBody>
      </p:sp>
    </p:spTree>
    <p:extLst>
      <p:ext uri="{BB962C8B-B14F-4D97-AF65-F5344CB8AC3E}">
        <p14:creationId xmlns:p14="http://schemas.microsoft.com/office/powerpoint/2010/main" val="4036495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AD92F6-F160-48C5-BA2E-FBF3DC2B900A}" type="slidenum">
              <a:rPr lang="en-US" smtClean="0"/>
              <a:t>18</a:t>
            </a:fld>
            <a:endParaRPr lang="en-US"/>
          </a:p>
        </p:txBody>
      </p:sp>
    </p:spTree>
    <p:extLst>
      <p:ext uri="{BB962C8B-B14F-4D97-AF65-F5344CB8AC3E}">
        <p14:creationId xmlns:p14="http://schemas.microsoft.com/office/powerpoint/2010/main" val="1457316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So God decided to send plagues on Egypt to show that He is the all powerful God. He told Aaron to hold his staff over the River Nile and all the water in the land became blood red. The fish died and the water stank. But Pharaoh refused to let the Hebrew slaves go.</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21</a:t>
            </a:fld>
            <a:endParaRPr lang="en-GB" sz="1400" b="0" strike="noStrike" spc="-1">
              <a:solidFill>
                <a:srgbClr val="000000"/>
              </a:solidFill>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B99C8-A6C5-E16D-65C1-70FBFF62FBC4}"/>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4E765DB0-9F4F-AA7A-D8A1-99A9832C25A0}"/>
              </a:ext>
            </a:extLst>
          </p:cNvPr>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966EBDCE-B537-E7E9-EB17-7478DCC90B22}"/>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So God decided to send plagues on Egypt to show that He is the all powerful God. He told Aaron to hold his staff over the River Nile and all the water in the land became blood red. The fish died and the water stank. But Pharaoh refused to let the Hebrew slaves go.</a:t>
            </a:r>
            <a:endParaRPr lang="en-GB" sz="1400" b="0" strike="noStrike" spc="-1">
              <a:solidFill>
                <a:srgbClr val="000000"/>
              </a:solidFill>
              <a:latin typeface="Arial"/>
            </a:endParaRPr>
          </a:p>
        </p:txBody>
      </p:sp>
      <p:sp>
        <p:nvSpPr>
          <p:cNvPr id="43" name="PlaceHolder 3">
            <a:extLst>
              <a:ext uri="{FF2B5EF4-FFF2-40B4-BE49-F238E27FC236}">
                <a16:creationId xmlns:a16="http://schemas.microsoft.com/office/drawing/2014/main" id="{936B9D14-CD84-F727-D5DD-47BD83287145}"/>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22</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134926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Canal Pic https://www.google.com/search?q=canal+picture&amp;sca_esv=6c6d750135280a5c&amp;udm=2&amp;biw=1536&amp;bih=695&amp;sxsrf=APpeQntm7bhPACJwc7BesEABv-rF47NqxQ%3A1784743395732&amp;ei=4wVhatafLOD-iLMPgKWksQY&amp;ved=0ahUKEwiWnfig7-aVAxVgP2IAHYASKWYQ4dUDCBE&amp;uact=5&amp;oq=canal+picture&amp;gs_lp=Egtnd3Mtd2l6LWltZyINY2FuYWwgcGljdHVyZTIFEAAYgAQyBRAAGIAEMgUQABiABDIFEAAYgAQyBBAAGB4yBBAAGB4yBBAAGB4yBBAAGB4yBhAAGAUYHjIGEAAYBRgeSOQ6UPMYWIg5cAF4AJABAJgB2QKgAagLqgEHOS4zLjAuMbgBA8gBAPgBAZgCDaAChgzCAggQABiABBixA8ICCxAAGIAEGLEDGIMBwgIOEAAYgAQYigUYsQMYgwHCAgcQIxjJAhgnwgIKEAAYgAQYigUYQ8ICDRAAGIAEGIoFGEMYsQOYAwCIBgGSBwc4LjQuMC4xoAeeQLIHBzguNC4wLjG4B4YMwgcGMi0xMi4xyAdHgAgB&amp;sclient=gws-wiz-img#sv=CAMSURoyKhBlLVh3Y0lVLWJMQTFpenhNMg5Yd2NJVS1iTEExaXp4TToOWVh2YmVPb3hyckxfZ00gBCoXCgFzEhBlLVh3Y0lVLWJMQTFpenhNGAEwARgHIO_2soAHSggQARgBIAEoAQ</a:t>
            </a:r>
          </a:p>
        </p:txBody>
      </p:sp>
      <p:sp>
        <p:nvSpPr>
          <p:cNvPr id="4" name="Slide Number Placeholder 3"/>
          <p:cNvSpPr>
            <a:spLocks noGrp="1"/>
          </p:cNvSpPr>
          <p:nvPr>
            <p:ph type="sldNum" sz="quarter" idx="5"/>
          </p:nvPr>
        </p:nvSpPr>
        <p:spPr/>
        <p:txBody>
          <a:bodyPr/>
          <a:lstStyle/>
          <a:p>
            <a:fld id="{62AD92F6-F160-48C5-BA2E-FBF3DC2B900A}" type="slidenum">
              <a:rPr lang="en-US" smtClean="0"/>
              <a:t>23</a:t>
            </a:fld>
            <a:endParaRPr lang="en-US"/>
          </a:p>
        </p:txBody>
      </p:sp>
    </p:spTree>
    <p:extLst>
      <p:ext uri="{BB962C8B-B14F-4D97-AF65-F5344CB8AC3E}">
        <p14:creationId xmlns:p14="http://schemas.microsoft.com/office/powerpoint/2010/main" val="292151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https://www.freebibleimages.org/illustrations/fl-moses-plagues/</a:t>
            </a:r>
          </a:p>
        </p:txBody>
      </p:sp>
      <p:sp>
        <p:nvSpPr>
          <p:cNvPr id="4" name="Slide Number Placeholder 3"/>
          <p:cNvSpPr>
            <a:spLocks noGrp="1"/>
          </p:cNvSpPr>
          <p:nvPr>
            <p:ph type="sldNum" sz="quarter" idx="5"/>
          </p:nvPr>
        </p:nvSpPr>
        <p:spPr/>
        <p:txBody>
          <a:bodyPr/>
          <a:lstStyle/>
          <a:p>
            <a:fld id="{62AD92F6-F160-48C5-BA2E-FBF3DC2B900A}" type="slidenum">
              <a:rPr lang="en-US" smtClean="0"/>
              <a:t>7</a:t>
            </a:fld>
            <a:endParaRPr lang="en-US"/>
          </a:p>
        </p:txBody>
      </p:sp>
    </p:spTree>
    <p:extLst>
      <p:ext uri="{BB962C8B-B14F-4D97-AF65-F5344CB8AC3E}">
        <p14:creationId xmlns:p14="http://schemas.microsoft.com/office/powerpoint/2010/main" val="816161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https://www.freebibleimages.org/illustrations/fl-moses-plagues/</a:t>
            </a:r>
          </a:p>
        </p:txBody>
      </p:sp>
      <p:sp>
        <p:nvSpPr>
          <p:cNvPr id="4" name="Slide Number Placeholder 3"/>
          <p:cNvSpPr>
            <a:spLocks noGrp="1"/>
          </p:cNvSpPr>
          <p:nvPr>
            <p:ph type="sldNum" sz="quarter" idx="5"/>
          </p:nvPr>
        </p:nvSpPr>
        <p:spPr/>
        <p:txBody>
          <a:bodyPr/>
          <a:lstStyle/>
          <a:p>
            <a:fld id="{62AD92F6-F160-48C5-BA2E-FBF3DC2B900A}" type="slidenum">
              <a:rPr lang="en-US" smtClean="0"/>
              <a:t>8</a:t>
            </a:fld>
            <a:endParaRPr lang="en-US"/>
          </a:p>
        </p:txBody>
      </p:sp>
    </p:spTree>
    <p:extLst>
      <p:ext uri="{BB962C8B-B14F-4D97-AF65-F5344CB8AC3E}">
        <p14:creationId xmlns:p14="http://schemas.microsoft.com/office/powerpoint/2010/main" val="443577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https://www.freebibleimages.org/illustrations/fl-moses-plagues/</a:t>
            </a:r>
          </a:p>
        </p:txBody>
      </p:sp>
      <p:sp>
        <p:nvSpPr>
          <p:cNvPr id="4" name="Slide Number Placeholder 3"/>
          <p:cNvSpPr>
            <a:spLocks noGrp="1"/>
          </p:cNvSpPr>
          <p:nvPr>
            <p:ph type="sldNum" sz="quarter" idx="5"/>
          </p:nvPr>
        </p:nvSpPr>
        <p:spPr/>
        <p:txBody>
          <a:bodyPr/>
          <a:lstStyle/>
          <a:p>
            <a:fld id="{62AD92F6-F160-48C5-BA2E-FBF3DC2B900A}" type="slidenum">
              <a:rPr lang="en-US" smtClean="0"/>
              <a:t>9</a:t>
            </a:fld>
            <a:endParaRPr lang="en-US"/>
          </a:p>
        </p:txBody>
      </p:sp>
    </p:spTree>
    <p:extLst>
      <p:ext uri="{BB962C8B-B14F-4D97-AF65-F5344CB8AC3E}">
        <p14:creationId xmlns:p14="http://schemas.microsoft.com/office/powerpoint/2010/main" val="3926276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Free Image Edited </a:t>
            </a:r>
            <a:r>
              <a:rPr lang="en-US" dirty="0"/>
              <a:t>with ChatGPT</a:t>
            </a:r>
          </a:p>
        </p:txBody>
      </p:sp>
      <p:sp>
        <p:nvSpPr>
          <p:cNvPr id="4" name="Slide Number Placeholder 3"/>
          <p:cNvSpPr>
            <a:spLocks noGrp="1"/>
          </p:cNvSpPr>
          <p:nvPr>
            <p:ph type="sldNum" sz="quarter" idx="5"/>
          </p:nvPr>
        </p:nvSpPr>
        <p:spPr/>
        <p:txBody>
          <a:bodyPr/>
          <a:lstStyle/>
          <a:p>
            <a:fld id="{62AD92F6-F160-48C5-BA2E-FBF3DC2B900A}" type="slidenum">
              <a:rPr lang="en-US" smtClean="0"/>
              <a:t>10</a:t>
            </a:fld>
            <a:endParaRPr lang="en-US"/>
          </a:p>
        </p:txBody>
      </p:sp>
    </p:spTree>
    <p:extLst>
      <p:ext uri="{BB962C8B-B14F-4D97-AF65-F5344CB8AC3E}">
        <p14:creationId xmlns:p14="http://schemas.microsoft.com/office/powerpoint/2010/main" val="8205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https://www.freebibleimages.org/illustrations/fl-moses-plagues/</a:t>
            </a:r>
          </a:p>
          <a:p>
            <a:endParaRPr lang="en-US" dirty="0"/>
          </a:p>
        </p:txBody>
      </p:sp>
      <p:sp>
        <p:nvSpPr>
          <p:cNvPr id="4" name="Slide Number Placeholder 3"/>
          <p:cNvSpPr>
            <a:spLocks noGrp="1"/>
          </p:cNvSpPr>
          <p:nvPr>
            <p:ph type="sldNum" sz="quarter" idx="5"/>
          </p:nvPr>
        </p:nvSpPr>
        <p:spPr/>
        <p:txBody>
          <a:bodyPr/>
          <a:lstStyle/>
          <a:p>
            <a:fld id="{62AD92F6-F160-48C5-BA2E-FBF3DC2B900A}" type="slidenum">
              <a:rPr lang="en-US" smtClean="0"/>
              <a:t>11</a:t>
            </a:fld>
            <a:endParaRPr lang="en-US"/>
          </a:p>
        </p:txBody>
      </p:sp>
    </p:spTree>
    <p:extLst>
      <p:ext uri="{BB962C8B-B14F-4D97-AF65-F5344CB8AC3E}">
        <p14:creationId xmlns:p14="http://schemas.microsoft.com/office/powerpoint/2010/main" val="3196955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Moses was afraid and didn’t think that Pharaoh would listen to him. God told Moses to throw his wooden staff to the ground and it became a snake. God them told him to pick the snake up by his tail and it became a wooden staff again. But although God had shown Moses this sign to help him trust Him, Moses was still afraid.</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12</a:t>
            </a:fld>
            <a:endParaRPr lang="en-GB" sz="1400" b="0" strike="noStrike" spc="-1">
              <a:solidFill>
                <a:srgbClr val="000000"/>
              </a:solid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CE2E5-1187-E5B8-2567-B3BCCFBE1BA7}"/>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CACFD758-B8C5-1A61-7F75-26ABBEE7231F}"/>
              </a:ext>
            </a:extLst>
          </p:cNvPr>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FA05D2B7-22BE-6DED-E179-310C32078D47}"/>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Moses was afraid and didn’t think that Pharaoh would listen to him. God told Moses to throw his wooden staff to the ground and it became a snake. God them told him to pick the snake up by his tail and it became a wooden staff again. But although God had shown Moses this sign to help him trust Him, Moses was still afraid.</a:t>
            </a:r>
            <a:endParaRPr lang="en-GB" sz="1400" b="0" strike="noStrike" spc="-1">
              <a:solidFill>
                <a:srgbClr val="000000"/>
              </a:solidFill>
              <a:latin typeface="Arial"/>
            </a:endParaRPr>
          </a:p>
        </p:txBody>
      </p:sp>
      <p:sp>
        <p:nvSpPr>
          <p:cNvPr id="43" name="PlaceHolder 3">
            <a:extLst>
              <a:ext uri="{FF2B5EF4-FFF2-40B4-BE49-F238E27FC236}">
                <a16:creationId xmlns:a16="http://schemas.microsoft.com/office/drawing/2014/main" id="{0DEA3D9C-2AB7-DD58-F87F-CE028490D567}"/>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13</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165136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6198B-04C0-9846-CB33-43B044B11EFA}"/>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CFE5D421-6AD8-E58D-02EA-952268767077}"/>
              </a:ext>
            </a:extLst>
          </p:cNvPr>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a:extLst>
              <a:ext uri="{FF2B5EF4-FFF2-40B4-BE49-F238E27FC236}">
                <a16:creationId xmlns:a16="http://schemas.microsoft.com/office/drawing/2014/main" id="{FFEAE7CE-3031-CF77-97CD-2037147DF86C}"/>
              </a:ext>
            </a:extLst>
          </p:cNvPr>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Moses was afraid and didn’t think that Pharaoh would listen to him. God told Moses to throw his wooden staff to the ground and it became a snake. God them told him to pick the snake up by his tail and it became a wooden staff again. But although God had shown Moses this sign to help him trust Him, Moses was still afraid.</a:t>
            </a:r>
            <a:endParaRPr lang="en-GB" sz="1400" b="0" strike="noStrike" spc="-1">
              <a:solidFill>
                <a:srgbClr val="000000"/>
              </a:solidFill>
              <a:latin typeface="Arial"/>
            </a:endParaRPr>
          </a:p>
        </p:txBody>
      </p:sp>
      <p:sp>
        <p:nvSpPr>
          <p:cNvPr id="43" name="PlaceHolder 3">
            <a:extLst>
              <a:ext uri="{FF2B5EF4-FFF2-40B4-BE49-F238E27FC236}">
                <a16:creationId xmlns:a16="http://schemas.microsoft.com/office/drawing/2014/main" id="{67C26932-B89B-EC13-A850-A63C7B64BA67}"/>
              </a:ext>
            </a:extLst>
          </p:cNvPr>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14</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1944916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D044CAE-CA5E-459F-8C9F-38119D0550D9}" type="slidenum">
              <a:rPr lang="en-US" altLang="en-US"/>
              <a:pPr/>
              <a:t>‹#›</a:t>
            </a:fld>
            <a:endParaRPr lang="en-US" altLang="en-US"/>
          </a:p>
        </p:txBody>
      </p:sp>
    </p:spTree>
    <p:extLst>
      <p:ext uri="{BB962C8B-B14F-4D97-AF65-F5344CB8AC3E}">
        <p14:creationId xmlns:p14="http://schemas.microsoft.com/office/powerpoint/2010/main" val="166178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FBBB163-94AC-487C-9EFF-11B532F15BE3}" type="slidenum">
              <a:rPr lang="en-US" altLang="en-US"/>
              <a:pPr/>
              <a:t>‹#›</a:t>
            </a:fld>
            <a:endParaRPr lang="en-US" altLang="en-US"/>
          </a:p>
        </p:txBody>
      </p:sp>
    </p:spTree>
    <p:extLst>
      <p:ext uri="{BB962C8B-B14F-4D97-AF65-F5344CB8AC3E}">
        <p14:creationId xmlns:p14="http://schemas.microsoft.com/office/powerpoint/2010/main" val="674506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DF699D6-C27C-4854-87F5-E5D4A0992644}" type="slidenum">
              <a:rPr lang="en-US" altLang="en-US"/>
              <a:pPr/>
              <a:t>‹#›</a:t>
            </a:fld>
            <a:endParaRPr lang="en-US" altLang="en-US"/>
          </a:p>
        </p:txBody>
      </p:sp>
    </p:spTree>
    <p:extLst>
      <p:ext uri="{BB962C8B-B14F-4D97-AF65-F5344CB8AC3E}">
        <p14:creationId xmlns:p14="http://schemas.microsoft.com/office/powerpoint/2010/main" val="3082724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682A6F7-754D-465B-908F-2A9E2650B05C}" type="slidenum">
              <a:rPr lang="en-US" altLang="en-US"/>
              <a:pPr/>
              <a:t>‹#›</a:t>
            </a:fld>
            <a:endParaRPr lang="en-US" altLang="en-US"/>
          </a:p>
        </p:txBody>
      </p:sp>
    </p:spTree>
    <p:extLst>
      <p:ext uri="{BB962C8B-B14F-4D97-AF65-F5344CB8AC3E}">
        <p14:creationId xmlns:p14="http://schemas.microsoft.com/office/powerpoint/2010/main" val="372727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CF1D375-CDAF-4211-990C-07B9ECA5192F}" type="slidenum">
              <a:rPr lang="en-US" altLang="en-US"/>
              <a:pPr/>
              <a:t>‹#›</a:t>
            </a:fld>
            <a:endParaRPr lang="en-US" altLang="en-US"/>
          </a:p>
        </p:txBody>
      </p:sp>
    </p:spTree>
    <p:extLst>
      <p:ext uri="{BB962C8B-B14F-4D97-AF65-F5344CB8AC3E}">
        <p14:creationId xmlns:p14="http://schemas.microsoft.com/office/powerpoint/2010/main" val="1375374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C19E4CA-86B5-4DCB-B591-13B2ECBF3B26}" type="slidenum">
              <a:rPr lang="en-US" altLang="en-US"/>
              <a:pPr/>
              <a:t>‹#›</a:t>
            </a:fld>
            <a:endParaRPr lang="en-US" altLang="en-US"/>
          </a:p>
        </p:txBody>
      </p:sp>
    </p:spTree>
    <p:extLst>
      <p:ext uri="{BB962C8B-B14F-4D97-AF65-F5344CB8AC3E}">
        <p14:creationId xmlns:p14="http://schemas.microsoft.com/office/powerpoint/2010/main" val="3955074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E44BE996-1E4F-441F-8278-1A96D2A0F2D7}" type="slidenum">
              <a:rPr lang="en-US" altLang="en-US"/>
              <a:pPr/>
              <a:t>‹#›</a:t>
            </a:fld>
            <a:endParaRPr lang="en-US" altLang="en-US"/>
          </a:p>
        </p:txBody>
      </p:sp>
    </p:spTree>
    <p:extLst>
      <p:ext uri="{BB962C8B-B14F-4D97-AF65-F5344CB8AC3E}">
        <p14:creationId xmlns:p14="http://schemas.microsoft.com/office/powerpoint/2010/main" val="4036264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6854FECD-F876-4016-BE2C-794C077ADE1A}" type="slidenum">
              <a:rPr lang="en-US" altLang="en-US"/>
              <a:pPr/>
              <a:t>‹#›</a:t>
            </a:fld>
            <a:endParaRPr lang="en-US" altLang="en-US"/>
          </a:p>
        </p:txBody>
      </p:sp>
    </p:spTree>
    <p:extLst>
      <p:ext uri="{BB962C8B-B14F-4D97-AF65-F5344CB8AC3E}">
        <p14:creationId xmlns:p14="http://schemas.microsoft.com/office/powerpoint/2010/main" val="3128419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05DA8E61-0B14-4FB1-BB0C-340CE8093261}" type="slidenum">
              <a:rPr lang="en-US" altLang="en-US"/>
              <a:pPr/>
              <a:t>‹#›</a:t>
            </a:fld>
            <a:endParaRPr lang="en-US" altLang="en-US"/>
          </a:p>
        </p:txBody>
      </p:sp>
    </p:spTree>
    <p:extLst>
      <p:ext uri="{BB962C8B-B14F-4D97-AF65-F5344CB8AC3E}">
        <p14:creationId xmlns:p14="http://schemas.microsoft.com/office/powerpoint/2010/main" val="343667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FC4D12FA-F449-4CCD-8F2C-664399AA6DE3}" type="slidenum">
              <a:rPr lang="en-US" altLang="en-US"/>
              <a:pPr/>
              <a:t>‹#›</a:t>
            </a:fld>
            <a:endParaRPr lang="en-US" altLang="en-US"/>
          </a:p>
        </p:txBody>
      </p:sp>
    </p:spTree>
    <p:extLst>
      <p:ext uri="{BB962C8B-B14F-4D97-AF65-F5344CB8AC3E}">
        <p14:creationId xmlns:p14="http://schemas.microsoft.com/office/powerpoint/2010/main" val="1479226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3AA08FB5-5A30-4602-8A6E-A31F9A114582}" type="slidenum">
              <a:rPr lang="en-US" altLang="en-US"/>
              <a:pPr/>
              <a:t>‹#›</a:t>
            </a:fld>
            <a:endParaRPr lang="en-US" altLang="en-US"/>
          </a:p>
        </p:txBody>
      </p:sp>
    </p:spTree>
    <p:extLst>
      <p:ext uri="{BB962C8B-B14F-4D97-AF65-F5344CB8AC3E}">
        <p14:creationId xmlns:p14="http://schemas.microsoft.com/office/powerpoint/2010/main" val="2469218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2B2FCBF8-CE39-4B6B-94F9-988BCE609CD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png"/><Relationship Id="rId11" Type="http://schemas.microsoft.com/office/2007/relationships/hdphoto" Target="../media/hdphoto2.wdp"/><Relationship Id="rId5" Type="http://schemas.microsoft.com/office/2007/relationships/hdphoto" Target="../media/hdphoto4.wdp"/><Relationship Id="rId10" Type="http://schemas.openxmlformats.org/officeDocument/2006/relationships/image" Target="../media/image7.png"/><Relationship Id="rId4" Type="http://schemas.openxmlformats.org/officeDocument/2006/relationships/image" Target="../media/image15.png"/><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8.w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7.wmf"/><Relationship Id="rId5" Type="http://schemas.microsoft.com/office/2007/relationships/hdphoto" Target="../media/hdphoto2.wdp"/><Relationship Id="rId4" Type="http://schemas.openxmlformats.org/officeDocument/2006/relationships/image" Target="../media/image7.png"/><Relationship Id="rId9"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customXml" Target="../ink/ink1.xml"/><Relationship Id="rId5" Type="http://schemas.openxmlformats.org/officeDocument/2006/relationships/image" Target="../media/image6.png"/><Relationship Id="rId4" Type="http://schemas.microsoft.com/office/2007/relationships/hdphoto" Target="../media/hdphoto1.wdp"/><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2.wmf"/><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customXml" Target="../ink/ink3.xml"/><Relationship Id="rId10" Type="http://schemas.openxmlformats.org/officeDocument/2006/relationships/image" Target="../media/image26.jpeg"/><Relationship Id="rId4" Type="http://schemas.microsoft.com/office/2007/relationships/hdphoto" Target="../media/hdphoto1.wdp"/><Relationship Id="rId9"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2.wmf"/></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9.png"/><Relationship Id="rId4" Type="http://schemas.openxmlformats.org/officeDocument/2006/relationships/image" Target="../media/image17.wmf"/></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6008541C-02C6-4A8E-88C1-5580E5F73C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89338"/>
            <a:ext cx="9144000" cy="6858000"/>
          </a:xfrm>
          <a:prstGeom prst="rect">
            <a:avLst/>
          </a:prstGeom>
        </p:spPr>
      </p:pic>
      <p:sp>
        <p:nvSpPr>
          <p:cNvPr id="9218" name="Title 1"/>
          <p:cNvSpPr>
            <a:spLocks noGrp="1"/>
          </p:cNvSpPr>
          <p:nvPr>
            <p:ph type="ctrTitle"/>
          </p:nvPr>
        </p:nvSpPr>
        <p:spPr>
          <a:xfrm>
            <a:off x="762000" y="990600"/>
            <a:ext cx="7772400" cy="1470025"/>
          </a:xfrm>
        </p:spPr>
        <p:txBody>
          <a:bodyPr/>
          <a:lstStyle/>
          <a:p>
            <a:r>
              <a:rPr lang="en-US" sz="11500" b="1" dirty="0" err="1">
                <a:latin typeface="Cambria" pitchFamily="18" charset="0"/>
              </a:rPr>
              <a:t>DigSite</a:t>
            </a:r>
            <a:r>
              <a:rPr lang="en-US" sz="11500" b="1" dirty="0">
                <a:latin typeface="Cambria" pitchFamily="18" charset="0"/>
              </a:rPr>
              <a:t> #6</a:t>
            </a:r>
          </a:p>
        </p:txBody>
      </p:sp>
      <p:sp>
        <p:nvSpPr>
          <p:cNvPr id="9219" name="Subtitle 2"/>
          <p:cNvSpPr>
            <a:spLocks noGrp="1"/>
          </p:cNvSpPr>
          <p:nvPr>
            <p:ph type="subTitle" idx="1"/>
          </p:nvPr>
        </p:nvSpPr>
        <p:spPr>
          <a:xfrm>
            <a:off x="381000" y="3124200"/>
            <a:ext cx="8610600" cy="1752600"/>
          </a:xfrm>
        </p:spPr>
        <p:txBody>
          <a:bodyPr/>
          <a:lstStyle/>
          <a:p>
            <a:r>
              <a:rPr lang="en-US" sz="7200" b="1" dirty="0">
                <a:latin typeface="Cambria" pitchFamily="18" charset="0"/>
              </a:rPr>
              <a:t>Exodus 6:28-7:24</a:t>
            </a:r>
          </a:p>
        </p:txBody>
      </p:sp>
      <p:sp>
        <p:nvSpPr>
          <p:cNvPr id="2" name="TextBox 1">
            <a:extLst>
              <a:ext uri="{FF2B5EF4-FFF2-40B4-BE49-F238E27FC236}">
                <a16:creationId xmlns:a16="http://schemas.microsoft.com/office/drawing/2014/main" id="{B1A91EDF-F328-B194-8FD7-DAF3168B4F6F}"/>
              </a:ext>
            </a:extLst>
          </p:cNvPr>
          <p:cNvSpPr txBox="1"/>
          <p:nvPr/>
        </p:nvSpPr>
        <p:spPr>
          <a:xfrm>
            <a:off x="2133600" y="4584412"/>
            <a:ext cx="5105400" cy="584775"/>
          </a:xfrm>
          <a:prstGeom prst="rect">
            <a:avLst/>
          </a:prstGeom>
          <a:noFill/>
        </p:spPr>
        <p:txBody>
          <a:bodyPr wrap="square" rtlCol="0">
            <a:spAutoFit/>
          </a:bodyPr>
          <a:lstStyle/>
          <a:p>
            <a:r>
              <a:rPr lang="en-US" altLang="en-US" sz="3200" i="1" dirty="0">
                <a:latin typeface="Cambria" panose="02040503050406030204" pitchFamily="18" charset="0"/>
                <a:ea typeface="Cambria" panose="02040503050406030204" pitchFamily="18" charset="0"/>
              </a:rPr>
              <a:t>Staffs, Snakes &amp; Magicians</a:t>
            </a:r>
            <a:endParaRPr lang="en-US" sz="3200"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41472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75F0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309BB2-D3BA-E094-64BB-D6080A245B7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8382000" cy="6286500"/>
          </a:xfrm>
          <a:prstGeom prst="rect">
            <a:avLst/>
          </a:prstGeom>
        </p:spPr>
      </p:pic>
      <p:sp>
        <p:nvSpPr>
          <p:cNvPr id="5" name="Rectangle 6"/>
          <p:cNvSpPr txBox="1">
            <a:spLocks noChangeArrowheads="1"/>
          </p:cNvSpPr>
          <p:nvPr/>
        </p:nvSpPr>
        <p:spPr>
          <a:xfrm>
            <a:off x="4572000" y="6096000"/>
            <a:ext cx="4572000" cy="762000"/>
          </a:xfrm>
          <a:prstGeom prst="rect">
            <a:avLst/>
          </a:prstGeom>
          <a:solidFill>
            <a:srgbClr val="FFFF99"/>
          </a:solidFill>
        </p:spPr>
        <p:txBody>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r>
              <a:rPr lang="en-US" altLang="en-US" sz="3600" b="1" dirty="0"/>
              <a:t>Read </a:t>
            </a:r>
            <a:r>
              <a:rPr lang="en-US" altLang="en-US" sz="3600" b="1" i="1" dirty="0"/>
              <a:t>Exodus 7:4b-5</a:t>
            </a:r>
          </a:p>
        </p:txBody>
      </p:sp>
    </p:spTree>
    <p:extLst>
      <p:ext uri="{BB962C8B-B14F-4D97-AF65-F5344CB8AC3E}">
        <p14:creationId xmlns:p14="http://schemas.microsoft.com/office/powerpoint/2010/main" val="3082515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0"/>
            <a:ext cx="9144000" cy="6858000"/>
          </a:xfrm>
        </p:spPr>
        <p:txBody>
          <a:bodyPr/>
          <a:lstStyle/>
          <a:p>
            <a:pPr algn="l"/>
            <a:r>
              <a:rPr lang="en-US" altLang="en-US" sz="3600" b="1" dirty="0"/>
              <a:t>Moses and Aaron did </a:t>
            </a:r>
            <a:br>
              <a:rPr lang="en-US" altLang="en-US" sz="3600" b="1" dirty="0"/>
            </a:br>
            <a:r>
              <a:rPr lang="en-US" altLang="en-US" sz="3600" b="1" dirty="0"/>
              <a:t>just as the LORD </a:t>
            </a:r>
            <a:br>
              <a:rPr lang="en-US" altLang="en-US" sz="3600" b="1" dirty="0"/>
            </a:br>
            <a:r>
              <a:rPr lang="en-US" altLang="en-US" sz="3600" b="1" dirty="0"/>
              <a:t>commanded them.  </a:t>
            </a:r>
            <a:br>
              <a:rPr lang="en-US" altLang="en-US" sz="3600" b="1" dirty="0"/>
            </a:br>
            <a:br>
              <a:rPr lang="en-US" altLang="en-US" sz="3600" b="1" dirty="0"/>
            </a:br>
            <a:r>
              <a:rPr lang="en-US" altLang="en-US" sz="3600" b="1" dirty="0"/>
              <a:t>Moses was 80 years old </a:t>
            </a:r>
            <a:br>
              <a:rPr lang="en-US" altLang="en-US" sz="3600" b="1" dirty="0"/>
            </a:br>
            <a:br>
              <a:rPr lang="en-US" altLang="en-US" sz="3600" b="1" dirty="0"/>
            </a:br>
            <a:r>
              <a:rPr lang="en-US" altLang="en-US" sz="3600" b="1" dirty="0"/>
              <a:t>					</a:t>
            </a:r>
            <a:br>
              <a:rPr lang="en-US" altLang="en-US" sz="3600" b="1" dirty="0"/>
            </a:br>
            <a:br>
              <a:rPr lang="en-US" altLang="en-US" sz="3600" b="1" dirty="0"/>
            </a:br>
            <a:r>
              <a:rPr lang="en-US" altLang="en-US" sz="3600" b="1" dirty="0"/>
              <a:t>					and Aaron 83</a:t>
            </a:r>
            <a:br>
              <a:rPr lang="en-US" altLang="en-US" sz="3600" b="1" dirty="0"/>
            </a:br>
            <a:br>
              <a:rPr lang="en-US" altLang="en-US" sz="3600" b="1" dirty="0"/>
            </a:br>
            <a:r>
              <a:rPr lang="en-US" altLang="en-US" sz="3600" b="1" dirty="0"/>
              <a:t> 	when they spoke to Pharaoh. </a:t>
            </a:r>
            <a:br>
              <a:rPr lang="en-US" altLang="en-US" sz="3600" b="1" dirty="0"/>
            </a:br>
            <a:endParaRPr lang="en-US" altLang="en-US" sz="3600" b="1" dirty="0"/>
          </a:p>
        </p:txBody>
      </p:sp>
      <p:pic>
        <p:nvPicPr>
          <p:cNvPr id="10243" name="Picture 3" descr="ts?t=11726499353546131844&amp;pid=23296&amp;ppid=5"/>
          <p:cNvPicPr>
            <a:picLocks noGrp="1" noChangeAspect="1" noChangeArrowheads="1"/>
          </p:cNvPicPr>
          <p:nvPr>
            <p:ph type="body" idx="1"/>
          </p:nvPr>
        </p:nvPicPr>
        <p:blipFill>
          <a:blip r:embed="rId3">
            <a:extLst>
              <a:ext uri="{28A0092B-C50C-407E-A947-70E740481C1C}">
                <a14:useLocalDpi xmlns:a14="http://schemas.microsoft.com/office/drawing/2010/main"/>
              </a:ext>
            </a:extLst>
          </a:blip>
          <a:srcRect/>
          <a:stretch>
            <a:fillRect/>
          </a:stretch>
        </p:blipFill>
        <p:spPr>
          <a:xfrm>
            <a:off x="5410200" y="152400"/>
            <a:ext cx="1371600" cy="29853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9" descr="bible_joel.gif"/>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80312" y="2133600"/>
            <a:ext cx="1563688" cy="3581400"/>
          </a:xfrm>
          <a:prstGeom prst="rect">
            <a:avLst/>
          </a:prstGeom>
          <a:noFill/>
          <a:ln w="9525">
            <a:noFill/>
            <a:miter lim="800000"/>
            <a:headEnd/>
            <a:tailEnd/>
          </a:ln>
        </p:spPr>
      </p:pic>
      <p:pic>
        <p:nvPicPr>
          <p:cNvPr id="3" name="Picture 2">
            <a:extLst>
              <a:ext uri="{FF2B5EF4-FFF2-40B4-BE49-F238E27FC236}">
                <a16:creationId xmlns:a16="http://schemas.microsoft.com/office/drawing/2014/main" id="{9E915672-2960-596A-89B7-531720ECFE8B}"/>
              </a:ext>
            </a:extLst>
          </p:cNvPr>
          <p:cNvPicPr>
            <a:picLocks noChangeAspect="1"/>
          </p:cNvPicPr>
          <p:nvPr/>
        </p:nvPicPr>
        <p:blipFill>
          <a:blip r:embed="rId5"/>
          <a:stretch>
            <a:fillRect/>
          </a:stretch>
        </p:blipFill>
        <p:spPr>
          <a:xfrm>
            <a:off x="0" y="0"/>
            <a:ext cx="9144000" cy="6858000"/>
          </a:xfrm>
          <a:prstGeom prst="rect">
            <a:avLst/>
          </a:prstGeom>
        </p:spPr>
      </p:pic>
      <p:sp>
        <p:nvSpPr>
          <p:cNvPr id="4" name="Oval 3">
            <a:extLst>
              <a:ext uri="{FF2B5EF4-FFF2-40B4-BE49-F238E27FC236}">
                <a16:creationId xmlns:a16="http://schemas.microsoft.com/office/drawing/2014/main" id="{F369F3DE-B730-EF25-A72F-F1DD6F65B529}"/>
              </a:ext>
            </a:extLst>
          </p:cNvPr>
          <p:cNvSpPr/>
          <p:nvPr/>
        </p:nvSpPr>
        <p:spPr>
          <a:xfrm>
            <a:off x="2209800" y="1434241"/>
            <a:ext cx="1371600" cy="9906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peech Bubble: Oval 4">
            <a:extLst>
              <a:ext uri="{FF2B5EF4-FFF2-40B4-BE49-F238E27FC236}">
                <a16:creationId xmlns:a16="http://schemas.microsoft.com/office/drawing/2014/main" id="{7F9669AA-A6FE-D91C-64E3-18C3CD6827FC}"/>
              </a:ext>
            </a:extLst>
          </p:cNvPr>
          <p:cNvSpPr/>
          <p:nvPr/>
        </p:nvSpPr>
        <p:spPr>
          <a:xfrm>
            <a:off x="2668782" y="257793"/>
            <a:ext cx="2514600" cy="1200329"/>
          </a:xfrm>
          <a:prstGeom prst="wedgeEllipseCallout">
            <a:avLst>
              <a:gd name="adj1" fmla="val 22838"/>
              <a:gd name="adj2" fmla="val 151499"/>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I’m 80 years old!</a:t>
            </a:r>
          </a:p>
        </p:txBody>
      </p:sp>
      <p:sp>
        <p:nvSpPr>
          <p:cNvPr id="6" name="TextBox 5">
            <a:extLst>
              <a:ext uri="{FF2B5EF4-FFF2-40B4-BE49-F238E27FC236}">
                <a16:creationId xmlns:a16="http://schemas.microsoft.com/office/drawing/2014/main" id="{BE7A83A5-5F03-AC6E-B3BA-16F4A9D58E22}"/>
              </a:ext>
            </a:extLst>
          </p:cNvPr>
          <p:cNvSpPr txBox="1"/>
          <p:nvPr/>
        </p:nvSpPr>
        <p:spPr>
          <a:xfrm>
            <a:off x="5150714" y="1458122"/>
            <a:ext cx="1099468" cy="1077218"/>
          </a:xfrm>
          <a:prstGeom prst="rect">
            <a:avLst/>
          </a:prstGeom>
          <a:noFill/>
        </p:spPr>
        <p:txBody>
          <a:bodyPr wrap="square" rtlCol="0">
            <a:spAutoFit/>
          </a:bodyPr>
          <a:lstStyle/>
          <a:p>
            <a:r>
              <a:rPr lang="en-US" sz="3200" dirty="0"/>
              <a:t>I’m 83!</a:t>
            </a:r>
          </a:p>
        </p:txBody>
      </p:sp>
      <p:sp>
        <p:nvSpPr>
          <p:cNvPr id="8" name="TextBox 7">
            <a:extLst>
              <a:ext uri="{FF2B5EF4-FFF2-40B4-BE49-F238E27FC236}">
                <a16:creationId xmlns:a16="http://schemas.microsoft.com/office/drawing/2014/main" id="{31800764-C2AB-2586-6681-98BD70E4A979}"/>
              </a:ext>
            </a:extLst>
          </p:cNvPr>
          <p:cNvSpPr txBox="1"/>
          <p:nvPr/>
        </p:nvSpPr>
        <p:spPr>
          <a:xfrm>
            <a:off x="1745400" y="1484259"/>
            <a:ext cx="2343206" cy="954107"/>
          </a:xfrm>
          <a:prstGeom prst="rect">
            <a:avLst/>
          </a:prstGeom>
          <a:noFill/>
        </p:spPr>
        <p:txBody>
          <a:bodyPr wrap="square" rtlCol="0">
            <a:spAutoFit/>
          </a:bodyPr>
          <a:lstStyle/>
          <a:p>
            <a:pPr algn="ctr"/>
            <a:r>
              <a:rPr lang="en-US" sz="2800" dirty="0"/>
              <a:t>I don’t </a:t>
            </a:r>
          </a:p>
          <a:p>
            <a:pPr algn="ctr"/>
            <a:r>
              <a:rPr lang="en-US" sz="2800" dirty="0"/>
              <a:t>care!</a:t>
            </a:r>
          </a:p>
        </p:txBody>
      </p:sp>
      <p:sp>
        <p:nvSpPr>
          <p:cNvPr id="11" name="TextBox 10">
            <a:extLst>
              <a:ext uri="{FF2B5EF4-FFF2-40B4-BE49-F238E27FC236}">
                <a16:creationId xmlns:a16="http://schemas.microsoft.com/office/drawing/2014/main" id="{C68CBCBB-9158-0D2B-E2C5-A30F9A736B9A}"/>
              </a:ext>
            </a:extLst>
          </p:cNvPr>
          <p:cNvSpPr txBox="1"/>
          <p:nvPr/>
        </p:nvSpPr>
        <p:spPr>
          <a:xfrm>
            <a:off x="4088606" y="170733"/>
            <a:ext cx="6597650"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i="1" dirty="0">
                <a:solidFill>
                  <a:schemeClr val="accent3">
                    <a:lumMod val="95000"/>
                  </a:schemeClr>
                </a:solidFill>
              </a:rPr>
              <a:t>Exodus 7:6-7</a:t>
            </a:r>
            <a:endParaRPr lang="en-US" sz="3600" b="1" i="1" dirty="0">
              <a:solidFill>
                <a:schemeClr val="accent3">
                  <a:lumMod val="95000"/>
                </a:schemeClr>
              </a:solidFill>
            </a:endParaRPr>
          </a:p>
        </p:txBody>
      </p:sp>
      <p:sp>
        <p:nvSpPr>
          <p:cNvPr id="13" name="Speech Bubble: Oval 12">
            <a:extLst>
              <a:ext uri="{FF2B5EF4-FFF2-40B4-BE49-F238E27FC236}">
                <a16:creationId xmlns:a16="http://schemas.microsoft.com/office/drawing/2014/main" id="{6FF2E351-4425-F2B7-57B7-F8FE47A8BC79}"/>
              </a:ext>
            </a:extLst>
          </p:cNvPr>
          <p:cNvSpPr/>
          <p:nvPr/>
        </p:nvSpPr>
        <p:spPr>
          <a:xfrm>
            <a:off x="3061096" y="4871734"/>
            <a:ext cx="630660" cy="342642"/>
          </a:xfrm>
          <a:prstGeom prst="wedgeEllipseCallout">
            <a:avLst>
              <a:gd name="adj1" fmla="val -39333"/>
              <a:gd name="adj2" fmla="val -60774"/>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6/7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ow to Draw the Pyramids of Giza Featured Image">
            <a:extLst>
              <a:ext uri="{FF2B5EF4-FFF2-40B4-BE49-F238E27FC236}">
                <a16:creationId xmlns:a16="http://schemas.microsoft.com/office/drawing/2014/main" id="{84124B5B-EC11-72B5-756D-8C234926E327}"/>
              </a:ext>
            </a:extLst>
          </p:cNvPr>
          <p:cNvPicPr>
            <a:picLocks noChangeAspect="1"/>
          </p:cNvPicPr>
          <p:nvPr/>
        </p:nvPicPr>
        <p:blipFill>
          <a:blip r:embed="rId3"/>
          <a:stretch>
            <a:fillRect/>
          </a:stretch>
        </p:blipFill>
        <p:spPr>
          <a:xfrm>
            <a:off x="27295" y="0"/>
            <a:ext cx="10006140" cy="6858000"/>
          </a:xfrm>
          <a:prstGeom prst="rect">
            <a:avLst/>
          </a:prstGeom>
        </p:spPr>
      </p:pic>
      <p:pic>
        <p:nvPicPr>
          <p:cNvPr id="6" name="Picture 2">
            <a:extLst>
              <a:ext uri="{FF2B5EF4-FFF2-40B4-BE49-F238E27FC236}">
                <a16:creationId xmlns:a16="http://schemas.microsoft.com/office/drawing/2014/main" id="{E4789CF9-EFA3-8E0F-1C92-510A89AE25B1}"/>
              </a:ext>
            </a:extLst>
          </p:cNvPr>
          <p:cNvPicPr>
            <a:picLocks noChangeAspect="1"/>
          </p:cNvPicPr>
          <p:nvPr/>
        </p:nvPicPr>
        <p:blipFill>
          <a:blip r:embed="rId4">
            <a:clrChange>
              <a:clrFrom>
                <a:srgbClr val="000000">
                  <a:alpha val="0"/>
                </a:srgbClr>
              </a:clrFrom>
              <a:clrTo>
                <a:srgbClr val="000000">
                  <a:alpha val="0"/>
                </a:srgbClr>
              </a:clrTo>
            </a:clrChange>
            <a:extLst>
              <a:ext uri="{BEBA8EAE-BF5A-486C-A8C5-ECC9F3942E4B}">
                <a14:imgProps xmlns:a14="http://schemas.microsoft.com/office/drawing/2010/main">
                  <a14:imgLayer r:embed="rId5">
                    <a14:imgEffect>
                      <a14:backgroundRemoval t="9896" b="98047" l="9961" r="89844">
                        <a14:foregroundMark x1="44043" y1="90755" x2="43848" y2="96224"/>
                        <a14:foregroundMark x1="54199" y1="96354" x2="56836" y2="94271"/>
                        <a14:foregroundMark x1="65332" y1="98047" x2="62012" y2="93099"/>
                        <a14:foregroundMark x1="62012" y1="93099" x2="61914" y2="92708"/>
                        <a14:foregroundMark x1="64258" y1="76172" x2="66211" y2="71875"/>
                        <a14:foregroundMark x1="66211" y1="71875" x2="66797" y2="68099"/>
                        <a14:foregroundMark x1="43164" y1="66536" x2="47266" y2="66667"/>
                        <a14:foregroundMark x1="47266" y1="66667" x2="49316" y2="65755"/>
                        <a14:foregroundMark x1="49414" y1="36979" x2="50293" y2="49089"/>
                        <a14:foregroundMark x1="64160" y1="54036" x2="64160" y2="54036"/>
                        <a14:backgroundMark x1="37402" y1="48698" x2="40039" y2="69141"/>
                        <a14:backgroundMark x1="40039" y1="69141" x2="39844" y2="70573"/>
                        <a14:backgroundMark x1="11523" y1="45313" x2="33594" y2="75651"/>
                        <a14:backgroundMark x1="40625" y1="47917" x2="28711" y2="61458"/>
                        <a14:backgroundMark x1="28711" y1="61458" x2="28711" y2="61458"/>
                        <a14:backgroundMark x1="39063" y1="61198" x2="28809" y2="71354"/>
                        <a14:backgroundMark x1="41406" y1="49740" x2="29883" y2="45182"/>
                        <a14:backgroundMark x1="29883" y1="45182" x2="13770" y2="46615"/>
                        <a14:backgroundMark x1="13770" y1="46615" x2="5762" y2="57031"/>
                        <a14:backgroundMark x1="5762" y1="57031" x2="4980" y2="75391"/>
                        <a14:backgroundMark x1="4980" y1="75391" x2="13574" y2="82031"/>
                        <a14:backgroundMark x1="13574" y1="82031" x2="23047" y2="83594"/>
                        <a14:backgroundMark x1="23047" y1="83594" x2="37109" y2="80078"/>
                        <a14:backgroundMark x1="37109" y1="80078" x2="41406" y2="76953"/>
                        <a14:backgroundMark x1="41406" y1="76953" x2="39355" y2="70443"/>
                        <a14:backgroundMark x1="39355" y1="70443" x2="39453" y2="64063"/>
                        <a14:backgroundMark x1="39453" y1="64063" x2="40820" y2="59375"/>
                        <a14:backgroundMark x1="40820" y1="59375" x2="40918" y2="49479"/>
                        <a14:backgroundMark x1="47882" y1="44611" x2="47656" y2="51042"/>
                        <a14:backgroundMark x1="47656" y1="51042" x2="49609" y2="59766"/>
                        <a14:backgroundMark x1="49609" y1="59766" x2="50781" y2="61849"/>
                        <a14:backgroundMark x1="46094" y1="54036" x2="49609" y2="62240"/>
                        <a14:backgroundMark x1="47070" y1="71745" x2="52441" y2="70833"/>
                        <a14:backgroundMark x1="52441" y1="70833" x2="52637" y2="70703"/>
                        <a14:backgroundMark x1="54395" y1="65495" x2="48730" y2="75911"/>
                        <a14:backgroundMark x1="48730" y1="75911" x2="47363" y2="76953"/>
                        <a14:backgroundMark x1="64941" y1="69531" x2="66113" y2="68880"/>
                        <a14:backgroundMark x1="66106" y1="70861" x2="66016" y2="70443"/>
                        <a14:backgroundMark x1="65820" y1="69531" x2="66099" y2="70831"/>
                        <a14:backgroundMark x1="67090" y1="56250" x2="73145" y2="49349"/>
                        <a14:backgroundMark x1="66699" y1="54818" x2="64453" y2="59115"/>
                        <a14:backgroundMark x1="64453" y1="59115" x2="68848" y2="64323"/>
                        <a14:backgroundMark x1="68848" y1="64323" x2="67773" y2="75260"/>
                        <a14:backgroundMark x1="67773" y1="75260" x2="71973" y2="79297"/>
                        <a14:backgroundMark x1="71973" y1="79297" x2="78613" y2="78255"/>
                        <a14:backgroundMark x1="78613" y1="78255" x2="82520" y2="72656"/>
                        <a14:backgroundMark x1="82520" y1="72656" x2="81348" y2="64193"/>
                        <a14:backgroundMark x1="81348" y1="64193" x2="78613" y2="58984"/>
                        <a14:backgroundMark x1="78613" y1="58984" x2="75293" y2="55469"/>
                        <a14:backgroundMark x1="75293" y1="55469" x2="74805" y2="54167"/>
                        <a14:backgroundMark x1="49316" y1="45313" x2="49023" y2="41276"/>
                      </a14:backgroundRemoval>
                    </a14:imgEffect>
                  </a14:imgLayer>
                </a14:imgProps>
              </a:ext>
            </a:extLst>
          </a:blip>
          <a:srcRect l="40625" t="15625" r="26432"/>
          <a:stretch>
            <a:fillRect/>
          </a:stretch>
        </p:blipFill>
        <p:spPr>
          <a:xfrm>
            <a:off x="7740131" y="2291576"/>
            <a:ext cx="2300738" cy="4419600"/>
          </a:xfrm>
          <a:prstGeom prst="rect">
            <a:avLst/>
          </a:prstGeom>
        </p:spPr>
      </p:pic>
      <p:sp>
        <p:nvSpPr>
          <p:cNvPr id="10" name="Rounded Rectangular Callout 1">
            <a:extLst>
              <a:ext uri="{FF2B5EF4-FFF2-40B4-BE49-F238E27FC236}">
                <a16:creationId xmlns:a16="http://schemas.microsoft.com/office/drawing/2014/main" id="{A5C9A7A9-A04D-1045-1B94-CE91B6E659AE}"/>
              </a:ext>
            </a:extLst>
          </p:cNvPr>
          <p:cNvSpPr/>
          <p:nvPr/>
        </p:nvSpPr>
        <p:spPr>
          <a:xfrm>
            <a:off x="549585" y="381919"/>
            <a:ext cx="4626214" cy="1219201"/>
          </a:xfrm>
          <a:prstGeom prst="wedgeRoundRectCallout">
            <a:avLst>
              <a:gd name="adj1" fmla="val -65841"/>
              <a:gd name="adj2" fmla="val -87031"/>
              <a:gd name="adj3" fmla="val 16667"/>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3600" b="1" dirty="0">
                <a:solidFill>
                  <a:schemeClr val="accent3">
                    <a:lumMod val="95000"/>
                  </a:schemeClr>
                </a:solidFill>
              </a:rPr>
              <a:t>Read </a:t>
            </a:r>
          </a:p>
          <a:p>
            <a:pPr algn="ctr"/>
            <a:r>
              <a:rPr lang="en-US" altLang="en-US" sz="3600" b="1" i="1" dirty="0">
                <a:solidFill>
                  <a:schemeClr val="accent3">
                    <a:lumMod val="95000"/>
                  </a:schemeClr>
                </a:solidFill>
              </a:rPr>
              <a:t>Exodus 7:8-9</a:t>
            </a:r>
            <a:endParaRPr lang="en-US" sz="3600" b="1" i="1" dirty="0">
              <a:solidFill>
                <a:schemeClr val="accent3">
                  <a:lumMod val="95000"/>
                </a:schemeClr>
              </a:solidFill>
            </a:endParaRPr>
          </a:p>
        </p:txBody>
      </p:sp>
      <p:pic>
        <p:nvPicPr>
          <p:cNvPr id="14" name="Picture 2">
            <a:extLst>
              <a:ext uri="{FF2B5EF4-FFF2-40B4-BE49-F238E27FC236}">
                <a16:creationId xmlns:a16="http://schemas.microsoft.com/office/drawing/2014/main" id="{9BAC20B7-D08D-93F1-9D2A-6728814E3A4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896" b="89974" l="4102" r="89941">
                        <a14:foregroundMark x1="13770" y1="40365" x2="12988" y2="88281"/>
                        <a14:foregroundMark x1="23242" y1="62370" x2="20117" y2="34766"/>
                        <a14:foregroundMark x1="20117" y1="34766" x2="16113" y2="28776"/>
                        <a14:foregroundMark x1="16113" y1="28776" x2="11328" y2="29557"/>
                        <a14:foregroundMark x1="11328" y1="29557" x2="7227" y2="34115"/>
                        <a14:foregroundMark x1="7227" y1="34115" x2="3320" y2="54948"/>
                        <a14:foregroundMark x1="3320" y1="54948" x2="4102" y2="63151"/>
                        <a14:foregroundMark x1="4102" y1="63151" x2="7617" y2="75000"/>
                        <a14:foregroundMark x1="5078" y1="38151" x2="6250" y2="32943"/>
                        <a14:foregroundMark x1="6250" y1="32943" x2="9863" y2="28516"/>
                        <a14:foregroundMark x1="9863" y1="28516" x2="14551" y2="27474"/>
                        <a14:foregroundMark x1="14551" y1="27474" x2="18945" y2="30469"/>
                        <a14:foregroundMark x1="18945" y1="30469" x2="21582" y2="35807"/>
                        <a14:foregroundMark x1="21582" y1="35807" x2="21973" y2="39453"/>
                        <a14:foregroundMark x1="7520" y1="41276" x2="9277" y2="42578"/>
                        <a14:backgroundMark x1="26074" y1="72526" x2="82129" y2="65104"/>
                        <a14:backgroundMark x1="82129" y1="65104" x2="84473" y2="59766"/>
                        <a14:backgroundMark x1="84473" y1="59766" x2="75488" y2="42188"/>
                        <a14:backgroundMark x1="75488" y1="42188" x2="64063" y2="31901"/>
                        <a14:backgroundMark x1="64063" y1="31901" x2="53027" y2="30208"/>
                        <a14:backgroundMark x1="53027" y1="30208" x2="41309" y2="40365"/>
                        <a14:backgroundMark x1="41309" y1="40365" x2="30859" y2="71354"/>
                        <a14:backgroundMark x1="30859" y1="71354" x2="30664" y2="71615"/>
                        <a14:backgroundMark x1="25195" y1="69922" x2="35449" y2="52604"/>
                      </a14:backgroundRemoval>
                    </a14:imgEffect>
                  </a14:imgLayer>
                </a14:imgProps>
              </a:ext>
            </a:extLst>
          </a:blip>
          <a:srcRect t="25651" r="73419"/>
          <a:stretch>
            <a:fillRect/>
          </a:stretch>
        </p:blipFill>
        <p:spPr>
          <a:xfrm>
            <a:off x="-2441" y="2841574"/>
            <a:ext cx="2059842" cy="4321226"/>
          </a:xfrm>
          <a:prstGeom prst="rect">
            <a:avLst/>
          </a:prstGeom>
        </p:spPr>
      </p:pic>
      <p:sp>
        <p:nvSpPr>
          <p:cNvPr id="15" name="Speech Bubble: Oval 14">
            <a:extLst>
              <a:ext uri="{FF2B5EF4-FFF2-40B4-BE49-F238E27FC236}">
                <a16:creationId xmlns:a16="http://schemas.microsoft.com/office/drawing/2014/main" id="{2984C19E-6C04-DF9F-E633-3FCCD189D43E}"/>
              </a:ext>
            </a:extLst>
          </p:cNvPr>
          <p:cNvSpPr/>
          <p:nvPr/>
        </p:nvSpPr>
        <p:spPr>
          <a:xfrm>
            <a:off x="2238610" y="2291577"/>
            <a:ext cx="2133600" cy="1428882"/>
          </a:xfrm>
          <a:prstGeom prst="wedgeEllipseCallout">
            <a:avLst>
              <a:gd name="adj1" fmla="val -63168"/>
              <a:gd name="adj2" fmla="val 3140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Show me a miracle, right now!</a:t>
            </a:r>
          </a:p>
        </p:txBody>
      </p:sp>
      <p:pic>
        <p:nvPicPr>
          <p:cNvPr id="17" name="Picture 2">
            <a:extLst>
              <a:ext uri="{FF2B5EF4-FFF2-40B4-BE49-F238E27FC236}">
                <a16:creationId xmlns:a16="http://schemas.microsoft.com/office/drawing/2014/main" id="{7D0C3435-79F1-6803-3AAA-3832CE4A1769}"/>
              </a:ext>
            </a:extLst>
          </p:cNvPr>
          <p:cNvPicPr>
            <a:picLocks noChangeAspect="1"/>
          </p:cNvPicPr>
          <p:nvPr/>
        </p:nvPicPr>
        <p:blipFill>
          <a:blip r:embed="rId8">
            <a:clrChange>
              <a:clrFrom>
                <a:srgbClr val="000000">
                  <a:alpha val="0"/>
                </a:srgbClr>
              </a:clrFrom>
              <a:clrTo>
                <a:srgbClr val="000000">
                  <a:alpha val="0"/>
                </a:srgbClr>
              </a:clrTo>
            </a:clrChange>
            <a:extLst>
              <a:ext uri="{BEBA8EAE-BF5A-486C-A8C5-ECC9F3942E4B}">
                <a14:imgProps xmlns:a14="http://schemas.microsoft.com/office/drawing/2010/main">
                  <a14:imgLayer r:embed="rId5">
                    <a14:imgEffect>
                      <a14:backgroundRemoval t="9896" b="98047" l="9961" r="89844">
                        <a14:foregroundMark x1="44043" y1="90755" x2="43848" y2="96224"/>
                        <a14:foregroundMark x1="55587" y1="95257" x2="56836" y2="94271"/>
                        <a14:foregroundMark x1="65332" y1="98047" x2="62012" y2="93099"/>
                        <a14:foregroundMark x1="62012" y1="93099" x2="61914" y2="92708"/>
                        <a14:foregroundMark x1="64258" y1="76172" x2="66211" y2="71875"/>
                        <a14:foregroundMark x1="66211" y1="71875" x2="66797" y2="68099"/>
                        <a14:foregroundMark x1="43164" y1="66536" x2="47266" y2="66667"/>
                        <a14:foregroundMark x1="47266" y1="66667" x2="49316" y2="65755"/>
                        <a14:foregroundMark x1="64160" y1="54036" x2="64160" y2="54036"/>
                        <a14:backgroundMark x1="37402" y1="48698" x2="40039" y2="69141"/>
                        <a14:backgroundMark x1="40039" y1="69141" x2="39844" y2="70573"/>
                        <a14:backgroundMark x1="11523" y1="45313" x2="33594" y2="75651"/>
                        <a14:backgroundMark x1="40625" y1="47917" x2="28711" y2="61458"/>
                        <a14:backgroundMark x1="28711" y1="61458" x2="28711" y2="61458"/>
                        <a14:backgroundMark x1="39063" y1="61198" x2="28809" y2="71354"/>
                        <a14:backgroundMark x1="41406" y1="49740" x2="29883" y2="45182"/>
                        <a14:backgroundMark x1="29883" y1="45182" x2="13770" y2="46615"/>
                        <a14:backgroundMark x1="13770" y1="46615" x2="5762" y2="57031"/>
                        <a14:backgroundMark x1="5762" y1="57031" x2="4980" y2="75391"/>
                        <a14:backgroundMark x1="4980" y1="75391" x2="13574" y2="82031"/>
                        <a14:backgroundMark x1="13574" y1="82031" x2="23047" y2="83594"/>
                        <a14:backgroundMark x1="23047" y1="83594" x2="37109" y2="80078"/>
                        <a14:backgroundMark x1="37109" y1="80078" x2="41406" y2="76953"/>
                        <a14:backgroundMark x1="41406" y1="76953" x2="39355" y2="70443"/>
                        <a14:backgroundMark x1="39355" y1="70443" x2="39453" y2="64063"/>
                        <a14:backgroundMark x1="39453" y1="64063" x2="40820" y2="59375"/>
                        <a14:backgroundMark x1="40820" y1="59375" x2="40918" y2="49479"/>
                        <a14:backgroundMark x1="47882" y1="44611" x2="47656" y2="51042"/>
                        <a14:backgroundMark x1="47656" y1="51042" x2="49609" y2="59766"/>
                        <a14:backgroundMark x1="49609" y1="59766" x2="50781" y2="61849"/>
                        <a14:backgroundMark x1="46094" y1="54036" x2="49609" y2="62240"/>
                        <a14:backgroundMark x1="47070" y1="71745" x2="52441" y2="70833"/>
                        <a14:backgroundMark x1="52441" y1="70833" x2="52637" y2="70703"/>
                        <a14:backgroundMark x1="54395" y1="65495" x2="48730" y2="75911"/>
                        <a14:backgroundMark x1="48730" y1="75911" x2="47363" y2="76953"/>
                        <a14:backgroundMark x1="64941" y1="69531" x2="66113" y2="68880"/>
                        <a14:backgroundMark x1="66106" y1="70861" x2="66016" y2="70443"/>
                        <a14:backgroundMark x1="65820" y1="69531" x2="66099" y2="70831"/>
                        <a14:backgroundMark x1="67090" y1="56250" x2="73145" y2="49349"/>
                        <a14:backgroundMark x1="66699" y1="54818" x2="64453" y2="59115"/>
                        <a14:backgroundMark x1="64453" y1="59115" x2="68848" y2="64323"/>
                        <a14:backgroundMark x1="68848" y1="64323" x2="67773" y2="75260"/>
                        <a14:backgroundMark x1="67773" y1="75260" x2="71973" y2="79297"/>
                        <a14:backgroundMark x1="71973" y1="79297" x2="78613" y2="78255"/>
                        <a14:backgroundMark x1="78613" y1="78255" x2="82520" y2="72656"/>
                        <a14:backgroundMark x1="82520" y1="72656" x2="81348" y2="64193"/>
                        <a14:backgroundMark x1="81348" y1="64193" x2="78613" y2="58984"/>
                        <a14:backgroundMark x1="78613" y1="58984" x2="75293" y2="55469"/>
                        <a14:backgroundMark x1="75293" y1="55469" x2="74805" y2="54167"/>
                        <a14:backgroundMark x1="49316" y1="45313" x2="49023" y2="41276"/>
                        <a14:backgroundMark x1="50684" y1="40495" x2="54395" y2="58464"/>
                        <a14:backgroundMark x1="54395" y1="58464" x2="54492" y2="58464"/>
                        <a14:backgroundMark x1="53418" y1="55859" x2="53711" y2="43620"/>
                        <a14:backgroundMark x1="53711" y1="43620" x2="49707" y2="38802"/>
                        <a14:backgroundMark x1="48242" y1="38802" x2="54004" y2="38802"/>
                        <a14:backgroundMark x1="49902" y1="38021" x2="55566" y2="44141"/>
                        <a14:backgroundMark x1="55566" y1="44141" x2="54785" y2="57813"/>
                        <a14:backgroundMark x1="57813" y1="44792" x2="48926" y2="40365"/>
                        <a14:backgroundMark x1="48926" y1="40365" x2="54492" y2="55078"/>
                        <a14:backgroundMark x1="54492" y1="55078" x2="57813" y2="43359"/>
                        <a14:backgroundMark x1="57813" y1="43359" x2="56055" y2="40104"/>
                        <a14:backgroundMark x1="57324" y1="33333" x2="50488" y2="40104"/>
                        <a14:backgroundMark x1="50488" y1="40104" x2="56738" y2="35807"/>
                        <a14:backgroundMark x1="56738" y1="35807" x2="53516" y2="31380"/>
                        <a14:backgroundMark x1="53027" y1="97396" x2="55957" y2="94141"/>
                        <a14:backgroundMark x1="54199" y1="87760" x2="53809" y2="72266"/>
                      </a14:backgroundRemoval>
                    </a14:imgEffect>
                  </a14:imgLayer>
                </a14:imgProps>
              </a:ext>
            </a:extLst>
          </a:blip>
          <a:srcRect l="40625" t="37340" r="45820" b="1458"/>
          <a:stretch>
            <a:fillRect/>
          </a:stretch>
        </p:blipFill>
        <p:spPr>
          <a:xfrm>
            <a:off x="5198101" y="3546088"/>
            <a:ext cx="946669" cy="3205848"/>
          </a:xfrm>
          <a:prstGeom prst="rect">
            <a:avLst/>
          </a:prstGeom>
        </p:spPr>
      </p:pic>
      <p:sp>
        <p:nvSpPr>
          <p:cNvPr id="24" name="Rectangle 23">
            <a:extLst>
              <a:ext uri="{FF2B5EF4-FFF2-40B4-BE49-F238E27FC236}">
                <a16:creationId xmlns:a16="http://schemas.microsoft.com/office/drawing/2014/main" id="{14C06D6C-267D-916B-D7AC-A19DAE438458}"/>
              </a:ext>
            </a:extLst>
          </p:cNvPr>
          <p:cNvSpPr/>
          <p:nvPr/>
        </p:nvSpPr>
        <p:spPr>
          <a:xfrm rot="198393">
            <a:off x="6071615" y="5334000"/>
            <a:ext cx="399015" cy="457200"/>
          </a:xfrm>
          <a:prstGeom prst="rect">
            <a:avLst/>
          </a:prstGeom>
          <a:solidFill>
            <a:srgbClr val="0A45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8C6906BE-EF53-DDD2-15A8-8F4CA7AC980E}"/>
              </a:ext>
            </a:extLst>
          </p:cNvPr>
          <p:cNvPicPr>
            <a:picLocks noChangeAspect="1"/>
          </p:cNvPicPr>
          <p:nvPr/>
        </p:nvPicPr>
        <p:blipFill>
          <a:blip r:embed="rId9">
            <a:clrChange>
              <a:clrFrom>
                <a:srgbClr val="000000">
                  <a:alpha val="0"/>
                </a:srgbClr>
              </a:clrFrom>
              <a:clrTo>
                <a:srgbClr val="000000">
                  <a:alpha val="0"/>
                </a:srgbClr>
              </a:clrTo>
            </a:clrChange>
            <a:extLst>
              <a:ext uri="{BEBA8EAE-BF5A-486C-A8C5-ECC9F3942E4B}">
                <a14:imgProps xmlns:a14="http://schemas.microsoft.com/office/drawing/2010/main">
                  <a14:imgLayer r:embed="rId10">
                    <a14:imgEffect>
                      <a14:backgroundRemoval t="9896" b="98828" l="9961" r="95898">
                        <a14:foregroundMark x1="92871" y1="24089" x2="82910" y2="38021"/>
                        <a14:foregroundMark x1="82910" y1="38021" x2="85059" y2="55208"/>
                        <a14:foregroundMark x1="85059" y1="55208" x2="91602" y2="37240"/>
                        <a14:foregroundMark x1="91602" y1="37240" x2="89844" y2="23698"/>
                        <a14:foregroundMark x1="89844" y1="23698" x2="88672" y2="23047"/>
                        <a14:foregroundMark x1="96582" y1="29557" x2="95020" y2="24089"/>
                        <a14:foregroundMark x1="95020" y1="24089" x2="89746" y2="16276"/>
                        <a14:foregroundMark x1="89746" y1="16276" x2="79297" y2="23177"/>
                        <a14:foregroundMark x1="79297" y1="23177" x2="76758" y2="41667"/>
                        <a14:foregroundMark x1="76758" y1="41667" x2="83398" y2="53516"/>
                        <a14:foregroundMark x1="83398" y1="53516" x2="92871" y2="41016"/>
                        <a14:foregroundMark x1="92871" y1="41016" x2="91895" y2="21484"/>
                        <a14:foregroundMark x1="90723" y1="18750" x2="96191" y2="25911"/>
                        <a14:foregroundMark x1="96191" y1="25911" x2="95996" y2="39714"/>
                        <a14:foregroundMark x1="95996" y1="39714" x2="89844" y2="52474"/>
                        <a14:foregroundMark x1="80566" y1="37630" x2="79492" y2="44792"/>
                        <a14:foregroundMark x1="79492" y1="44792" x2="80762" y2="57682"/>
                        <a14:foregroundMark x1="80762" y1="57682" x2="86230" y2="61328"/>
                        <a14:foregroundMark x1="86230" y1="61328" x2="90137" y2="45703"/>
                        <a14:foregroundMark x1="88965" y1="54818" x2="93555" y2="50000"/>
                        <a14:foregroundMark x1="93555" y1="50000" x2="95605" y2="45703"/>
                        <a14:foregroundMark x1="78906" y1="49349" x2="77051" y2="36198"/>
                        <a14:foregroundMark x1="77051" y1="36198" x2="77441" y2="34505"/>
                        <a14:foregroundMark x1="93848" y1="67188" x2="82283" y2="96233"/>
                        <a14:foregroundMark x1="89145" y1="88391" x2="88965" y2="87760"/>
                        <a14:foregroundMark x1="91309" y1="95964" x2="90398" y2="92777"/>
                        <a14:foregroundMark x1="88965" y1="87760" x2="87988" y2="79688"/>
                        <a14:foregroundMark x1="76953" y1="35286" x2="75684" y2="26953"/>
                        <a14:foregroundMark x1="75684" y1="26953" x2="77734" y2="22526"/>
                        <a14:foregroundMark x1="77734" y1="22526" x2="83301" y2="17448"/>
                        <a14:foregroundMark x1="83301" y1="17448" x2="87402" y2="16406"/>
                        <a14:foregroundMark x1="87402" y1="16406" x2="88965" y2="17057"/>
                        <a14:backgroundMark x1="77580" y1="72513" x2="77441" y2="74349"/>
                        <a14:backgroundMark x1="78418" y1="61458" x2="77956" y2="67548"/>
                        <a14:backgroundMark x1="77246" y1="61328" x2="59863" y2="51823"/>
                        <a14:backgroundMark x1="59863" y1="51823" x2="29688" y2="55729"/>
                        <a14:backgroundMark x1="29688" y1="55729" x2="8789" y2="66276"/>
                        <a14:backgroundMark x1="8789" y1="66276" x2="23145" y2="74479"/>
                        <a14:backgroundMark x1="23145" y1="74479" x2="10059" y2="38021"/>
                        <a14:backgroundMark x1="10059" y1="38021" x2="26074" y2="51823"/>
                        <a14:backgroundMark x1="26074" y1="51823" x2="29004" y2="35938"/>
                        <a14:backgroundMark x1="29004" y1="35938" x2="45898" y2="29948"/>
                        <a14:backgroundMark x1="45898" y1="29948" x2="67480" y2="38932"/>
                        <a14:backgroundMark x1="67480" y1="38932" x2="67773" y2="58984"/>
                        <a14:backgroundMark x1="67773" y1="58984" x2="53027" y2="72917"/>
                        <a14:backgroundMark x1="53027" y1="72917" x2="22949" y2="72917"/>
                        <a14:backgroundMark x1="79980" y1="98568" x2="82129" y2="98568"/>
                        <a14:backgroundMark x1="89746" y1="90234" x2="90527" y2="92708"/>
                        <a14:backgroundMark x1="89453" y1="88411" x2="89355" y2="91016"/>
                        <a14:backgroundMark x1="78223" y1="62630" x2="75391" y2="76563"/>
                        <a14:backgroundMark x1="75391" y1="76563" x2="75391" y2="76563"/>
                        <a14:backgroundMark x1="80371" y1="62500" x2="79199" y2="73438"/>
                        <a14:backgroundMark x1="79199" y1="73438" x2="81934" y2="75521"/>
                      </a14:backgroundRemoval>
                    </a14:imgEffect>
                  </a14:imgLayer>
                </a14:imgProps>
              </a:ext>
            </a:extLst>
          </a:blip>
          <a:srcRect l="72656" t="10764"/>
          <a:stretch>
            <a:fillRect/>
          </a:stretch>
        </p:blipFill>
        <p:spPr>
          <a:xfrm>
            <a:off x="5486400" y="2501257"/>
            <a:ext cx="1903486" cy="428599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B787D-EE23-E734-09A2-01E4486C9BED}"/>
            </a:ext>
          </a:extLst>
        </p:cNvPr>
        <p:cNvGrpSpPr/>
        <p:nvPr/>
      </p:nvGrpSpPr>
      <p:grpSpPr>
        <a:xfrm>
          <a:off x="0" y="0"/>
          <a:ext cx="0" cy="0"/>
          <a:chOff x="0" y="0"/>
          <a:chExt cx="0" cy="0"/>
        </a:xfrm>
      </p:grpSpPr>
      <p:pic>
        <p:nvPicPr>
          <p:cNvPr id="4" name="Picture 3" descr="How to Draw the Pyramids of Giza Featured Image">
            <a:extLst>
              <a:ext uri="{FF2B5EF4-FFF2-40B4-BE49-F238E27FC236}">
                <a16:creationId xmlns:a16="http://schemas.microsoft.com/office/drawing/2014/main" id="{2026F30C-BEF6-A947-3703-3FE2D804FA96}"/>
              </a:ext>
            </a:extLst>
          </p:cNvPr>
          <p:cNvPicPr>
            <a:picLocks noChangeAspect="1"/>
          </p:cNvPicPr>
          <p:nvPr/>
        </p:nvPicPr>
        <p:blipFill>
          <a:blip r:embed="rId3"/>
          <a:stretch>
            <a:fillRect/>
          </a:stretch>
        </p:blipFill>
        <p:spPr>
          <a:xfrm>
            <a:off x="27295" y="0"/>
            <a:ext cx="10006140" cy="6858000"/>
          </a:xfrm>
          <a:prstGeom prst="rect">
            <a:avLst/>
          </a:prstGeom>
        </p:spPr>
      </p:pic>
      <p:pic>
        <p:nvPicPr>
          <p:cNvPr id="2" name="Picture 2">
            <a:extLst>
              <a:ext uri="{FF2B5EF4-FFF2-40B4-BE49-F238E27FC236}">
                <a16:creationId xmlns:a16="http://schemas.microsoft.com/office/drawing/2014/main" id="{5CADFCE9-86B2-C5A9-B8F1-22DAB336BA2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96" b="97266" l="9961" r="89844">
                        <a14:foregroundMark x1="51075" y1="82943" x2="51953" y2="91146"/>
                        <a14:foregroundMark x1="56991" y1="93709" x2="59375" y2="94922"/>
                        <a14:foregroundMark x1="51953" y1="91146" x2="52986" y2="91672"/>
                        <a14:foregroundMark x1="59375" y1="94922" x2="64551" y2="86328"/>
                        <a14:foregroundMark x1="67737" y1="91751" x2="69141" y2="94141"/>
                        <a14:foregroundMark x1="64551" y1="86328" x2="65440" y2="87841"/>
                        <a14:foregroundMark x1="69141" y1="94141" x2="73016" y2="95723"/>
                        <a14:foregroundMark x1="42676" y1="84635" x2="45508" y2="78385"/>
                        <a14:foregroundMark x1="45508" y1="78385" x2="49707" y2="77995"/>
                        <a14:foregroundMark x1="43423" y1="80123" x2="46289" y2="76302"/>
                        <a14:foregroundMark x1="42188" y1="80599" x2="44629" y2="77083"/>
                        <a14:foregroundMark x1="46777" y1="79427" x2="51953" y2="78385"/>
                        <a14:foregroundMark x1="50879" y1="77604" x2="52246" y2="80339"/>
                        <a14:foregroundMark x1="55008" y1="96316" x2="55957" y2="97266"/>
                        <a14:foregroundMark x1="54731" y1="96039" x2="54856" y2="96164"/>
                        <a14:foregroundMark x1="51270" y1="92578" x2="52219" y2="93527"/>
                        <a14:foregroundMark x1="55957" y1="97266" x2="59766" y2="94271"/>
                        <a14:foregroundMark x1="43299" y1="79427" x2="44727" y2="78255"/>
                        <a14:foregroundMark x1="46875" y1="78385" x2="44531" y2="79036"/>
                        <a14:foregroundMark x1="43352" y1="79724" x2="45117" y2="77214"/>
                        <a14:foregroundMark x1="43515" y1="80638" x2="45703" y2="77083"/>
                        <a14:foregroundMark x1="45605" y1="76172" x2="42763" y2="79204"/>
                        <a14:foregroundMark x1="45313" y1="76172" x2="50684" y2="75911"/>
                        <a14:foregroundMark x1="50684" y1="75911" x2="51953" y2="77474"/>
                        <a14:foregroundMark x1="47536" y1="75911" x2="48828" y2="76172"/>
                        <a14:foregroundMark x1="45605" y1="75521" x2="47536" y2="75911"/>
                        <a14:backgroundMark x1="19824" y1="73828" x2="24512" y2="41146"/>
                        <a14:backgroundMark x1="24512" y1="41146" x2="27246" y2="33203"/>
                        <a14:backgroundMark x1="9277" y1="42969" x2="9082" y2="60026"/>
                        <a14:backgroundMark x1="9082" y1="60026" x2="16406" y2="77995"/>
                        <a14:backgroundMark x1="16406" y1="77995" x2="37695" y2="64063"/>
                        <a14:backgroundMark x1="37695" y1="64063" x2="28711" y2="31641"/>
                        <a14:backgroundMark x1="28711" y1="31641" x2="8789" y2="40755"/>
                        <a14:backgroundMark x1="8789" y1="40755" x2="5078" y2="52214"/>
                        <a14:backgroundMark x1="5078" y1="52214" x2="5566" y2="53516"/>
                        <a14:backgroundMark x1="21484" y1="67448" x2="65234" y2="60286"/>
                        <a14:backgroundMark x1="65234" y1="60286" x2="74023" y2="61068"/>
                        <a14:backgroundMark x1="74023" y1="61068" x2="79297" y2="67188"/>
                        <a14:backgroundMark x1="79297" y1="67188" x2="28223" y2="65885"/>
                        <a14:backgroundMark x1="28320" y1="52344" x2="47949" y2="39323"/>
                        <a14:backgroundMark x1="47949" y1="39323" x2="96777" y2="49479"/>
                        <a14:backgroundMark x1="96777" y1="49479" x2="95215" y2="58984"/>
                        <a14:backgroundMark x1="95215" y1="58984" x2="74902" y2="75651"/>
                        <a14:backgroundMark x1="74902" y1="75651" x2="54395" y2="72266"/>
                        <a14:backgroundMark x1="54395" y1="72266" x2="48926" y2="47656"/>
                        <a14:backgroundMark x1="48926" y1="47656" x2="48730" y2="14583"/>
                        <a14:backgroundMark x1="48730" y1="14583" x2="37598" y2="22526"/>
                        <a14:backgroundMark x1="37598" y1="22526" x2="34961" y2="47005"/>
                        <a14:backgroundMark x1="46094" y1="45052" x2="86426" y2="64063"/>
                        <a14:backgroundMark x1="16699" y1="80208" x2="39950" y2="78708"/>
                        <a14:backgroundMark x1="41006" y1="80615" x2="13184" y2="86979"/>
                        <a14:backgroundMark x1="22656" y1="23177" x2="18750" y2="85417"/>
                        <a14:backgroundMark x1="15820" y1="79688" x2="16406" y2="39063"/>
                        <a14:backgroundMark x1="42383" y1="51432" x2="30176" y2="60677"/>
                        <a14:backgroundMark x1="57520" y1="44010" x2="46484" y2="39193"/>
                        <a14:backgroundMark x1="46484" y1="39193" x2="32129" y2="45182"/>
                        <a14:backgroundMark x1="32129" y1="45182" x2="36328" y2="62500"/>
                        <a14:backgroundMark x1="36328" y1="62500" x2="49707" y2="58854"/>
                        <a14:backgroundMark x1="49707" y1="58854" x2="57031" y2="45182"/>
                        <a14:backgroundMark x1="57031" y1="45182" x2="44824" y2="40885"/>
                        <a14:backgroundMark x1="44824" y1="40885" x2="43457" y2="42057"/>
                        <a14:backgroundMark x1="47949" y1="42188" x2="35352" y2="38021"/>
                        <a14:backgroundMark x1="35352" y1="38021" x2="31738" y2="70443"/>
                        <a14:backgroundMark x1="31738" y1="70443" x2="46973" y2="52344"/>
                        <a14:backgroundMark x1="46973" y1="52344" x2="37695" y2="36458"/>
                        <a14:backgroundMark x1="37695" y1="36458" x2="32813" y2="38672"/>
                        <a14:backgroundMark x1="55859" y1="67448" x2="24121" y2="74219"/>
                        <a14:backgroundMark x1="82520" y1="50391" x2="64355" y2="43880"/>
                        <a14:backgroundMark x1="64355" y1="43880" x2="54297" y2="56641"/>
                        <a14:backgroundMark x1="54297" y1="56641" x2="81934" y2="49479"/>
                        <a14:backgroundMark x1="81934" y1="49479" x2="65039" y2="41536"/>
                        <a14:backgroundMark x1="65039" y1="41536" x2="61914" y2="44792"/>
                        <a14:backgroundMark x1="98926" y1="30469" x2="87402" y2="20703"/>
                        <a14:backgroundMark x1="87402" y1="20703" x2="77441" y2="25911"/>
                        <a14:backgroundMark x1="77441" y1="25911" x2="76953" y2="38411"/>
                        <a14:backgroundMark x1="76953" y1="38411" x2="87695" y2="40234"/>
                        <a14:backgroundMark x1="87695" y1="40234" x2="90137" y2="26693"/>
                        <a14:backgroundMark x1="90137" y1="26693" x2="85938" y2="25391"/>
                        <a14:backgroundMark x1="44061" y1="74322" x2="46296" y2="74064"/>
                        <a14:backgroundMark x1="33691" y1="75521" x2="44057" y2="74323"/>
                        <a14:backgroundMark x1="52511" y1="74427" x2="54688" y2="74740"/>
                        <a14:backgroundMark x1="49944" y1="74058" x2="52087" y2="74366"/>
                        <a14:backgroundMark x1="54688" y1="74740" x2="51172" y2="68620"/>
                        <a14:backgroundMark x1="51172" y1="68620" x2="32227" y2="77083"/>
                        <a14:backgroundMark x1="32227" y1="77083" x2="32129" y2="77214"/>
                        <a14:backgroundMark x1="33594" y1="90495" x2="16504" y2="84375"/>
                        <a14:backgroundMark x1="16504" y1="84375" x2="7031" y2="88932"/>
                        <a14:backgroundMark x1="7031" y1="88932" x2="12305" y2="95573"/>
                        <a14:backgroundMark x1="12305" y1="95573" x2="24316" y2="95703"/>
                        <a14:backgroundMark x1="24316" y1="95703" x2="31348" y2="93229"/>
                        <a14:backgroundMark x1="31348" y1="93229" x2="32617" y2="88411"/>
                        <a14:backgroundMark x1="49805" y1="80339" x2="49805" y2="82943"/>
                        <a14:backgroundMark x1="54297" y1="92839" x2="56445" y2="91016"/>
                        <a14:backgroundMark x1="52930" y1="92318" x2="56152" y2="93620"/>
                        <a14:backgroundMark x1="56152" y1="93750" x2="57031" y2="93620"/>
                        <a14:backgroundMark x1="52930" y1="91797" x2="54199" y2="91667"/>
                        <a14:backgroundMark x1="65723" y1="87630" x2="67676" y2="91797"/>
                        <a14:backgroundMark x1="72949" y1="95833" x2="73828" y2="96224"/>
                        <a14:backgroundMark x1="77832" y1="79948" x2="82617" y2="92448"/>
                        <a14:backgroundMark x1="82617" y1="92448" x2="83594" y2="82422"/>
                        <a14:backgroundMark x1="83594" y1="82422" x2="84082" y2="82161"/>
                        <a14:backgroundMark x1="41211" y1="79688" x2="41699" y2="82422"/>
                        <a14:backgroundMark x1="45215" y1="75911" x2="45215" y2="75911"/>
                      </a14:backgroundRemoval>
                    </a14:imgEffect>
                  </a14:imgLayer>
                </a14:imgProps>
              </a:ext>
            </a:extLst>
          </a:blip>
          <a:stretch>
            <a:fillRect/>
          </a:stretch>
        </p:blipFill>
        <p:spPr>
          <a:xfrm>
            <a:off x="-1220714" y="0"/>
            <a:ext cx="9144000" cy="6858000"/>
          </a:xfrm>
          <a:prstGeom prst="rect">
            <a:avLst/>
          </a:prstGeom>
        </p:spPr>
      </p:pic>
      <p:pic>
        <p:nvPicPr>
          <p:cNvPr id="6" name="Picture 2">
            <a:extLst>
              <a:ext uri="{FF2B5EF4-FFF2-40B4-BE49-F238E27FC236}">
                <a16:creationId xmlns:a16="http://schemas.microsoft.com/office/drawing/2014/main" id="{021CEF2F-A970-A76C-87DD-3528F99CE1A7}"/>
              </a:ext>
            </a:extLst>
          </p:cNvPr>
          <p:cNvPicPr>
            <a:picLocks noChangeAspect="1"/>
          </p:cNvPicPr>
          <p:nvPr/>
        </p:nvPicPr>
        <p:blipFill>
          <a:blip r:embed="rId6">
            <a:clrChange>
              <a:clrFrom>
                <a:srgbClr val="000000">
                  <a:alpha val="0"/>
                </a:srgbClr>
              </a:clrFrom>
              <a:clrTo>
                <a:srgbClr val="000000">
                  <a:alpha val="0"/>
                </a:srgbClr>
              </a:clrTo>
            </a:clrChange>
            <a:extLst>
              <a:ext uri="{BEBA8EAE-BF5A-486C-A8C5-ECC9F3942E4B}">
                <a14:imgProps xmlns:a14="http://schemas.microsoft.com/office/drawing/2010/main">
                  <a14:imgLayer r:embed="rId7">
                    <a14:imgEffect>
                      <a14:backgroundRemoval t="9896" b="98047" l="9961" r="89844">
                        <a14:foregroundMark x1="44043" y1="90755" x2="43848" y2="96224"/>
                        <a14:foregroundMark x1="54199" y1="96354" x2="56836" y2="94271"/>
                        <a14:foregroundMark x1="65332" y1="98047" x2="62012" y2="93099"/>
                        <a14:foregroundMark x1="62012" y1="93099" x2="61914" y2="92708"/>
                        <a14:foregroundMark x1="64258" y1="76172" x2="66211" y2="71875"/>
                        <a14:foregroundMark x1="66211" y1="71875" x2="66797" y2="68099"/>
                        <a14:foregroundMark x1="43164" y1="66536" x2="47266" y2="66667"/>
                        <a14:foregroundMark x1="47266" y1="66667" x2="49316" y2="65755"/>
                        <a14:foregroundMark x1="49414" y1="36979" x2="50293" y2="49089"/>
                        <a14:foregroundMark x1="64160" y1="54036" x2="64160" y2="54036"/>
                        <a14:backgroundMark x1="37402" y1="48698" x2="40039" y2="69141"/>
                        <a14:backgroundMark x1="40039" y1="69141" x2="39844" y2="70573"/>
                        <a14:backgroundMark x1="11523" y1="45313" x2="33594" y2="75651"/>
                        <a14:backgroundMark x1="40625" y1="47917" x2="28711" y2="61458"/>
                        <a14:backgroundMark x1="28711" y1="61458" x2="28711" y2="61458"/>
                        <a14:backgroundMark x1="39063" y1="61198" x2="28809" y2="71354"/>
                        <a14:backgroundMark x1="41406" y1="49740" x2="29883" y2="45182"/>
                        <a14:backgroundMark x1="29883" y1="45182" x2="13770" y2="46615"/>
                        <a14:backgroundMark x1="13770" y1="46615" x2="5762" y2="57031"/>
                        <a14:backgroundMark x1="5762" y1="57031" x2="4980" y2="75391"/>
                        <a14:backgroundMark x1="4980" y1="75391" x2="13574" y2="82031"/>
                        <a14:backgroundMark x1="13574" y1="82031" x2="23047" y2="83594"/>
                        <a14:backgroundMark x1="23047" y1="83594" x2="37109" y2="80078"/>
                        <a14:backgroundMark x1="37109" y1="80078" x2="41406" y2="76953"/>
                        <a14:backgroundMark x1="41406" y1="76953" x2="39355" y2="70443"/>
                        <a14:backgroundMark x1="39355" y1="70443" x2="39453" y2="64063"/>
                        <a14:backgroundMark x1="39453" y1="64063" x2="40820" y2="59375"/>
                        <a14:backgroundMark x1="40820" y1="59375" x2="40918" y2="49479"/>
                        <a14:backgroundMark x1="47882" y1="44611" x2="47656" y2="51042"/>
                        <a14:backgroundMark x1="47656" y1="51042" x2="49609" y2="59766"/>
                        <a14:backgroundMark x1="49609" y1="59766" x2="50781" y2="61849"/>
                        <a14:backgroundMark x1="46094" y1="54036" x2="49609" y2="62240"/>
                        <a14:backgroundMark x1="47070" y1="71745" x2="52441" y2="70833"/>
                        <a14:backgroundMark x1="52441" y1="70833" x2="52637" y2="70703"/>
                        <a14:backgroundMark x1="54395" y1="65495" x2="48730" y2="75911"/>
                        <a14:backgroundMark x1="48730" y1="75911" x2="47363" y2="76953"/>
                        <a14:backgroundMark x1="64941" y1="69531" x2="66113" y2="68880"/>
                        <a14:backgroundMark x1="66106" y1="70861" x2="66016" y2="70443"/>
                        <a14:backgroundMark x1="65820" y1="69531" x2="66099" y2="70831"/>
                        <a14:backgroundMark x1="67090" y1="56250" x2="73145" y2="49349"/>
                        <a14:backgroundMark x1="66699" y1="54818" x2="64453" y2="59115"/>
                        <a14:backgroundMark x1="64453" y1="59115" x2="68848" y2="64323"/>
                        <a14:backgroundMark x1="68848" y1="64323" x2="67773" y2="75260"/>
                        <a14:backgroundMark x1="67773" y1="75260" x2="71973" y2="79297"/>
                        <a14:backgroundMark x1="71973" y1="79297" x2="78613" y2="78255"/>
                        <a14:backgroundMark x1="78613" y1="78255" x2="82520" y2="72656"/>
                        <a14:backgroundMark x1="82520" y1="72656" x2="81348" y2="64193"/>
                        <a14:backgroundMark x1="81348" y1="64193" x2="78613" y2="58984"/>
                        <a14:backgroundMark x1="78613" y1="58984" x2="75293" y2="55469"/>
                        <a14:backgroundMark x1="75293" y1="55469" x2="74805" y2="54167"/>
                        <a14:backgroundMark x1="49316" y1="45313" x2="49023" y2="41276"/>
                      </a14:backgroundRemoval>
                    </a14:imgEffect>
                  </a14:imgLayer>
                </a14:imgProps>
              </a:ext>
            </a:extLst>
          </a:blip>
          <a:srcRect l="40625" t="15625" r="26432"/>
          <a:stretch>
            <a:fillRect/>
          </a:stretch>
        </p:blipFill>
        <p:spPr>
          <a:xfrm>
            <a:off x="7740131" y="2291576"/>
            <a:ext cx="2300738" cy="4419600"/>
          </a:xfrm>
          <a:prstGeom prst="rect">
            <a:avLst/>
          </a:prstGeom>
        </p:spPr>
      </p:pic>
      <p:pic>
        <p:nvPicPr>
          <p:cNvPr id="12" name="Picture 2">
            <a:extLst>
              <a:ext uri="{FF2B5EF4-FFF2-40B4-BE49-F238E27FC236}">
                <a16:creationId xmlns:a16="http://schemas.microsoft.com/office/drawing/2014/main" id="{E323558F-6D0B-1B5C-5B00-A9EE89AA29DE}"/>
              </a:ext>
            </a:extLst>
          </p:cNvPr>
          <p:cNvPicPr>
            <a:picLocks noChangeAspect="1"/>
          </p:cNvPicPr>
          <p:nvPr/>
        </p:nvPicPr>
        <p:blipFill>
          <a:blip r:embed="rId8">
            <a:clrChange>
              <a:clrFrom>
                <a:srgbClr val="000000">
                  <a:alpha val="0"/>
                </a:srgbClr>
              </a:clrFrom>
              <a:clrTo>
                <a:srgbClr val="000000">
                  <a:alpha val="0"/>
                </a:srgbClr>
              </a:clrTo>
            </a:clrChange>
            <a:extLst>
              <a:ext uri="{BEBA8EAE-BF5A-486C-A8C5-ECC9F3942E4B}">
                <a14:imgProps xmlns:a14="http://schemas.microsoft.com/office/drawing/2010/main">
                  <a14:imgLayer r:embed="rId9">
                    <a14:imgEffect>
                      <a14:backgroundRemoval t="9896" b="98828" l="9961" r="95898">
                        <a14:foregroundMark x1="92871" y1="24089" x2="82910" y2="38021"/>
                        <a14:foregroundMark x1="82910" y1="38021" x2="85059" y2="55208"/>
                        <a14:foregroundMark x1="85059" y1="55208" x2="91602" y2="37240"/>
                        <a14:foregroundMark x1="91602" y1="37240" x2="89844" y2="23698"/>
                        <a14:foregroundMark x1="89844" y1="23698" x2="88672" y2="23047"/>
                        <a14:foregroundMark x1="96582" y1="29557" x2="95020" y2="24089"/>
                        <a14:foregroundMark x1="95020" y1="24089" x2="89746" y2="16276"/>
                        <a14:foregroundMark x1="89746" y1="16276" x2="79297" y2="23177"/>
                        <a14:foregroundMark x1="79297" y1="23177" x2="76758" y2="41667"/>
                        <a14:foregroundMark x1="76758" y1="41667" x2="83398" y2="53516"/>
                        <a14:foregroundMark x1="83398" y1="53516" x2="92871" y2="41016"/>
                        <a14:foregroundMark x1="92871" y1="41016" x2="91895" y2="21484"/>
                        <a14:foregroundMark x1="90723" y1="18750" x2="96191" y2="25911"/>
                        <a14:foregroundMark x1="96191" y1="25911" x2="95996" y2="39714"/>
                        <a14:foregroundMark x1="95996" y1="39714" x2="89844" y2="52474"/>
                        <a14:foregroundMark x1="80566" y1="37630" x2="79492" y2="44792"/>
                        <a14:foregroundMark x1="79492" y1="44792" x2="80762" y2="57682"/>
                        <a14:foregroundMark x1="80762" y1="57682" x2="86230" y2="61328"/>
                        <a14:foregroundMark x1="86230" y1="61328" x2="90137" y2="45703"/>
                        <a14:foregroundMark x1="88965" y1="54818" x2="93555" y2="50000"/>
                        <a14:foregroundMark x1="93555" y1="50000" x2="95605" y2="45703"/>
                        <a14:foregroundMark x1="78906" y1="49349" x2="77051" y2="36198"/>
                        <a14:foregroundMark x1="77051" y1="36198" x2="77441" y2="34505"/>
                        <a14:foregroundMark x1="93848" y1="67188" x2="82283" y2="96233"/>
                        <a14:foregroundMark x1="89145" y1="88391" x2="88965" y2="87760"/>
                        <a14:foregroundMark x1="91309" y1="95964" x2="90398" y2="92777"/>
                        <a14:foregroundMark x1="88965" y1="87760" x2="87988" y2="79688"/>
                        <a14:foregroundMark x1="76953" y1="35286" x2="75684" y2="26953"/>
                        <a14:foregroundMark x1="75684" y1="26953" x2="77734" y2="22526"/>
                        <a14:foregroundMark x1="77734" y1="22526" x2="83301" y2="17448"/>
                        <a14:foregroundMark x1="83301" y1="17448" x2="87402" y2="16406"/>
                        <a14:foregroundMark x1="87402" y1="16406" x2="88965" y2="17057"/>
                        <a14:foregroundMark x1="79005" y1="69363" x2="79980" y2="73438"/>
                        <a14:foregroundMark x1="79980" y1="73438" x2="80859" y2="75000"/>
                        <a14:backgroundMark x1="77580" y1="72513" x2="77441" y2="74349"/>
                        <a14:backgroundMark x1="78418" y1="61458" x2="77956" y2="67548"/>
                        <a14:backgroundMark x1="77246" y1="61328" x2="59863" y2="51823"/>
                        <a14:backgroundMark x1="59863" y1="51823" x2="29688" y2="55729"/>
                        <a14:backgroundMark x1="29688" y1="55729" x2="8789" y2="66276"/>
                        <a14:backgroundMark x1="8789" y1="66276" x2="23145" y2="74479"/>
                        <a14:backgroundMark x1="23145" y1="74479" x2="10059" y2="38021"/>
                        <a14:backgroundMark x1="10059" y1="38021" x2="26074" y2="51823"/>
                        <a14:backgroundMark x1="26074" y1="51823" x2="29004" y2="35938"/>
                        <a14:backgroundMark x1="29004" y1="35938" x2="45898" y2="29948"/>
                        <a14:backgroundMark x1="45898" y1="29948" x2="67480" y2="38932"/>
                        <a14:backgroundMark x1="67480" y1="38932" x2="67773" y2="58984"/>
                        <a14:backgroundMark x1="67773" y1="58984" x2="53027" y2="72917"/>
                        <a14:backgroundMark x1="53027" y1="72917" x2="22949" y2="72917"/>
                        <a14:backgroundMark x1="79980" y1="98568" x2="82129" y2="98568"/>
                        <a14:backgroundMark x1="89746" y1="90234" x2="90527" y2="92708"/>
                        <a14:backgroundMark x1="89453" y1="88411" x2="89355" y2="91016"/>
                        <a14:backgroundMark x1="78223" y1="62630" x2="75391" y2="76563"/>
                        <a14:backgroundMark x1="75391" y1="76563" x2="75391" y2="76563"/>
                      </a14:backgroundRemoval>
                    </a14:imgEffect>
                  </a14:imgLayer>
                </a14:imgProps>
              </a:ext>
            </a:extLst>
          </a:blip>
          <a:srcRect l="72656" t="10764"/>
          <a:stretch>
            <a:fillRect/>
          </a:stretch>
        </p:blipFill>
        <p:spPr>
          <a:xfrm>
            <a:off x="5486400" y="2501257"/>
            <a:ext cx="1903486" cy="4285991"/>
          </a:xfrm>
          <a:prstGeom prst="rect">
            <a:avLst/>
          </a:prstGeom>
        </p:spPr>
      </p:pic>
      <p:pic>
        <p:nvPicPr>
          <p:cNvPr id="14" name="Picture 2">
            <a:extLst>
              <a:ext uri="{FF2B5EF4-FFF2-40B4-BE49-F238E27FC236}">
                <a16:creationId xmlns:a16="http://schemas.microsoft.com/office/drawing/2014/main" id="{5C594155-F914-4308-8B7E-4AFF0EC7869D}"/>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896" b="89974" l="4102" r="89941">
                        <a14:foregroundMark x1="13770" y1="40365" x2="12988" y2="88281"/>
                        <a14:foregroundMark x1="23242" y1="62370" x2="20117" y2="34766"/>
                        <a14:foregroundMark x1="20117" y1="34766" x2="16113" y2="28776"/>
                        <a14:foregroundMark x1="16113" y1="28776" x2="11328" y2="29557"/>
                        <a14:foregroundMark x1="11328" y1="29557" x2="7227" y2="34115"/>
                        <a14:foregroundMark x1="7227" y1="34115" x2="3320" y2="54948"/>
                        <a14:foregroundMark x1="3320" y1="54948" x2="4102" y2="63151"/>
                        <a14:foregroundMark x1="4102" y1="63151" x2="7617" y2="75000"/>
                        <a14:foregroundMark x1="5078" y1="38151" x2="6250" y2="32943"/>
                        <a14:foregroundMark x1="6250" y1="32943" x2="9863" y2="28516"/>
                        <a14:foregroundMark x1="9863" y1="28516" x2="14551" y2="27474"/>
                        <a14:foregroundMark x1="14551" y1="27474" x2="18945" y2="30469"/>
                        <a14:foregroundMark x1="18945" y1="30469" x2="21582" y2="35807"/>
                        <a14:foregroundMark x1="21582" y1="35807" x2="21973" y2="39453"/>
                        <a14:foregroundMark x1="7520" y1="41276" x2="9277" y2="42578"/>
                        <a14:backgroundMark x1="26074" y1="72526" x2="82129" y2="65104"/>
                        <a14:backgroundMark x1="82129" y1="65104" x2="84473" y2="59766"/>
                        <a14:backgroundMark x1="84473" y1="59766" x2="75488" y2="42188"/>
                        <a14:backgroundMark x1="75488" y1="42188" x2="64063" y2="31901"/>
                        <a14:backgroundMark x1="64063" y1="31901" x2="53027" y2="30208"/>
                        <a14:backgroundMark x1="53027" y1="30208" x2="41309" y2="40365"/>
                        <a14:backgroundMark x1="41309" y1="40365" x2="30859" y2="71354"/>
                        <a14:backgroundMark x1="30859" y1="71354" x2="30664" y2="71615"/>
                        <a14:backgroundMark x1="25195" y1="69922" x2="35449" y2="52604"/>
                      </a14:backgroundRemoval>
                    </a14:imgEffect>
                  </a14:imgLayer>
                </a14:imgProps>
              </a:ext>
            </a:extLst>
          </a:blip>
          <a:srcRect t="25651" r="73419"/>
          <a:stretch>
            <a:fillRect/>
          </a:stretch>
        </p:blipFill>
        <p:spPr>
          <a:xfrm>
            <a:off x="-2441" y="2841574"/>
            <a:ext cx="2059842" cy="4321226"/>
          </a:xfrm>
          <a:prstGeom prst="rect">
            <a:avLst/>
          </a:prstGeom>
        </p:spPr>
      </p:pic>
      <p:sp>
        <p:nvSpPr>
          <p:cNvPr id="15" name="Speech Bubble: Oval 14">
            <a:extLst>
              <a:ext uri="{FF2B5EF4-FFF2-40B4-BE49-F238E27FC236}">
                <a16:creationId xmlns:a16="http://schemas.microsoft.com/office/drawing/2014/main" id="{4108DC42-66E8-2EA2-3211-ADA0E72D38C2}"/>
              </a:ext>
            </a:extLst>
          </p:cNvPr>
          <p:cNvSpPr/>
          <p:nvPr/>
        </p:nvSpPr>
        <p:spPr>
          <a:xfrm>
            <a:off x="2238610" y="2501257"/>
            <a:ext cx="2133600" cy="1219201"/>
          </a:xfrm>
          <a:prstGeom prst="wedgeEllipseCallout">
            <a:avLst>
              <a:gd name="adj1" fmla="val -63168"/>
              <a:gd name="adj2" fmla="val 3140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AAHHH!</a:t>
            </a:r>
          </a:p>
        </p:txBody>
      </p:sp>
      <p:sp>
        <p:nvSpPr>
          <p:cNvPr id="3" name="Rectangle 2">
            <a:extLst>
              <a:ext uri="{FF2B5EF4-FFF2-40B4-BE49-F238E27FC236}">
                <a16:creationId xmlns:a16="http://schemas.microsoft.com/office/drawing/2014/main" id="{B51CCAA4-2048-76C6-ABB7-A21605D62269}"/>
              </a:ext>
            </a:extLst>
          </p:cNvPr>
          <p:cNvSpPr/>
          <p:nvPr/>
        </p:nvSpPr>
        <p:spPr>
          <a:xfrm>
            <a:off x="0" y="0"/>
            <a:ext cx="5257800" cy="838200"/>
          </a:xfrm>
          <a:prstGeom prst="rect">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Arial"/>
                <a:ea typeface="+mn-ea"/>
                <a:cs typeface="+mn-cs"/>
              </a:rPr>
              <a:t>Read </a:t>
            </a:r>
            <a:r>
              <a:rPr kumimoji="0" lang="en-US" sz="3600" b="1" i="1" u="none" strike="noStrike" kern="1200" cap="none" spc="0" normalizeH="0" baseline="0" noProof="0" dirty="0">
                <a:ln>
                  <a:noFill/>
                </a:ln>
                <a:solidFill>
                  <a:srgbClr val="000000"/>
                </a:solidFill>
                <a:effectLst/>
                <a:uLnTx/>
                <a:uFillTx/>
                <a:latin typeface="Arial"/>
                <a:ea typeface="+mn-ea"/>
                <a:cs typeface="+mn-cs"/>
              </a:rPr>
              <a:t>Exodus 7:10</a:t>
            </a:r>
          </a:p>
          <a:p>
            <a:pPr algn="ctr"/>
            <a:endParaRPr lang="en-US" dirty="0">
              <a:solidFill>
                <a:schemeClr val="tx1"/>
              </a:solidFill>
            </a:endParaRPr>
          </a:p>
        </p:txBody>
      </p:sp>
    </p:spTree>
    <p:extLst>
      <p:ext uri="{BB962C8B-B14F-4D97-AF65-F5344CB8AC3E}">
        <p14:creationId xmlns:p14="http://schemas.microsoft.com/office/powerpoint/2010/main" val="1914684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085BA-9325-E56A-2DFF-50B06F49E10E}"/>
            </a:ext>
          </a:extLst>
        </p:cNvPr>
        <p:cNvGrpSpPr/>
        <p:nvPr/>
      </p:nvGrpSpPr>
      <p:grpSpPr>
        <a:xfrm>
          <a:off x="0" y="0"/>
          <a:ext cx="0" cy="0"/>
          <a:chOff x="0" y="0"/>
          <a:chExt cx="0" cy="0"/>
        </a:xfrm>
      </p:grpSpPr>
      <p:pic>
        <p:nvPicPr>
          <p:cNvPr id="4" name="Picture 3" descr="How to Draw the Pyramids of Giza Featured Image">
            <a:extLst>
              <a:ext uri="{FF2B5EF4-FFF2-40B4-BE49-F238E27FC236}">
                <a16:creationId xmlns:a16="http://schemas.microsoft.com/office/drawing/2014/main" id="{A9CA349A-CD43-6A93-EA4B-ECB00140884A}"/>
              </a:ext>
            </a:extLst>
          </p:cNvPr>
          <p:cNvPicPr>
            <a:picLocks noChangeAspect="1"/>
          </p:cNvPicPr>
          <p:nvPr/>
        </p:nvPicPr>
        <p:blipFill>
          <a:blip r:embed="rId3"/>
          <a:stretch>
            <a:fillRect/>
          </a:stretch>
        </p:blipFill>
        <p:spPr>
          <a:xfrm>
            <a:off x="27295" y="0"/>
            <a:ext cx="9227885" cy="6858000"/>
          </a:xfrm>
          <a:prstGeom prst="rect">
            <a:avLst/>
          </a:prstGeom>
        </p:spPr>
      </p:pic>
      <p:pic>
        <p:nvPicPr>
          <p:cNvPr id="14" name="Picture 2">
            <a:extLst>
              <a:ext uri="{FF2B5EF4-FFF2-40B4-BE49-F238E27FC236}">
                <a16:creationId xmlns:a16="http://schemas.microsoft.com/office/drawing/2014/main" id="{78E92090-1C4E-4C71-9885-D8B6B4ACCE4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96" b="89974" l="4102" r="89941">
                        <a14:foregroundMark x1="13770" y1="40365" x2="12988" y2="88281"/>
                        <a14:foregroundMark x1="23242" y1="62370" x2="20117" y2="34766"/>
                        <a14:foregroundMark x1="20117" y1="34766" x2="16113" y2="28776"/>
                        <a14:foregroundMark x1="16113" y1="28776" x2="11328" y2="29557"/>
                        <a14:foregroundMark x1="11328" y1="29557" x2="7227" y2="34115"/>
                        <a14:foregroundMark x1="7227" y1="34115" x2="3320" y2="54948"/>
                        <a14:foregroundMark x1="3320" y1="54948" x2="4102" y2="63151"/>
                        <a14:foregroundMark x1="4102" y1="63151" x2="7617" y2="75000"/>
                        <a14:foregroundMark x1="5078" y1="38151" x2="6250" y2="32943"/>
                        <a14:foregroundMark x1="6250" y1="32943" x2="9863" y2="28516"/>
                        <a14:foregroundMark x1="9863" y1="28516" x2="14551" y2="27474"/>
                        <a14:foregroundMark x1="14551" y1="27474" x2="18945" y2="30469"/>
                        <a14:foregroundMark x1="18945" y1="30469" x2="21582" y2="35807"/>
                        <a14:foregroundMark x1="21582" y1="35807" x2="21973" y2="39453"/>
                        <a14:foregroundMark x1="7520" y1="41276" x2="9277" y2="42578"/>
                        <a14:backgroundMark x1="26074" y1="72526" x2="82129" y2="65104"/>
                        <a14:backgroundMark x1="82129" y1="65104" x2="84473" y2="59766"/>
                        <a14:backgroundMark x1="84473" y1="59766" x2="75488" y2="42188"/>
                        <a14:backgroundMark x1="75488" y1="42188" x2="64063" y2="31901"/>
                        <a14:backgroundMark x1="64063" y1="31901" x2="53027" y2="30208"/>
                        <a14:backgroundMark x1="53027" y1="30208" x2="41309" y2="40365"/>
                        <a14:backgroundMark x1="41309" y1="40365" x2="30859" y2="71354"/>
                        <a14:backgroundMark x1="30859" y1="71354" x2="30664" y2="71615"/>
                        <a14:backgroundMark x1="25195" y1="69922" x2="35449" y2="52604"/>
                      </a14:backgroundRemoval>
                    </a14:imgEffect>
                  </a14:imgLayer>
                </a14:imgProps>
              </a:ext>
            </a:extLst>
          </a:blip>
          <a:srcRect t="25651" r="73419"/>
          <a:stretch>
            <a:fillRect/>
          </a:stretch>
        </p:blipFill>
        <p:spPr>
          <a:xfrm>
            <a:off x="-2441" y="2841574"/>
            <a:ext cx="2059842" cy="4321226"/>
          </a:xfrm>
          <a:prstGeom prst="rect">
            <a:avLst/>
          </a:prstGeom>
        </p:spPr>
      </p:pic>
      <p:sp>
        <p:nvSpPr>
          <p:cNvPr id="15" name="Speech Bubble: Oval 14">
            <a:extLst>
              <a:ext uri="{FF2B5EF4-FFF2-40B4-BE49-F238E27FC236}">
                <a16:creationId xmlns:a16="http://schemas.microsoft.com/office/drawing/2014/main" id="{0A3D78EF-DD10-AD1F-3AEB-842F52C2ACFB}"/>
              </a:ext>
            </a:extLst>
          </p:cNvPr>
          <p:cNvSpPr/>
          <p:nvPr/>
        </p:nvSpPr>
        <p:spPr>
          <a:xfrm>
            <a:off x="2238610" y="2501257"/>
            <a:ext cx="2554558" cy="1219201"/>
          </a:xfrm>
          <a:prstGeom prst="wedgeEllipseCallout">
            <a:avLst>
              <a:gd name="adj1" fmla="val -63168"/>
              <a:gd name="adj2" fmla="val 3140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Wise men!</a:t>
            </a:r>
          </a:p>
          <a:p>
            <a:pPr algn="ctr"/>
            <a:r>
              <a:rPr lang="en-US" sz="2400" b="1" dirty="0">
                <a:solidFill>
                  <a:schemeClr val="tx1"/>
                </a:solidFill>
              </a:rPr>
              <a:t>Sorcerers!</a:t>
            </a:r>
          </a:p>
        </p:txBody>
      </p:sp>
      <p:sp>
        <p:nvSpPr>
          <p:cNvPr id="3" name="Rectangle 2">
            <a:extLst>
              <a:ext uri="{FF2B5EF4-FFF2-40B4-BE49-F238E27FC236}">
                <a16:creationId xmlns:a16="http://schemas.microsoft.com/office/drawing/2014/main" id="{F011DEA3-B97E-8906-A96C-ACEEF92C2C93}"/>
              </a:ext>
            </a:extLst>
          </p:cNvPr>
          <p:cNvSpPr/>
          <p:nvPr/>
        </p:nvSpPr>
        <p:spPr>
          <a:xfrm>
            <a:off x="0" y="0"/>
            <a:ext cx="5257800" cy="838200"/>
          </a:xfrm>
          <a:prstGeom prst="rect">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Arial"/>
                <a:ea typeface="+mn-ea"/>
                <a:cs typeface="+mn-cs"/>
              </a:rPr>
              <a:t>Read </a:t>
            </a:r>
            <a:r>
              <a:rPr kumimoji="0" lang="en-US" sz="3600" b="1" i="1" u="none" strike="noStrike" kern="1200" cap="none" spc="0" normalizeH="0" baseline="0" noProof="0" dirty="0">
                <a:ln>
                  <a:noFill/>
                </a:ln>
                <a:solidFill>
                  <a:srgbClr val="000000"/>
                </a:solidFill>
                <a:effectLst/>
                <a:uLnTx/>
                <a:uFillTx/>
                <a:latin typeface="Arial"/>
                <a:ea typeface="+mn-ea"/>
                <a:cs typeface="+mn-cs"/>
              </a:rPr>
              <a:t>Exodus 7:11-12a</a:t>
            </a:r>
          </a:p>
          <a:p>
            <a:pPr algn="ctr"/>
            <a:endParaRPr lang="en-US" dirty="0">
              <a:solidFill>
                <a:schemeClr val="tx1"/>
              </a:solidFill>
            </a:endParaRPr>
          </a:p>
        </p:txBody>
      </p:sp>
      <p:pic>
        <p:nvPicPr>
          <p:cNvPr id="7" name="Picture 15" descr="MCj04124260000[1]">
            <a:extLst>
              <a:ext uri="{FF2B5EF4-FFF2-40B4-BE49-F238E27FC236}">
                <a16:creationId xmlns:a16="http://schemas.microsoft.com/office/drawing/2014/main" id="{7EFCE5FE-F834-9B13-F4CC-813F94E146F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8411590">
            <a:off x="4260335" y="4664784"/>
            <a:ext cx="1635097" cy="23082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6" descr="MCj04124260000[1]">
            <a:extLst>
              <a:ext uri="{FF2B5EF4-FFF2-40B4-BE49-F238E27FC236}">
                <a16:creationId xmlns:a16="http://schemas.microsoft.com/office/drawing/2014/main" id="{D3224472-4881-19F3-6CD4-418FF7B3F3E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9844731">
            <a:off x="3470731" y="4545809"/>
            <a:ext cx="1635097" cy="23082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j0232236">
            <a:extLst>
              <a:ext uri="{FF2B5EF4-FFF2-40B4-BE49-F238E27FC236}">
                <a16:creationId xmlns:a16="http://schemas.microsoft.com/office/drawing/2014/main" id="{9E43E0AB-02FA-9AFF-31F5-43021BC6A03E}"/>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6200000" flipH="1">
            <a:off x="4196471" y="4730284"/>
            <a:ext cx="1177339" cy="242874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7" descr="j0232236">
            <a:extLst>
              <a:ext uri="{FF2B5EF4-FFF2-40B4-BE49-F238E27FC236}">
                <a16:creationId xmlns:a16="http://schemas.microsoft.com/office/drawing/2014/main" id="{552C54BE-03C6-0BE5-4E8A-9F6A5F54F53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6200000" flipH="1">
            <a:off x="3650371" y="4798659"/>
            <a:ext cx="1177339" cy="24287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Egyptian Images - Free Download on Magnific (formerly Freepik)">
            <a:extLst>
              <a:ext uri="{FF2B5EF4-FFF2-40B4-BE49-F238E27FC236}">
                <a16:creationId xmlns:a16="http://schemas.microsoft.com/office/drawing/2014/main" id="{A27FF33B-C635-2D2B-55FB-59CED697A36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60000" b="99189" l="2973" r="39865">
                        <a14:foregroundMark x1="8649" y1="62838" x2="6622" y2="97162"/>
                        <a14:foregroundMark x1="7027" y1="60135" x2="8514" y2="61216"/>
                        <a14:foregroundMark x1="3108" y1="72432" x2="7162" y2="71216"/>
                        <a14:foregroundMark x1="11757" y1="85541" x2="12973" y2="96892"/>
                        <a14:foregroundMark x1="12973" y1="96892" x2="14054" y2="99324"/>
                        <a14:foregroundMark x1="14459" y1="99054" x2="15946" y2="99054"/>
                        <a14:foregroundMark x1="7703" y1="99054" x2="9459" y2="98784"/>
                        <a14:foregroundMark x1="27297" y1="97973" x2="29324" y2="97973"/>
                        <a14:foregroundMark x1="37568" y1="98108" x2="38243" y2="98108"/>
                        <a14:foregroundMark x1="39865" y1="97838" x2="39865" y2="66081"/>
                      </a14:backgroundRemoval>
                    </a14:imgEffect>
                  </a14:imgLayer>
                </a14:imgProps>
              </a:ext>
            </a:extLst>
          </a:blip>
          <a:srcRect l="21454" t="58915" r="56382"/>
          <a:stretch>
            <a:fillRect/>
          </a:stretch>
        </p:blipFill>
        <p:spPr>
          <a:xfrm flipH="1">
            <a:off x="5512068" y="1601299"/>
            <a:ext cx="2630018" cy="4217597"/>
          </a:xfrm>
          <a:prstGeom prst="rect">
            <a:avLst/>
          </a:prstGeom>
        </p:spPr>
      </p:pic>
      <p:pic>
        <p:nvPicPr>
          <p:cNvPr id="8" name="Picture 7" descr="Egyptian Images - Free Download on Magnific (formerly Freepik)">
            <a:extLst>
              <a:ext uri="{FF2B5EF4-FFF2-40B4-BE49-F238E27FC236}">
                <a16:creationId xmlns:a16="http://schemas.microsoft.com/office/drawing/2014/main" id="{F2C4423F-7919-6527-99EB-3351D31973E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60000" b="99189" l="2973" r="39865">
                        <a14:foregroundMark x1="8649" y1="62838" x2="6622" y2="97162"/>
                        <a14:foregroundMark x1="7027" y1="60135" x2="8514" y2="61216"/>
                        <a14:foregroundMark x1="3108" y1="72432" x2="7162" y2="71216"/>
                        <a14:foregroundMark x1="11757" y1="85541" x2="12973" y2="96892"/>
                        <a14:foregroundMark x1="12973" y1="96892" x2="14054" y2="99324"/>
                        <a14:foregroundMark x1="14459" y1="99054" x2="15946" y2="99054"/>
                        <a14:foregroundMark x1="7703" y1="99054" x2="9459" y2="98784"/>
                        <a14:foregroundMark x1="27297" y1="97973" x2="29324" y2="97973"/>
                        <a14:foregroundMark x1="37568" y1="98108" x2="38243" y2="98108"/>
                        <a14:foregroundMark x1="39865" y1="97838" x2="39865" y2="66081"/>
                      </a14:backgroundRemoval>
                    </a14:imgEffect>
                  </a14:imgLayer>
                </a14:imgProps>
              </a:ext>
            </a:extLst>
          </a:blip>
          <a:srcRect t="58915" r="77836"/>
          <a:stretch>
            <a:fillRect/>
          </a:stretch>
        </p:blipFill>
        <p:spPr>
          <a:xfrm flipH="1">
            <a:off x="6718451" y="2470996"/>
            <a:ext cx="2630019" cy="4217597"/>
          </a:xfrm>
          <a:prstGeom prst="rect">
            <a:avLst/>
          </a:prstGeom>
        </p:spPr>
      </p:pic>
    </p:spTree>
    <p:extLst>
      <p:ext uri="{BB962C8B-B14F-4D97-AF65-F5344CB8AC3E}">
        <p14:creationId xmlns:p14="http://schemas.microsoft.com/office/powerpoint/2010/main" val="677017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7BDC3-282F-2D82-D04E-E5670D3FE40F}"/>
            </a:ext>
          </a:extLst>
        </p:cNvPr>
        <p:cNvGrpSpPr/>
        <p:nvPr/>
      </p:nvGrpSpPr>
      <p:grpSpPr>
        <a:xfrm>
          <a:off x="0" y="0"/>
          <a:ext cx="0" cy="0"/>
          <a:chOff x="0" y="0"/>
          <a:chExt cx="0" cy="0"/>
        </a:xfrm>
      </p:grpSpPr>
      <p:pic>
        <p:nvPicPr>
          <p:cNvPr id="4" name="Picture 3" descr="How to Draw the Pyramids of Giza Featured Image">
            <a:extLst>
              <a:ext uri="{FF2B5EF4-FFF2-40B4-BE49-F238E27FC236}">
                <a16:creationId xmlns:a16="http://schemas.microsoft.com/office/drawing/2014/main" id="{2206AA18-0F82-EA20-AB4E-535CA48C8952}"/>
              </a:ext>
            </a:extLst>
          </p:cNvPr>
          <p:cNvPicPr>
            <a:picLocks noChangeAspect="1"/>
          </p:cNvPicPr>
          <p:nvPr/>
        </p:nvPicPr>
        <p:blipFill>
          <a:blip r:embed="rId3"/>
          <a:stretch>
            <a:fillRect/>
          </a:stretch>
        </p:blipFill>
        <p:spPr>
          <a:xfrm>
            <a:off x="27295" y="0"/>
            <a:ext cx="10006140" cy="6858000"/>
          </a:xfrm>
          <a:prstGeom prst="rect">
            <a:avLst/>
          </a:prstGeom>
        </p:spPr>
      </p:pic>
      <p:sp>
        <p:nvSpPr>
          <p:cNvPr id="3" name="Rectangle 2">
            <a:extLst>
              <a:ext uri="{FF2B5EF4-FFF2-40B4-BE49-F238E27FC236}">
                <a16:creationId xmlns:a16="http://schemas.microsoft.com/office/drawing/2014/main" id="{041E51E0-627A-D98C-9701-159091B268C6}"/>
              </a:ext>
            </a:extLst>
          </p:cNvPr>
          <p:cNvSpPr/>
          <p:nvPr/>
        </p:nvSpPr>
        <p:spPr>
          <a:xfrm>
            <a:off x="0" y="0"/>
            <a:ext cx="5257800" cy="838200"/>
          </a:xfrm>
          <a:prstGeom prst="rect">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Arial"/>
                <a:ea typeface="+mn-ea"/>
                <a:cs typeface="+mn-cs"/>
              </a:rPr>
              <a:t>Read </a:t>
            </a:r>
            <a:r>
              <a:rPr kumimoji="0" lang="en-US" sz="3600" b="1" i="1" u="none" strike="noStrike" kern="1200" cap="none" spc="0" normalizeH="0" baseline="0" noProof="0" dirty="0">
                <a:ln>
                  <a:noFill/>
                </a:ln>
                <a:solidFill>
                  <a:srgbClr val="000000"/>
                </a:solidFill>
                <a:effectLst/>
                <a:uLnTx/>
                <a:uFillTx/>
                <a:latin typeface="Arial"/>
                <a:ea typeface="+mn-ea"/>
                <a:cs typeface="+mn-cs"/>
              </a:rPr>
              <a:t>Exodus 7:1</a:t>
            </a:r>
            <a:r>
              <a:rPr lang="en-US" sz="3600" b="1" i="1" dirty="0">
                <a:solidFill>
                  <a:srgbClr val="000000"/>
                </a:solidFill>
                <a:latin typeface="Arial"/>
              </a:rPr>
              <a:t>2b</a:t>
            </a:r>
            <a:endParaRPr kumimoji="0" lang="en-US" sz="3600" b="1" i="1" u="none" strike="noStrike" kern="1200" cap="none" spc="0" normalizeH="0" baseline="0" noProof="0" dirty="0">
              <a:ln>
                <a:noFill/>
              </a:ln>
              <a:solidFill>
                <a:srgbClr val="000000"/>
              </a:solidFill>
              <a:effectLst/>
              <a:uLnTx/>
              <a:uFillTx/>
              <a:latin typeface="Arial"/>
              <a:ea typeface="+mn-ea"/>
              <a:cs typeface="+mn-cs"/>
            </a:endParaRPr>
          </a:p>
          <a:p>
            <a:pPr algn="ctr"/>
            <a:endParaRPr lang="en-US" dirty="0">
              <a:solidFill>
                <a:schemeClr val="tx1"/>
              </a:solidFill>
            </a:endParaRPr>
          </a:p>
        </p:txBody>
      </p:sp>
      <p:pic>
        <p:nvPicPr>
          <p:cNvPr id="2" name="Picture 1" descr="Free Happy Snake Clipart Template to Edit Online">
            <a:extLst>
              <a:ext uri="{FF2B5EF4-FFF2-40B4-BE49-F238E27FC236}">
                <a16:creationId xmlns:a16="http://schemas.microsoft.com/office/drawing/2014/main" id="{CBFBE1D4-B4BA-55A9-30C1-BA041BF3E09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39167" y1="21833" x2="37917" y2="25833"/>
                        <a14:foregroundMark x1="62083" y1="21583" x2="64500" y2="30083"/>
                      </a14:backgroundRemoval>
                    </a14:imgEffect>
                  </a14:imgLayer>
                </a14:imgProps>
              </a:ext>
            </a:extLst>
          </a:blip>
          <a:stretch>
            <a:fillRect/>
          </a:stretch>
        </p:blipFill>
        <p:spPr>
          <a:xfrm>
            <a:off x="2057400" y="1219200"/>
            <a:ext cx="6595483" cy="6595483"/>
          </a:xfrm>
          <a:prstGeom prst="rect">
            <a:avLst/>
          </a:prstGeom>
        </p:spPr>
      </p:pic>
    </p:spTree>
    <p:extLst>
      <p:ext uri="{BB962C8B-B14F-4D97-AF65-F5344CB8AC3E}">
        <p14:creationId xmlns:p14="http://schemas.microsoft.com/office/powerpoint/2010/main" val="493071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7FF9-ACA0-7302-571F-FA0649DB7DB9}"/>
            </a:ext>
          </a:extLst>
        </p:cNvPr>
        <p:cNvGrpSpPr/>
        <p:nvPr/>
      </p:nvGrpSpPr>
      <p:grpSpPr>
        <a:xfrm>
          <a:off x="0" y="0"/>
          <a:ext cx="0" cy="0"/>
          <a:chOff x="0" y="0"/>
          <a:chExt cx="0" cy="0"/>
        </a:xfrm>
      </p:grpSpPr>
      <p:sp>
        <p:nvSpPr>
          <p:cNvPr id="8201" name="Rectangle 9">
            <a:extLst>
              <a:ext uri="{FF2B5EF4-FFF2-40B4-BE49-F238E27FC236}">
                <a16:creationId xmlns:a16="http://schemas.microsoft.com/office/drawing/2014/main" id="{AE4E2027-5EFB-D64C-FF1B-AB6EB0BC965A}"/>
              </a:ext>
            </a:extLst>
          </p:cNvPr>
          <p:cNvSpPr>
            <a:spLocks noChangeArrowheads="1"/>
          </p:cNvSpPr>
          <p:nvPr/>
        </p:nvSpPr>
        <p:spPr bwMode="auto">
          <a:xfrm>
            <a:off x="0" y="0"/>
            <a:ext cx="9144000" cy="6858000"/>
          </a:xfrm>
          <a:prstGeom prst="rect">
            <a:avLst/>
          </a:prstGeom>
          <a:solidFill>
            <a:srgbClr val="C75F02"/>
          </a:solidFill>
          <a:ln w="9525">
            <a:solidFill>
              <a:schemeClr val="tx1"/>
            </a:solidFill>
            <a:miter lim="800000"/>
            <a:headEnd/>
            <a:tailEnd/>
          </a:ln>
          <a:effectLst/>
        </p:spPr>
        <p:txBody>
          <a:bodyPr wrap="none" anchor="ctr"/>
          <a:lstStyle/>
          <a:p>
            <a:endParaRPr lang="en-US"/>
          </a:p>
        </p:txBody>
      </p:sp>
      <p:pic>
        <p:nvPicPr>
          <p:cNvPr id="4" name="Picture 2">
            <a:extLst>
              <a:ext uri="{FF2B5EF4-FFF2-40B4-BE49-F238E27FC236}">
                <a16:creationId xmlns:a16="http://schemas.microsoft.com/office/drawing/2014/main" id="{C899E569-DF33-6C1D-5250-BAA7A2F5F0D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896" b="89974" l="4102" r="89941">
                        <a14:foregroundMark x1="13770" y1="40365" x2="12988" y2="88281"/>
                        <a14:foregroundMark x1="23242" y1="62370" x2="20117" y2="34766"/>
                        <a14:foregroundMark x1="20117" y1="34766" x2="16113" y2="28776"/>
                        <a14:foregroundMark x1="16113" y1="28776" x2="11328" y2="29557"/>
                        <a14:foregroundMark x1="11328" y1="29557" x2="7227" y2="34115"/>
                        <a14:foregroundMark x1="7227" y1="34115" x2="3320" y2="54948"/>
                        <a14:foregroundMark x1="3320" y1="54948" x2="4102" y2="63151"/>
                        <a14:foregroundMark x1="4102" y1="63151" x2="7617" y2="75000"/>
                        <a14:foregroundMark x1="5078" y1="38151" x2="6250" y2="32943"/>
                        <a14:foregroundMark x1="6250" y1="32943" x2="9863" y2="28516"/>
                        <a14:foregroundMark x1="9863" y1="28516" x2="14551" y2="27474"/>
                        <a14:foregroundMark x1="14551" y1="27474" x2="18945" y2="30469"/>
                        <a14:foregroundMark x1="18945" y1="30469" x2="21582" y2="35807"/>
                        <a14:foregroundMark x1="21582" y1="35807" x2="21973" y2="39453"/>
                        <a14:foregroundMark x1="7520" y1="41276" x2="9277" y2="42578"/>
                        <a14:backgroundMark x1="26074" y1="72526" x2="82129" y2="65104"/>
                        <a14:backgroundMark x1="82129" y1="65104" x2="84473" y2="59766"/>
                        <a14:backgroundMark x1="84473" y1="59766" x2="75488" y2="42188"/>
                        <a14:backgroundMark x1="75488" y1="42188" x2="64063" y2="31901"/>
                        <a14:backgroundMark x1="64063" y1="31901" x2="53027" y2="30208"/>
                        <a14:backgroundMark x1="53027" y1="30208" x2="41309" y2="40365"/>
                        <a14:backgroundMark x1="41309" y1="40365" x2="30859" y2="71354"/>
                        <a14:backgroundMark x1="30859" y1="71354" x2="30664" y2="71615"/>
                        <a14:backgroundMark x1="25195" y1="69922" x2="35449" y2="52604"/>
                      </a14:backgroundRemoval>
                    </a14:imgEffect>
                  </a14:imgLayer>
                </a14:imgProps>
              </a:ext>
            </a:extLst>
          </a:blip>
          <a:srcRect t="25651" r="73547"/>
          <a:stretch>
            <a:fillRect/>
          </a:stretch>
        </p:blipFill>
        <p:spPr>
          <a:xfrm>
            <a:off x="2667000" y="-76200"/>
            <a:ext cx="4114799" cy="8673808"/>
          </a:xfrm>
          <a:prstGeom prst="rect">
            <a:avLst/>
          </a:prstGeom>
        </p:spPr>
      </p:pic>
      <p:pic>
        <p:nvPicPr>
          <p:cNvPr id="13" name="Picture 12" descr="hard-heart.png">
            <a:extLst>
              <a:ext uri="{FF2B5EF4-FFF2-40B4-BE49-F238E27FC236}">
                <a16:creationId xmlns:a16="http://schemas.microsoft.com/office/drawing/2014/main" id="{225CCD4E-3197-4623-4C56-AC7644580B0F}"/>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19965" y="4876800"/>
            <a:ext cx="1208868" cy="990600"/>
          </a:xfrm>
          <a:prstGeom prst="rect">
            <a:avLst/>
          </a:prstGeom>
          <a:noFill/>
          <a:ln w="9525">
            <a:noFill/>
            <a:miter lim="800000"/>
            <a:headEnd/>
            <a:tailEnd/>
          </a:ln>
        </p:spPr>
      </p:pic>
      <p:sp>
        <p:nvSpPr>
          <p:cNvPr id="5" name="TextBox 4">
            <a:extLst>
              <a:ext uri="{FF2B5EF4-FFF2-40B4-BE49-F238E27FC236}">
                <a16:creationId xmlns:a16="http://schemas.microsoft.com/office/drawing/2014/main" id="{871FE3DD-4069-5501-ED56-94BF6D59DE38}"/>
              </a:ext>
            </a:extLst>
          </p:cNvPr>
          <p:cNvSpPr txBox="1"/>
          <p:nvPr/>
        </p:nvSpPr>
        <p:spPr>
          <a:xfrm rot="19817581">
            <a:off x="-955287" y="1664963"/>
            <a:ext cx="4577574"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i="1" dirty="0">
                <a:solidFill>
                  <a:schemeClr val="accent3">
                    <a:lumMod val="95000"/>
                  </a:schemeClr>
                </a:solidFill>
              </a:rPr>
              <a:t>Exodus 7:13</a:t>
            </a:r>
            <a:endParaRPr lang="en-US" sz="3600" b="1" i="1" dirty="0">
              <a:solidFill>
                <a:schemeClr val="accent3">
                  <a:lumMod val="95000"/>
                </a:schemeClr>
              </a:solidFill>
            </a:endParaRPr>
          </a:p>
        </p:txBody>
      </p:sp>
      <p:sp>
        <p:nvSpPr>
          <p:cNvPr id="7" name="Speech Bubble: Oval 6">
            <a:extLst>
              <a:ext uri="{FF2B5EF4-FFF2-40B4-BE49-F238E27FC236}">
                <a16:creationId xmlns:a16="http://schemas.microsoft.com/office/drawing/2014/main" id="{9BBC68AE-39CD-5EA4-EAAC-449F66A0C611}"/>
              </a:ext>
            </a:extLst>
          </p:cNvPr>
          <p:cNvSpPr/>
          <p:nvPr/>
        </p:nvSpPr>
        <p:spPr>
          <a:xfrm>
            <a:off x="6276602" y="2819399"/>
            <a:ext cx="2554558" cy="1219201"/>
          </a:xfrm>
          <a:prstGeom prst="wedgeEllipseCallout">
            <a:avLst>
              <a:gd name="adj1" fmla="val -63168"/>
              <a:gd name="adj2" fmla="val 3140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So what…</a:t>
            </a:r>
            <a:endParaRPr lang="en-US" sz="2400" b="1" dirty="0">
              <a:solidFill>
                <a:schemeClr val="tx1"/>
              </a:solidFill>
            </a:endParaRPr>
          </a:p>
        </p:txBody>
      </p:sp>
    </p:spTree>
    <p:extLst>
      <p:ext uri="{BB962C8B-B14F-4D97-AF65-F5344CB8AC3E}">
        <p14:creationId xmlns:p14="http://schemas.microsoft.com/office/powerpoint/2010/main" val="3395341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1851889" y="2798733"/>
            <a:ext cx="6364346" cy="1288967"/>
          </a:xfrm>
        </p:spPr>
        <p:txBody>
          <a:bodyPr>
            <a:normAutofit fontScale="90000"/>
          </a:bodyPr>
          <a:lstStyle/>
          <a:p>
            <a:pPr fontAlgn="auto">
              <a:spcAft>
                <a:spcPts val="0"/>
              </a:spcAft>
              <a:defRPr/>
            </a:pPr>
            <a:r>
              <a:rPr lang="en-US" sz="5300" b="1" dirty="0">
                <a:latin typeface="Arial" pitchFamily="34" charset="0"/>
                <a:ea typeface="+mj-ea"/>
                <a:cs typeface="Arial" pitchFamily="34" charset="0"/>
              </a:rPr>
              <a:t>The Plague of Blood</a:t>
            </a:r>
            <a:br>
              <a:rPr lang="en-US" b="1" dirty="0">
                <a:latin typeface="Arial" pitchFamily="34" charset="0"/>
                <a:ea typeface="+mj-ea"/>
                <a:cs typeface="Arial" pitchFamily="34" charset="0"/>
              </a:rPr>
            </a:br>
            <a:endParaRPr lang="en-US" b="1" dirty="0">
              <a:latin typeface="Arial" pitchFamily="34" charset="0"/>
              <a:ea typeface="+mj-ea"/>
              <a:cs typeface="Arial" pitchFamily="34" charset="0"/>
            </a:endParaRPr>
          </a:p>
        </p:txBody>
      </p:sp>
      <p:pic>
        <p:nvPicPr>
          <p:cNvPr id="3" name="Picture 2" descr="http://www.bje.org.au/images/clipart/10plagues.jpg"/>
          <p:cNvPicPr>
            <a:picLocks noChangeAspect="1" noChangeArrowheads="1"/>
          </p:cNvPicPr>
          <p:nvPr/>
        </p:nvPicPr>
        <p:blipFill>
          <a:blip r:embed="rId2" cstate="print"/>
          <a:srcRect/>
          <a:stretch>
            <a:fillRect/>
          </a:stretch>
        </p:blipFill>
        <p:spPr bwMode="auto">
          <a:xfrm>
            <a:off x="2248469" y="-4549"/>
            <a:ext cx="6895531" cy="6895531"/>
          </a:xfrm>
          <a:prstGeom prst="rect">
            <a:avLst/>
          </a:prstGeom>
          <a:noFill/>
          <a:ln w="9525">
            <a:noFill/>
            <a:miter lim="800000"/>
            <a:headEnd/>
            <a:tailEnd/>
          </a:ln>
        </p:spPr>
      </p:pic>
    </p:spTree>
    <p:extLst>
      <p:ext uri="{BB962C8B-B14F-4D97-AF65-F5344CB8AC3E}">
        <p14:creationId xmlns:p14="http://schemas.microsoft.com/office/powerpoint/2010/main" val="3643256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82AB3-3F4D-772E-1D3D-F55DF08575AB}"/>
            </a:ext>
          </a:extLst>
        </p:cNvPr>
        <p:cNvGrpSpPr/>
        <p:nvPr/>
      </p:nvGrpSpPr>
      <p:grpSpPr>
        <a:xfrm>
          <a:off x="0" y="0"/>
          <a:ext cx="0" cy="0"/>
          <a:chOff x="0" y="0"/>
          <a:chExt cx="0" cy="0"/>
        </a:xfrm>
      </p:grpSpPr>
      <p:pic>
        <p:nvPicPr>
          <p:cNvPr id="3" name="Picture 2" descr="How to Draw the Pyramids of Giza Featured Image">
            <a:extLst>
              <a:ext uri="{FF2B5EF4-FFF2-40B4-BE49-F238E27FC236}">
                <a16:creationId xmlns:a16="http://schemas.microsoft.com/office/drawing/2014/main" id="{D5E4468A-0C08-8DB3-1DEF-EA14157DB180}"/>
              </a:ext>
            </a:extLst>
          </p:cNvPr>
          <p:cNvPicPr>
            <a:picLocks noChangeAspect="1"/>
          </p:cNvPicPr>
          <p:nvPr/>
        </p:nvPicPr>
        <p:blipFill>
          <a:blip r:embed="rId3"/>
          <a:stretch>
            <a:fillRect/>
          </a:stretch>
        </p:blipFill>
        <p:spPr>
          <a:xfrm>
            <a:off x="0" y="638855"/>
            <a:ext cx="9144000" cy="6248400"/>
          </a:xfrm>
          <a:prstGeom prst="rect">
            <a:avLst/>
          </a:prstGeom>
        </p:spPr>
      </p:pic>
      <p:sp>
        <p:nvSpPr>
          <p:cNvPr id="2" name="Rectangle 1">
            <a:extLst>
              <a:ext uri="{FF2B5EF4-FFF2-40B4-BE49-F238E27FC236}">
                <a16:creationId xmlns:a16="http://schemas.microsoft.com/office/drawing/2014/main" id="{6BA40D63-C345-ABDC-D4BA-E78F7FA71CD4}"/>
              </a:ext>
            </a:extLst>
          </p:cNvPr>
          <p:cNvSpPr/>
          <p:nvPr/>
        </p:nvSpPr>
        <p:spPr>
          <a:xfrm>
            <a:off x="0" y="-7476"/>
            <a:ext cx="9116705" cy="646331"/>
          </a:xfrm>
          <a:prstGeom prst="rect">
            <a:avLst/>
          </a:prstGeom>
          <a:solidFill>
            <a:schemeClr val="accent6">
              <a:lumMod val="75000"/>
            </a:schemeClr>
          </a:solidFill>
          <a:ln>
            <a:solidFill>
              <a:schemeClr val="accent6">
                <a:lumMod val="40000"/>
                <a:lumOff val="60000"/>
              </a:schemeClr>
            </a:solidFill>
          </a:ln>
        </p:spPr>
        <p:txBody>
          <a:bodyPr wrap="square">
            <a:spAutoFit/>
          </a:bodyPr>
          <a:lstStyle/>
          <a:p>
            <a:pPr algn="ctr"/>
            <a:endParaRPr lang="en-US" sz="3600" dirty="0">
              <a:solidFill>
                <a:schemeClr val="accent3">
                  <a:lumMod val="95000"/>
                </a:schemeClr>
              </a:solidFill>
            </a:endParaRPr>
          </a:p>
        </p:txBody>
      </p:sp>
      <p:sp>
        <p:nvSpPr>
          <p:cNvPr id="8" name="AutoShape 5">
            <a:extLst>
              <a:ext uri="{FF2B5EF4-FFF2-40B4-BE49-F238E27FC236}">
                <a16:creationId xmlns:a16="http://schemas.microsoft.com/office/drawing/2014/main" id="{8E7DDA4A-96F8-4908-285C-E71DE2E4E414}"/>
              </a:ext>
            </a:extLst>
          </p:cNvPr>
          <p:cNvSpPr>
            <a:spLocks noChangeArrowheads="1"/>
          </p:cNvSpPr>
          <p:nvPr/>
        </p:nvSpPr>
        <p:spPr bwMode="auto">
          <a:xfrm>
            <a:off x="304800" y="762000"/>
            <a:ext cx="6096000" cy="2133600"/>
          </a:xfrm>
          <a:prstGeom prst="wedgeEllipseCallout">
            <a:avLst>
              <a:gd name="adj1" fmla="val -45022"/>
              <a:gd name="adj2" fmla="val -89862"/>
            </a:avLst>
          </a:prstGeom>
          <a:solidFill>
            <a:schemeClr val="accent6">
              <a:lumMod val="75000"/>
            </a:schemeClr>
          </a:solidFill>
          <a:ln w="9525">
            <a:solidFill>
              <a:schemeClr val="accent1">
                <a:lumMod val="75000"/>
              </a:schemeClr>
            </a:solidFill>
            <a:miter lim="800000"/>
            <a:headEnd/>
            <a:tailEnd/>
          </a:ln>
          <a:effectLst/>
        </p:spPr>
        <p:txBody>
          <a:bodyPr/>
          <a:lstStyle/>
          <a:p>
            <a:pPr algn="ctr">
              <a:lnSpc>
                <a:spcPct val="80000"/>
              </a:lnSpc>
              <a:spcBef>
                <a:spcPct val="20000"/>
              </a:spcBef>
            </a:pPr>
            <a:br>
              <a:rPr lang="en-US" altLang="en-US" sz="3600">
                <a:solidFill>
                  <a:schemeClr val="accent3">
                    <a:lumMod val="95000"/>
                  </a:schemeClr>
                </a:solidFill>
              </a:rPr>
            </a:br>
            <a:endParaRPr lang="en-US" altLang="en-US" sz="3600" dirty="0">
              <a:solidFill>
                <a:schemeClr val="accent3">
                  <a:lumMod val="95000"/>
                </a:schemeClr>
              </a:solidFill>
            </a:endParaRPr>
          </a:p>
        </p:txBody>
      </p:sp>
      <p:pic>
        <p:nvPicPr>
          <p:cNvPr id="7" name="Picture 2">
            <a:extLst>
              <a:ext uri="{FF2B5EF4-FFF2-40B4-BE49-F238E27FC236}">
                <a16:creationId xmlns:a16="http://schemas.microsoft.com/office/drawing/2014/main" id="{31239526-B6DD-6A0E-E2A5-E379CD6073EF}"/>
              </a:ext>
            </a:extLst>
          </p:cNvPr>
          <p:cNvPicPr>
            <a:picLocks noChangeAspect="1"/>
          </p:cNvPicPr>
          <p:nvPr/>
        </p:nvPicPr>
        <p:blipFill>
          <a:blip r:embed="rId4">
            <a:clrChange>
              <a:clrFrom>
                <a:srgbClr val="000000">
                  <a:alpha val="0"/>
                </a:srgbClr>
              </a:clrFrom>
              <a:clrTo>
                <a:srgbClr val="000000">
                  <a:alpha val="0"/>
                </a:srgbClr>
              </a:clrTo>
            </a:clrChange>
            <a:extLst>
              <a:ext uri="{BEBA8EAE-BF5A-486C-A8C5-ECC9F3942E4B}">
                <a14:imgProps xmlns:a14="http://schemas.microsoft.com/office/drawing/2010/main">
                  <a14:imgLayer r:embed="rId5">
                    <a14:imgEffect>
                      <a14:backgroundRemoval t="9896" b="98047" l="9961" r="89844">
                        <a14:foregroundMark x1="44043" y1="90755" x2="43848" y2="96224"/>
                        <a14:foregroundMark x1="54199" y1="96354" x2="56836" y2="94271"/>
                        <a14:foregroundMark x1="65332" y1="98047" x2="62012" y2="93099"/>
                        <a14:foregroundMark x1="62012" y1="93099" x2="61914" y2="92708"/>
                        <a14:foregroundMark x1="64258" y1="76172" x2="66211" y2="71875"/>
                        <a14:foregroundMark x1="66211" y1="71875" x2="66797" y2="68099"/>
                        <a14:foregroundMark x1="43164" y1="66536" x2="47266" y2="66667"/>
                        <a14:foregroundMark x1="47266" y1="66667" x2="49316" y2="65755"/>
                        <a14:foregroundMark x1="49414" y1="36979" x2="50293" y2="49089"/>
                        <a14:foregroundMark x1="64160" y1="54036" x2="64160" y2="54036"/>
                        <a14:backgroundMark x1="37402" y1="48698" x2="40039" y2="69141"/>
                        <a14:backgroundMark x1="40039" y1="69141" x2="39844" y2="70573"/>
                        <a14:backgroundMark x1="11523" y1="45313" x2="33594" y2="75651"/>
                        <a14:backgroundMark x1="40625" y1="47917" x2="28711" y2="61458"/>
                        <a14:backgroundMark x1="28711" y1="61458" x2="28711" y2="61458"/>
                        <a14:backgroundMark x1="39063" y1="61198" x2="28809" y2="71354"/>
                        <a14:backgroundMark x1="41406" y1="49740" x2="29883" y2="45182"/>
                        <a14:backgroundMark x1="29883" y1="45182" x2="13770" y2="46615"/>
                        <a14:backgroundMark x1="13770" y1="46615" x2="5762" y2="57031"/>
                        <a14:backgroundMark x1="5762" y1="57031" x2="4980" y2="75391"/>
                        <a14:backgroundMark x1="4980" y1="75391" x2="13574" y2="82031"/>
                        <a14:backgroundMark x1="13574" y1="82031" x2="23047" y2="83594"/>
                        <a14:backgroundMark x1="23047" y1="83594" x2="37109" y2="80078"/>
                        <a14:backgroundMark x1="37109" y1="80078" x2="41406" y2="76953"/>
                        <a14:backgroundMark x1="41406" y1="76953" x2="39355" y2="70443"/>
                        <a14:backgroundMark x1="39355" y1="70443" x2="39453" y2="64063"/>
                        <a14:backgroundMark x1="39453" y1="64063" x2="40820" y2="59375"/>
                        <a14:backgroundMark x1="40820" y1="59375" x2="40918" y2="49479"/>
                        <a14:backgroundMark x1="47882" y1="44611" x2="47656" y2="51042"/>
                        <a14:backgroundMark x1="47656" y1="51042" x2="49609" y2="59766"/>
                        <a14:backgroundMark x1="49609" y1="59766" x2="50781" y2="61849"/>
                        <a14:backgroundMark x1="46094" y1="54036" x2="49609" y2="62240"/>
                        <a14:backgroundMark x1="47070" y1="71745" x2="52441" y2="70833"/>
                        <a14:backgroundMark x1="52441" y1="70833" x2="52637" y2="70703"/>
                        <a14:backgroundMark x1="54395" y1="65495" x2="48730" y2="75911"/>
                        <a14:backgroundMark x1="48730" y1="75911" x2="47363" y2="76953"/>
                        <a14:backgroundMark x1="64941" y1="69531" x2="66113" y2="68880"/>
                        <a14:backgroundMark x1="66106" y1="70861" x2="66016" y2="70443"/>
                        <a14:backgroundMark x1="65820" y1="69531" x2="66099" y2="70831"/>
                        <a14:backgroundMark x1="67090" y1="56250" x2="73145" y2="49349"/>
                        <a14:backgroundMark x1="66699" y1="54818" x2="64453" y2="59115"/>
                        <a14:backgroundMark x1="64453" y1="59115" x2="68848" y2="64323"/>
                        <a14:backgroundMark x1="68848" y1="64323" x2="67773" y2="75260"/>
                        <a14:backgroundMark x1="67773" y1="75260" x2="71973" y2="79297"/>
                        <a14:backgroundMark x1="71973" y1="79297" x2="78613" y2="78255"/>
                        <a14:backgroundMark x1="78613" y1="78255" x2="82520" y2="72656"/>
                        <a14:backgroundMark x1="82520" y1="72656" x2="81348" y2="64193"/>
                        <a14:backgroundMark x1="81348" y1="64193" x2="78613" y2="58984"/>
                        <a14:backgroundMark x1="78613" y1="58984" x2="75293" y2="55469"/>
                        <a14:backgroundMark x1="75293" y1="55469" x2="74805" y2="54167"/>
                        <a14:backgroundMark x1="49316" y1="45313" x2="49023" y2="41276"/>
                      </a14:backgroundRemoval>
                    </a14:imgEffect>
                  </a14:imgLayer>
                </a14:imgProps>
              </a:ext>
            </a:extLst>
          </a:blip>
          <a:srcRect l="40625" t="15625" r="26432"/>
          <a:stretch>
            <a:fillRect/>
          </a:stretch>
        </p:blipFill>
        <p:spPr>
          <a:xfrm flipH="1">
            <a:off x="-152400" y="3458255"/>
            <a:ext cx="1785055" cy="3429000"/>
          </a:xfrm>
          <a:prstGeom prst="rect">
            <a:avLst/>
          </a:prstGeom>
        </p:spPr>
      </p:pic>
      <p:sp>
        <p:nvSpPr>
          <p:cNvPr id="6" name="TextBox 5">
            <a:extLst>
              <a:ext uri="{FF2B5EF4-FFF2-40B4-BE49-F238E27FC236}">
                <a16:creationId xmlns:a16="http://schemas.microsoft.com/office/drawing/2014/main" id="{494A840A-B85F-1F7B-1E7C-BC9D0242D507}"/>
              </a:ext>
            </a:extLst>
          </p:cNvPr>
          <p:cNvSpPr txBox="1"/>
          <p:nvPr/>
        </p:nvSpPr>
        <p:spPr>
          <a:xfrm>
            <a:off x="1064013" y="1228635"/>
            <a:ext cx="4577574"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dirty="0">
                <a:solidFill>
                  <a:schemeClr val="accent3">
                    <a:lumMod val="95000"/>
                  </a:schemeClr>
                </a:solidFill>
              </a:rPr>
              <a:t>Exodus 7:14-15</a:t>
            </a:r>
            <a:endParaRPr lang="en-US" sz="3600" b="1" dirty="0">
              <a:solidFill>
                <a:schemeClr val="accent3">
                  <a:lumMod val="95000"/>
                </a:schemeClr>
              </a:solidFill>
            </a:endParaRPr>
          </a:p>
        </p:txBody>
      </p:sp>
      <p:pic>
        <p:nvPicPr>
          <p:cNvPr id="10" name="Picture 9" descr="hard-heart.png">
            <a:extLst>
              <a:ext uri="{FF2B5EF4-FFF2-40B4-BE49-F238E27FC236}">
                <a16:creationId xmlns:a16="http://schemas.microsoft.com/office/drawing/2014/main" id="{5D86BE3C-95CC-2EA5-AE94-F5AC5C10F720}"/>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537570" y="3168939"/>
            <a:ext cx="3576235" cy="2930525"/>
          </a:xfrm>
          <a:prstGeom prst="rect">
            <a:avLst/>
          </a:prstGeom>
          <a:noFill/>
          <a:ln w="9525">
            <a:noFill/>
            <a:miter lim="800000"/>
            <a:headEnd/>
            <a:tailEnd/>
          </a:ln>
        </p:spPr>
      </p:pic>
    </p:spTree>
    <p:extLst>
      <p:ext uri="{BB962C8B-B14F-4D97-AF65-F5344CB8AC3E}">
        <p14:creationId xmlns:p14="http://schemas.microsoft.com/office/powerpoint/2010/main" val="392985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5E83A-FAC6-85AB-91F4-C138B75FC7BE}"/>
            </a:ext>
          </a:extLst>
        </p:cNvPr>
        <p:cNvGrpSpPr/>
        <p:nvPr/>
      </p:nvGrpSpPr>
      <p:grpSpPr>
        <a:xfrm>
          <a:off x="0" y="0"/>
          <a:ext cx="0" cy="0"/>
          <a:chOff x="0" y="0"/>
          <a:chExt cx="0" cy="0"/>
        </a:xfrm>
      </p:grpSpPr>
      <p:pic>
        <p:nvPicPr>
          <p:cNvPr id="3" name="Picture 2" descr="How to Draw the Pyramids of Giza Featured Image">
            <a:extLst>
              <a:ext uri="{FF2B5EF4-FFF2-40B4-BE49-F238E27FC236}">
                <a16:creationId xmlns:a16="http://schemas.microsoft.com/office/drawing/2014/main" id="{46AD5C06-6C1F-4282-8CD6-D030660ED5E2}"/>
              </a:ext>
            </a:extLst>
          </p:cNvPr>
          <p:cNvPicPr>
            <a:picLocks noChangeAspect="1"/>
          </p:cNvPicPr>
          <p:nvPr/>
        </p:nvPicPr>
        <p:blipFill>
          <a:blip r:embed="rId2"/>
          <a:stretch>
            <a:fillRect/>
          </a:stretch>
        </p:blipFill>
        <p:spPr>
          <a:xfrm>
            <a:off x="0" y="638855"/>
            <a:ext cx="9144000" cy="6248400"/>
          </a:xfrm>
          <a:prstGeom prst="rect">
            <a:avLst/>
          </a:prstGeom>
        </p:spPr>
      </p:pic>
      <p:sp>
        <p:nvSpPr>
          <p:cNvPr id="2" name="Rectangle 1">
            <a:extLst>
              <a:ext uri="{FF2B5EF4-FFF2-40B4-BE49-F238E27FC236}">
                <a16:creationId xmlns:a16="http://schemas.microsoft.com/office/drawing/2014/main" id="{5C66C138-33B6-2DE2-3BC0-18FE2C28D862}"/>
              </a:ext>
            </a:extLst>
          </p:cNvPr>
          <p:cNvSpPr/>
          <p:nvPr/>
        </p:nvSpPr>
        <p:spPr>
          <a:xfrm>
            <a:off x="0" y="-7476"/>
            <a:ext cx="9116705" cy="646331"/>
          </a:xfrm>
          <a:prstGeom prst="rect">
            <a:avLst/>
          </a:prstGeom>
          <a:solidFill>
            <a:schemeClr val="accent6">
              <a:lumMod val="75000"/>
            </a:schemeClr>
          </a:solidFill>
          <a:ln>
            <a:solidFill>
              <a:schemeClr val="accent6">
                <a:lumMod val="40000"/>
                <a:lumOff val="60000"/>
              </a:schemeClr>
            </a:solidFill>
          </a:ln>
        </p:spPr>
        <p:txBody>
          <a:bodyPr wrap="square">
            <a:spAutoFit/>
          </a:bodyPr>
          <a:lstStyle/>
          <a:p>
            <a:pPr algn="ctr"/>
            <a:endParaRPr lang="en-US" sz="3600" dirty="0">
              <a:solidFill>
                <a:schemeClr val="accent3">
                  <a:lumMod val="95000"/>
                </a:schemeClr>
              </a:solidFill>
            </a:endParaRPr>
          </a:p>
        </p:txBody>
      </p:sp>
      <p:pic>
        <p:nvPicPr>
          <p:cNvPr id="7" name="Picture 2">
            <a:extLst>
              <a:ext uri="{FF2B5EF4-FFF2-40B4-BE49-F238E27FC236}">
                <a16:creationId xmlns:a16="http://schemas.microsoft.com/office/drawing/2014/main" id="{12E453BB-26AF-D9F8-90F3-6D228E4DCB38}"/>
              </a:ext>
            </a:extLst>
          </p:cNvPr>
          <p:cNvPicPr>
            <a:picLocks noChangeAspect="1"/>
          </p:cNvPicPr>
          <p:nvPr/>
        </p:nvPicPr>
        <p:blipFill>
          <a:blip r:embed="rId3">
            <a:clrChange>
              <a:clrFrom>
                <a:srgbClr val="000000">
                  <a:alpha val="0"/>
                </a:srgbClr>
              </a:clrFrom>
              <a:clrTo>
                <a:srgbClr val="000000">
                  <a:alpha val="0"/>
                </a:srgbClr>
              </a:clrTo>
            </a:clrChange>
            <a:extLst>
              <a:ext uri="{BEBA8EAE-BF5A-486C-A8C5-ECC9F3942E4B}">
                <a14:imgProps xmlns:a14="http://schemas.microsoft.com/office/drawing/2010/main">
                  <a14:imgLayer r:embed="rId4">
                    <a14:imgEffect>
                      <a14:backgroundRemoval t="9896" b="98047" l="9961" r="89844">
                        <a14:foregroundMark x1="44043" y1="90755" x2="43848" y2="96224"/>
                        <a14:foregroundMark x1="54199" y1="96354" x2="56836" y2="94271"/>
                        <a14:foregroundMark x1="65332" y1="98047" x2="62012" y2="93099"/>
                        <a14:foregroundMark x1="62012" y1="93099" x2="61914" y2="92708"/>
                        <a14:foregroundMark x1="64258" y1="76172" x2="66211" y2="71875"/>
                        <a14:foregroundMark x1="66211" y1="71875" x2="66797" y2="68099"/>
                        <a14:foregroundMark x1="43164" y1="66536" x2="47266" y2="66667"/>
                        <a14:foregroundMark x1="47266" y1="66667" x2="49316" y2="65755"/>
                        <a14:foregroundMark x1="49414" y1="36979" x2="50293" y2="49089"/>
                        <a14:foregroundMark x1="64160" y1="54036" x2="64160" y2="54036"/>
                        <a14:backgroundMark x1="37402" y1="48698" x2="40039" y2="69141"/>
                        <a14:backgroundMark x1="40039" y1="69141" x2="39844" y2="70573"/>
                        <a14:backgroundMark x1="11523" y1="45313" x2="33594" y2="75651"/>
                        <a14:backgroundMark x1="40625" y1="47917" x2="28711" y2="61458"/>
                        <a14:backgroundMark x1="28711" y1="61458" x2="28711" y2="61458"/>
                        <a14:backgroundMark x1="39063" y1="61198" x2="28809" y2="71354"/>
                        <a14:backgroundMark x1="41406" y1="49740" x2="29883" y2="45182"/>
                        <a14:backgroundMark x1="29883" y1="45182" x2="13770" y2="46615"/>
                        <a14:backgroundMark x1="13770" y1="46615" x2="5762" y2="57031"/>
                        <a14:backgroundMark x1="5762" y1="57031" x2="4980" y2="75391"/>
                        <a14:backgroundMark x1="4980" y1="75391" x2="13574" y2="82031"/>
                        <a14:backgroundMark x1="13574" y1="82031" x2="23047" y2="83594"/>
                        <a14:backgroundMark x1="23047" y1="83594" x2="37109" y2="80078"/>
                        <a14:backgroundMark x1="37109" y1="80078" x2="41406" y2="76953"/>
                        <a14:backgroundMark x1="41406" y1="76953" x2="39355" y2="70443"/>
                        <a14:backgroundMark x1="39355" y1="70443" x2="39453" y2="64063"/>
                        <a14:backgroundMark x1="39453" y1="64063" x2="40820" y2="59375"/>
                        <a14:backgroundMark x1="40820" y1="59375" x2="40918" y2="49479"/>
                        <a14:backgroundMark x1="47882" y1="44611" x2="47656" y2="51042"/>
                        <a14:backgroundMark x1="47656" y1="51042" x2="49609" y2="59766"/>
                        <a14:backgroundMark x1="49609" y1="59766" x2="50781" y2="61849"/>
                        <a14:backgroundMark x1="46094" y1="54036" x2="49609" y2="62240"/>
                        <a14:backgroundMark x1="47070" y1="71745" x2="52441" y2="70833"/>
                        <a14:backgroundMark x1="52441" y1="70833" x2="52637" y2="70703"/>
                        <a14:backgroundMark x1="54395" y1="65495" x2="48730" y2="75911"/>
                        <a14:backgroundMark x1="48730" y1="75911" x2="47363" y2="76953"/>
                        <a14:backgroundMark x1="64941" y1="69531" x2="66113" y2="68880"/>
                        <a14:backgroundMark x1="66106" y1="70861" x2="66016" y2="70443"/>
                        <a14:backgroundMark x1="65820" y1="69531" x2="66099" y2="70831"/>
                        <a14:backgroundMark x1="67090" y1="56250" x2="73145" y2="49349"/>
                        <a14:backgroundMark x1="66699" y1="54818" x2="64453" y2="59115"/>
                        <a14:backgroundMark x1="64453" y1="59115" x2="68848" y2="64323"/>
                        <a14:backgroundMark x1="68848" y1="64323" x2="67773" y2="75260"/>
                        <a14:backgroundMark x1="67773" y1="75260" x2="71973" y2="79297"/>
                        <a14:backgroundMark x1="71973" y1="79297" x2="78613" y2="78255"/>
                        <a14:backgroundMark x1="78613" y1="78255" x2="82520" y2="72656"/>
                        <a14:backgroundMark x1="82520" y1="72656" x2="81348" y2="64193"/>
                        <a14:backgroundMark x1="81348" y1="64193" x2="78613" y2="58984"/>
                        <a14:backgroundMark x1="78613" y1="58984" x2="75293" y2="55469"/>
                        <a14:backgroundMark x1="75293" y1="55469" x2="74805" y2="54167"/>
                        <a14:backgroundMark x1="49316" y1="45313" x2="49023" y2="41276"/>
                      </a14:backgroundRemoval>
                    </a14:imgEffect>
                  </a14:imgLayer>
                </a14:imgProps>
              </a:ext>
            </a:extLst>
          </a:blip>
          <a:srcRect l="40625" t="15625" r="26432"/>
          <a:stretch>
            <a:fillRect/>
          </a:stretch>
        </p:blipFill>
        <p:spPr>
          <a:xfrm flipH="1">
            <a:off x="-152400" y="3458255"/>
            <a:ext cx="1785055" cy="3429000"/>
          </a:xfrm>
          <a:prstGeom prst="rect">
            <a:avLst/>
          </a:prstGeom>
        </p:spPr>
      </p:pic>
      <p:sp>
        <p:nvSpPr>
          <p:cNvPr id="6" name="TextBox 5">
            <a:extLst>
              <a:ext uri="{FF2B5EF4-FFF2-40B4-BE49-F238E27FC236}">
                <a16:creationId xmlns:a16="http://schemas.microsoft.com/office/drawing/2014/main" id="{087EE0C4-1407-CFEF-1533-854A06F81B1C}"/>
              </a:ext>
            </a:extLst>
          </p:cNvPr>
          <p:cNvSpPr txBox="1"/>
          <p:nvPr/>
        </p:nvSpPr>
        <p:spPr>
          <a:xfrm>
            <a:off x="1064013" y="1228635"/>
            <a:ext cx="4577574"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dirty="0">
                <a:solidFill>
                  <a:schemeClr val="accent3">
                    <a:lumMod val="95000"/>
                  </a:schemeClr>
                </a:solidFill>
              </a:rPr>
              <a:t>Exodus 7:14-15</a:t>
            </a:r>
            <a:endParaRPr lang="en-US" sz="3600" b="1" dirty="0">
              <a:solidFill>
                <a:schemeClr val="accent3">
                  <a:lumMod val="95000"/>
                </a:schemeClr>
              </a:solidFill>
            </a:endParaRPr>
          </a:p>
        </p:txBody>
      </p:sp>
      <p:pic>
        <p:nvPicPr>
          <p:cNvPr id="12" name="Picture 7" descr="Map of Egypt, Egypt Landforms, Egypt Maps, Major Egyptian Cities">
            <a:extLst>
              <a:ext uri="{FF2B5EF4-FFF2-40B4-BE49-F238E27FC236}">
                <a16:creationId xmlns:a16="http://schemas.microsoft.com/office/drawing/2014/main" id="{D82B49A2-C2FE-52FC-9A03-646838CBC1D0}"/>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36933" t="5765" r="35269" b="9827"/>
          <a:stretch/>
        </p:blipFill>
        <p:spPr bwMode="auto">
          <a:xfrm>
            <a:off x="4267200" y="1398596"/>
            <a:ext cx="4876800" cy="5449013"/>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5">
            <a:extLst>
              <a:ext uri="{FF2B5EF4-FFF2-40B4-BE49-F238E27FC236}">
                <a16:creationId xmlns:a16="http://schemas.microsoft.com/office/drawing/2014/main" id="{EC4EFABE-B5BA-AE2C-5DEE-A17D8D51DE31}"/>
              </a:ext>
            </a:extLst>
          </p:cNvPr>
          <p:cNvSpPr>
            <a:spLocks noChangeArrowheads="1"/>
          </p:cNvSpPr>
          <p:nvPr/>
        </p:nvSpPr>
        <p:spPr bwMode="auto">
          <a:xfrm>
            <a:off x="304800" y="762000"/>
            <a:ext cx="6096000" cy="2133600"/>
          </a:xfrm>
          <a:prstGeom prst="wedgeEllipseCallout">
            <a:avLst>
              <a:gd name="adj1" fmla="val -45022"/>
              <a:gd name="adj2" fmla="val -89862"/>
            </a:avLst>
          </a:prstGeom>
          <a:solidFill>
            <a:schemeClr val="accent6">
              <a:lumMod val="75000"/>
            </a:schemeClr>
          </a:solidFill>
          <a:ln w="9525">
            <a:solidFill>
              <a:schemeClr val="accent1">
                <a:lumMod val="75000"/>
              </a:schemeClr>
            </a:solidFill>
            <a:miter lim="800000"/>
            <a:headEnd/>
            <a:tailEnd/>
          </a:ln>
          <a:effectLst/>
        </p:spPr>
        <p:txBody>
          <a:bodyPr/>
          <a:lstStyle/>
          <a:p>
            <a:pPr algn="ctr">
              <a:lnSpc>
                <a:spcPct val="80000"/>
              </a:lnSpc>
              <a:spcBef>
                <a:spcPct val="20000"/>
              </a:spcBef>
            </a:pPr>
            <a:br>
              <a:rPr lang="en-US" altLang="en-US" sz="3600">
                <a:solidFill>
                  <a:schemeClr val="accent3">
                    <a:lumMod val="95000"/>
                  </a:schemeClr>
                </a:solidFill>
              </a:rPr>
            </a:br>
            <a:endParaRPr lang="en-US" altLang="en-US" sz="3600" dirty="0">
              <a:solidFill>
                <a:schemeClr val="accent3">
                  <a:lumMod val="95000"/>
                </a:schemeClr>
              </a:solidFill>
            </a:endParaRPr>
          </a:p>
        </p:txBody>
      </p:sp>
      <mc:AlternateContent xmlns:mc="http://schemas.openxmlformats.org/markup-compatibility/2006" xmlns:p14="http://schemas.microsoft.com/office/powerpoint/2010/main">
        <mc:Choice Requires="p14">
          <p:contentPart p14:bwMode="auto" r:id="rId6">
            <p14:nvContentPartPr>
              <p14:cNvPr id="21" name="Ink 20">
                <a:extLst>
                  <a:ext uri="{FF2B5EF4-FFF2-40B4-BE49-F238E27FC236}">
                    <a16:creationId xmlns:a16="http://schemas.microsoft.com/office/drawing/2014/main" id="{55F46BA1-E9C4-BD61-53E7-259F4A686713}"/>
                  </a:ext>
                </a:extLst>
              </p14:cNvPr>
              <p14:cNvContentPartPr/>
              <p14:nvPr/>
            </p14:nvContentPartPr>
            <p14:xfrm>
              <a:off x="7460509" y="3439309"/>
              <a:ext cx="360" cy="360"/>
            </p14:xfrm>
          </p:contentPart>
        </mc:Choice>
        <mc:Fallback xmlns="">
          <p:pic>
            <p:nvPicPr>
              <p:cNvPr id="21" name="Ink 20">
                <a:extLst>
                  <a:ext uri="{FF2B5EF4-FFF2-40B4-BE49-F238E27FC236}">
                    <a16:creationId xmlns:a16="http://schemas.microsoft.com/office/drawing/2014/main" id="{55F46BA1-E9C4-BD61-53E7-259F4A686713}"/>
                  </a:ext>
                </a:extLst>
              </p:cNvPr>
              <p:cNvPicPr/>
              <p:nvPr/>
            </p:nvPicPr>
            <p:blipFill>
              <a:blip r:embed="rId7"/>
              <a:stretch>
                <a:fillRect/>
              </a:stretch>
            </p:blipFill>
            <p:spPr>
              <a:xfrm>
                <a:off x="7454389" y="3433189"/>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 name="Ink 22">
                <a:extLst>
                  <a:ext uri="{FF2B5EF4-FFF2-40B4-BE49-F238E27FC236}">
                    <a16:creationId xmlns:a16="http://schemas.microsoft.com/office/drawing/2014/main" id="{48C590FF-83C7-1219-265C-C78DEFD55046}"/>
                  </a:ext>
                </a:extLst>
              </p14:cNvPr>
              <p14:cNvContentPartPr/>
              <p14:nvPr/>
            </p14:nvContentPartPr>
            <p14:xfrm>
              <a:off x="5910246" y="3388868"/>
              <a:ext cx="1062720" cy="434880"/>
            </p14:xfrm>
          </p:contentPart>
        </mc:Choice>
        <mc:Fallback xmlns="">
          <p:pic>
            <p:nvPicPr>
              <p:cNvPr id="23" name="Ink 22">
                <a:extLst>
                  <a:ext uri="{FF2B5EF4-FFF2-40B4-BE49-F238E27FC236}">
                    <a16:creationId xmlns:a16="http://schemas.microsoft.com/office/drawing/2014/main" id="{48C590FF-83C7-1219-265C-C78DEFD55046}"/>
                  </a:ext>
                </a:extLst>
              </p:cNvPr>
              <p:cNvPicPr/>
              <p:nvPr/>
            </p:nvPicPr>
            <p:blipFill>
              <a:blip r:embed="rId9"/>
              <a:stretch>
                <a:fillRect/>
              </a:stretch>
            </p:blipFill>
            <p:spPr>
              <a:xfrm>
                <a:off x="5904126" y="3382748"/>
                <a:ext cx="1074960" cy="447120"/>
              </a:xfrm>
              <a:prstGeom prst="rect">
                <a:avLst/>
              </a:prstGeom>
            </p:spPr>
          </p:pic>
        </mc:Fallback>
      </mc:AlternateContent>
      <p:sp>
        <p:nvSpPr>
          <p:cNvPr id="27" name="TextBox 26">
            <a:extLst>
              <a:ext uri="{FF2B5EF4-FFF2-40B4-BE49-F238E27FC236}">
                <a16:creationId xmlns:a16="http://schemas.microsoft.com/office/drawing/2014/main" id="{FB40D86B-9875-8D63-8ED6-7145DC3949CC}"/>
              </a:ext>
            </a:extLst>
          </p:cNvPr>
          <p:cNvSpPr txBox="1"/>
          <p:nvPr/>
        </p:nvSpPr>
        <p:spPr>
          <a:xfrm>
            <a:off x="1216413" y="1381035"/>
            <a:ext cx="4577574"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dirty="0">
                <a:solidFill>
                  <a:schemeClr val="accent3">
                    <a:lumMod val="95000"/>
                  </a:schemeClr>
                </a:solidFill>
              </a:rPr>
              <a:t>Exodus 7:16</a:t>
            </a:r>
            <a:endParaRPr lang="en-US" sz="3600" b="1" dirty="0">
              <a:solidFill>
                <a:schemeClr val="accent3">
                  <a:lumMod val="95000"/>
                </a:schemeClr>
              </a:solidFill>
            </a:endParaRPr>
          </a:p>
        </p:txBody>
      </p:sp>
    </p:spTree>
    <p:extLst>
      <p:ext uri="{BB962C8B-B14F-4D97-AF65-F5344CB8AC3E}">
        <p14:creationId xmlns:p14="http://schemas.microsoft.com/office/powerpoint/2010/main" val="2365289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0"/>
            <a:ext cx="9144000" cy="6858000"/>
          </a:xfrm>
          <a:prstGeom prst="rect">
            <a:avLst/>
          </a:prstGeom>
          <a:solidFill>
            <a:schemeClr val="accent1"/>
          </a:solidFill>
          <a:ln w="9525">
            <a:solidFill>
              <a:schemeClr val="tx1"/>
            </a:solidFill>
            <a:miter lim="800000"/>
            <a:headEnd/>
            <a:tailEnd/>
          </a:ln>
          <a:effectLst/>
        </p:spPr>
        <p:txBody>
          <a:bodyPr wrap="none" anchor="ctr"/>
          <a:lstStyle/>
          <a:p>
            <a:pPr algn="ctr"/>
            <a:endParaRPr lang="en-US" altLang="en-US"/>
          </a:p>
        </p:txBody>
      </p:sp>
      <p:sp>
        <p:nvSpPr>
          <p:cNvPr id="31747" name="Rectangle 3"/>
          <p:cNvSpPr>
            <a:spLocks noGrp="1" noChangeArrowheads="1"/>
          </p:cNvSpPr>
          <p:nvPr>
            <p:ph type="body" idx="1"/>
          </p:nvPr>
        </p:nvSpPr>
        <p:spPr>
          <a:xfrm>
            <a:off x="152400" y="2209800"/>
            <a:ext cx="8763000" cy="4343400"/>
          </a:xfrm>
        </p:spPr>
        <p:txBody>
          <a:bodyPr/>
          <a:lstStyle/>
          <a:p>
            <a:pPr algn="ctr">
              <a:buFontTx/>
              <a:buNone/>
            </a:pPr>
            <a:r>
              <a:rPr lang="en-US" altLang="en-US" sz="5400" dirty="0"/>
              <a:t>The earth is the Lord’s and everything in it, the world, and all who live in it.</a:t>
            </a:r>
          </a:p>
          <a:p>
            <a:pPr algn="ctr">
              <a:buFontTx/>
              <a:buNone/>
            </a:pPr>
            <a:r>
              <a:rPr lang="en-US" altLang="en-US" sz="5400" dirty="0"/>
              <a:t>Psalm 24:1</a:t>
            </a:r>
          </a:p>
          <a:p>
            <a:pPr>
              <a:buFontTx/>
              <a:buNone/>
            </a:pPr>
            <a:endParaRPr lang="en-US" altLang="en-US" sz="4000" dirty="0"/>
          </a:p>
        </p:txBody>
      </p:sp>
      <p:sp>
        <p:nvSpPr>
          <p:cNvPr id="31748" name="WordArt 4"/>
          <p:cNvSpPr>
            <a:spLocks noChangeArrowheads="1" noChangeShapeType="1" noTextEdit="1"/>
          </p:cNvSpPr>
          <p:nvPr/>
        </p:nvSpPr>
        <p:spPr bwMode="auto">
          <a:xfrm>
            <a:off x="457200" y="228600"/>
            <a:ext cx="8229600" cy="1600200"/>
          </a:xfrm>
          <a:prstGeom prst="rect">
            <a:avLst/>
          </a:prstGeom>
        </p:spPr>
        <p:txBody>
          <a:bodyPr wrap="none" fromWordArt="1">
            <a:prstTxWarp prst="textPlain">
              <a:avLst>
                <a:gd name="adj" fmla="val 50000"/>
              </a:avLst>
            </a:prstTxWarp>
          </a:bodyPr>
          <a:lstStyle/>
          <a:p>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Memory Verse</a:t>
            </a:r>
          </a:p>
        </p:txBody>
      </p:sp>
      <p:sp>
        <p:nvSpPr>
          <p:cNvPr id="31750" name="Text Box 6"/>
          <p:cNvSpPr txBox="1">
            <a:spLocks noChangeArrowheads="1"/>
          </p:cNvSpPr>
          <p:nvPr/>
        </p:nvSpPr>
        <p:spPr bwMode="auto">
          <a:xfrm>
            <a:off x="7908925" y="5980113"/>
            <a:ext cx="438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ED7FD-F39E-35B3-3BA7-7BB4F5228ABA}"/>
            </a:ext>
          </a:extLst>
        </p:cNvPr>
        <p:cNvGrpSpPr/>
        <p:nvPr/>
      </p:nvGrpSpPr>
      <p:grpSpPr>
        <a:xfrm>
          <a:off x="0" y="0"/>
          <a:ext cx="0" cy="0"/>
          <a:chOff x="0" y="0"/>
          <a:chExt cx="0" cy="0"/>
        </a:xfrm>
      </p:grpSpPr>
      <p:pic>
        <p:nvPicPr>
          <p:cNvPr id="3" name="Picture 2" descr="How to Draw the Pyramids of Giza Featured Image">
            <a:extLst>
              <a:ext uri="{FF2B5EF4-FFF2-40B4-BE49-F238E27FC236}">
                <a16:creationId xmlns:a16="http://schemas.microsoft.com/office/drawing/2014/main" id="{59A89858-5636-4442-A259-485BEF344282}"/>
              </a:ext>
            </a:extLst>
          </p:cNvPr>
          <p:cNvPicPr>
            <a:picLocks noChangeAspect="1"/>
          </p:cNvPicPr>
          <p:nvPr/>
        </p:nvPicPr>
        <p:blipFill>
          <a:blip r:embed="rId2"/>
          <a:stretch>
            <a:fillRect/>
          </a:stretch>
        </p:blipFill>
        <p:spPr>
          <a:xfrm>
            <a:off x="-27295" y="638855"/>
            <a:ext cx="9144000" cy="6248400"/>
          </a:xfrm>
          <a:prstGeom prst="rect">
            <a:avLst/>
          </a:prstGeom>
        </p:spPr>
      </p:pic>
      <p:sp>
        <p:nvSpPr>
          <p:cNvPr id="2" name="Rectangle 1">
            <a:extLst>
              <a:ext uri="{FF2B5EF4-FFF2-40B4-BE49-F238E27FC236}">
                <a16:creationId xmlns:a16="http://schemas.microsoft.com/office/drawing/2014/main" id="{22BF9793-AF53-76DE-D171-C69BEB9F8498}"/>
              </a:ext>
            </a:extLst>
          </p:cNvPr>
          <p:cNvSpPr/>
          <p:nvPr/>
        </p:nvSpPr>
        <p:spPr>
          <a:xfrm>
            <a:off x="0" y="-7476"/>
            <a:ext cx="9116705" cy="646331"/>
          </a:xfrm>
          <a:prstGeom prst="rect">
            <a:avLst/>
          </a:prstGeom>
          <a:solidFill>
            <a:schemeClr val="accent6">
              <a:lumMod val="75000"/>
            </a:schemeClr>
          </a:solidFill>
          <a:ln>
            <a:solidFill>
              <a:schemeClr val="accent6">
                <a:lumMod val="40000"/>
                <a:lumOff val="60000"/>
              </a:schemeClr>
            </a:solidFill>
          </a:ln>
        </p:spPr>
        <p:txBody>
          <a:bodyPr wrap="square">
            <a:spAutoFit/>
          </a:bodyPr>
          <a:lstStyle/>
          <a:p>
            <a:pPr algn="ctr"/>
            <a:endParaRPr lang="en-US" sz="3600" dirty="0">
              <a:solidFill>
                <a:schemeClr val="accent3">
                  <a:lumMod val="95000"/>
                </a:schemeClr>
              </a:solidFill>
            </a:endParaRPr>
          </a:p>
        </p:txBody>
      </p:sp>
      <p:pic>
        <p:nvPicPr>
          <p:cNvPr id="7" name="Picture 2">
            <a:extLst>
              <a:ext uri="{FF2B5EF4-FFF2-40B4-BE49-F238E27FC236}">
                <a16:creationId xmlns:a16="http://schemas.microsoft.com/office/drawing/2014/main" id="{688DE593-7E2D-50CA-AA2F-CCFAD434E2C7}"/>
              </a:ext>
            </a:extLst>
          </p:cNvPr>
          <p:cNvPicPr>
            <a:picLocks noChangeAspect="1"/>
          </p:cNvPicPr>
          <p:nvPr/>
        </p:nvPicPr>
        <p:blipFill>
          <a:blip r:embed="rId3">
            <a:clrChange>
              <a:clrFrom>
                <a:srgbClr val="000000">
                  <a:alpha val="0"/>
                </a:srgbClr>
              </a:clrFrom>
              <a:clrTo>
                <a:srgbClr val="000000">
                  <a:alpha val="0"/>
                </a:srgbClr>
              </a:clrTo>
            </a:clrChange>
            <a:extLst>
              <a:ext uri="{BEBA8EAE-BF5A-486C-A8C5-ECC9F3942E4B}">
                <a14:imgProps xmlns:a14="http://schemas.microsoft.com/office/drawing/2010/main">
                  <a14:imgLayer r:embed="rId4">
                    <a14:imgEffect>
                      <a14:backgroundRemoval t="9896" b="98047" l="9961" r="89844">
                        <a14:foregroundMark x1="44043" y1="90755" x2="43848" y2="96224"/>
                        <a14:foregroundMark x1="54199" y1="96354" x2="56836" y2="94271"/>
                        <a14:foregroundMark x1="65332" y1="98047" x2="62012" y2="93099"/>
                        <a14:foregroundMark x1="62012" y1="93099" x2="61914" y2="92708"/>
                        <a14:foregroundMark x1="64258" y1="76172" x2="66211" y2="71875"/>
                        <a14:foregroundMark x1="66211" y1="71875" x2="66797" y2="68099"/>
                        <a14:foregroundMark x1="43164" y1="66536" x2="47266" y2="66667"/>
                        <a14:foregroundMark x1="47266" y1="66667" x2="49316" y2="65755"/>
                        <a14:foregroundMark x1="49414" y1="36979" x2="50293" y2="49089"/>
                        <a14:foregroundMark x1="64160" y1="54036" x2="64160" y2="54036"/>
                        <a14:backgroundMark x1="37402" y1="48698" x2="40039" y2="69141"/>
                        <a14:backgroundMark x1="40039" y1="69141" x2="39844" y2="70573"/>
                        <a14:backgroundMark x1="11523" y1="45313" x2="33594" y2="75651"/>
                        <a14:backgroundMark x1="40625" y1="47917" x2="28711" y2="61458"/>
                        <a14:backgroundMark x1="28711" y1="61458" x2="28711" y2="61458"/>
                        <a14:backgroundMark x1="39063" y1="61198" x2="28809" y2="71354"/>
                        <a14:backgroundMark x1="41406" y1="49740" x2="29883" y2="45182"/>
                        <a14:backgroundMark x1="29883" y1="45182" x2="13770" y2="46615"/>
                        <a14:backgroundMark x1="13770" y1="46615" x2="5762" y2="57031"/>
                        <a14:backgroundMark x1="5762" y1="57031" x2="4980" y2="75391"/>
                        <a14:backgroundMark x1="4980" y1="75391" x2="13574" y2="82031"/>
                        <a14:backgroundMark x1="13574" y1="82031" x2="23047" y2="83594"/>
                        <a14:backgroundMark x1="23047" y1="83594" x2="37109" y2="80078"/>
                        <a14:backgroundMark x1="37109" y1="80078" x2="41406" y2="76953"/>
                        <a14:backgroundMark x1="41406" y1="76953" x2="39355" y2="70443"/>
                        <a14:backgroundMark x1="39355" y1="70443" x2="39453" y2="64063"/>
                        <a14:backgroundMark x1="39453" y1="64063" x2="40820" y2="59375"/>
                        <a14:backgroundMark x1="40820" y1="59375" x2="40918" y2="49479"/>
                        <a14:backgroundMark x1="47882" y1="44611" x2="47656" y2="51042"/>
                        <a14:backgroundMark x1="47656" y1="51042" x2="49609" y2="59766"/>
                        <a14:backgroundMark x1="49609" y1="59766" x2="50781" y2="61849"/>
                        <a14:backgroundMark x1="46094" y1="54036" x2="49609" y2="62240"/>
                        <a14:backgroundMark x1="47070" y1="71745" x2="52441" y2="70833"/>
                        <a14:backgroundMark x1="52441" y1="70833" x2="52637" y2="70703"/>
                        <a14:backgroundMark x1="54395" y1="65495" x2="48730" y2="75911"/>
                        <a14:backgroundMark x1="48730" y1="75911" x2="47363" y2="76953"/>
                        <a14:backgroundMark x1="64941" y1="69531" x2="66113" y2="68880"/>
                        <a14:backgroundMark x1="66106" y1="70861" x2="66016" y2="70443"/>
                        <a14:backgroundMark x1="65820" y1="69531" x2="66099" y2="70831"/>
                        <a14:backgroundMark x1="67090" y1="56250" x2="73145" y2="49349"/>
                        <a14:backgroundMark x1="66699" y1="54818" x2="64453" y2="59115"/>
                        <a14:backgroundMark x1="64453" y1="59115" x2="68848" y2="64323"/>
                        <a14:backgroundMark x1="68848" y1="64323" x2="67773" y2="75260"/>
                        <a14:backgroundMark x1="67773" y1="75260" x2="71973" y2="79297"/>
                        <a14:backgroundMark x1="71973" y1="79297" x2="78613" y2="78255"/>
                        <a14:backgroundMark x1="78613" y1="78255" x2="82520" y2="72656"/>
                        <a14:backgroundMark x1="82520" y1="72656" x2="81348" y2="64193"/>
                        <a14:backgroundMark x1="81348" y1="64193" x2="78613" y2="58984"/>
                        <a14:backgroundMark x1="78613" y1="58984" x2="75293" y2="55469"/>
                        <a14:backgroundMark x1="75293" y1="55469" x2="74805" y2="54167"/>
                        <a14:backgroundMark x1="49316" y1="45313" x2="49023" y2="41276"/>
                      </a14:backgroundRemoval>
                    </a14:imgEffect>
                  </a14:imgLayer>
                </a14:imgProps>
              </a:ext>
            </a:extLst>
          </a:blip>
          <a:srcRect l="40625" t="15625" r="26432"/>
          <a:stretch>
            <a:fillRect/>
          </a:stretch>
        </p:blipFill>
        <p:spPr>
          <a:xfrm flipH="1">
            <a:off x="-152400" y="3458255"/>
            <a:ext cx="1785055" cy="3429000"/>
          </a:xfrm>
          <a:prstGeom prst="rect">
            <a:avLst/>
          </a:prstGeom>
        </p:spPr>
      </p:pic>
      <p:sp>
        <p:nvSpPr>
          <p:cNvPr id="6" name="TextBox 5">
            <a:extLst>
              <a:ext uri="{FF2B5EF4-FFF2-40B4-BE49-F238E27FC236}">
                <a16:creationId xmlns:a16="http://schemas.microsoft.com/office/drawing/2014/main" id="{3BCF066C-AD84-9058-9D8B-4F1807D0A8C9}"/>
              </a:ext>
            </a:extLst>
          </p:cNvPr>
          <p:cNvSpPr txBox="1"/>
          <p:nvPr/>
        </p:nvSpPr>
        <p:spPr>
          <a:xfrm>
            <a:off x="1064013" y="1228635"/>
            <a:ext cx="4577574"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dirty="0">
                <a:solidFill>
                  <a:schemeClr val="accent3">
                    <a:lumMod val="95000"/>
                  </a:schemeClr>
                </a:solidFill>
              </a:rPr>
              <a:t>Exodus 7:14-15</a:t>
            </a:r>
            <a:endParaRPr lang="en-US" sz="3600" b="1" dirty="0">
              <a:solidFill>
                <a:schemeClr val="accent3">
                  <a:lumMod val="95000"/>
                </a:schemeClr>
              </a:solidFill>
            </a:endParaRPr>
          </a:p>
        </p:txBody>
      </p:sp>
      <p:sp>
        <p:nvSpPr>
          <p:cNvPr id="8" name="AutoShape 5">
            <a:extLst>
              <a:ext uri="{FF2B5EF4-FFF2-40B4-BE49-F238E27FC236}">
                <a16:creationId xmlns:a16="http://schemas.microsoft.com/office/drawing/2014/main" id="{442912FA-1D2A-50A5-5758-789877D69B90}"/>
              </a:ext>
            </a:extLst>
          </p:cNvPr>
          <p:cNvSpPr>
            <a:spLocks noChangeArrowheads="1"/>
          </p:cNvSpPr>
          <p:nvPr/>
        </p:nvSpPr>
        <p:spPr bwMode="auto">
          <a:xfrm>
            <a:off x="304800" y="762000"/>
            <a:ext cx="6096000" cy="2133600"/>
          </a:xfrm>
          <a:prstGeom prst="wedgeEllipseCallout">
            <a:avLst>
              <a:gd name="adj1" fmla="val -45022"/>
              <a:gd name="adj2" fmla="val -89862"/>
            </a:avLst>
          </a:prstGeom>
          <a:solidFill>
            <a:schemeClr val="accent6">
              <a:lumMod val="75000"/>
            </a:schemeClr>
          </a:solidFill>
          <a:ln w="9525">
            <a:solidFill>
              <a:schemeClr val="accent1">
                <a:lumMod val="75000"/>
              </a:schemeClr>
            </a:solidFill>
            <a:miter lim="800000"/>
            <a:headEnd/>
            <a:tailEnd/>
          </a:ln>
          <a:effectLst/>
        </p:spPr>
        <p:txBody>
          <a:bodyPr/>
          <a:lstStyle/>
          <a:p>
            <a:pPr algn="ctr">
              <a:lnSpc>
                <a:spcPct val="80000"/>
              </a:lnSpc>
              <a:spcBef>
                <a:spcPct val="20000"/>
              </a:spcBef>
            </a:pPr>
            <a:br>
              <a:rPr lang="en-US" altLang="en-US" sz="3600">
                <a:solidFill>
                  <a:schemeClr val="accent3">
                    <a:lumMod val="95000"/>
                  </a:schemeClr>
                </a:solidFill>
              </a:rPr>
            </a:br>
            <a:endParaRPr lang="en-US" altLang="en-US" sz="3600" dirty="0">
              <a:solidFill>
                <a:schemeClr val="accent3">
                  <a:lumMod val="95000"/>
                </a:schemeClr>
              </a:solidFill>
            </a:endParaRPr>
          </a:p>
        </p:txBody>
      </p:sp>
      <mc:AlternateContent xmlns:mc="http://schemas.openxmlformats.org/markup-compatibility/2006" xmlns:p14="http://schemas.microsoft.com/office/powerpoint/2010/main">
        <mc:Choice Requires="p14">
          <p:contentPart p14:bwMode="auto" r:id="rId5">
            <p14:nvContentPartPr>
              <p14:cNvPr id="21" name="Ink 20">
                <a:extLst>
                  <a:ext uri="{FF2B5EF4-FFF2-40B4-BE49-F238E27FC236}">
                    <a16:creationId xmlns:a16="http://schemas.microsoft.com/office/drawing/2014/main" id="{3410E64A-E600-9042-10F2-81B4A785D905}"/>
                  </a:ext>
                </a:extLst>
              </p14:cNvPr>
              <p14:cNvContentPartPr/>
              <p14:nvPr/>
            </p14:nvContentPartPr>
            <p14:xfrm>
              <a:off x="7460509" y="3439309"/>
              <a:ext cx="360" cy="360"/>
            </p14:xfrm>
          </p:contentPart>
        </mc:Choice>
        <mc:Fallback xmlns="">
          <p:pic>
            <p:nvPicPr>
              <p:cNvPr id="21" name="Ink 20">
                <a:extLst>
                  <a:ext uri="{FF2B5EF4-FFF2-40B4-BE49-F238E27FC236}">
                    <a16:creationId xmlns:a16="http://schemas.microsoft.com/office/drawing/2014/main" id="{3410E64A-E600-9042-10F2-81B4A785D905}"/>
                  </a:ext>
                </a:extLst>
              </p:cNvPr>
              <p:cNvPicPr/>
              <p:nvPr/>
            </p:nvPicPr>
            <p:blipFill>
              <a:blip r:embed="rId6"/>
              <a:stretch>
                <a:fillRect/>
              </a:stretch>
            </p:blipFill>
            <p:spPr>
              <a:xfrm>
                <a:off x="7454389" y="3433189"/>
                <a:ext cx="12600" cy="12600"/>
              </a:xfrm>
              <a:prstGeom prst="rect">
                <a:avLst/>
              </a:prstGeom>
            </p:spPr>
          </p:pic>
        </mc:Fallback>
      </mc:AlternateContent>
      <p:sp>
        <p:nvSpPr>
          <p:cNvPr id="27" name="TextBox 26">
            <a:extLst>
              <a:ext uri="{FF2B5EF4-FFF2-40B4-BE49-F238E27FC236}">
                <a16:creationId xmlns:a16="http://schemas.microsoft.com/office/drawing/2014/main" id="{0ED61A5E-D4EE-6E46-97EB-2D390FF6E15D}"/>
              </a:ext>
            </a:extLst>
          </p:cNvPr>
          <p:cNvSpPr txBox="1"/>
          <p:nvPr/>
        </p:nvSpPr>
        <p:spPr>
          <a:xfrm>
            <a:off x="1216413" y="1381035"/>
            <a:ext cx="4577574"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i="1" dirty="0">
                <a:solidFill>
                  <a:schemeClr val="accent3">
                    <a:lumMod val="95000"/>
                  </a:schemeClr>
                </a:solidFill>
              </a:rPr>
              <a:t>Exodus 7:17-19</a:t>
            </a:r>
            <a:endParaRPr lang="en-US" sz="3600" b="1" i="1" dirty="0">
              <a:solidFill>
                <a:schemeClr val="accent3">
                  <a:lumMod val="95000"/>
                </a:schemeClr>
              </a:solidFill>
            </a:endParaRPr>
          </a:p>
        </p:txBody>
      </p:sp>
      <p:sp>
        <p:nvSpPr>
          <p:cNvPr id="14" name="Rectangle 13">
            <a:extLst>
              <a:ext uri="{FF2B5EF4-FFF2-40B4-BE49-F238E27FC236}">
                <a16:creationId xmlns:a16="http://schemas.microsoft.com/office/drawing/2014/main" id="{499FAB3C-72F3-A683-4ED1-C9E6167F3BDA}"/>
              </a:ext>
            </a:extLst>
          </p:cNvPr>
          <p:cNvSpPr/>
          <p:nvPr/>
        </p:nvSpPr>
        <p:spPr>
          <a:xfrm>
            <a:off x="-30708" y="5911895"/>
            <a:ext cx="1783310" cy="9906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5" descr="j0233594">
            <a:extLst>
              <a:ext uri="{FF2B5EF4-FFF2-40B4-BE49-F238E27FC236}">
                <a16:creationId xmlns:a16="http://schemas.microsoft.com/office/drawing/2014/main" id="{9C11DDA7-1166-74BB-23E1-C7F701CDA40F}"/>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0800000">
            <a:off x="-2362" y="5778795"/>
            <a:ext cx="1976438" cy="9921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descr="j0233594">
            <a:extLst>
              <a:ext uri="{FF2B5EF4-FFF2-40B4-BE49-F238E27FC236}">
                <a16:creationId xmlns:a16="http://schemas.microsoft.com/office/drawing/2014/main" id="{C534BB6E-A92F-F0C5-BB1D-5DC7772DF5A1}"/>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0800000">
            <a:off x="3805537" y="5631766"/>
            <a:ext cx="1976438" cy="99218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http://www.staceyreid.com/news/wp-content/uploads/2011/07/Odor.png">
            <a:extLst>
              <a:ext uri="{FF2B5EF4-FFF2-40B4-BE49-F238E27FC236}">
                <a16:creationId xmlns:a16="http://schemas.microsoft.com/office/drawing/2014/main" id="{0DD07F18-D98E-D36F-0C06-6246CA5BAC1D}"/>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r="-2"/>
          <a:stretch/>
        </p:blipFill>
        <p:spPr bwMode="auto">
          <a:xfrm rot="16200000">
            <a:off x="1702425" y="5588881"/>
            <a:ext cx="942688" cy="304799"/>
          </a:xfrm>
          <a:prstGeom prst="rect">
            <a:avLst/>
          </a:prstGeom>
          <a:noFill/>
          <a:ln w="9525">
            <a:noFill/>
            <a:miter lim="800000"/>
            <a:headEnd/>
            <a:tailEnd/>
          </a:ln>
        </p:spPr>
      </p:pic>
      <p:pic>
        <p:nvPicPr>
          <p:cNvPr id="24" name="Picture 8" descr="http://www.staceyreid.com/news/wp-content/uploads/2011/07/Odor.png">
            <a:extLst>
              <a:ext uri="{FF2B5EF4-FFF2-40B4-BE49-F238E27FC236}">
                <a16:creationId xmlns:a16="http://schemas.microsoft.com/office/drawing/2014/main" id="{C0D7F4F8-CF0B-6BB0-5B60-064F781157E6}"/>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r="-2"/>
          <a:stretch/>
        </p:blipFill>
        <p:spPr bwMode="auto">
          <a:xfrm rot="16200000">
            <a:off x="3688191" y="6060225"/>
            <a:ext cx="942688" cy="304799"/>
          </a:xfrm>
          <a:prstGeom prst="rect">
            <a:avLst/>
          </a:prstGeom>
          <a:noFill/>
          <a:ln w="9525">
            <a:noFill/>
            <a:miter lim="800000"/>
            <a:headEnd/>
            <a:tailEnd/>
          </a:ln>
        </p:spPr>
      </p:pic>
      <p:pic>
        <p:nvPicPr>
          <p:cNvPr id="26" name="Picture 8" descr="http://www.staceyreid.com/news/wp-content/uploads/2011/07/Odor.png">
            <a:extLst>
              <a:ext uri="{FF2B5EF4-FFF2-40B4-BE49-F238E27FC236}">
                <a16:creationId xmlns:a16="http://schemas.microsoft.com/office/drawing/2014/main" id="{5E55A134-1FD1-F98C-D543-70F2F5E54AEC}"/>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r="-2"/>
          <a:stretch/>
        </p:blipFill>
        <p:spPr bwMode="auto">
          <a:xfrm rot="16200000">
            <a:off x="5399862" y="5745912"/>
            <a:ext cx="942688" cy="304799"/>
          </a:xfrm>
          <a:prstGeom prst="rect">
            <a:avLst/>
          </a:prstGeom>
          <a:noFill/>
          <a:ln w="9525">
            <a:noFill/>
            <a:miter lim="800000"/>
            <a:headEnd/>
            <a:tailEnd/>
          </a:ln>
        </p:spPr>
      </p:pic>
      <p:pic>
        <p:nvPicPr>
          <p:cNvPr id="29" name="Picture 8" descr="http://www.staceyreid.com/news/wp-content/uploads/2011/07/Odor.png">
            <a:extLst>
              <a:ext uri="{FF2B5EF4-FFF2-40B4-BE49-F238E27FC236}">
                <a16:creationId xmlns:a16="http://schemas.microsoft.com/office/drawing/2014/main" id="{D353C48A-AAE7-39E1-EAD4-DBFD2BDF5A0D}"/>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r="-2"/>
          <a:stretch/>
        </p:blipFill>
        <p:spPr bwMode="auto">
          <a:xfrm rot="16200000">
            <a:off x="-111508" y="6178904"/>
            <a:ext cx="942688" cy="285968"/>
          </a:xfrm>
          <a:prstGeom prst="rect">
            <a:avLst/>
          </a:prstGeom>
          <a:noFill/>
          <a:ln w="9525">
            <a:noFill/>
            <a:miter lim="800000"/>
            <a:headEnd/>
            <a:tailEnd/>
          </a:ln>
        </p:spPr>
      </p:pic>
      <p:pic>
        <p:nvPicPr>
          <p:cNvPr id="55" name="Picture 4" descr="MPj04330110000[1]">
            <a:extLst>
              <a:ext uri="{FF2B5EF4-FFF2-40B4-BE49-F238E27FC236}">
                <a16:creationId xmlns:a16="http://schemas.microsoft.com/office/drawing/2014/main" id="{FB85E25D-747A-C346-C20E-A56CA360007A}"/>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30708" y="4783744"/>
            <a:ext cx="9174706" cy="2133600"/>
          </a:xfrm>
          <a:prstGeom prst="rect">
            <a:avLst/>
          </a:prstGeom>
          <a:noFill/>
          <a:extLst>
            <a:ext uri="{909E8E84-426E-40DD-AFC4-6F175D3DCCD1}">
              <a14:hiddenFill xmlns:a14="http://schemas.microsoft.com/office/drawing/2010/main">
                <a:solidFill>
                  <a:srgbClr val="FFFFFF"/>
                </a:solidFill>
              </a14:hiddenFill>
            </a:ext>
          </a:extLst>
        </p:spPr>
      </p:pic>
      <p:sp>
        <p:nvSpPr>
          <p:cNvPr id="57" name="Diagonal Stripe 56">
            <a:extLst>
              <a:ext uri="{FF2B5EF4-FFF2-40B4-BE49-F238E27FC236}">
                <a16:creationId xmlns:a16="http://schemas.microsoft.com/office/drawing/2014/main" id="{CB8697DF-DADC-2373-0DFC-F467731BFC0D}"/>
              </a:ext>
            </a:extLst>
          </p:cNvPr>
          <p:cNvSpPr/>
          <p:nvPr/>
        </p:nvSpPr>
        <p:spPr>
          <a:xfrm rot="929519">
            <a:off x="113065" y="5891921"/>
            <a:ext cx="7162800" cy="2050846"/>
          </a:xfrm>
          <a:prstGeom prst="diagStrip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Diagonal Stripe 58">
            <a:extLst>
              <a:ext uri="{FF2B5EF4-FFF2-40B4-BE49-F238E27FC236}">
                <a16:creationId xmlns:a16="http://schemas.microsoft.com/office/drawing/2014/main" id="{7FB53B6B-9B3E-6D1B-A105-6E81986861DC}"/>
              </a:ext>
            </a:extLst>
          </p:cNvPr>
          <p:cNvSpPr/>
          <p:nvPr/>
        </p:nvSpPr>
        <p:spPr>
          <a:xfrm rot="1880612">
            <a:off x="3313421" y="5718952"/>
            <a:ext cx="3729443" cy="2356806"/>
          </a:xfrm>
          <a:prstGeom prst="diagStripe">
            <a:avLst>
              <a:gd name="adj" fmla="val 4843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Rectangle 60">
            <a:extLst>
              <a:ext uri="{FF2B5EF4-FFF2-40B4-BE49-F238E27FC236}">
                <a16:creationId xmlns:a16="http://schemas.microsoft.com/office/drawing/2014/main" id="{B65103E9-B4E6-8B8D-83E1-823390E1DD1B}"/>
              </a:ext>
            </a:extLst>
          </p:cNvPr>
          <p:cNvSpPr/>
          <p:nvPr/>
        </p:nvSpPr>
        <p:spPr>
          <a:xfrm>
            <a:off x="-30710" y="5926744"/>
            <a:ext cx="1783310" cy="9906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5" descr="j0233594">
            <a:extLst>
              <a:ext uri="{FF2B5EF4-FFF2-40B4-BE49-F238E27FC236}">
                <a16:creationId xmlns:a16="http://schemas.microsoft.com/office/drawing/2014/main" id="{458368A8-E915-65E6-8711-B087FAD0C673}"/>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0800000">
            <a:off x="-2364" y="5793644"/>
            <a:ext cx="1976438" cy="992188"/>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5" descr="j0233594">
            <a:extLst>
              <a:ext uri="{FF2B5EF4-FFF2-40B4-BE49-F238E27FC236}">
                <a16:creationId xmlns:a16="http://schemas.microsoft.com/office/drawing/2014/main" id="{3E6D5F1D-0732-C15E-1549-A11ADB21FB17}"/>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0800000">
            <a:off x="1891648" y="6058506"/>
            <a:ext cx="1976438" cy="992188"/>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5" descr="j0233594">
            <a:extLst>
              <a:ext uri="{FF2B5EF4-FFF2-40B4-BE49-F238E27FC236}">
                <a16:creationId xmlns:a16="http://schemas.microsoft.com/office/drawing/2014/main" id="{47ECA144-3189-F08E-2562-9DDDC7BCA40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0800000">
            <a:off x="3805535" y="5646615"/>
            <a:ext cx="1976438" cy="992188"/>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5" descr="j0233594">
            <a:extLst>
              <a:ext uri="{FF2B5EF4-FFF2-40B4-BE49-F238E27FC236}">
                <a16:creationId xmlns:a16="http://schemas.microsoft.com/office/drawing/2014/main" id="{324168BC-6BB3-0944-8EFE-8E89D7A2A66E}"/>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0800000">
            <a:off x="5369733" y="6191856"/>
            <a:ext cx="1976438" cy="99218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8" descr="http://www.staceyreid.com/news/wp-content/uploads/2011/07/Odor.png">
            <a:extLst>
              <a:ext uri="{FF2B5EF4-FFF2-40B4-BE49-F238E27FC236}">
                <a16:creationId xmlns:a16="http://schemas.microsoft.com/office/drawing/2014/main" id="{4B1A7879-3589-8483-6A63-3756D1740D85}"/>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r="-2"/>
          <a:stretch/>
        </p:blipFill>
        <p:spPr bwMode="auto">
          <a:xfrm rot="16200000">
            <a:off x="1702423" y="5603730"/>
            <a:ext cx="942688" cy="304799"/>
          </a:xfrm>
          <a:prstGeom prst="rect">
            <a:avLst/>
          </a:prstGeom>
          <a:noFill/>
          <a:ln w="9525">
            <a:noFill/>
            <a:miter lim="800000"/>
            <a:headEnd/>
            <a:tailEnd/>
          </a:ln>
        </p:spPr>
      </p:pic>
      <p:pic>
        <p:nvPicPr>
          <p:cNvPr id="73" name="Picture 8" descr="http://www.staceyreid.com/news/wp-content/uploads/2011/07/Odor.png">
            <a:extLst>
              <a:ext uri="{FF2B5EF4-FFF2-40B4-BE49-F238E27FC236}">
                <a16:creationId xmlns:a16="http://schemas.microsoft.com/office/drawing/2014/main" id="{9F025E40-1BFF-C0B2-BB57-A4C2E6D2F2D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r="-2"/>
          <a:stretch/>
        </p:blipFill>
        <p:spPr bwMode="auto">
          <a:xfrm rot="16200000">
            <a:off x="3688189" y="6075074"/>
            <a:ext cx="942688" cy="304799"/>
          </a:xfrm>
          <a:prstGeom prst="rect">
            <a:avLst/>
          </a:prstGeom>
          <a:noFill/>
          <a:ln w="9525">
            <a:noFill/>
            <a:miter lim="800000"/>
            <a:headEnd/>
            <a:tailEnd/>
          </a:ln>
        </p:spPr>
      </p:pic>
      <p:pic>
        <p:nvPicPr>
          <p:cNvPr id="75" name="Picture 8" descr="http://www.staceyreid.com/news/wp-content/uploads/2011/07/Odor.png">
            <a:extLst>
              <a:ext uri="{FF2B5EF4-FFF2-40B4-BE49-F238E27FC236}">
                <a16:creationId xmlns:a16="http://schemas.microsoft.com/office/drawing/2014/main" id="{B5988572-CCCF-2055-4B59-6303CBE4215C}"/>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r="-2"/>
          <a:stretch/>
        </p:blipFill>
        <p:spPr bwMode="auto">
          <a:xfrm rot="16200000">
            <a:off x="5399860" y="5760761"/>
            <a:ext cx="942688" cy="304799"/>
          </a:xfrm>
          <a:prstGeom prst="rect">
            <a:avLst/>
          </a:prstGeom>
          <a:noFill/>
          <a:ln w="9525">
            <a:noFill/>
            <a:miter lim="800000"/>
            <a:headEnd/>
            <a:tailEnd/>
          </a:ln>
        </p:spPr>
      </p:pic>
      <p:pic>
        <p:nvPicPr>
          <p:cNvPr id="77" name="Picture 8" descr="http://www.staceyreid.com/news/wp-content/uploads/2011/07/Odor.png">
            <a:extLst>
              <a:ext uri="{FF2B5EF4-FFF2-40B4-BE49-F238E27FC236}">
                <a16:creationId xmlns:a16="http://schemas.microsoft.com/office/drawing/2014/main" id="{9A6582C1-86BF-42FC-9DDC-FF4406C886D2}"/>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r="-2"/>
          <a:stretch/>
        </p:blipFill>
        <p:spPr bwMode="auto">
          <a:xfrm rot="16200000">
            <a:off x="-111510" y="6193753"/>
            <a:ext cx="942688" cy="285968"/>
          </a:xfrm>
          <a:prstGeom prst="rect">
            <a:avLst/>
          </a:prstGeom>
          <a:noFill/>
          <a:ln w="9525">
            <a:noFill/>
            <a:miter lim="800000"/>
            <a:headEnd/>
            <a:tailEnd/>
          </a:ln>
        </p:spPr>
      </p:pic>
    </p:spTree>
    <p:extLst>
      <p:ext uri="{BB962C8B-B14F-4D97-AF65-F5344CB8AC3E}">
        <p14:creationId xmlns:p14="http://schemas.microsoft.com/office/powerpoint/2010/main" val="661346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9144000" cy="6858000"/>
          </a:xfrm>
          <a:prstGeom prst="rect">
            <a:avLst/>
          </a:prstGeom>
        </p:spPr>
      </p:pic>
      <p:sp>
        <p:nvSpPr>
          <p:cNvPr id="3" name="Oval 2">
            <a:extLst>
              <a:ext uri="{FF2B5EF4-FFF2-40B4-BE49-F238E27FC236}">
                <a16:creationId xmlns:a16="http://schemas.microsoft.com/office/drawing/2014/main" id="{803B8522-1735-3849-BDC8-7BA6F5B184F5}"/>
              </a:ext>
            </a:extLst>
          </p:cNvPr>
          <p:cNvSpPr/>
          <p:nvPr/>
        </p:nvSpPr>
        <p:spPr>
          <a:xfrm>
            <a:off x="1905000" y="1371600"/>
            <a:ext cx="1600200" cy="8382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n w="0"/>
                <a:solidFill>
                  <a:srgbClr val="C75F02"/>
                </a:solidFill>
                <a:effectLst>
                  <a:outerShdw blurRad="38100" dist="19050" dir="2700000" algn="tl" rotWithShape="0">
                    <a:schemeClr val="dk1">
                      <a:alpha val="40000"/>
                    </a:schemeClr>
                  </a:outerShdw>
                </a:effectLst>
              </a:rPr>
              <a:t>**Gasp**</a:t>
            </a:r>
          </a:p>
          <a:p>
            <a:pPr algn="ctr"/>
            <a:r>
              <a:rPr lang="en-US" dirty="0">
                <a:ln w="0"/>
                <a:solidFill>
                  <a:srgbClr val="C75F02"/>
                </a:solidFill>
                <a:effectLst>
                  <a:outerShdw blurRad="38100" dist="19050" dir="2700000" algn="tl" rotWithShape="0">
                    <a:schemeClr val="dk1">
                      <a:alpha val="40000"/>
                    </a:schemeClr>
                  </a:outerShdw>
                </a:effectLst>
              </a:rPr>
              <a:t>Ah, guys?</a:t>
            </a:r>
            <a:endParaRPr lang="en-US" dirty="0">
              <a:solidFill>
                <a:srgbClr val="C75F02"/>
              </a:solidFill>
            </a:endParaRPr>
          </a:p>
        </p:txBody>
      </p:sp>
      <p:sp>
        <p:nvSpPr>
          <p:cNvPr id="15" name="TextBox 14">
            <a:extLst>
              <a:ext uri="{FF2B5EF4-FFF2-40B4-BE49-F238E27FC236}">
                <a16:creationId xmlns:a16="http://schemas.microsoft.com/office/drawing/2014/main" id="{5ABCA07E-91FE-1266-9A37-C93CFE112BF8}"/>
              </a:ext>
            </a:extLst>
          </p:cNvPr>
          <p:cNvSpPr txBox="1"/>
          <p:nvPr/>
        </p:nvSpPr>
        <p:spPr>
          <a:xfrm>
            <a:off x="4566426" y="304800"/>
            <a:ext cx="4577574"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i="1" dirty="0">
                <a:solidFill>
                  <a:schemeClr val="accent3">
                    <a:lumMod val="95000"/>
                  </a:schemeClr>
                </a:solidFill>
              </a:rPr>
              <a:t>Exodus 7:20-21</a:t>
            </a:r>
            <a:endParaRPr lang="en-US" sz="3600" b="1" i="1" dirty="0">
              <a:solidFill>
                <a:schemeClr val="accent3">
                  <a:lumMod val="95000"/>
                </a:schemeClr>
              </a:solidFill>
            </a:endParaRPr>
          </a:p>
        </p:txBody>
      </p:sp>
      <p:pic>
        <p:nvPicPr>
          <p:cNvPr id="17" name="Picture 5" descr="j0233594">
            <a:extLst>
              <a:ext uri="{FF2B5EF4-FFF2-40B4-BE49-F238E27FC236}">
                <a16:creationId xmlns:a16="http://schemas.microsoft.com/office/drawing/2014/main" id="{142FB834-4892-9DB3-8062-6DB925F4619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9950687">
            <a:off x="5193845" y="5257955"/>
            <a:ext cx="1473076" cy="73949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j0233594">
            <a:extLst>
              <a:ext uri="{FF2B5EF4-FFF2-40B4-BE49-F238E27FC236}">
                <a16:creationId xmlns:a16="http://schemas.microsoft.com/office/drawing/2014/main" id="{95870BD4-C669-92F0-2F33-4A2BE2C8DEB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3444356">
            <a:off x="4101883" y="5378851"/>
            <a:ext cx="1473076" cy="73949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j0233594">
            <a:extLst>
              <a:ext uri="{FF2B5EF4-FFF2-40B4-BE49-F238E27FC236}">
                <a16:creationId xmlns:a16="http://schemas.microsoft.com/office/drawing/2014/main" id="{CFD5717F-2C4D-88CB-E0EE-DE98C394D55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8712744">
            <a:off x="5552700" y="5934239"/>
            <a:ext cx="1405223" cy="70543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http://www.staceyreid.com/news/wp-content/uploads/2011/07/Odor.png">
            <a:extLst>
              <a:ext uri="{FF2B5EF4-FFF2-40B4-BE49-F238E27FC236}">
                <a16:creationId xmlns:a16="http://schemas.microsoft.com/office/drawing/2014/main" id="{C2C3730E-0DD6-FAA5-7BC7-B90EB0FFC968}"/>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r="-2"/>
          <a:stretch/>
        </p:blipFill>
        <p:spPr bwMode="auto">
          <a:xfrm rot="15782555">
            <a:off x="5843982" y="4648754"/>
            <a:ext cx="942688" cy="304799"/>
          </a:xfrm>
          <a:prstGeom prst="rect">
            <a:avLst/>
          </a:prstGeom>
          <a:noFill/>
          <a:ln w="9525">
            <a:noFill/>
            <a:miter lim="800000"/>
            <a:headEnd/>
            <a:tailEnd/>
          </a:ln>
        </p:spPr>
      </p:pic>
      <p:pic>
        <p:nvPicPr>
          <p:cNvPr id="27" name="Picture 8" descr="http://www.staceyreid.com/news/wp-content/uploads/2011/07/Odor.png">
            <a:extLst>
              <a:ext uri="{FF2B5EF4-FFF2-40B4-BE49-F238E27FC236}">
                <a16:creationId xmlns:a16="http://schemas.microsoft.com/office/drawing/2014/main" id="{EA113585-7123-DF52-93BD-B17B2023A7C2}"/>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r="-2"/>
          <a:stretch/>
        </p:blipFill>
        <p:spPr bwMode="auto">
          <a:xfrm rot="15745969">
            <a:off x="7006390" y="5916368"/>
            <a:ext cx="942688" cy="304799"/>
          </a:xfrm>
          <a:prstGeom prst="rect">
            <a:avLst/>
          </a:prstGeom>
          <a:noFill/>
          <a:ln w="9525">
            <a:noFill/>
            <a:miter lim="800000"/>
            <a:headEnd/>
            <a:tailEnd/>
          </a:ln>
        </p:spPr>
      </p:pic>
      <p:pic>
        <p:nvPicPr>
          <p:cNvPr id="29" name="Picture 8" descr="http://www.staceyreid.com/news/wp-content/uploads/2011/07/Odor.png">
            <a:extLst>
              <a:ext uri="{FF2B5EF4-FFF2-40B4-BE49-F238E27FC236}">
                <a16:creationId xmlns:a16="http://schemas.microsoft.com/office/drawing/2014/main" id="{06424600-27FE-EF11-70ED-4BC1360C7E5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r="-2"/>
          <a:stretch/>
        </p:blipFill>
        <p:spPr bwMode="auto">
          <a:xfrm rot="16532809">
            <a:off x="4523408" y="5890295"/>
            <a:ext cx="942688" cy="304799"/>
          </a:xfrm>
          <a:prstGeom prst="rect">
            <a:avLst/>
          </a:prstGeom>
          <a:noFill/>
          <a:ln w="9525">
            <a:noFill/>
            <a:miter lim="800000"/>
            <a:headEnd/>
            <a:tailEnd/>
          </a:ln>
        </p:spPr>
      </p:pic>
      <p:pic>
        <p:nvPicPr>
          <p:cNvPr id="31" name="Picture 8" descr="http://www.staceyreid.com/news/wp-content/uploads/2011/07/Odor.png">
            <a:extLst>
              <a:ext uri="{FF2B5EF4-FFF2-40B4-BE49-F238E27FC236}">
                <a16:creationId xmlns:a16="http://schemas.microsoft.com/office/drawing/2014/main" id="{7A03AA0E-4ADB-CD5E-F435-0A5CBFC4B217}"/>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r="-2"/>
          <a:stretch/>
        </p:blipFill>
        <p:spPr bwMode="auto">
          <a:xfrm rot="13851505">
            <a:off x="2827528" y="5028893"/>
            <a:ext cx="942688" cy="285968"/>
          </a:xfrm>
          <a:prstGeom prst="rect">
            <a:avLst/>
          </a:prstGeom>
          <a:noFill/>
          <a:ln w="9525">
            <a:noFill/>
            <a:miter lim="800000"/>
            <a:headEnd/>
            <a:tailEnd/>
          </a:ln>
        </p:spPr>
      </p:pic>
      <p:sp>
        <p:nvSpPr>
          <p:cNvPr id="33" name="Speech Bubble: Oval 32">
            <a:extLst>
              <a:ext uri="{FF2B5EF4-FFF2-40B4-BE49-F238E27FC236}">
                <a16:creationId xmlns:a16="http://schemas.microsoft.com/office/drawing/2014/main" id="{35B5FB14-7794-E3F1-3DFB-D403C6659252}"/>
              </a:ext>
            </a:extLst>
          </p:cNvPr>
          <p:cNvSpPr/>
          <p:nvPr/>
        </p:nvSpPr>
        <p:spPr>
          <a:xfrm>
            <a:off x="3298872" y="4307584"/>
            <a:ext cx="1572716" cy="663052"/>
          </a:xfrm>
          <a:prstGeom prst="wedgeEllipseCallout">
            <a:avLst>
              <a:gd name="adj1" fmla="val -76332"/>
              <a:gd name="adj2" fmla="val 1444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FF0000"/>
                </a:solidFill>
              </a:rPr>
              <a:t>Ewww</a:t>
            </a:r>
            <a:r>
              <a:rPr lang="en-US" dirty="0">
                <a:solidFill>
                  <a:srgbClr val="FF0000"/>
                </a:solidFill>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CA868-C302-EE2C-56D7-6ED154FAEE5E}"/>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08DD63CB-3E4D-20E0-F4C5-FF52D0938AA5}"/>
              </a:ext>
            </a:extLst>
          </p:cNvPr>
          <p:cNvPicPr>
            <a:picLocks noChangeAspect="1"/>
          </p:cNvPicPr>
          <p:nvPr/>
        </p:nvPicPr>
        <p:blipFill>
          <a:blip r:embed="rId3"/>
          <a:stretch>
            <a:fillRect/>
          </a:stretch>
        </p:blipFill>
        <p:spPr>
          <a:xfrm>
            <a:off x="0" y="0"/>
            <a:ext cx="9144000" cy="6858000"/>
          </a:xfrm>
          <a:prstGeom prst="rect">
            <a:avLst/>
          </a:prstGeom>
        </p:spPr>
      </p:pic>
      <p:sp>
        <p:nvSpPr>
          <p:cNvPr id="3" name="Oval 2">
            <a:extLst>
              <a:ext uri="{FF2B5EF4-FFF2-40B4-BE49-F238E27FC236}">
                <a16:creationId xmlns:a16="http://schemas.microsoft.com/office/drawing/2014/main" id="{47D7587A-3007-D42C-27FE-43F24E643598}"/>
              </a:ext>
            </a:extLst>
          </p:cNvPr>
          <p:cNvSpPr/>
          <p:nvPr/>
        </p:nvSpPr>
        <p:spPr>
          <a:xfrm>
            <a:off x="1905000" y="1371600"/>
            <a:ext cx="1600200" cy="8382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n w="0"/>
                <a:solidFill>
                  <a:srgbClr val="C75F02"/>
                </a:solidFill>
                <a:effectLst>
                  <a:outerShdw blurRad="38100" dist="19050" dir="2700000" algn="tl" rotWithShape="0">
                    <a:schemeClr val="dk1">
                      <a:alpha val="40000"/>
                    </a:schemeClr>
                  </a:outerShdw>
                </a:effectLst>
              </a:rPr>
              <a:t>**Gasp**</a:t>
            </a:r>
          </a:p>
          <a:p>
            <a:pPr algn="ctr"/>
            <a:r>
              <a:rPr lang="en-US" dirty="0">
                <a:ln w="0"/>
                <a:solidFill>
                  <a:srgbClr val="C75F02"/>
                </a:solidFill>
                <a:effectLst>
                  <a:outerShdw blurRad="38100" dist="19050" dir="2700000" algn="tl" rotWithShape="0">
                    <a:schemeClr val="dk1">
                      <a:alpha val="40000"/>
                    </a:schemeClr>
                  </a:outerShdw>
                </a:effectLst>
              </a:rPr>
              <a:t>Ah, guys?</a:t>
            </a:r>
            <a:endParaRPr lang="en-US" dirty="0">
              <a:solidFill>
                <a:srgbClr val="C75F02"/>
              </a:solidFill>
            </a:endParaRPr>
          </a:p>
        </p:txBody>
      </p:sp>
      <p:pic>
        <p:nvPicPr>
          <p:cNvPr id="5" name="Picture 16" descr="MCj04124260000[1]">
            <a:extLst>
              <a:ext uri="{FF2B5EF4-FFF2-40B4-BE49-F238E27FC236}">
                <a16:creationId xmlns:a16="http://schemas.microsoft.com/office/drawing/2014/main" id="{8CA0C5BE-4154-1C41-1A3A-3C82AD24CCA1}"/>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b="24758"/>
          <a:stretch>
            <a:fillRect/>
          </a:stretch>
        </p:blipFill>
        <p:spPr bwMode="auto">
          <a:xfrm rot="19844731">
            <a:off x="5247524" y="4184437"/>
            <a:ext cx="1635097" cy="173675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MCj04124260000[1]">
            <a:extLst>
              <a:ext uri="{FF2B5EF4-FFF2-40B4-BE49-F238E27FC236}">
                <a16:creationId xmlns:a16="http://schemas.microsoft.com/office/drawing/2014/main" id="{B4AC56AD-A8AA-36BE-E367-63A1936DCF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b="24758"/>
          <a:stretch>
            <a:fillRect/>
          </a:stretch>
        </p:blipFill>
        <p:spPr bwMode="auto">
          <a:xfrm rot="3866878">
            <a:off x="4146081" y="5444896"/>
            <a:ext cx="1635097" cy="1736754"/>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Oval 3">
            <a:extLst>
              <a:ext uri="{FF2B5EF4-FFF2-40B4-BE49-F238E27FC236}">
                <a16:creationId xmlns:a16="http://schemas.microsoft.com/office/drawing/2014/main" id="{E389F2A7-8104-2D10-09D0-68C19EE610D4}"/>
              </a:ext>
            </a:extLst>
          </p:cNvPr>
          <p:cNvSpPr/>
          <p:nvPr/>
        </p:nvSpPr>
        <p:spPr>
          <a:xfrm>
            <a:off x="3403801" y="3504873"/>
            <a:ext cx="1981441" cy="990600"/>
          </a:xfrm>
          <a:prstGeom prst="wedgeEllipseCallout">
            <a:avLst>
              <a:gd name="adj1" fmla="val -61727"/>
              <a:gd name="adj2" fmla="val 597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75F02"/>
                </a:solidFill>
              </a:rPr>
              <a:t>Whatevs…</a:t>
            </a:r>
          </a:p>
        </p:txBody>
      </p:sp>
      <p:sp>
        <p:nvSpPr>
          <p:cNvPr id="7" name="TextBox 6">
            <a:extLst>
              <a:ext uri="{FF2B5EF4-FFF2-40B4-BE49-F238E27FC236}">
                <a16:creationId xmlns:a16="http://schemas.microsoft.com/office/drawing/2014/main" id="{C7C1B8E2-777C-589F-6FD1-30A5E0009490}"/>
              </a:ext>
            </a:extLst>
          </p:cNvPr>
          <p:cNvSpPr txBox="1"/>
          <p:nvPr/>
        </p:nvSpPr>
        <p:spPr>
          <a:xfrm>
            <a:off x="4566426" y="304800"/>
            <a:ext cx="4577574"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i="1" dirty="0">
                <a:solidFill>
                  <a:schemeClr val="accent3">
                    <a:lumMod val="95000"/>
                  </a:schemeClr>
                </a:solidFill>
              </a:rPr>
              <a:t>Exodus 7:22-23</a:t>
            </a:r>
            <a:endParaRPr lang="en-US" sz="3600" b="1" i="1" dirty="0">
              <a:solidFill>
                <a:schemeClr val="accent3">
                  <a:lumMod val="95000"/>
                </a:schemeClr>
              </a:solidFill>
            </a:endParaRPr>
          </a:p>
        </p:txBody>
      </p:sp>
      <p:pic>
        <p:nvPicPr>
          <p:cNvPr id="8" name="Picture 7" descr="Egyptian Images - Free Download on Magnific (formerly Freepik)">
            <a:extLst>
              <a:ext uri="{FF2B5EF4-FFF2-40B4-BE49-F238E27FC236}">
                <a16:creationId xmlns:a16="http://schemas.microsoft.com/office/drawing/2014/main" id="{6C86F783-9AAB-E926-6A0D-65D5B644A01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0000" b="99189" l="2973" r="39865">
                        <a14:foregroundMark x1="8649" y1="62838" x2="6622" y2="97162"/>
                        <a14:foregroundMark x1="7027" y1="60135" x2="8514" y2="61216"/>
                        <a14:foregroundMark x1="3108" y1="72432" x2="7162" y2="71216"/>
                        <a14:foregroundMark x1="11757" y1="85541" x2="12973" y2="96892"/>
                        <a14:foregroundMark x1="12973" y1="96892" x2="14054" y2="99324"/>
                        <a14:foregroundMark x1="14459" y1="99054" x2="15946" y2="99054"/>
                        <a14:foregroundMark x1="7703" y1="99054" x2="9459" y2="98784"/>
                        <a14:foregroundMark x1="27297" y1="97973" x2="29324" y2="97973"/>
                        <a14:foregroundMark x1="37568" y1="98108" x2="38243" y2="98108"/>
                        <a14:foregroundMark x1="39865" y1="97838" x2="39865" y2="66081"/>
                      </a14:backgroundRemoval>
                    </a14:imgEffect>
                  </a14:imgLayer>
                </a14:imgProps>
              </a:ext>
            </a:extLst>
          </a:blip>
          <a:srcRect l="21454" t="58915" r="56382"/>
          <a:stretch>
            <a:fillRect/>
          </a:stretch>
        </p:blipFill>
        <p:spPr>
          <a:xfrm flipH="1">
            <a:off x="6000144" y="2209800"/>
            <a:ext cx="2630018" cy="4217597"/>
          </a:xfrm>
          <a:prstGeom prst="rect">
            <a:avLst/>
          </a:prstGeom>
        </p:spPr>
      </p:pic>
      <p:pic>
        <p:nvPicPr>
          <p:cNvPr id="12" name="Picture 11" descr="Egyptian Images - Free Download on Magnific (formerly Freepik)">
            <a:extLst>
              <a:ext uri="{FF2B5EF4-FFF2-40B4-BE49-F238E27FC236}">
                <a16:creationId xmlns:a16="http://schemas.microsoft.com/office/drawing/2014/main" id="{36714309-3D63-B4D8-6C63-69BF96CDE2F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0000" b="99189" l="2973" r="39865">
                        <a14:foregroundMark x1="8649" y1="62838" x2="6622" y2="97162"/>
                        <a14:foregroundMark x1="7027" y1="60135" x2="8514" y2="61216"/>
                        <a14:foregroundMark x1="3108" y1="72432" x2="7162" y2="71216"/>
                        <a14:foregroundMark x1="11757" y1="85541" x2="12973" y2="96892"/>
                        <a14:foregroundMark x1="12973" y1="96892" x2="14054" y2="99324"/>
                        <a14:foregroundMark x1="14459" y1="99054" x2="15946" y2="99054"/>
                        <a14:foregroundMark x1="7703" y1="99054" x2="9459" y2="98784"/>
                        <a14:foregroundMark x1="27297" y1="97973" x2="29324" y2="97973"/>
                        <a14:foregroundMark x1="37568" y1="98108" x2="38243" y2="98108"/>
                        <a14:foregroundMark x1="39865" y1="97838" x2="39865" y2="66081"/>
                      </a14:backgroundRemoval>
                    </a14:imgEffect>
                  </a14:imgLayer>
                </a14:imgProps>
              </a:ext>
            </a:extLst>
          </a:blip>
          <a:srcRect t="58915" r="77836"/>
          <a:stretch>
            <a:fillRect/>
          </a:stretch>
        </p:blipFill>
        <p:spPr>
          <a:xfrm flipH="1">
            <a:off x="6987584" y="2335603"/>
            <a:ext cx="2630019" cy="4217597"/>
          </a:xfrm>
          <a:prstGeom prst="rect">
            <a:avLst/>
          </a:prstGeom>
        </p:spPr>
      </p:pic>
    </p:spTree>
    <p:extLst>
      <p:ext uri="{BB962C8B-B14F-4D97-AF65-F5344CB8AC3E}">
        <p14:creationId xmlns:p14="http://schemas.microsoft.com/office/powerpoint/2010/main" val="3357378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75F02"/>
        </a:solidFill>
        <a:effectLst/>
      </p:bgPr>
    </p:bg>
    <p:spTree>
      <p:nvGrpSpPr>
        <p:cNvPr id="1" name=""/>
        <p:cNvGrpSpPr/>
        <p:nvPr/>
      </p:nvGrpSpPr>
      <p:grpSpPr>
        <a:xfrm>
          <a:off x="0" y="0"/>
          <a:ext cx="0" cy="0"/>
          <a:chOff x="0" y="0"/>
          <a:chExt cx="0" cy="0"/>
        </a:xfrm>
      </p:grpSpPr>
      <p:pic>
        <p:nvPicPr>
          <p:cNvPr id="2" name="Picture 1" descr="Canal Construction - Chesapeake &amp; Ohio Canal National Historical Park (U.S.  National Park Service)">
            <a:extLst>
              <a:ext uri="{FF2B5EF4-FFF2-40B4-BE49-F238E27FC236}">
                <a16:creationId xmlns:a16="http://schemas.microsoft.com/office/drawing/2014/main" id="{83322327-94A1-CD42-0296-185725FA2917}"/>
              </a:ext>
            </a:extLst>
          </p:cNvPr>
          <p:cNvPicPr>
            <a:picLocks noChangeAspect="1"/>
          </p:cNvPicPr>
          <p:nvPr/>
        </p:nvPicPr>
        <p:blipFill>
          <a:blip r:embed="rId3"/>
          <a:stretch>
            <a:fillRect/>
          </a:stretch>
        </p:blipFill>
        <p:spPr>
          <a:xfrm>
            <a:off x="3124200" y="1900518"/>
            <a:ext cx="6019800" cy="495748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4CEC28B9-4B02-488F-B4C0-99A64EE1FE0A}"/>
              </a:ext>
            </a:extLst>
          </p:cNvPr>
          <p:cNvSpPr txBox="1"/>
          <p:nvPr/>
        </p:nvSpPr>
        <p:spPr>
          <a:xfrm>
            <a:off x="2283213" y="609600"/>
            <a:ext cx="4577574" cy="1200329"/>
          </a:xfrm>
          <a:prstGeom prst="rect">
            <a:avLst/>
          </a:prstGeom>
          <a:noFill/>
        </p:spPr>
        <p:txBody>
          <a:bodyPr wrap="square">
            <a:spAutoFit/>
          </a:bodyPr>
          <a:lstStyle/>
          <a:p>
            <a:pPr algn="ctr"/>
            <a:r>
              <a:rPr lang="en-US" altLang="en-US" sz="3600" b="1" dirty="0">
                <a:solidFill>
                  <a:schemeClr val="accent3">
                    <a:lumMod val="95000"/>
                  </a:schemeClr>
                </a:solidFill>
              </a:rPr>
              <a:t>Read </a:t>
            </a:r>
          </a:p>
          <a:p>
            <a:pPr algn="ctr"/>
            <a:r>
              <a:rPr lang="en-US" altLang="en-US" sz="3600" b="1" dirty="0">
                <a:solidFill>
                  <a:schemeClr val="accent3">
                    <a:lumMod val="95000"/>
                  </a:schemeClr>
                </a:solidFill>
              </a:rPr>
              <a:t>Exodus 7:24</a:t>
            </a:r>
            <a:endParaRPr lang="en-US" sz="3600" b="1" dirty="0">
              <a:solidFill>
                <a:schemeClr val="accent3">
                  <a:lumMod val="95000"/>
                </a:schemeClr>
              </a:solidFill>
            </a:endParaRPr>
          </a:p>
        </p:txBody>
      </p:sp>
      <p:pic>
        <p:nvPicPr>
          <p:cNvPr id="5" name="Picture 4" descr="Old Egyptian Pharaoh with a Shovel. Vector Image Stock Vector - Illustration of farming, pattern: 370427402">
            <a:extLst>
              <a:ext uri="{FF2B5EF4-FFF2-40B4-BE49-F238E27FC236}">
                <a16:creationId xmlns:a16="http://schemas.microsoft.com/office/drawing/2014/main" id="{FF57C43B-6AC6-C391-1EE6-0C13A874E126}"/>
              </a:ext>
            </a:extLst>
          </p:cNvPr>
          <p:cNvPicPr>
            <a:picLocks noChangeAspect="1"/>
          </p:cNvPicPr>
          <p:nvPr/>
        </p:nvPicPr>
        <p:blipFill>
          <a:blip r:embed="rId4"/>
          <a:stretch>
            <a:fillRect/>
          </a:stretch>
        </p:blipFill>
        <p:spPr>
          <a:xfrm flipH="1">
            <a:off x="76199" y="1257894"/>
            <a:ext cx="2803703" cy="5600105"/>
          </a:xfrm>
          <a:prstGeom prst="rect">
            <a:avLst/>
          </a:prstGeom>
        </p:spPr>
      </p:pic>
    </p:spTree>
    <p:extLst>
      <p:ext uri="{BB962C8B-B14F-4D97-AF65-F5344CB8AC3E}">
        <p14:creationId xmlns:p14="http://schemas.microsoft.com/office/powerpoint/2010/main" val="548545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email">
            <a:alphaModFix amt="80000"/>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1981200"/>
            <a:ext cx="8534400" cy="3657600"/>
          </a:xfrm>
        </p:spPr>
        <p:txBody>
          <a:bodyPr>
            <a:noAutofit/>
          </a:bodyPr>
          <a:lstStyle/>
          <a:p>
            <a:pPr fontAlgn="auto">
              <a:spcAft>
                <a:spcPts val="0"/>
              </a:spcAft>
              <a:defRPr/>
            </a:pPr>
            <a:r>
              <a:rPr lang="en-US" sz="8800" b="1" dirty="0">
                <a:latin typeface="Arial" pitchFamily="34" charset="0"/>
                <a:ea typeface="+mj-ea"/>
                <a:cs typeface="Arial" pitchFamily="34" charset="0"/>
              </a:rPr>
              <a:t>Aaron to Speak </a:t>
            </a:r>
            <a:br>
              <a:rPr lang="en-US" sz="8800" b="1" dirty="0">
                <a:latin typeface="Arial" pitchFamily="34" charset="0"/>
                <a:ea typeface="+mj-ea"/>
                <a:cs typeface="Arial" pitchFamily="34" charset="0"/>
              </a:rPr>
            </a:br>
            <a:r>
              <a:rPr lang="en-US" sz="8800" b="1" dirty="0">
                <a:latin typeface="Arial" pitchFamily="34" charset="0"/>
                <a:ea typeface="+mj-ea"/>
                <a:cs typeface="Arial" pitchFamily="34" charset="0"/>
              </a:rPr>
              <a:t>for Moses</a:t>
            </a:r>
            <a:br>
              <a:rPr lang="en-US" sz="8800" dirty="0">
                <a:latin typeface="Arial" pitchFamily="34" charset="0"/>
                <a:ea typeface="+mj-ea"/>
                <a:cs typeface="Arial" pitchFamily="34" charset="0"/>
              </a:rPr>
            </a:br>
            <a:endParaRPr lang="en-US" sz="8800" dirty="0">
              <a:latin typeface="Arial" pitchFamily="34" charset="0"/>
              <a:ea typeface="+mj-ea"/>
              <a:cs typeface="Arial" pitchFamily="34" charset="0"/>
            </a:endParaRPr>
          </a:p>
        </p:txBody>
      </p:sp>
    </p:spTree>
    <p:extLst>
      <p:ext uri="{BB962C8B-B14F-4D97-AF65-F5344CB8AC3E}">
        <p14:creationId xmlns:p14="http://schemas.microsoft.com/office/powerpoint/2010/main" val="2360618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BD088-A611-FB9A-231C-B09409727BAE}"/>
            </a:ext>
          </a:extLst>
        </p:cNvPr>
        <p:cNvGrpSpPr/>
        <p:nvPr/>
      </p:nvGrpSpPr>
      <p:grpSpPr>
        <a:xfrm>
          <a:off x="0" y="0"/>
          <a:ext cx="0" cy="0"/>
          <a:chOff x="0" y="0"/>
          <a:chExt cx="0" cy="0"/>
        </a:xfrm>
      </p:grpSpPr>
      <p:pic>
        <p:nvPicPr>
          <p:cNvPr id="6" name="Picture 5" descr="How to Draw the Pyramids of Giza Featured Image">
            <a:extLst>
              <a:ext uri="{FF2B5EF4-FFF2-40B4-BE49-F238E27FC236}">
                <a16:creationId xmlns:a16="http://schemas.microsoft.com/office/drawing/2014/main" id="{25D87599-7D1D-A562-A470-C2E053296A33}"/>
              </a:ext>
            </a:extLst>
          </p:cNvPr>
          <p:cNvPicPr>
            <a:picLocks noChangeAspect="1"/>
          </p:cNvPicPr>
          <p:nvPr/>
        </p:nvPicPr>
        <p:blipFill>
          <a:blip r:embed="rId2"/>
          <a:stretch>
            <a:fillRect/>
          </a:stretch>
        </p:blipFill>
        <p:spPr>
          <a:xfrm>
            <a:off x="0" y="636106"/>
            <a:ext cx="9116705" cy="6248400"/>
          </a:xfrm>
          <a:prstGeom prst="rect">
            <a:avLst/>
          </a:prstGeom>
        </p:spPr>
      </p:pic>
      <p:sp>
        <p:nvSpPr>
          <p:cNvPr id="2" name="Rectangle 1">
            <a:extLst>
              <a:ext uri="{FF2B5EF4-FFF2-40B4-BE49-F238E27FC236}">
                <a16:creationId xmlns:a16="http://schemas.microsoft.com/office/drawing/2014/main" id="{2851B077-5AA8-5F62-A01E-3509C4EB2657}"/>
              </a:ext>
            </a:extLst>
          </p:cNvPr>
          <p:cNvSpPr/>
          <p:nvPr/>
        </p:nvSpPr>
        <p:spPr>
          <a:xfrm>
            <a:off x="0" y="-7476"/>
            <a:ext cx="9116705" cy="646331"/>
          </a:xfrm>
          <a:prstGeom prst="rect">
            <a:avLst/>
          </a:prstGeom>
          <a:solidFill>
            <a:schemeClr val="accent6">
              <a:lumMod val="75000"/>
            </a:schemeClr>
          </a:solidFill>
          <a:ln>
            <a:solidFill>
              <a:schemeClr val="accent6">
                <a:lumMod val="40000"/>
                <a:lumOff val="60000"/>
              </a:schemeClr>
            </a:solidFill>
          </a:ln>
        </p:spPr>
        <p:txBody>
          <a:bodyPr wrap="square">
            <a:spAutoFit/>
          </a:bodyPr>
          <a:lstStyle/>
          <a:p>
            <a:pPr algn="ctr"/>
            <a:r>
              <a:rPr lang="en-US" altLang="en-US" sz="3600" b="1" dirty="0">
                <a:solidFill>
                  <a:schemeClr val="accent3">
                    <a:lumMod val="95000"/>
                  </a:schemeClr>
                </a:solidFill>
              </a:rPr>
              <a:t>Read </a:t>
            </a:r>
            <a:r>
              <a:rPr lang="en-US" altLang="en-US" sz="3600" b="1" i="1" dirty="0">
                <a:solidFill>
                  <a:schemeClr val="accent3">
                    <a:lumMod val="95000"/>
                  </a:schemeClr>
                </a:solidFill>
              </a:rPr>
              <a:t>Exodus 6:28</a:t>
            </a:r>
            <a:endParaRPr lang="en-US" sz="3600" b="1" i="1" dirty="0">
              <a:solidFill>
                <a:schemeClr val="accent3">
                  <a:lumMod val="95000"/>
                </a:schemeClr>
              </a:solidFill>
            </a:endParaRPr>
          </a:p>
        </p:txBody>
      </p:sp>
      <p:sp>
        <p:nvSpPr>
          <p:cNvPr id="7" name="AutoShape 5">
            <a:extLst>
              <a:ext uri="{FF2B5EF4-FFF2-40B4-BE49-F238E27FC236}">
                <a16:creationId xmlns:a16="http://schemas.microsoft.com/office/drawing/2014/main" id="{CF4905F6-7D01-528E-609A-9C7ABD035B02}"/>
              </a:ext>
            </a:extLst>
          </p:cNvPr>
          <p:cNvSpPr>
            <a:spLocks noChangeArrowheads="1"/>
          </p:cNvSpPr>
          <p:nvPr/>
        </p:nvSpPr>
        <p:spPr bwMode="auto">
          <a:xfrm>
            <a:off x="304800" y="762000"/>
            <a:ext cx="4114799" cy="1924479"/>
          </a:xfrm>
          <a:prstGeom prst="wedgeEllipseCallout">
            <a:avLst>
              <a:gd name="adj1" fmla="val -45022"/>
              <a:gd name="adj2" fmla="val -89862"/>
            </a:avLst>
          </a:prstGeom>
          <a:solidFill>
            <a:schemeClr val="accent6">
              <a:lumMod val="75000"/>
            </a:schemeClr>
          </a:solidFill>
          <a:ln w="9525">
            <a:solidFill>
              <a:schemeClr val="accent1">
                <a:lumMod val="75000"/>
              </a:schemeClr>
            </a:solidFill>
            <a:miter lim="800000"/>
            <a:headEnd/>
            <a:tailEnd/>
          </a:ln>
          <a:effectLst/>
        </p:spPr>
        <p:txBody>
          <a:bodyPr/>
          <a:lstStyle/>
          <a:p>
            <a:pPr algn="ctr">
              <a:lnSpc>
                <a:spcPct val="80000"/>
              </a:lnSpc>
              <a:spcBef>
                <a:spcPct val="20000"/>
              </a:spcBef>
            </a:pPr>
            <a:r>
              <a:rPr lang="en-US" altLang="en-US" sz="3600" b="1" dirty="0">
                <a:solidFill>
                  <a:schemeClr val="accent3">
                    <a:lumMod val="95000"/>
                  </a:schemeClr>
                </a:solidFill>
              </a:rPr>
              <a:t>Read </a:t>
            </a:r>
            <a:r>
              <a:rPr lang="en-US" altLang="en-US" sz="3600" b="1" i="1" dirty="0">
                <a:solidFill>
                  <a:schemeClr val="accent3">
                    <a:lumMod val="95000"/>
                  </a:schemeClr>
                </a:solidFill>
              </a:rPr>
              <a:t>Exodus 6:29</a:t>
            </a:r>
            <a:br>
              <a:rPr lang="en-US" altLang="en-US" sz="3600" dirty="0">
                <a:solidFill>
                  <a:schemeClr val="accent3">
                    <a:lumMod val="95000"/>
                  </a:schemeClr>
                </a:solidFill>
              </a:rPr>
            </a:br>
            <a:endParaRPr lang="en-US" altLang="en-US" sz="3600" dirty="0">
              <a:solidFill>
                <a:schemeClr val="accent3">
                  <a:lumMod val="95000"/>
                </a:schemeClr>
              </a:solidFill>
            </a:endParaRPr>
          </a:p>
        </p:txBody>
      </p:sp>
    </p:spTree>
    <p:extLst>
      <p:ext uri="{BB962C8B-B14F-4D97-AF65-F5344CB8AC3E}">
        <p14:creationId xmlns:p14="http://schemas.microsoft.com/office/powerpoint/2010/main" val="2255094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ow to Draw the Pyramids of Giza Featured Image">
            <a:extLst>
              <a:ext uri="{FF2B5EF4-FFF2-40B4-BE49-F238E27FC236}">
                <a16:creationId xmlns:a16="http://schemas.microsoft.com/office/drawing/2014/main" id="{8AC6B156-7588-2628-7528-E4C08BB1107B}"/>
              </a:ext>
            </a:extLst>
          </p:cNvPr>
          <p:cNvPicPr>
            <a:picLocks noChangeAspect="1"/>
          </p:cNvPicPr>
          <p:nvPr/>
        </p:nvPicPr>
        <p:blipFill>
          <a:blip r:embed="rId2"/>
          <a:stretch>
            <a:fillRect/>
          </a:stretch>
        </p:blipFill>
        <p:spPr>
          <a:xfrm>
            <a:off x="0" y="638855"/>
            <a:ext cx="9144000" cy="6248400"/>
          </a:xfrm>
          <a:prstGeom prst="rect">
            <a:avLst/>
          </a:prstGeom>
        </p:spPr>
      </p:pic>
      <p:sp>
        <p:nvSpPr>
          <p:cNvPr id="5" name="AutoShape 5"/>
          <p:cNvSpPr>
            <a:spLocks noChangeArrowheads="1"/>
          </p:cNvSpPr>
          <p:nvPr/>
        </p:nvSpPr>
        <p:spPr bwMode="auto">
          <a:xfrm>
            <a:off x="2286001" y="5029200"/>
            <a:ext cx="7239000" cy="1381131"/>
          </a:xfrm>
          <a:prstGeom prst="wedgeEllipseCallout">
            <a:avLst>
              <a:gd name="adj1" fmla="val -62914"/>
              <a:gd name="adj2" fmla="val -11090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80000"/>
              </a:lnSpc>
              <a:spcBef>
                <a:spcPct val="20000"/>
              </a:spcBef>
            </a:pPr>
            <a:r>
              <a:rPr lang="en-US" altLang="en-US" sz="3600" b="1" dirty="0"/>
              <a:t>Read Exodus 6:30</a:t>
            </a:r>
          </a:p>
        </p:txBody>
      </p:sp>
      <p:sp>
        <p:nvSpPr>
          <p:cNvPr id="2" name="Rectangle 1"/>
          <p:cNvSpPr/>
          <p:nvPr/>
        </p:nvSpPr>
        <p:spPr>
          <a:xfrm>
            <a:off x="0" y="-7476"/>
            <a:ext cx="9116705" cy="646331"/>
          </a:xfrm>
          <a:prstGeom prst="rect">
            <a:avLst/>
          </a:prstGeom>
          <a:solidFill>
            <a:schemeClr val="accent6">
              <a:lumMod val="75000"/>
            </a:schemeClr>
          </a:solidFill>
          <a:ln>
            <a:solidFill>
              <a:schemeClr val="accent6">
                <a:lumMod val="40000"/>
                <a:lumOff val="60000"/>
              </a:schemeClr>
            </a:solidFill>
          </a:ln>
        </p:spPr>
        <p:txBody>
          <a:bodyPr wrap="square">
            <a:spAutoFit/>
          </a:bodyPr>
          <a:lstStyle/>
          <a:p>
            <a:pPr algn="ctr"/>
            <a:endParaRPr lang="en-US" sz="3600" dirty="0">
              <a:solidFill>
                <a:schemeClr val="accent3">
                  <a:lumMod val="95000"/>
                </a:schemeClr>
              </a:solidFill>
            </a:endParaRPr>
          </a:p>
        </p:txBody>
      </p:sp>
      <p:pic>
        <p:nvPicPr>
          <p:cNvPr id="7" name="Picture 2">
            <a:extLst>
              <a:ext uri="{FF2B5EF4-FFF2-40B4-BE49-F238E27FC236}">
                <a16:creationId xmlns:a16="http://schemas.microsoft.com/office/drawing/2014/main" id="{23AD2265-08B9-02BB-8067-EC9113472F50}"/>
              </a:ext>
            </a:extLst>
          </p:cNvPr>
          <p:cNvPicPr>
            <a:picLocks noChangeAspect="1"/>
          </p:cNvPicPr>
          <p:nvPr/>
        </p:nvPicPr>
        <p:blipFill>
          <a:blip r:embed="rId3">
            <a:clrChange>
              <a:clrFrom>
                <a:srgbClr val="000000">
                  <a:alpha val="0"/>
                </a:srgbClr>
              </a:clrFrom>
              <a:clrTo>
                <a:srgbClr val="000000">
                  <a:alpha val="0"/>
                </a:srgbClr>
              </a:clrTo>
            </a:clrChange>
            <a:extLst>
              <a:ext uri="{BEBA8EAE-BF5A-486C-A8C5-ECC9F3942E4B}">
                <a14:imgProps xmlns:a14="http://schemas.microsoft.com/office/drawing/2010/main">
                  <a14:imgLayer r:embed="rId4">
                    <a14:imgEffect>
                      <a14:backgroundRemoval t="9896" b="98047" l="9961" r="89844">
                        <a14:foregroundMark x1="44043" y1="90755" x2="43848" y2="96224"/>
                        <a14:foregroundMark x1="54199" y1="96354" x2="56836" y2="94271"/>
                        <a14:foregroundMark x1="65332" y1="98047" x2="62012" y2="93099"/>
                        <a14:foregroundMark x1="62012" y1="93099" x2="61914" y2="92708"/>
                        <a14:foregroundMark x1="64258" y1="76172" x2="66211" y2="71875"/>
                        <a14:foregroundMark x1="66211" y1="71875" x2="66797" y2="68099"/>
                        <a14:foregroundMark x1="43164" y1="66536" x2="47266" y2="66667"/>
                        <a14:foregroundMark x1="47266" y1="66667" x2="49316" y2="65755"/>
                        <a14:foregroundMark x1="49414" y1="36979" x2="50293" y2="49089"/>
                        <a14:foregroundMark x1="64160" y1="54036" x2="64160" y2="54036"/>
                        <a14:backgroundMark x1="37402" y1="48698" x2="40039" y2="69141"/>
                        <a14:backgroundMark x1="40039" y1="69141" x2="39844" y2="70573"/>
                        <a14:backgroundMark x1="11523" y1="45313" x2="33594" y2="75651"/>
                        <a14:backgroundMark x1="40625" y1="47917" x2="28711" y2="61458"/>
                        <a14:backgroundMark x1="28711" y1="61458" x2="28711" y2="61458"/>
                        <a14:backgroundMark x1="39063" y1="61198" x2="28809" y2="71354"/>
                        <a14:backgroundMark x1="41406" y1="49740" x2="29883" y2="45182"/>
                        <a14:backgroundMark x1="29883" y1="45182" x2="13770" y2="46615"/>
                        <a14:backgroundMark x1="13770" y1="46615" x2="5762" y2="57031"/>
                        <a14:backgroundMark x1="5762" y1="57031" x2="4980" y2="75391"/>
                        <a14:backgroundMark x1="4980" y1="75391" x2="13574" y2="82031"/>
                        <a14:backgroundMark x1="13574" y1="82031" x2="23047" y2="83594"/>
                        <a14:backgroundMark x1="23047" y1="83594" x2="37109" y2="80078"/>
                        <a14:backgroundMark x1="37109" y1="80078" x2="41406" y2="76953"/>
                        <a14:backgroundMark x1="41406" y1="76953" x2="39355" y2="70443"/>
                        <a14:backgroundMark x1="39355" y1="70443" x2="39453" y2="64063"/>
                        <a14:backgroundMark x1="39453" y1="64063" x2="40820" y2="59375"/>
                        <a14:backgroundMark x1="40820" y1="59375" x2="40918" y2="49479"/>
                        <a14:backgroundMark x1="47882" y1="44611" x2="47656" y2="51042"/>
                        <a14:backgroundMark x1="47656" y1="51042" x2="49609" y2="59766"/>
                        <a14:backgroundMark x1="49609" y1="59766" x2="50781" y2="61849"/>
                        <a14:backgroundMark x1="46094" y1="54036" x2="49609" y2="62240"/>
                        <a14:backgroundMark x1="47070" y1="71745" x2="52441" y2="70833"/>
                        <a14:backgroundMark x1="52441" y1="70833" x2="52637" y2="70703"/>
                        <a14:backgroundMark x1="54395" y1="65495" x2="48730" y2="75911"/>
                        <a14:backgroundMark x1="48730" y1="75911" x2="47363" y2="76953"/>
                        <a14:backgroundMark x1="64941" y1="69531" x2="66113" y2="68880"/>
                        <a14:backgroundMark x1="66106" y1="70861" x2="66016" y2="70443"/>
                        <a14:backgroundMark x1="65820" y1="69531" x2="66099" y2="70831"/>
                        <a14:backgroundMark x1="67090" y1="56250" x2="73145" y2="49349"/>
                        <a14:backgroundMark x1="66699" y1="54818" x2="64453" y2="59115"/>
                        <a14:backgroundMark x1="64453" y1="59115" x2="68848" y2="64323"/>
                        <a14:backgroundMark x1="68848" y1="64323" x2="67773" y2="75260"/>
                        <a14:backgroundMark x1="67773" y1="75260" x2="71973" y2="79297"/>
                        <a14:backgroundMark x1="71973" y1="79297" x2="78613" y2="78255"/>
                        <a14:backgroundMark x1="78613" y1="78255" x2="82520" y2="72656"/>
                        <a14:backgroundMark x1="82520" y1="72656" x2="81348" y2="64193"/>
                        <a14:backgroundMark x1="81348" y1="64193" x2="78613" y2="58984"/>
                        <a14:backgroundMark x1="78613" y1="58984" x2="75293" y2="55469"/>
                        <a14:backgroundMark x1="75293" y1="55469" x2="74805" y2="54167"/>
                        <a14:backgroundMark x1="49316" y1="45313" x2="49023" y2="41276"/>
                      </a14:backgroundRemoval>
                    </a14:imgEffect>
                  </a14:imgLayer>
                </a14:imgProps>
              </a:ext>
            </a:extLst>
          </a:blip>
          <a:srcRect l="40625" t="15625" r="26432"/>
          <a:stretch>
            <a:fillRect/>
          </a:stretch>
        </p:blipFill>
        <p:spPr>
          <a:xfrm flipH="1">
            <a:off x="-152400" y="3458255"/>
            <a:ext cx="1785055" cy="3429000"/>
          </a:xfrm>
          <a:prstGeom prst="rect">
            <a:avLst/>
          </a:prstGeom>
        </p:spPr>
      </p:pic>
    </p:spTree>
    <p:extLst>
      <p:ext uri="{BB962C8B-B14F-4D97-AF65-F5344CB8AC3E}">
        <p14:creationId xmlns:p14="http://schemas.microsoft.com/office/powerpoint/2010/main" val="3072545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A82B8E64-CBBC-2281-CBB1-A7672F8FE703}"/>
              </a:ext>
            </a:extLst>
          </p:cNvPr>
          <p:cNvPicPr>
            <a:picLocks noChangeAspect="1"/>
          </p:cNvPicPr>
          <p:nvPr/>
        </p:nvPicPr>
        <p:blipFill>
          <a:blip r:embed="rId4"/>
          <a:srcRect l="36328" t="13281"/>
          <a:stretch>
            <a:fillRect/>
          </a:stretch>
        </p:blipFill>
        <p:spPr>
          <a:xfrm>
            <a:off x="0" y="838201"/>
            <a:ext cx="8051000" cy="6019800"/>
          </a:xfrm>
          <a:prstGeom prst="rect">
            <a:avLst/>
          </a:prstGeom>
        </p:spPr>
      </p:pic>
      <p:sp>
        <p:nvSpPr>
          <p:cNvPr id="7172" name="Rectangle 4"/>
          <p:cNvSpPr>
            <a:spLocks noGrp="1" noChangeArrowheads="1"/>
          </p:cNvSpPr>
          <p:nvPr>
            <p:ph type="title"/>
          </p:nvPr>
        </p:nvSpPr>
        <p:spPr>
          <a:xfrm>
            <a:off x="-381000" y="0"/>
            <a:ext cx="4876800" cy="720521"/>
          </a:xfrm>
          <a:solidFill>
            <a:srgbClr val="FFFF99"/>
          </a:solidFill>
          <a:ln>
            <a:noFill/>
          </a:ln>
        </p:spPr>
        <p:txBody>
          <a:bodyPr/>
          <a:lstStyle/>
          <a:p>
            <a:pPr algn="l"/>
            <a:r>
              <a:rPr lang="en-US" altLang="en-US" sz="3600" b="1" dirty="0">
                <a:latin typeface="Aparajita" panose="020B0604020202020204" pitchFamily="34" charset="0"/>
                <a:cs typeface="Aparajita" panose="020B0604020202020204" pitchFamily="34" charset="0"/>
              </a:rPr>
              <a:t>     	</a:t>
            </a:r>
            <a:r>
              <a:rPr lang="en-US" altLang="en-US" sz="3600" b="1" dirty="0">
                <a:latin typeface="+mn-lt"/>
                <a:cs typeface="Aparajita" panose="020B0604020202020204" pitchFamily="34" charset="0"/>
              </a:rPr>
              <a:t>Read</a:t>
            </a:r>
            <a:r>
              <a:rPr lang="en-US" altLang="en-US" sz="3600" b="1" i="1" dirty="0">
                <a:latin typeface="+mn-lt"/>
                <a:cs typeface="Aparajita" panose="020B0604020202020204" pitchFamily="34" charset="0"/>
              </a:rPr>
              <a:t> Exodus 7:1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8D7ACB9-09F3-FE7D-6CC7-76A213F62BBC}"/>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F57E2E21-DD57-A75B-7A53-4B4201A35036}"/>
              </a:ext>
            </a:extLst>
          </p:cNvPr>
          <p:cNvPicPr>
            <a:picLocks noChangeAspect="1"/>
          </p:cNvPicPr>
          <p:nvPr/>
        </p:nvPicPr>
        <p:blipFill>
          <a:blip r:embed="rId4"/>
          <a:srcRect l="36328" t="13281"/>
          <a:stretch>
            <a:fillRect/>
          </a:stretch>
        </p:blipFill>
        <p:spPr>
          <a:xfrm>
            <a:off x="2888157" y="2175338"/>
            <a:ext cx="6290479" cy="4703444"/>
          </a:xfrm>
          <a:prstGeom prst="rect">
            <a:avLst/>
          </a:prstGeom>
          <a:effectLst>
            <a:softEdge rad="127000"/>
          </a:effectLst>
        </p:spPr>
      </p:pic>
      <p:sp>
        <p:nvSpPr>
          <p:cNvPr id="7172" name="Rectangle 4">
            <a:extLst>
              <a:ext uri="{FF2B5EF4-FFF2-40B4-BE49-F238E27FC236}">
                <a16:creationId xmlns:a16="http://schemas.microsoft.com/office/drawing/2014/main" id="{7AC45C42-3164-416A-A97E-38D1B3D4C24F}"/>
              </a:ext>
            </a:extLst>
          </p:cNvPr>
          <p:cNvSpPr>
            <a:spLocks noGrp="1" noChangeArrowheads="1"/>
          </p:cNvSpPr>
          <p:nvPr>
            <p:ph type="title"/>
          </p:nvPr>
        </p:nvSpPr>
        <p:spPr>
          <a:xfrm>
            <a:off x="27708" y="20782"/>
            <a:ext cx="3401291" cy="6837218"/>
          </a:xfrm>
          <a:solidFill>
            <a:srgbClr val="FFCC00">
              <a:alpha val="26000"/>
            </a:srgbClr>
          </a:solidFill>
          <a:ln>
            <a:noFill/>
          </a:ln>
        </p:spPr>
        <p:txBody>
          <a:bodyPr/>
          <a:lstStyle/>
          <a:p>
            <a:pPr algn="l"/>
            <a:r>
              <a:rPr lang="en-US" altLang="en-US" sz="2400" b="1" dirty="0">
                <a:latin typeface="Aparajita" panose="020B0604020202020204" pitchFamily="34" charset="0"/>
                <a:cs typeface="Aparajita" panose="020B0604020202020204" pitchFamily="34" charset="0"/>
              </a:rPr>
              <a:t>     	When God said he was making Moses “like God to Pharoah”, He was not saying that Pharoah should worship Moses. Moses (with the help of Aaron) would deliver God’s message to Pharoah.  This meant that Moses did not need to be afraid because everything God says comes true.  Pharoah thought that he was a god so this probably gave Moses confidence about appearing before Pharoah.</a:t>
            </a:r>
          </a:p>
        </p:txBody>
      </p:sp>
    </p:spTree>
    <p:extLst>
      <p:ext uri="{BB962C8B-B14F-4D97-AF65-F5344CB8AC3E}">
        <p14:creationId xmlns:p14="http://schemas.microsoft.com/office/powerpoint/2010/main" val="677875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How to Draw the Pyramids of Giza Featured Image">
            <a:extLst>
              <a:ext uri="{FF2B5EF4-FFF2-40B4-BE49-F238E27FC236}">
                <a16:creationId xmlns:a16="http://schemas.microsoft.com/office/drawing/2014/main" id="{3BEFFD0A-0847-E951-D495-084FBF1CAC11}"/>
              </a:ext>
            </a:extLst>
          </p:cNvPr>
          <p:cNvPicPr>
            <a:picLocks noChangeAspect="1"/>
          </p:cNvPicPr>
          <p:nvPr/>
        </p:nvPicPr>
        <p:blipFill>
          <a:blip r:embed="rId3"/>
          <a:stretch>
            <a:fillRect/>
          </a:stretch>
        </p:blipFill>
        <p:spPr>
          <a:xfrm>
            <a:off x="0" y="9100"/>
            <a:ext cx="9144000" cy="6878155"/>
          </a:xfrm>
          <a:prstGeom prst="rect">
            <a:avLst/>
          </a:prstGeom>
        </p:spPr>
      </p:pic>
      <p:pic>
        <p:nvPicPr>
          <p:cNvPr id="7" name="Picture 2">
            <a:extLst>
              <a:ext uri="{FF2B5EF4-FFF2-40B4-BE49-F238E27FC236}">
                <a16:creationId xmlns:a16="http://schemas.microsoft.com/office/drawing/2014/main" id="{FD04DCB3-5DF0-641B-7949-C7B94CBBA4EE}"/>
              </a:ext>
            </a:extLst>
          </p:cNvPr>
          <p:cNvPicPr>
            <a:picLocks noChangeAspect="1"/>
          </p:cNvPicPr>
          <p:nvPr/>
        </p:nvPicPr>
        <p:blipFill>
          <a:blip r:embed="rId4"/>
          <a:srcRect l="36328" t="13281"/>
          <a:stretch>
            <a:fillRect/>
          </a:stretch>
        </p:blipFill>
        <p:spPr>
          <a:xfrm flipH="1">
            <a:off x="0" y="-59084"/>
            <a:ext cx="6172199" cy="6950259"/>
          </a:xfrm>
          <a:prstGeom prst="rect">
            <a:avLst/>
          </a:prstGeom>
        </p:spPr>
      </p:pic>
      <p:pic>
        <p:nvPicPr>
          <p:cNvPr id="11" name="Picture 7" descr="Map of Egypt, Egypt Landforms, Egypt Maps, Major Egyptian Cities"/>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36933" t="5765" r="35269" b="9827"/>
          <a:stretch/>
        </p:blipFill>
        <p:spPr bwMode="auto">
          <a:xfrm>
            <a:off x="5181600" y="0"/>
            <a:ext cx="3970362" cy="6848900"/>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7CC84133-C584-5D55-2B7E-5F1A3E4A429D}"/>
              </a:ext>
            </a:extLst>
          </p:cNvPr>
          <p:cNvSpPr/>
          <p:nvPr/>
        </p:nvSpPr>
        <p:spPr>
          <a:xfrm rot="18137360">
            <a:off x="5345472" y="1952675"/>
            <a:ext cx="4309645" cy="418756"/>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peech Bubble: Oval 12">
            <a:extLst>
              <a:ext uri="{FF2B5EF4-FFF2-40B4-BE49-F238E27FC236}">
                <a16:creationId xmlns:a16="http://schemas.microsoft.com/office/drawing/2014/main" id="{D8D2BE6D-2386-469E-63DC-782BEDA84B10}"/>
              </a:ext>
            </a:extLst>
          </p:cNvPr>
          <p:cNvSpPr/>
          <p:nvPr/>
        </p:nvSpPr>
        <p:spPr>
          <a:xfrm>
            <a:off x="5029200" y="381000"/>
            <a:ext cx="2209800" cy="1524000"/>
          </a:xfrm>
          <a:prstGeom prst="wedgeEllipseCallout">
            <a:avLst>
              <a:gd name="adj1" fmla="val -57615"/>
              <a:gd name="adj2" fmla="val 6333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2" name="Rectangle 4"/>
          <p:cNvSpPr>
            <a:spLocks noGrp="1" noChangeArrowheads="1"/>
          </p:cNvSpPr>
          <p:nvPr>
            <p:ph type="title"/>
          </p:nvPr>
        </p:nvSpPr>
        <p:spPr>
          <a:xfrm>
            <a:off x="4495800" y="457200"/>
            <a:ext cx="3276600" cy="1138452"/>
          </a:xfrm>
          <a:ln>
            <a:solidFill>
              <a:schemeClr val="tx1">
                <a:lumMod val="50000"/>
                <a:lumOff val="50000"/>
              </a:schemeClr>
            </a:solidFill>
          </a:ln>
        </p:spPr>
        <p:txBody>
          <a:bodyPr/>
          <a:lstStyle/>
          <a:p>
            <a:r>
              <a:rPr lang="en-US" altLang="en-US" sz="3200" dirty="0"/>
              <a:t>Read </a:t>
            </a:r>
            <a:br>
              <a:rPr lang="en-US" altLang="en-US" sz="3200" dirty="0"/>
            </a:br>
            <a:r>
              <a:rPr lang="en-US" altLang="en-US" sz="3200" dirty="0"/>
              <a:t>Exodus 7:2</a:t>
            </a:r>
          </a:p>
        </p:txBody>
      </p:sp>
    </p:spTree>
    <p:extLst>
      <p:ext uri="{BB962C8B-B14F-4D97-AF65-F5344CB8AC3E}">
        <p14:creationId xmlns:p14="http://schemas.microsoft.com/office/powerpoint/2010/main" val="2500282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1" name="Rectangle 9"/>
          <p:cNvSpPr>
            <a:spLocks noChangeArrowheads="1"/>
          </p:cNvSpPr>
          <p:nvPr/>
        </p:nvSpPr>
        <p:spPr bwMode="auto">
          <a:xfrm>
            <a:off x="0" y="0"/>
            <a:ext cx="9144000" cy="6858000"/>
          </a:xfrm>
          <a:prstGeom prst="rect">
            <a:avLst/>
          </a:prstGeom>
          <a:solidFill>
            <a:srgbClr val="C75F02"/>
          </a:solidFill>
          <a:ln w="9525">
            <a:solidFill>
              <a:schemeClr val="tx1"/>
            </a:solidFill>
            <a:miter lim="800000"/>
            <a:headEnd/>
            <a:tailEnd/>
          </a:ln>
          <a:effectLst/>
        </p:spPr>
        <p:txBody>
          <a:bodyPr wrap="none" anchor="ctr"/>
          <a:lstStyle/>
          <a:p>
            <a:endParaRPr lang="en-US"/>
          </a:p>
        </p:txBody>
      </p:sp>
      <p:pic>
        <p:nvPicPr>
          <p:cNvPr id="4" name="Picture 2">
            <a:extLst>
              <a:ext uri="{FF2B5EF4-FFF2-40B4-BE49-F238E27FC236}">
                <a16:creationId xmlns:a16="http://schemas.microsoft.com/office/drawing/2014/main" id="{5F10496D-B7FD-2AFB-0874-9442456DB32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896" b="89974" l="4102" r="89941">
                        <a14:foregroundMark x1="13770" y1="40365" x2="12988" y2="88281"/>
                        <a14:foregroundMark x1="23242" y1="62370" x2="20117" y2="34766"/>
                        <a14:foregroundMark x1="20117" y1="34766" x2="16113" y2="28776"/>
                        <a14:foregroundMark x1="16113" y1="28776" x2="11328" y2="29557"/>
                        <a14:foregroundMark x1="11328" y1="29557" x2="7227" y2="34115"/>
                        <a14:foregroundMark x1="7227" y1="34115" x2="3320" y2="54948"/>
                        <a14:foregroundMark x1="3320" y1="54948" x2="4102" y2="63151"/>
                        <a14:foregroundMark x1="4102" y1="63151" x2="7617" y2="75000"/>
                        <a14:foregroundMark x1="5078" y1="38151" x2="6250" y2="32943"/>
                        <a14:foregroundMark x1="6250" y1="32943" x2="9863" y2="28516"/>
                        <a14:foregroundMark x1="9863" y1="28516" x2="14551" y2="27474"/>
                        <a14:foregroundMark x1="14551" y1="27474" x2="18945" y2="30469"/>
                        <a14:foregroundMark x1="18945" y1="30469" x2="21582" y2="35807"/>
                        <a14:foregroundMark x1="21582" y1="35807" x2="21973" y2="39453"/>
                        <a14:foregroundMark x1="7520" y1="41276" x2="9277" y2="42578"/>
                        <a14:backgroundMark x1="26074" y1="72526" x2="82129" y2="65104"/>
                        <a14:backgroundMark x1="82129" y1="65104" x2="84473" y2="59766"/>
                        <a14:backgroundMark x1="84473" y1="59766" x2="75488" y2="42188"/>
                        <a14:backgroundMark x1="75488" y1="42188" x2="64063" y2="31901"/>
                        <a14:backgroundMark x1="64063" y1="31901" x2="53027" y2="30208"/>
                        <a14:backgroundMark x1="53027" y1="30208" x2="41309" y2="40365"/>
                        <a14:backgroundMark x1="41309" y1="40365" x2="30859" y2="71354"/>
                        <a14:backgroundMark x1="30859" y1="71354" x2="30664" y2="71615"/>
                        <a14:backgroundMark x1="25195" y1="69922" x2="35449" y2="52604"/>
                      </a14:backgroundRemoval>
                    </a14:imgEffect>
                  </a14:imgLayer>
                </a14:imgProps>
              </a:ext>
            </a:extLst>
          </a:blip>
          <a:stretch>
            <a:fillRect/>
          </a:stretch>
        </p:blipFill>
        <p:spPr>
          <a:xfrm>
            <a:off x="5334000" y="-1917650"/>
            <a:ext cx="12674599" cy="9505949"/>
          </a:xfrm>
          <a:prstGeom prst="rect">
            <a:avLst/>
          </a:prstGeom>
        </p:spPr>
      </p:pic>
      <p:sp>
        <p:nvSpPr>
          <p:cNvPr id="2" name="Rounded Rectangular Callout 1"/>
          <p:cNvSpPr/>
          <p:nvPr/>
        </p:nvSpPr>
        <p:spPr>
          <a:xfrm>
            <a:off x="458710" y="1523999"/>
            <a:ext cx="4626214" cy="4816525"/>
          </a:xfrm>
          <a:prstGeom prst="wedgeRoundRectCallout">
            <a:avLst>
              <a:gd name="adj1" fmla="val -65841"/>
              <a:gd name="adj2" fmla="val -87031"/>
              <a:gd name="adj3" fmla="val 16667"/>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3600" b="1" dirty="0">
                <a:solidFill>
                  <a:schemeClr val="accent3">
                    <a:lumMod val="95000"/>
                  </a:schemeClr>
                </a:solidFill>
              </a:rPr>
              <a:t>Read </a:t>
            </a:r>
          </a:p>
          <a:p>
            <a:pPr algn="ctr"/>
            <a:r>
              <a:rPr lang="en-US" altLang="en-US" sz="3600" b="1" i="1" dirty="0">
                <a:solidFill>
                  <a:schemeClr val="accent3">
                    <a:lumMod val="95000"/>
                  </a:schemeClr>
                </a:solidFill>
              </a:rPr>
              <a:t>Exodus 7:3-4a</a:t>
            </a:r>
            <a:endParaRPr lang="en-US" sz="3600" b="1" i="1" dirty="0">
              <a:solidFill>
                <a:schemeClr val="accent3">
                  <a:lumMod val="95000"/>
                </a:schemeClr>
              </a:solidFill>
            </a:endParaRPr>
          </a:p>
        </p:txBody>
      </p:sp>
      <p:pic>
        <p:nvPicPr>
          <p:cNvPr id="13" name="Picture 12" descr="hard-heart.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24600" y="4343400"/>
            <a:ext cx="1208868" cy="9906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21196</TotalTime>
  <Words>826</Words>
  <Application>Microsoft Office PowerPoint</Application>
  <PresentationFormat>On-screen Show (4:3)</PresentationFormat>
  <Paragraphs>98</Paragraphs>
  <Slides>23</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Aparajita</vt:lpstr>
      <vt:lpstr>Arial</vt:lpstr>
      <vt:lpstr>Arial Black</vt:lpstr>
      <vt:lpstr>Calibri</vt:lpstr>
      <vt:lpstr>Cambria</vt:lpstr>
      <vt:lpstr>Times New Roman</vt:lpstr>
      <vt:lpstr>Default Design</vt:lpstr>
      <vt:lpstr>DigSite #6</vt:lpstr>
      <vt:lpstr>PowerPoint Presentation</vt:lpstr>
      <vt:lpstr>Aaron to Speak  for Moses </vt:lpstr>
      <vt:lpstr>PowerPoint Presentation</vt:lpstr>
      <vt:lpstr>PowerPoint Presentation</vt:lpstr>
      <vt:lpstr>      Read Exodus 7:1</vt:lpstr>
      <vt:lpstr>      When God said he was making Moses “like God to Pharoah”, He was not saying that Pharoah should worship Moses. Moses (with the help of Aaron) would deliver God’s message to Pharoah.  This meant that Moses did not need to be afraid because everything God says comes true.  Pharoah thought that he was a god so this probably gave Moses confidence about appearing before Pharoah.</vt:lpstr>
      <vt:lpstr>Read  Exodus 7:2</vt:lpstr>
      <vt:lpstr>PowerPoint Presentation</vt:lpstr>
      <vt:lpstr>PowerPoint Presentation</vt:lpstr>
      <vt:lpstr>Moses and Aaron did  just as the LORD  commanded them.    Moses was 80 years old               and Aaron 83    when they spoke to Pharaoh.  </vt:lpstr>
      <vt:lpstr>PowerPoint Presentation</vt:lpstr>
      <vt:lpstr>PowerPoint Presentation</vt:lpstr>
      <vt:lpstr>PowerPoint Presentation</vt:lpstr>
      <vt:lpstr>PowerPoint Presentation</vt:lpstr>
      <vt:lpstr>PowerPoint Presentation</vt:lpstr>
      <vt:lpstr>The Plague of Blood </vt:lpstr>
      <vt:lpstr>PowerPoint Presentation</vt:lpstr>
      <vt:lpstr>PowerPoint Presentation</vt:lpstr>
      <vt:lpstr>PowerPoint Presentation</vt:lpstr>
      <vt:lpstr>PowerPoint Presentation</vt:lpstr>
      <vt:lpstr>PowerPoint Presentation</vt:lpstr>
      <vt:lpstr>PowerPoint Presentation</vt:lpstr>
    </vt:vector>
  </TitlesOfParts>
  <Company>South-Western City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55off29</dc:creator>
  <cp:lastModifiedBy>April Litman</cp:lastModifiedBy>
  <cp:revision>131</cp:revision>
  <dcterms:created xsi:type="dcterms:W3CDTF">2008-09-10T14:21:55Z</dcterms:created>
  <dcterms:modified xsi:type="dcterms:W3CDTF">2026-08-21T17:23:14Z</dcterms:modified>
</cp:coreProperties>
</file>