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593" r:id="rId2"/>
    <p:sldId id="600" r:id="rId3"/>
    <p:sldId id="363" r:id="rId4"/>
    <p:sldId id="602" r:id="rId5"/>
    <p:sldId id="604" r:id="rId6"/>
    <p:sldId id="368" r:id="rId7"/>
    <p:sldId id="370" r:id="rId8"/>
    <p:sldId id="613" r:id="rId9"/>
    <p:sldId id="374" r:id="rId10"/>
    <p:sldId id="375" r:id="rId11"/>
    <p:sldId id="378" r:id="rId12"/>
    <p:sldId id="379" r:id="rId13"/>
    <p:sldId id="622" r:id="rId14"/>
    <p:sldId id="629" r:id="rId15"/>
    <p:sldId id="628" r:id="rId16"/>
    <p:sldId id="626" r:id="rId17"/>
    <p:sldId id="373" r:id="rId18"/>
  </p:sldIdLst>
  <p:sldSz cx="9144000" cy="6858000" type="screen4x3"/>
  <p:notesSz cx="6858000" cy="9144000"/>
  <p:defaultTextStyle>
    <a:defPPr>
      <a:defRPr lang="en-US"/>
    </a:defPPr>
    <a:lvl1pPr algn="ctr" rtl="0" fontAlgn="base">
      <a:spcBef>
        <a:spcPct val="0"/>
      </a:spcBef>
      <a:spcAft>
        <a:spcPct val="0"/>
      </a:spcAft>
      <a:defRPr sz="1600" u="sng"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1600" u="sng"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1600" u="sng"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1600" u="sng"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1600" u="sng" kern="1200">
        <a:solidFill>
          <a:schemeClr val="tx1"/>
        </a:solidFill>
        <a:latin typeface="Arial" panose="020B0604020202020204" pitchFamily="34" charset="0"/>
        <a:ea typeface="+mn-ea"/>
        <a:cs typeface="+mn-cs"/>
      </a:defRPr>
    </a:lvl5pPr>
    <a:lvl6pPr marL="2286000" algn="l" defTabSz="914400" rtl="0" eaLnBrk="1" latinLnBrk="0" hangingPunct="1">
      <a:defRPr sz="1600" u="sng" kern="1200">
        <a:solidFill>
          <a:schemeClr val="tx1"/>
        </a:solidFill>
        <a:latin typeface="Arial" panose="020B0604020202020204" pitchFamily="34" charset="0"/>
        <a:ea typeface="+mn-ea"/>
        <a:cs typeface="+mn-cs"/>
      </a:defRPr>
    </a:lvl6pPr>
    <a:lvl7pPr marL="2743200" algn="l" defTabSz="914400" rtl="0" eaLnBrk="1" latinLnBrk="0" hangingPunct="1">
      <a:defRPr sz="1600" u="sng" kern="1200">
        <a:solidFill>
          <a:schemeClr val="tx1"/>
        </a:solidFill>
        <a:latin typeface="Arial" panose="020B0604020202020204" pitchFamily="34" charset="0"/>
        <a:ea typeface="+mn-ea"/>
        <a:cs typeface="+mn-cs"/>
      </a:defRPr>
    </a:lvl7pPr>
    <a:lvl8pPr marL="3200400" algn="l" defTabSz="914400" rtl="0" eaLnBrk="1" latinLnBrk="0" hangingPunct="1">
      <a:defRPr sz="1600" u="sng" kern="1200">
        <a:solidFill>
          <a:schemeClr val="tx1"/>
        </a:solidFill>
        <a:latin typeface="Arial" panose="020B0604020202020204" pitchFamily="34" charset="0"/>
        <a:ea typeface="+mn-ea"/>
        <a:cs typeface="+mn-cs"/>
      </a:defRPr>
    </a:lvl8pPr>
    <a:lvl9pPr marL="3657600" algn="l" defTabSz="914400" rtl="0" eaLnBrk="1" latinLnBrk="0" hangingPunct="1">
      <a:defRPr sz="1600" u="sng"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2D2D23"/>
    <a:srgbClr val="000066"/>
    <a:srgbClr val="FFF855"/>
    <a:srgbClr val="FFFFAC"/>
    <a:srgbClr val="D1C71A"/>
    <a:srgbClr val="A48803"/>
    <a:srgbClr val="FEFFD1"/>
    <a:srgbClr val="FFFDB9"/>
    <a:srgbClr val="F4F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28A8D4-F284-4833-BBC0-1920A2FC7A8F}" v="66" dt="2026-07-30T21:43:11.9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7" d="100"/>
          <a:sy n="87" d="100"/>
        </p:scale>
        <p:origin x="1258"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pril Litman" userId="c83b8c5f662f391c" providerId="LiveId" clId="{E968C797-3260-4A98-984D-02F953CD095E}"/>
    <pc:docChg chg="undo custSel addSld delSld modSld sldOrd">
      <pc:chgData name="April Litman" userId="c83b8c5f662f391c" providerId="LiveId" clId="{E968C797-3260-4A98-984D-02F953CD095E}" dt="2026-07-30T21:43:11.956" v="1843" actId="14100"/>
      <pc:docMkLst>
        <pc:docMk/>
      </pc:docMkLst>
      <pc:sldChg chg="delSp modSp mod">
        <pc:chgData name="April Litman" userId="c83b8c5f662f391c" providerId="LiveId" clId="{E968C797-3260-4A98-984D-02F953CD095E}" dt="2026-07-30T20:47:22.434" v="609" actId="1036"/>
        <pc:sldMkLst>
          <pc:docMk/>
          <pc:sldMk cId="0" sldId="363"/>
        </pc:sldMkLst>
        <pc:spChg chg="mod">
          <ac:chgData name="April Litman" userId="c83b8c5f662f391c" providerId="LiveId" clId="{E968C797-3260-4A98-984D-02F953CD095E}" dt="2026-07-30T20:47:22.434" v="609" actId="1036"/>
          <ac:spMkLst>
            <pc:docMk/>
            <pc:sldMk cId="0" sldId="363"/>
            <ac:spMk id="6147" creationId="{00000000-0000-0000-0000-000000000000}"/>
          </ac:spMkLst>
        </pc:spChg>
        <pc:spChg chg="del">
          <ac:chgData name="April Litman" userId="c83b8c5f662f391c" providerId="LiveId" clId="{E968C797-3260-4A98-984D-02F953CD095E}" dt="2026-07-30T20:45:18.346" v="582" actId="478"/>
          <ac:spMkLst>
            <pc:docMk/>
            <pc:sldMk cId="0" sldId="363"/>
            <ac:spMk id="6151" creationId="{00000000-0000-0000-0000-000000000000}"/>
          </ac:spMkLst>
        </pc:spChg>
        <pc:picChg chg="mod">
          <ac:chgData name="April Litman" userId="c83b8c5f662f391c" providerId="LiveId" clId="{E968C797-3260-4A98-984D-02F953CD095E}" dt="2026-07-30T20:47:18.733" v="607" actId="1076"/>
          <ac:picMkLst>
            <pc:docMk/>
            <pc:sldMk cId="0" sldId="363"/>
            <ac:picMk id="6146" creationId="{00000000-0000-0000-0000-000000000000}"/>
          </ac:picMkLst>
        </pc:picChg>
      </pc:sldChg>
      <pc:sldChg chg="addSp delSp modSp mod">
        <pc:chgData name="April Litman" userId="c83b8c5f662f391c" providerId="LiveId" clId="{E968C797-3260-4A98-984D-02F953CD095E}" dt="2026-07-30T20:58:20.537" v="1090" actId="1076"/>
        <pc:sldMkLst>
          <pc:docMk/>
          <pc:sldMk cId="0" sldId="368"/>
        </pc:sldMkLst>
        <pc:spChg chg="mod">
          <ac:chgData name="April Litman" userId="c83b8c5f662f391c" providerId="LiveId" clId="{E968C797-3260-4A98-984D-02F953CD095E}" dt="2026-07-30T20:57:46.094" v="1081" actId="1076"/>
          <ac:spMkLst>
            <pc:docMk/>
            <pc:sldMk cId="0" sldId="368"/>
            <ac:spMk id="11267" creationId="{00000000-0000-0000-0000-000000000000}"/>
          </ac:spMkLst>
        </pc:spChg>
        <pc:spChg chg="del">
          <ac:chgData name="April Litman" userId="c83b8c5f662f391c" providerId="LiveId" clId="{E968C797-3260-4A98-984D-02F953CD095E}" dt="2026-07-30T20:56:46.811" v="1056" actId="478"/>
          <ac:spMkLst>
            <pc:docMk/>
            <pc:sldMk cId="0" sldId="368"/>
            <ac:spMk id="11270" creationId="{00000000-0000-0000-0000-000000000000}"/>
          </ac:spMkLst>
        </pc:spChg>
        <pc:picChg chg="add mod">
          <ac:chgData name="April Litman" userId="c83b8c5f662f391c" providerId="LiveId" clId="{E968C797-3260-4A98-984D-02F953CD095E}" dt="2026-07-30T20:58:03.982" v="1083" actId="1076"/>
          <ac:picMkLst>
            <pc:docMk/>
            <pc:sldMk cId="0" sldId="368"/>
            <ac:picMk id="3" creationId="{6E9810CE-82C8-C8D3-5022-99BAFDDE9282}"/>
          </ac:picMkLst>
        </pc:picChg>
        <pc:picChg chg="add mod">
          <ac:chgData name="April Litman" userId="c83b8c5f662f391c" providerId="LiveId" clId="{E968C797-3260-4A98-984D-02F953CD095E}" dt="2026-07-30T20:58:08.333" v="1084"/>
          <ac:picMkLst>
            <pc:docMk/>
            <pc:sldMk cId="0" sldId="368"/>
            <ac:picMk id="4" creationId="{E0AA6159-C0E5-EC2E-3348-F8922E7BFCEA}"/>
          </ac:picMkLst>
        </pc:picChg>
        <pc:picChg chg="add mod">
          <ac:chgData name="April Litman" userId="c83b8c5f662f391c" providerId="LiveId" clId="{E968C797-3260-4A98-984D-02F953CD095E}" dt="2026-07-30T20:58:16.729" v="1089" actId="1076"/>
          <ac:picMkLst>
            <pc:docMk/>
            <pc:sldMk cId="0" sldId="368"/>
            <ac:picMk id="5" creationId="{6C0138BE-FBFD-AEB8-93A1-78E7693852A4}"/>
          </ac:picMkLst>
        </pc:picChg>
        <pc:picChg chg="add mod">
          <ac:chgData name="April Litman" userId="c83b8c5f662f391c" providerId="LiveId" clId="{E968C797-3260-4A98-984D-02F953CD095E}" dt="2026-07-30T20:58:20.537" v="1090" actId="1076"/>
          <ac:picMkLst>
            <pc:docMk/>
            <pc:sldMk cId="0" sldId="368"/>
            <ac:picMk id="6" creationId="{996C8545-6919-6664-6AD0-B4DC769FA743}"/>
          </ac:picMkLst>
        </pc:picChg>
      </pc:sldChg>
      <pc:sldChg chg="delSp modSp mod">
        <pc:chgData name="April Litman" userId="c83b8c5f662f391c" providerId="LiveId" clId="{E968C797-3260-4A98-984D-02F953CD095E}" dt="2026-07-30T21:01:23.906" v="1121" actId="20577"/>
        <pc:sldMkLst>
          <pc:docMk/>
          <pc:sldMk cId="0" sldId="370"/>
        </pc:sldMkLst>
        <pc:spChg chg="mod">
          <ac:chgData name="April Litman" userId="c83b8c5f662f391c" providerId="LiveId" clId="{E968C797-3260-4A98-984D-02F953CD095E}" dt="2026-07-30T21:01:23.906" v="1121" actId="20577"/>
          <ac:spMkLst>
            <pc:docMk/>
            <pc:sldMk cId="0" sldId="370"/>
            <ac:spMk id="13315" creationId="{00000000-0000-0000-0000-000000000000}"/>
          </ac:spMkLst>
        </pc:spChg>
        <pc:spChg chg="del">
          <ac:chgData name="April Litman" userId="c83b8c5f662f391c" providerId="LiveId" clId="{E968C797-3260-4A98-984D-02F953CD095E}" dt="2026-07-30T20:59:18.873" v="1093" actId="478"/>
          <ac:spMkLst>
            <pc:docMk/>
            <pc:sldMk cId="0" sldId="370"/>
            <ac:spMk id="13317" creationId="{00000000-0000-0000-0000-000000000000}"/>
          </ac:spMkLst>
        </pc:spChg>
      </pc:sldChg>
      <pc:sldChg chg="addSp delSp modSp mod">
        <pc:chgData name="April Litman" userId="c83b8c5f662f391c" providerId="LiveId" clId="{E968C797-3260-4A98-984D-02F953CD095E}" dt="2026-07-30T21:43:11.956" v="1843" actId="14100"/>
        <pc:sldMkLst>
          <pc:docMk/>
          <pc:sldMk cId="0" sldId="373"/>
        </pc:sldMkLst>
        <pc:spChg chg="add del mod">
          <ac:chgData name="April Litman" userId="c83b8c5f662f391c" providerId="LiveId" clId="{E968C797-3260-4A98-984D-02F953CD095E}" dt="2026-07-30T21:41:29.498" v="1829"/>
          <ac:spMkLst>
            <pc:docMk/>
            <pc:sldMk cId="0" sldId="373"/>
            <ac:spMk id="5" creationId="{F41312AE-1DF7-9173-4B5C-5F97C95E3F24}"/>
          </ac:spMkLst>
        </pc:spChg>
        <pc:spChg chg="add mod">
          <ac:chgData name="April Litman" userId="c83b8c5f662f391c" providerId="LiveId" clId="{E968C797-3260-4A98-984D-02F953CD095E}" dt="2026-07-30T21:42:05.092" v="1835" actId="1037"/>
          <ac:spMkLst>
            <pc:docMk/>
            <pc:sldMk cId="0" sldId="373"/>
            <ac:spMk id="6" creationId="{A24706C5-524E-ABCF-C519-041F2D49D29B}"/>
          </ac:spMkLst>
        </pc:spChg>
        <pc:spChg chg="mod">
          <ac:chgData name="April Litman" userId="c83b8c5f662f391c" providerId="LiveId" clId="{E968C797-3260-4A98-984D-02F953CD095E}" dt="2026-07-30T21:43:11.956" v="1843" actId="14100"/>
          <ac:spMkLst>
            <pc:docMk/>
            <pc:sldMk cId="0" sldId="373"/>
            <ac:spMk id="27650" creationId="{00000000-0000-0000-0000-000000000000}"/>
          </ac:spMkLst>
        </pc:spChg>
        <pc:picChg chg="add mod">
          <ac:chgData name="April Litman" userId="c83b8c5f662f391c" providerId="LiveId" clId="{E968C797-3260-4A98-984D-02F953CD095E}" dt="2026-07-30T21:41:23.433" v="1826" actId="1076"/>
          <ac:picMkLst>
            <pc:docMk/>
            <pc:sldMk cId="0" sldId="373"/>
            <ac:picMk id="4" creationId="{13DB6160-46F6-0257-0D62-D20674EBCAD6}"/>
          </ac:picMkLst>
        </pc:picChg>
        <pc:cxnChg chg="add mod">
          <ac:chgData name="April Litman" userId="c83b8c5f662f391c" providerId="LiveId" clId="{E968C797-3260-4A98-984D-02F953CD095E}" dt="2026-07-30T21:42:35.198" v="1838" actId="1582"/>
          <ac:cxnSpMkLst>
            <pc:docMk/>
            <pc:sldMk cId="0" sldId="373"/>
            <ac:cxnSpMk id="8" creationId="{49611449-6809-6E35-1734-8174A41ED193}"/>
          </ac:cxnSpMkLst>
        </pc:cxnChg>
      </pc:sldChg>
      <pc:sldChg chg="addSp delSp modSp mod setBg">
        <pc:chgData name="April Litman" userId="c83b8c5f662f391c" providerId="LiveId" clId="{E968C797-3260-4A98-984D-02F953CD095E}" dt="2026-07-30T21:13:44.975" v="1369" actId="1037"/>
        <pc:sldMkLst>
          <pc:docMk/>
          <pc:sldMk cId="0" sldId="374"/>
        </pc:sldMkLst>
        <pc:spChg chg="add del mod">
          <ac:chgData name="April Litman" userId="c83b8c5f662f391c" providerId="LiveId" clId="{E968C797-3260-4A98-984D-02F953CD095E}" dt="2026-07-30T21:10:52.342" v="1313" actId="478"/>
          <ac:spMkLst>
            <pc:docMk/>
            <pc:sldMk cId="0" sldId="374"/>
            <ac:spMk id="2" creationId="{5B7AF613-E3F2-92FA-B6B2-194E69F34D96}"/>
          </ac:spMkLst>
        </pc:spChg>
        <pc:spChg chg="del">
          <ac:chgData name="April Litman" userId="c83b8c5f662f391c" providerId="LiveId" clId="{E968C797-3260-4A98-984D-02F953CD095E}" dt="2026-07-30T21:10:43.695" v="1310" actId="478"/>
          <ac:spMkLst>
            <pc:docMk/>
            <pc:sldMk cId="0" sldId="374"/>
            <ac:spMk id="16390" creationId="{00000000-0000-0000-0000-000000000000}"/>
          </ac:spMkLst>
        </pc:spChg>
        <pc:spChg chg="mod ord">
          <ac:chgData name="April Litman" userId="c83b8c5f662f391c" providerId="LiveId" clId="{E968C797-3260-4A98-984D-02F953CD095E}" dt="2026-07-30T21:13:44.975" v="1369" actId="1037"/>
          <ac:spMkLst>
            <pc:docMk/>
            <pc:sldMk cId="0" sldId="374"/>
            <ac:spMk id="259077" creationId="{00000000-0000-0000-0000-000000000000}"/>
          </ac:spMkLst>
        </pc:spChg>
        <pc:spChg chg="add">
          <ac:chgData name="April Litman" userId="c83b8c5f662f391c" providerId="LiveId" clId="{E968C797-3260-4A98-984D-02F953CD095E}" dt="2026-07-30T21:12:23.776" v="1341" actId="26606"/>
          <ac:spMkLst>
            <pc:docMk/>
            <pc:sldMk cId="0" sldId="374"/>
            <ac:spMk id="259082" creationId="{E142508D-DCB4-49FC-885E-2CF85330EC61}"/>
          </ac:spMkLst>
        </pc:spChg>
        <pc:spChg chg="add">
          <ac:chgData name="April Litman" userId="c83b8c5f662f391c" providerId="LiveId" clId="{E968C797-3260-4A98-984D-02F953CD095E}" dt="2026-07-30T21:12:23.776" v="1341" actId="26606"/>
          <ac:spMkLst>
            <pc:docMk/>
            <pc:sldMk cId="0" sldId="374"/>
            <ac:spMk id="259084" creationId="{2791DBF5-3FCA-4011-AF8A-650D650F9F64}"/>
          </ac:spMkLst>
        </pc:spChg>
        <pc:spChg chg="add">
          <ac:chgData name="April Litman" userId="c83b8c5f662f391c" providerId="LiveId" clId="{E968C797-3260-4A98-984D-02F953CD095E}" dt="2026-07-30T21:12:23.776" v="1341" actId="26606"/>
          <ac:spMkLst>
            <pc:docMk/>
            <pc:sldMk cId="0" sldId="374"/>
            <ac:spMk id="259086" creationId="{D964C04B-075F-470A-BC51-AF7231465411}"/>
          </ac:spMkLst>
        </pc:spChg>
        <pc:spChg chg="add">
          <ac:chgData name="April Litman" userId="c83b8c5f662f391c" providerId="LiveId" clId="{E968C797-3260-4A98-984D-02F953CD095E}" dt="2026-07-30T21:12:23.776" v="1341" actId="26606"/>
          <ac:spMkLst>
            <pc:docMk/>
            <pc:sldMk cId="0" sldId="374"/>
            <ac:spMk id="259088" creationId="{157AB58F-FDBA-4575-9E72-86B7F843FD96}"/>
          </ac:spMkLst>
        </pc:spChg>
        <pc:spChg chg="add">
          <ac:chgData name="April Litman" userId="c83b8c5f662f391c" providerId="LiveId" clId="{E968C797-3260-4A98-984D-02F953CD095E}" dt="2026-07-30T21:12:23.776" v="1341" actId="26606"/>
          <ac:spMkLst>
            <pc:docMk/>
            <pc:sldMk cId="0" sldId="374"/>
            <ac:spMk id="259090" creationId="{90D78486-07CC-4AFC-93CC-B95A73D03DA8}"/>
          </ac:spMkLst>
        </pc:spChg>
        <pc:picChg chg="add mod">
          <ac:chgData name="April Litman" userId="c83b8c5f662f391c" providerId="LiveId" clId="{E968C797-3260-4A98-984D-02F953CD095E}" dt="2026-07-30T21:12:23.776" v="1341" actId="26606"/>
          <ac:picMkLst>
            <pc:docMk/>
            <pc:sldMk cId="0" sldId="374"/>
            <ac:picMk id="4" creationId="{696C3D0D-4DEA-0430-1B04-D33EF5B618C4}"/>
          </ac:picMkLst>
        </pc:picChg>
        <pc:picChg chg="add mod">
          <ac:chgData name="April Litman" userId="c83b8c5f662f391c" providerId="LiveId" clId="{E968C797-3260-4A98-984D-02F953CD095E}" dt="2026-07-30T21:12:23.776" v="1341" actId="26606"/>
          <ac:picMkLst>
            <pc:docMk/>
            <pc:sldMk cId="0" sldId="374"/>
            <ac:picMk id="6" creationId="{55C15E55-AA9E-243C-2B44-6D1822B15F01}"/>
          </ac:picMkLst>
        </pc:picChg>
        <pc:picChg chg="add mod ord">
          <ac:chgData name="April Litman" userId="c83b8c5f662f391c" providerId="LiveId" clId="{E968C797-3260-4A98-984D-02F953CD095E}" dt="2026-07-30T21:12:23.776" v="1341" actId="26606"/>
          <ac:picMkLst>
            <pc:docMk/>
            <pc:sldMk cId="0" sldId="374"/>
            <ac:picMk id="8" creationId="{D56665FA-DE64-8B64-F22D-5BF3A41F6B3C}"/>
          </ac:picMkLst>
        </pc:picChg>
        <pc:picChg chg="add del mod ord">
          <ac:chgData name="April Litman" userId="c83b8c5f662f391c" providerId="LiveId" clId="{E968C797-3260-4A98-984D-02F953CD095E}" dt="2026-07-30T21:12:23.776" v="1341" actId="26606"/>
          <ac:picMkLst>
            <pc:docMk/>
            <pc:sldMk cId="0" sldId="374"/>
            <ac:picMk id="16386" creationId="{00000000-0000-0000-0000-000000000000}"/>
          </ac:picMkLst>
        </pc:picChg>
      </pc:sldChg>
      <pc:sldChg chg="addSp delSp modSp mod">
        <pc:chgData name="April Litman" userId="c83b8c5f662f391c" providerId="LiveId" clId="{E968C797-3260-4A98-984D-02F953CD095E}" dt="2026-07-30T21:15:15.305" v="1408" actId="14100"/>
        <pc:sldMkLst>
          <pc:docMk/>
          <pc:sldMk cId="0" sldId="375"/>
        </pc:sldMkLst>
        <pc:spChg chg="add del">
          <ac:chgData name="April Litman" userId="c83b8c5f662f391c" providerId="LiveId" clId="{E968C797-3260-4A98-984D-02F953CD095E}" dt="2026-07-30T21:14:57.944" v="1401" actId="26606"/>
          <ac:spMkLst>
            <pc:docMk/>
            <pc:sldMk cId="0" sldId="375"/>
            <ac:spMk id="73" creationId="{1557A916-FDD1-44A1-A7A1-70009FD6BE46}"/>
          </ac:spMkLst>
        </pc:spChg>
        <pc:spChg chg="del mod">
          <ac:chgData name="April Litman" userId="c83b8c5f662f391c" providerId="LiveId" clId="{E968C797-3260-4A98-984D-02F953CD095E}" dt="2026-07-30T21:14:37.224" v="1397" actId="478"/>
          <ac:spMkLst>
            <pc:docMk/>
            <pc:sldMk cId="0" sldId="375"/>
            <ac:spMk id="18435" creationId="{00000000-0000-0000-0000-000000000000}"/>
          </ac:spMkLst>
        </pc:spChg>
        <pc:spChg chg="mod">
          <ac:chgData name="April Litman" userId="c83b8c5f662f391c" providerId="LiveId" clId="{E968C797-3260-4A98-984D-02F953CD095E}" dt="2026-07-30T21:15:15.305" v="1408" actId="14100"/>
          <ac:spMkLst>
            <pc:docMk/>
            <pc:sldMk cId="0" sldId="375"/>
            <ac:spMk id="18436" creationId="{00000000-0000-0000-0000-000000000000}"/>
          </ac:spMkLst>
        </pc:spChg>
        <pc:spChg chg="add del">
          <ac:chgData name="April Litman" userId="c83b8c5f662f391c" providerId="LiveId" clId="{E968C797-3260-4A98-984D-02F953CD095E}" dt="2026-07-30T21:14:57.937" v="1400" actId="26606"/>
          <ac:spMkLst>
            <pc:docMk/>
            <pc:sldMk cId="0" sldId="375"/>
            <ac:spMk id="18441" creationId="{0288C6B4-AFC3-407F-A595-EFFD38D4CCAF}"/>
          </ac:spMkLst>
        </pc:spChg>
        <pc:spChg chg="add del">
          <ac:chgData name="April Litman" userId="c83b8c5f662f391c" providerId="LiveId" clId="{E968C797-3260-4A98-984D-02F953CD095E}" dt="2026-07-30T21:14:57.937" v="1400" actId="26606"/>
          <ac:spMkLst>
            <pc:docMk/>
            <pc:sldMk cId="0" sldId="375"/>
            <ac:spMk id="18443" creationId="{CF236821-17FE-429B-8D2C-08E13A64EA40}"/>
          </ac:spMkLst>
        </pc:spChg>
        <pc:spChg chg="add del">
          <ac:chgData name="April Litman" userId="c83b8c5f662f391c" providerId="LiveId" clId="{E968C797-3260-4A98-984D-02F953CD095E}" dt="2026-07-30T21:14:57.937" v="1400" actId="26606"/>
          <ac:spMkLst>
            <pc:docMk/>
            <pc:sldMk cId="0" sldId="375"/>
            <ac:spMk id="18445" creationId="{C0BDBCD2-E081-43AB-9119-C55465E59757}"/>
          </ac:spMkLst>
        </pc:spChg>
        <pc:spChg chg="add del">
          <ac:chgData name="April Litman" userId="c83b8c5f662f391c" providerId="LiveId" clId="{E968C797-3260-4A98-984D-02F953CD095E}" dt="2026-07-30T21:14:57.937" v="1400" actId="26606"/>
          <ac:spMkLst>
            <pc:docMk/>
            <pc:sldMk cId="0" sldId="375"/>
            <ac:spMk id="18447" creationId="{98E79BE4-34FE-485A-98A5-92CE8F7C4743}"/>
          </ac:spMkLst>
        </pc:spChg>
        <pc:spChg chg="add del">
          <ac:chgData name="April Litman" userId="c83b8c5f662f391c" providerId="LiveId" clId="{E968C797-3260-4A98-984D-02F953CD095E}" dt="2026-07-30T21:14:57.937" v="1400" actId="26606"/>
          <ac:spMkLst>
            <pc:docMk/>
            <pc:sldMk cId="0" sldId="375"/>
            <ac:spMk id="18449" creationId="{7A5F0580-5EE9-419F-96EE-B6529EF6E7D0}"/>
          </ac:spMkLst>
        </pc:spChg>
        <pc:spChg chg="add">
          <ac:chgData name="April Litman" userId="c83b8c5f662f391c" providerId="LiveId" clId="{E968C797-3260-4A98-984D-02F953CD095E}" dt="2026-07-30T21:14:57.944" v="1401" actId="26606"/>
          <ac:spMkLst>
            <pc:docMk/>
            <pc:sldMk cId="0" sldId="375"/>
            <ac:spMk id="18451" creationId="{F13C74B1-5B17-4795-BED0-7140497B445A}"/>
          </ac:spMkLst>
        </pc:spChg>
        <pc:spChg chg="add">
          <ac:chgData name="April Litman" userId="c83b8c5f662f391c" providerId="LiveId" clId="{E968C797-3260-4A98-984D-02F953CD095E}" dt="2026-07-30T21:14:57.944" v="1401" actId="26606"/>
          <ac:spMkLst>
            <pc:docMk/>
            <pc:sldMk cId="0" sldId="375"/>
            <ac:spMk id="18452" creationId="{D4974D33-8DC5-464E-8C6D-BE58F0669C17}"/>
          </ac:spMkLst>
        </pc:spChg>
        <pc:picChg chg="mod ord">
          <ac:chgData name="April Litman" userId="c83b8c5f662f391c" providerId="LiveId" clId="{E968C797-3260-4A98-984D-02F953CD095E}" dt="2026-07-30T21:14:57.944" v="1401" actId="26606"/>
          <ac:picMkLst>
            <pc:docMk/>
            <pc:sldMk cId="0" sldId="375"/>
            <ac:picMk id="18434" creationId="{00000000-0000-0000-0000-000000000000}"/>
          </ac:picMkLst>
        </pc:picChg>
      </pc:sldChg>
      <pc:sldChg chg="del">
        <pc:chgData name="April Litman" userId="c83b8c5f662f391c" providerId="LiveId" clId="{E968C797-3260-4A98-984D-02F953CD095E}" dt="2026-07-30T21:15:27.085" v="1409" actId="47"/>
        <pc:sldMkLst>
          <pc:docMk/>
          <pc:sldMk cId="0" sldId="377"/>
        </pc:sldMkLst>
      </pc:sldChg>
      <pc:sldChg chg="addSp delSp modSp mod">
        <pc:chgData name="April Litman" userId="c83b8c5f662f391c" providerId="LiveId" clId="{E968C797-3260-4A98-984D-02F953CD095E}" dt="2026-07-30T21:17:31.578" v="1571" actId="20577"/>
        <pc:sldMkLst>
          <pc:docMk/>
          <pc:sldMk cId="0" sldId="378"/>
        </pc:sldMkLst>
        <pc:spChg chg="add mod">
          <ac:chgData name="April Litman" userId="c83b8c5f662f391c" providerId="LiveId" clId="{E968C797-3260-4A98-984D-02F953CD095E}" dt="2026-07-30T21:17:31.578" v="1571" actId="20577"/>
          <ac:spMkLst>
            <pc:docMk/>
            <pc:sldMk cId="0" sldId="378"/>
            <ac:spMk id="2" creationId="{61717830-7B4E-7724-C5A4-DF5300D5A487}"/>
          </ac:spMkLst>
        </pc:spChg>
        <pc:spChg chg="del">
          <ac:chgData name="April Litman" userId="c83b8c5f662f391c" providerId="LiveId" clId="{E968C797-3260-4A98-984D-02F953CD095E}" dt="2026-07-30T21:15:38.960" v="1411" actId="478"/>
          <ac:spMkLst>
            <pc:docMk/>
            <pc:sldMk cId="0" sldId="378"/>
            <ac:spMk id="20485" creationId="{00000000-0000-0000-0000-000000000000}"/>
          </ac:spMkLst>
        </pc:spChg>
        <pc:spChg chg="del">
          <ac:chgData name="April Litman" userId="c83b8c5f662f391c" providerId="LiveId" clId="{E968C797-3260-4A98-984D-02F953CD095E}" dt="2026-07-30T21:15:36.911" v="1410" actId="478"/>
          <ac:spMkLst>
            <pc:docMk/>
            <pc:sldMk cId="0" sldId="378"/>
            <ac:spMk id="20486" creationId="{00000000-0000-0000-0000-000000000000}"/>
          </ac:spMkLst>
        </pc:spChg>
        <pc:spChg chg="mod">
          <ac:chgData name="April Litman" userId="c83b8c5f662f391c" providerId="LiveId" clId="{E968C797-3260-4A98-984D-02F953CD095E}" dt="2026-07-30T21:16:28.399" v="1440" actId="114"/>
          <ac:spMkLst>
            <pc:docMk/>
            <pc:sldMk cId="0" sldId="378"/>
            <ac:spMk id="264194" creationId="{00000000-0000-0000-0000-000000000000}"/>
          </ac:spMkLst>
        </pc:spChg>
      </pc:sldChg>
      <pc:sldChg chg="modSp mod">
        <pc:chgData name="April Litman" userId="c83b8c5f662f391c" providerId="LiveId" clId="{E968C797-3260-4A98-984D-02F953CD095E}" dt="2026-07-30T21:19:28.693" v="1598" actId="114"/>
        <pc:sldMkLst>
          <pc:docMk/>
          <pc:sldMk cId="0" sldId="379"/>
        </pc:sldMkLst>
        <pc:spChg chg="mod">
          <ac:chgData name="April Litman" userId="c83b8c5f662f391c" providerId="LiveId" clId="{E968C797-3260-4A98-984D-02F953CD095E}" dt="2026-07-30T21:19:28.693" v="1598" actId="114"/>
          <ac:spMkLst>
            <pc:docMk/>
            <pc:sldMk cId="0" sldId="379"/>
            <ac:spMk id="265219" creationId="{00000000-0000-0000-0000-000000000000}"/>
          </ac:spMkLst>
        </pc:spChg>
      </pc:sldChg>
      <pc:sldChg chg="addSp modSp mod">
        <pc:chgData name="April Litman" userId="c83b8c5f662f391c" providerId="LiveId" clId="{E968C797-3260-4A98-984D-02F953CD095E}" dt="2026-07-30T17:47:36.300" v="508" actId="1076"/>
        <pc:sldMkLst>
          <pc:docMk/>
          <pc:sldMk cId="776211192" sldId="593"/>
        </pc:sldMkLst>
        <pc:spChg chg="add mod">
          <ac:chgData name="April Litman" userId="c83b8c5f662f391c" providerId="LiveId" clId="{E968C797-3260-4A98-984D-02F953CD095E}" dt="2026-07-30T17:47:36.300" v="508" actId="1076"/>
          <ac:spMkLst>
            <pc:docMk/>
            <pc:sldMk cId="776211192" sldId="593"/>
            <ac:spMk id="2" creationId="{C9E80344-75EE-B8C5-7E33-5F95DBEB2780}"/>
          </ac:spMkLst>
        </pc:spChg>
        <pc:spChg chg="mod">
          <ac:chgData name="April Litman" userId="c83b8c5f662f391c" providerId="LiveId" clId="{E968C797-3260-4A98-984D-02F953CD095E}" dt="2026-07-30T17:47:26.339" v="505" actId="1076"/>
          <ac:spMkLst>
            <pc:docMk/>
            <pc:sldMk cId="776211192" sldId="593"/>
            <ac:spMk id="9219" creationId="{00000000-0000-0000-0000-000000000000}"/>
          </ac:spMkLst>
        </pc:spChg>
      </pc:sldChg>
      <pc:sldChg chg="addSp delSp modSp mod setBg modNotesTx">
        <pc:chgData name="April Litman" userId="c83b8c5f662f391c" providerId="LiveId" clId="{E968C797-3260-4A98-984D-02F953CD095E}" dt="2026-07-30T21:24:05.887" v="1636" actId="1076"/>
        <pc:sldMkLst>
          <pc:docMk/>
          <pc:sldMk cId="3120061154" sldId="600"/>
        </pc:sldMkLst>
        <pc:spChg chg="add mod">
          <ac:chgData name="April Litman" userId="c83b8c5f662f391c" providerId="LiveId" clId="{E968C797-3260-4A98-984D-02F953CD095E}" dt="2026-07-30T21:24:05.887" v="1636" actId="1076"/>
          <ac:spMkLst>
            <pc:docMk/>
            <pc:sldMk cId="3120061154" sldId="600"/>
            <ac:spMk id="2" creationId="{C1A84954-DA4E-3D91-779D-9C8D1CBE56C7}"/>
          </ac:spMkLst>
        </pc:spChg>
        <pc:spChg chg="mod">
          <ac:chgData name="April Litman" userId="c83b8c5f662f391c" providerId="LiveId" clId="{E968C797-3260-4A98-984D-02F953CD095E}" dt="2026-07-30T17:50:08.402" v="515" actId="26606"/>
          <ac:spMkLst>
            <pc:docMk/>
            <pc:sldMk cId="3120061154" sldId="600"/>
            <ac:spMk id="9218" creationId="{00000000-0000-0000-0000-000000000000}"/>
          </ac:spMkLst>
        </pc:spChg>
        <pc:spChg chg="mod">
          <ac:chgData name="April Litman" userId="c83b8c5f662f391c" providerId="LiveId" clId="{E968C797-3260-4A98-984D-02F953CD095E}" dt="2026-07-30T17:51:40.502" v="562" actId="27636"/>
          <ac:spMkLst>
            <pc:docMk/>
            <pc:sldMk cId="3120061154" sldId="600"/>
            <ac:spMk id="9219" creationId="{00000000-0000-0000-0000-000000000000}"/>
          </ac:spMkLst>
        </pc:spChg>
        <pc:spChg chg="add">
          <ac:chgData name="April Litman" userId="c83b8c5f662f391c" providerId="LiveId" clId="{E968C797-3260-4A98-984D-02F953CD095E}" dt="2026-07-30T17:50:08.402" v="515" actId="26606"/>
          <ac:spMkLst>
            <pc:docMk/>
            <pc:sldMk cId="3120061154" sldId="600"/>
            <ac:spMk id="9224" creationId="{6B5E2835-4E47-45B3-9CFE-732FF7B05472}"/>
          </ac:spMkLst>
        </pc:spChg>
        <pc:spChg chg="add">
          <ac:chgData name="April Litman" userId="c83b8c5f662f391c" providerId="LiveId" clId="{E968C797-3260-4A98-984D-02F953CD095E}" dt="2026-07-30T17:50:08.402" v="515" actId="26606"/>
          <ac:spMkLst>
            <pc:docMk/>
            <pc:sldMk cId="3120061154" sldId="600"/>
            <ac:spMk id="9226" creationId="{5B45AD5D-AA52-4F7B-9362-576A39AD9E09}"/>
          </ac:spMkLst>
        </pc:spChg>
        <pc:spChg chg="add">
          <ac:chgData name="April Litman" userId="c83b8c5f662f391c" providerId="LiveId" clId="{E968C797-3260-4A98-984D-02F953CD095E}" dt="2026-07-30T17:50:08.402" v="515" actId="26606"/>
          <ac:spMkLst>
            <pc:docMk/>
            <pc:sldMk cId="3120061154" sldId="600"/>
            <ac:spMk id="9228" creationId="{AEDD7960-4866-4399-BEF6-DD1431AB4E34}"/>
          </ac:spMkLst>
        </pc:spChg>
        <pc:spChg chg="add">
          <ac:chgData name="April Litman" userId="c83b8c5f662f391c" providerId="LiveId" clId="{E968C797-3260-4A98-984D-02F953CD095E}" dt="2026-07-30T17:50:08.402" v="515" actId="26606"/>
          <ac:spMkLst>
            <pc:docMk/>
            <pc:sldMk cId="3120061154" sldId="600"/>
            <ac:spMk id="9230" creationId="{55D4142C-5077-457F-A6AD-3FECFDB39685}"/>
          </ac:spMkLst>
        </pc:spChg>
        <pc:spChg chg="add">
          <ac:chgData name="April Litman" userId="c83b8c5f662f391c" providerId="LiveId" clId="{E968C797-3260-4A98-984D-02F953CD095E}" dt="2026-07-30T17:50:08.402" v="515" actId="26606"/>
          <ac:spMkLst>
            <pc:docMk/>
            <pc:sldMk cId="3120061154" sldId="600"/>
            <ac:spMk id="9232" creationId="{7A5F0580-5EE9-419F-96EE-B6529EF6E7D0}"/>
          </ac:spMkLst>
        </pc:spChg>
        <pc:picChg chg="del">
          <ac:chgData name="April Litman" userId="c83b8c5f662f391c" providerId="LiveId" clId="{E968C797-3260-4A98-984D-02F953CD095E}" dt="2026-07-30T17:49:56.240" v="514" actId="478"/>
          <ac:picMkLst>
            <pc:docMk/>
            <pc:sldMk cId="3120061154" sldId="600"/>
            <ac:picMk id="3" creationId="{ECFD15A0-5045-4254-81A7-680336FCCE22}"/>
          </ac:picMkLst>
        </pc:picChg>
        <pc:picChg chg="add mod ord">
          <ac:chgData name="April Litman" userId="c83b8c5f662f391c" providerId="LiveId" clId="{E968C797-3260-4A98-984D-02F953CD095E}" dt="2026-07-30T17:50:08.402" v="515" actId="26606"/>
          <ac:picMkLst>
            <pc:docMk/>
            <pc:sldMk cId="3120061154" sldId="600"/>
            <ac:picMk id="4" creationId="{7393F19B-C800-A201-9F49-E9950A7CC52B}"/>
          </ac:picMkLst>
        </pc:picChg>
        <pc:picChg chg="del">
          <ac:chgData name="April Litman" userId="c83b8c5f662f391c" providerId="LiveId" clId="{E968C797-3260-4A98-984D-02F953CD095E}" dt="2026-07-30T17:50:08.402" v="515" actId="26606"/>
          <ac:picMkLst>
            <pc:docMk/>
            <pc:sldMk cId="3120061154" sldId="600"/>
            <ac:picMk id="72" creationId="{54DDEBDD-D8BD-41A6-8A0D-B00E3768B0F9}"/>
          </ac:picMkLst>
        </pc:picChg>
      </pc:sldChg>
      <pc:sldChg chg="del">
        <pc:chgData name="April Litman" userId="c83b8c5f662f391c" providerId="LiveId" clId="{E968C797-3260-4A98-984D-02F953CD095E}" dt="2026-07-30T17:46:09.778" v="441" actId="47"/>
        <pc:sldMkLst>
          <pc:docMk/>
          <pc:sldMk cId="3767814979" sldId="601"/>
        </pc:sldMkLst>
      </pc:sldChg>
      <pc:sldChg chg="addSp modSp mod">
        <pc:chgData name="April Litman" userId="c83b8c5f662f391c" providerId="LiveId" clId="{E968C797-3260-4A98-984D-02F953CD095E}" dt="2026-07-30T21:07:38.128" v="1309" actId="1035"/>
        <pc:sldMkLst>
          <pc:docMk/>
          <pc:sldMk cId="4212459914" sldId="602"/>
        </pc:sldMkLst>
        <pc:spChg chg="add mod">
          <ac:chgData name="April Litman" userId="c83b8c5f662f391c" providerId="LiveId" clId="{E968C797-3260-4A98-984D-02F953CD095E}" dt="2026-07-30T21:07:34.380" v="1307" actId="1035"/>
          <ac:spMkLst>
            <pc:docMk/>
            <pc:sldMk cId="4212459914" sldId="602"/>
            <ac:spMk id="2" creationId="{1992BBF9-4AD0-5F5F-E11D-6D0A6BFD314C}"/>
          </ac:spMkLst>
        </pc:spChg>
        <pc:spChg chg="mod">
          <ac:chgData name="April Litman" userId="c83b8c5f662f391c" providerId="LiveId" clId="{E968C797-3260-4A98-984D-02F953CD095E}" dt="2026-07-30T20:46:43.724" v="585" actId="20577"/>
          <ac:spMkLst>
            <pc:docMk/>
            <pc:sldMk cId="4212459914" sldId="602"/>
            <ac:spMk id="6147" creationId="{00000000-0000-0000-0000-000000000000}"/>
          </ac:spMkLst>
        </pc:spChg>
        <pc:spChg chg="mod">
          <ac:chgData name="April Litman" userId="c83b8c5f662f391c" providerId="LiveId" clId="{E968C797-3260-4A98-984D-02F953CD095E}" dt="2026-07-30T21:05:17.058" v="1152" actId="14100"/>
          <ac:spMkLst>
            <pc:docMk/>
            <pc:sldMk cId="4212459914" sldId="602"/>
            <ac:spMk id="6151" creationId="{00000000-0000-0000-0000-000000000000}"/>
          </ac:spMkLst>
        </pc:spChg>
        <pc:picChg chg="mod">
          <ac:chgData name="April Litman" userId="c83b8c5f662f391c" providerId="LiveId" clId="{E968C797-3260-4A98-984D-02F953CD095E}" dt="2026-07-30T21:07:38.128" v="1309" actId="1035"/>
          <ac:picMkLst>
            <pc:docMk/>
            <pc:sldMk cId="4212459914" sldId="602"/>
            <ac:picMk id="6146" creationId="{00000000-0000-0000-0000-000000000000}"/>
          </ac:picMkLst>
        </pc:picChg>
      </pc:sldChg>
      <pc:sldChg chg="del">
        <pc:chgData name="April Litman" userId="c83b8c5f662f391c" providerId="LiveId" clId="{E968C797-3260-4A98-984D-02F953CD095E}" dt="2026-07-30T20:47:37.443" v="611" actId="47"/>
        <pc:sldMkLst>
          <pc:docMk/>
          <pc:sldMk cId="1948892714" sldId="603"/>
        </pc:sldMkLst>
      </pc:sldChg>
      <pc:sldChg chg="addSp delSp modSp mod">
        <pc:chgData name="April Litman" userId="c83b8c5f662f391c" providerId="LiveId" clId="{E968C797-3260-4A98-984D-02F953CD095E}" dt="2026-07-30T20:56:33.192" v="1055" actId="114"/>
        <pc:sldMkLst>
          <pc:docMk/>
          <pc:sldMk cId="1250907132" sldId="604"/>
        </pc:sldMkLst>
        <pc:spChg chg="add del mod">
          <ac:chgData name="April Litman" userId="c83b8c5f662f391c" providerId="LiveId" clId="{E968C797-3260-4A98-984D-02F953CD095E}" dt="2026-07-30T20:54:59" v="1028" actId="478"/>
          <ac:spMkLst>
            <pc:docMk/>
            <pc:sldMk cId="1250907132" sldId="604"/>
            <ac:spMk id="2" creationId="{3DC9207B-EF80-7F45-AF52-C08E7C09EFB0}"/>
          </ac:spMkLst>
        </pc:spChg>
        <pc:spChg chg="del">
          <ac:chgData name="April Litman" userId="c83b8c5f662f391c" providerId="LiveId" clId="{E968C797-3260-4A98-984D-02F953CD095E}" dt="2026-07-30T20:54:55.901" v="1027" actId="478"/>
          <ac:spMkLst>
            <pc:docMk/>
            <pc:sldMk cId="1250907132" sldId="604"/>
            <ac:spMk id="6147" creationId="{00000000-0000-0000-0000-000000000000}"/>
          </ac:spMkLst>
        </pc:spChg>
        <pc:spChg chg="mod">
          <ac:chgData name="April Litman" userId="c83b8c5f662f391c" providerId="LiveId" clId="{E968C797-3260-4A98-984D-02F953CD095E}" dt="2026-07-30T20:56:33.192" v="1055" actId="114"/>
          <ac:spMkLst>
            <pc:docMk/>
            <pc:sldMk cId="1250907132" sldId="604"/>
            <ac:spMk id="6151" creationId="{00000000-0000-0000-0000-000000000000}"/>
          </ac:spMkLst>
        </pc:spChg>
        <pc:picChg chg="mod">
          <ac:chgData name="April Litman" userId="c83b8c5f662f391c" providerId="LiveId" clId="{E968C797-3260-4A98-984D-02F953CD095E}" dt="2026-07-30T20:54:50.675" v="1026" actId="14826"/>
          <ac:picMkLst>
            <pc:docMk/>
            <pc:sldMk cId="1250907132" sldId="604"/>
            <ac:picMk id="6146" creationId="{00000000-0000-0000-0000-000000000000}"/>
          </ac:picMkLst>
        </pc:picChg>
      </pc:sldChg>
      <pc:sldChg chg="del">
        <pc:chgData name="April Litman" userId="c83b8c5f662f391c" providerId="LiveId" clId="{E968C797-3260-4A98-984D-02F953CD095E}" dt="2026-07-30T20:58:27.032" v="1091" actId="47"/>
        <pc:sldMkLst>
          <pc:docMk/>
          <pc:sldMk cId="1089534625" sldId="607"/>
        </pc:sldMkLst>
      </pc:sldChg>
      <pc:sldChg chg="del">
        <pc:chgData name="April Litman" userId="c83b8c5f662f391c" providerId="LiveId" clId="{E968C797-3260-4A98-984D-02F953CD095E}" dt="2026-07-30T20:59:00.611" v="1092" actId="47"/>
        <pc:sldMkLst>
          <pc:docMk/>
          <pc:sldMk cId="977646022" sldId="609"/>
        </pc:sldMkLst>
      </pc:sldChg>
      <pc:sldChg chg="del">
        <pc:chgData name="April Litman" userId="c83b8c5f662f391c" providerId="LiveId" clId="{E968C797-3260-4A98-984D-02F953CD095E}" dt="2026-07-30T21:00:58.497" v="1119" actId="47"/>
        <pc:sldMkLst>
          <pc:docMk/>
          <pc:sldMk cId="1057859586" sldId="610"/>
        </pc:sldMkLst>
      </pc:sldChg>
      <pc:sldChg chg="del">
        <pc:chgData name="April Litman" userId="c83b8c5f662f391c" providerId="LiveId" clId="{E968C797-3260-4A98-984D-02F953CD095E}" dt="2026-07-30T21:01:26.332" v="1122" actId="47"/>
        <pc:sldMkLst>
          <pc:docMk/>
          <pc:sldMk cId="2103287736" sldId="611"/>
        </pc:sldMkLst>
      </pc:sldChg>
      <pc:sldChg chg="del">
        <pc:chgData name="April Litman" userId="c83b8c5f662f391c" providerId="LiveId" clId="{E968C797-3260-4A98-984D-02F953CD095E}" dt="2026-07-30T21:01:28.369" v="1123" actId="47"/>
        <pc:sldMkLst>
          <pc:docMk/>
          <pc:sldMk cId="415142636" sldId="612"/>
        </pc:sldMkLst>
      </pc:sldChg>
      <pc:sldChg chg="delSp modSp mod">
        <pc:chgData name="April Litman" userId="c83b8c5f662f391c" providerId="LiveId" clId="{E968C797-3260-4A98-984D-02F953CD095E}" dt="2026-07-30T21:02:24.311" v="1151" actId="478"/>
        <pc:sldMkLst>
          <pc:docMk/>
          <pc:sldMk cId="1877743274" sldId="613"/>
        </pc:sldMkLst>
        <pc:spChg chg="mod">
          <ac:chgData name="April Litman" userId="c83b8c5f662f391c" providerId="LiveId" clId="{E968C797-3260-4A98-984D-02F953CD095E}" dt="2026-07-30T21:02:17.391" v="1149" actId="114"/>
          <ac:spMkLst>
            <pc:docMk/>
            <pc:sldMk cId="1877743274" sldId="613"/>
            <ac:spMk id="6147" creationId="{00000000-0000-0000-0000-000000000000}"/>
          </ac:spMkLst>
        </pc:spChg>
        <pc:spChg chg="del mod">
          <ac:chgData name="April Litman" userId="c83b8c5f662f391c" providerId="LiveId" clId="{E968C797-3260-4A98-984D-02F953CD095E}" dt="2026-07-30T21:02:24.311" v="1151" actId="478"/>
          <ac:spMkLst>
            <pc:docMk/>
            <pc:sldMk cId="1877743274" sldId="613"/>
            <ac:spMk id="6151" creationId="{00000000-0000-0000-0000-000000000000}"/>
          </ac:spMkLst>
        </pc:spChg>
        <pc:picChg chg="mod">
          <ac:chgData name="April Litman" userId="c83b8c5f662f391c" providerId="LiveId" clId="{E968C797-3260-4A98-984D-02F953CD095E}" dt="2026-07-30T21:01:36.328" v="1125" actId="1076"/>
          <ac:picMkLst>
            <pc:docMk/>
            <pc:sldMk cId="1877743274" sldId="613"/>
            <ac:picMk id="6146" creationId="{00000000-0000-0000-0000-000000000000}"/>
          </ac:picMkLst>
        </pc:picChg>
      </pc:sldChg>
      <pc:sldChg chg="del">
        <pc:chgData name="April Litman" userId="c83b8c5f662f391c" providerId="LiveId" clId="{E968C797-3260-4A98-984D-02F953CD095E}" dt="2026-07-30T21:13:52.626" v="1370" actId="47"/>
        <pc:sldMkLst>
          <pc:docMk/>
          <pc:sldMk cId="473803653" sldId="617"/>
        </pc:sldMkLst>
      </pc:sldChg>
      <pc:sldChg chg="addSp modSp mod">
        <pc:chgData name="April Litman" userId="c83b8c5f662f391c" providerId="LiveId" clId="{E968C797-3260-4A98-984D-02F953CD095E}" dt="2026-07-30T21:22:14.391" v="1610" actId="1076"/>
        <pc:sldMkLst>
          <pc:docMk/>
          <pc:sldMk cId="478758875" sldId="622"/>
        </pc:sldMkLst>
        <pc:spChg chg="add mod">
          <ac:chgData name="April Litman" userId="c83b8c5f662f391c" providerId="LiveId" clId="{E968C797-3260-4A98-984D-02F953CD095E}" dt="2026-07-30T21:22:14.391" v="1610" actId="1076"/>
          <ac:spMkLst>
            <pc:docMk/>
            <pc:sldMk cId="478758875" sldId="622"/>
            <ac:spMk id="3" creationId="{1A7EF354-1CE4-E7C6-A220-742791D5B9C6}"/>
          </ac:spMkLst>
        </pc:spChg>
        <pc:spChg chg="add mod">
          <ac:chgData name="April Litman" userId="c83b8c5f662f391c" providerId="LiveId" clId="{E968C797-3260-4A98-984D-02F953CD095E}" dt="2026-07-30T21:22:14.391" v="1610" actId="1076"/>
          <ac:spMkLst>
            <pc:docMk/>
            <pc:sldMk cId="478758875" sldId="622"/>
            <ac:spMk id="5" creationId="{30076113-A232-EF3F-64B8-C36EF1A1EF71}"/>
          </ac:spMkLst>
        </pc:spChg>
        <pc:spChg chg="mod">
          <ac:chgData name="April Litman" userId="c83b8c5f662f391c" providerId="LiveId" clId="{E968C797-3260-4A98-984D-02F953CD095E}" dt="2026-07-30T21:21:48.566" v="1608" actId="403"/>
          <ac:spMkLst>
            <pc:docMk/>
            <pc:sldMk cId="478758875" sldId="622"/>
            <ac:spMk id="265219" creationId="{00000000-0000-0000-0000-000000000000}"/>
          </ac:spMkLst>
        </pc:spChg>
        <pc:picChg chg="mod">
          <ac:chgData name="April Litman" userId="c83b8c5f662f391c" providerId="LiveId" clId="{E968C797-3260-4A98-984D-02F953CD095E}" dt="2026-07-30T21:21:20.950" v="1602" actId="1076"/>
          <ac:picMkLst>
            <pc:docMk/>
            <pc:sldMk cId="478758875" sldId="622"/>
            <ac:picMk id="7" creationId="{439153FF-BE89-4E22-94C9-5E93AA8E84FC}"/>
          </ac:picMkLst>
        </pc:picChg>
      </pc:sldChg>
      <pc:sldChg chg="del">
        <pc:chgData name="April Litman" userId="c83b8c5f662f391c" providerId="LiveId" clId="{E968C797-3260-4A98-984D-02F953CD095E}" dt="2026-07-30T21:23:01.456" v="1615" actId="47"/>
        <pc:sldMkLst>
          <pc:docMk/>
          <pc:sldMk cId="2348317867" sldId="623"/>
        </pc:sldMkLst>
      </pc:sldChg>
      <pc:sldChg chg="del">
        <pc:chgData name="April Litman" userId="c83b8c5f662f391c" providerId="LiveId" clId="{E968C797-3260-4A98-984D-02F953CD095E}" dt="2026-07-30T21:25:23.406" v="1664" actId="47"/>
        <pc:sldMkLst>
          <pc:docMk/>
          <pc:sldMk cId="1445354281" sldId="624"/>
        </pc:sldMkLst>
      </pc:sldChg>
      <pc:sldChg chg="del">
        <pc:chgData name="April Litman" userId="c83b8c5f662f391c" providerId="LiveId" clId="{E968C797-3260-4A98-984D-02F953CD095E}" dt="2026-07-30T21:29:49.725" v="1698" actId="47"/>
        <pc:sldMkLst>
          <pc:docMk/>
          <pc:sldMk cId="2644501018" sldId="625"/>
        </pc:sldMkLst>
      </pc:sldChg>
      <pc:sldChg chg="addSp delSp modSp mod modNotesTx">
        <pc:chgData name="April Litman" userId="c83b8c5f662f391c" providerId="LiveId" clId="{E968C797-3260-4A98-984D-02F953CD095E}" dt="2026-07-30T21:38:47.533" v="1813" actId="20577"/>
        <pc:sldMkLst>
          <pc:docMk/>
          <pc:sldMk cId="2772778674" sldId="626"/>
        </pc:sldMkLst>
        <pc:spChg chg="add del">
          <ac:chgData name="April Litman" userId="c83b8c5f662f391c" providerId="LiveId" clId="{E968C797-3260-4A98-984D-02F953CD095E}" dt="2026-07-30T21:34:09.691" v="1724" actId="11529"/>
          <ac:spMkLst>
            <pc:docMk/>
            <pc:sldMk cId="2772778674" sldId="626"/>
            <ac:spMk id="2" creationId="{FB96834A-3AA1-6DE4-D985-C7AF7F3278CB}"/>
          </ac:spMkLst>
        </pc:spChg>
        <pc:spChg chg="add mod">
          <ac:chgData name="April Litman" userId="c83b8c5f662f391c" providerId="LiveId" clId="{E968C797-3260-4A98-984D-02F953CD095E}" dt="2026-07-30T21:35:08.176" v="1729" actId="2085"/>
          <ac:spMkLst>
            <pc:docMk/>
            <pc:sldMk cId="2772778674" sldId="626"/>
            <ac:spMk id="3" creationId="{BF4D8069-4B9B-3E81-EC09-EB2BB94A95C8}"/>
          </ac:spMkLst>
        </pc:spChg>
        <pc:spChg chg="add mod">
          <ac:chgData name="April Litman" userId="c83b8c5f662f391c" providerId="LiveId" clId="{E968C797-3260-4A98-984D-02F953CD095E}" dt="2026-07-30T21:35:50.214" v="1734" actId="2085"/>
          <ac:spMkLst>
            <pc:docMk/>
            <pc:sldMk cId="2772778674" sldId="626"/>
            <ac:spMk id="4" creationId="{934C7F9A-7CD2-213E-D5FB-8770351719C9}"/>
          </ac:spMkLst>
        </pc:spChg>
        <pc:spChg chg="mod">
          <ac:chgData name="April Litman" userId="c83b8c5f662f391c" providerId="LiveId" clId="{E968C797-3260-4A98-984D-02F953CD095E}" dt="2026-07-30T21:36:40.042" v="1746" actId="1076"/>
          <ac:spMkLst>
            <pc:docMk/>
            <pc:sldMk cId="2772778674" sldId="626"/>
            <ac:spMk id="6" creationId="{D3E4800C-6AAF-4398-9874-5F25101FA72B}"/>
          </ac:spMkLst>
        </pc:spChg>
        <pc:spChg chg="add mod">
          <ac:chgData name="April Litman" userId="c83b8c5f662f391c" providerId="LiveId" clId="{E968C797-3260-4A98-984D-02F953CD095E}" dt="2026-07-30T21:35:40.023" v="1733" actId="11529"/>
          <ac:spMkLst>
            <pc:docMk/>
            <pc:sldMk cId="2772778674" sldId="626"/>
            <ac:spMk id="7" creationId="{55AEC1BD-10C6-F040-725E-1097F160403A}"/>
          </ac:spMkLst>
        </pc:spChg>
        <pc:spChg chg="add mod">
          <ac:chgData name="April Litman" userId="c83b8c5f662f391c" providerId="LiveId" clId="{E968C797-3260-4A98-984D-02F953CD095E}" dt="2026-07-30T21:36:09.921" v="1738" actId="2085"/>
          <ac:spMkLst>
            <pc:docMk/>
            <pc:sldMk cId="2772778674" sldId="626"/>
            <ac:spMk id="8" creationId="{3D70193A-D99A-CBFB-F98C-0FF51BA919CA}"/>
          </ac:spMkLst>
        </pc:spChg>
        <pc:spChg chg="mod">
          <ac:chgData name="April Litman" userId="c83b8c5f662f391c" providerId="LiveId" clId="{E968C797-3260-4A98-984D-02F953CD095E}" dt="2026-07-30T21:38:47.533" v="1813" actId="20577"/>
          <ac:spMkLst>
            <pc:docMk/>
            <pc:sldMk cId="2772778674" sldId="626"/>
            <ac:spMk id="265219" creationId="{00000000-0000-0000-0000-000000000000}"/>
          </ac:spMkLst>
        </pc:spChg>
        <pc:picChg chg="add mod">
          <ac:chgData name="April Litman" userId="c83b8c5f662f391c" providerId="LiveId" clId="{E968C797-3260-4A98-984D-02F953CD095E}" dt="2026-07-30T21:37:58.512" v="1749" actId="1076"/>
          <ac:picMkLst>
            <pc:docMk/>
            <pc:sldMk cId="2772778674" sldId="626"/>
            <ac:picMk id="10" creationId="{ACFBC6FF-862B-8B30-838D-B186B413A21D}"/>
          </ac:picMkLst>
        </pc:picChg>
      </pc:sldChg>
      <pc:sldChg chg="modSp del mod">
        <pc:chgData name="April Litman" userId="c83b8c5f662f391c" providerId="LiveId" clId="{E968C797-3260-4A98-984D-02F953CD095E}" dt="2026-07-30T21:22:18.572" v="1611" actId="47"/>
        <pc:sldMkLst>
          <pc:docMk/>
          <pc:sldMk cId="1947770365" sldId="627"/>
        </pc:sldMkLst>
        <pc:spChg chg="mod">
          <ac:chgData name="April Litman" userId="c83b8c5f662f391c" providerId="LiveId" clId="{E968C797-3260-4A98-984D-02F953CD095E}" dt="2026-07-30T21:20:43.139" v="1599" actId="20577"/>
          <ac:spMkLst>
            <pc:docMk/>
            <pc:sldMk cId="1947770365" sldId="627"/>
            <ac:spMk id="265219" creationId="{00000000-0000-0000-0000-000000000000}"/>
          </ac:spMkLst>
        </pc:spChg>
      </pc:sldChg>
      <pc:sldChg chg="addSp delSp modSp mod setBg modNotesTx">
        <pc:chgData name="April Litman" userId="c83b8c5f662f391c" providerId="LiveId" clId="{E968C797-3260-4A98-984D-02F953CD095E}" dt="2026-07-30T21:29:40.681" v="1697" actId="403"/>
        <pc:sldMkLst>
          <pc:docMk/>
          <pc:sldMk cId="1354989186" sldId="628"/>
        </pc:sldMkLst>
        <pc:spChg chg="mod ord">
          <ac:chgData name="April Litman" userId="c83b8c5f662f391c" providerId="LiveId" clId="{E968C797-3260-4A98-984D-02F953CD095E}" dt="2026-07-30T21:29:40.681" v="1697" actId="403"/>
          <ac:spMkLst>
            <pc:docMk/>
            <pc:sldMk cId="1354989186" sldId="628"/>
            <ac:spMk id="265219" creationId="{00000000-0000-0000-0000-000000000000}"/>
          </ac:spMkLst>
        </pc:spChg>
        <pc:spChg chg="add">
          <ac:chgData name="April Litman" userId="c83b8c5f662f391c" providerId="LiveId" clId="{E968C797-3260-4A98-984D-02F953CD095E}" dt="2026-07-30T21:29:14.659" v="1674" actId="26606"/>
          <ac:spMkLst>
            <pc:docMk/>
            <pc:sldMk cId="1354989186" sldId="628"/>
            <ac:spMk id="265224" creationId="{B1595A09-E336-4D1B-9B3A-06A2287A54E2}"/>
          </ac:spMkLst>
        </pc:spChg>
        <pc:spChg chg="add">
          <ac:chgData name="April Litman" userId="c83b8c5f662f391c" providerId="LiveId" clId="{E968C797-3260-4A98-984D-02F953CD095E}" dt="2026-07-30T21:29:14.659" v="1674" actId="26606"/>
          <ac:spMkLst>
            <pc:docMk/>
            <pc:sldMk cId="1354989186" sldId="628"/>
            <ac:spMk id="265226" creationId="{3540989C-C7B8-473B-BF87-6F2DA6A90006}"/>
          </ac:spMkLst>
        </pc:spChg>
        <pc:picChg chg="add mod">
          <ac:chgData name="April Litman" userId="c83b8c5f662f391c" providerId="LiveId" clId="{E968C797-3260-4A98-984D-02F953CD095E}" dt="2026-07-30T21:29:14.659" v="1674" actId="26606"/>
          <ac:picMkLst>
            <pc:docMk/>
            <pc:sldMk cId="1354989186" sldId="628"/>
            <ac:picMk id="3" creationId="{2533C27F-8BE4-94F6-8818-3F18BEFE3EFB}"/>
          </ac:picMkLst>
        </pc:picChg>
        <pc:picChg chg="del">
          <ac:chgData name="April Litman" userId="c83b8c5f662f391c" providerId="LiveId" clId="{E968C797-3260-4A98-984D-02F953CD095E}" dt="2026-07-30T21:29:06.558" v="1672" actId="478"/>
          <ac:picMkLst>
            <pc:docMk/>
            <pc:sldMk cId="1354989186" sldId="628"/>
            <ac:picMk id="21506" creationId="{00000000-0000-0000-0000-000000000000}"/>
          </ac:picMkLst>
        </pc:picChg>
        <pc:cxnChg chg="del">
          <ac:chgData name="April Litman" userId="c83b8c5f662f391c" providerId="LiveId" clId="{E968C797-3260-4A98-984D-02F953CD095E}" dt="2026-07-30T21:29:14.659" v="1674" actId="26606"/>
          <ac:cxnSpMkLst>
            <pc:docMk/>
            <pc:sldMk cId="1354989186" sldId="628"/>
            <ac:cxnSpMk id="73" creationId="{E4A809D5-3600-46D4-A466-67F2349A54FB}"/>
          </ac:cxnSpMkLst>
        </pc:cxnChg>
      </pc:sldChg>
      <pc:sldChg chg="addSp modSp add mod ord">
        <pc:chgData name="April Litman" userId="c83b8c5f662f391c" providerId="LiveId" clId="{E968C797-3260-4A98-984D-02F953CD095E}" dt="2026-07-30T21:24:17.831" v="1638" actId="1076"/>
        <pc:sldMkLst>
          <pc:docMk/>
          <pc:sldMk cId="937262986" sldId="629"/>
        </pc:sldMkLst>
        <pc:spChg chg="add mod">
          <ac:chgData name="April Litman" userId="c83b8c5f662f391c" providerId="LiveId" clId="{E968C797-3260-4A98-984D-02F953CD095E}" dt="2026-07-30T21:24:17.831" v="1638" actId="1076"/>
          <ac:spMkLst>
            <pc:docMk/>
            <pc:sldMk cId="937262986" sldId="629"/>
            <ac:spMk id="3" creationId="{13B67C8E-9C92-D934-3A43-98475F40E87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u="none">
                <a:latin typeface="Arial" charset="0"/>
              </a:defRPr>
            </a:lvl1pPr>
          </a:lstStyle>
          <a:p>
            <a:pPr>
              <a:defRPr/>
            </a:pPr>
            <a:endParaRPr lang="en-US"/>
          </a:p>
        </p:txBody>
      </p:sp>
      <p:sp>
        <p:nvSpPr>
          <p:cNvPr id="1638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u="none">
                <a:latin typeface="Arial" charset="0"/>
              </a:defRPr>
            </a:lvl1pPr>
          </a:lstStyle>
          <a:p>
            <a:pPr>
              <a:defRPr/>
            </a:pPr>
            <a:endParaRPr lang="en-US"/>
          </a:p>
        </p:txBody>
      </p:sp>
      <p:sp>
        <p:nvSpPr>
          <p:cNvPr id="1638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u="none">
                <a:latin typeface="Arial" charset="0"/>
              </a:defRPr>
            </a:lvl1pPr>
          </a:lstStyle>
          <a:p>
            <a:pPr>
              <a:defRPr/>
            </a:pPr>
            <a:endParaRPr lang="en-US"/>
          </a:p>
        </p:txBody>
      </p:sp>
      <p:sp>
        <p:nvSpPr>
          <p:cNvPr id="1638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u="none"/>
            </a:lvl1pPr>
          </a:lstStyle>
          <a:p>
            <a:fld id="{7C376C78-5041-4089-911F-906AD6085609}" type="slidenum">
              <a:rPr lang="en-US" altLang="en-US"/>
              <a:pPr/>
              <a:t>‹#›</a:t>
            </a:fld>
            <a:endParaRPr lang="en-US" altLang="en-US"/>
          </a:p>
        </p:txBody>
      </p:sp>
    </p:spTree>
    <p:extLst>
      <p:ext uri="{BB962C8B-B14F-4D97-AF65-F5344CB8AC3E}">
        <p14:creationId xmlns:p14="http://schemas.microsoft.com/office/powerpoint/2010/main" val="2915886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u="none">
                <a:latin typeface="Arial" charset="0"/>
              </a:defRPr>
            </a:lvl1pPr>
          </a:lstStyle>
          <a:p>
            <a:pPr>
              <a:defRPr/>
            </a:pPr>
            <a:endParaRPr lang="en-US"/>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u="none">
                <a:latin typeface="Arial" charset="0"/>
              </a:defRPr>
            </a:lvl1pPr>
          </a:lstStyle>
          <a:p>
            <a:pPr>
              <a:defRPr/>
            </a:pPr>
            <a:endParaRPr lang="en-US"/>
          </a:p>
        </p:txBody>
      </p:sp>
      <p:sp>
        <p:nvSpPr>
          <p:cNvPr id="297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u="none">
                <a:latin typeface="Arial" charset="0"/>
              </a:defRPr>
            </a:lvl1pPr>
          </a:lstStyle>
          <a:p>
            <a:pPr>
              <a:defRPr/>
            </a:pPr>
            <a:endParaRPr lang="en-US"/>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u="none"/>
            </a:lvl1pPr>
          </a:lstStyle>
          <a:p>
            <a:fld id="{48845807-65F7-4397-B08E-87920EFBCF8F}" type="slidenum">
              <a:rPr lang="en-US" altLang="en-US"/>
              <a:pPr/>
              <a:t>‹#›</a:t>
            </a:fld>
            <a:endParaRPr lang="en-US" altLang="en-US"/>
          </a:p>
        </p:txBody>
      </p:sp>
    </p:spTree>
    <p:extLst>
      <p:ext uri="{BB962C8B-B14F-4D97-AF65-F5344CB8AC3E}">
        <p14:creationId xmlns:p14="http://schemas.microsoft.com/office/powerpoint/2010/main" val="35944977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AI generated</a:t>
            </a:r>
          </a:p>
        </p:txBody>
      </p:sp>
      <p:sp>
        <p:nvSpPr>
          <p:cNvPr id="4" name="Slide Number Placeholder 3"/>
          <p:cNvSpPr>
            <a:spLocks noGrp="1"/>
          </p:cNvSpPr>
          <p:nvPr>
            <p:ph type="sldNum" sz="quarter" idx="5"/>
          </p:nvPr>
        </p:nvSpPr>
        <p:spPr/>
        <p:txBody>
          <a:bodyPr/>
          <a:lstStyle/>
          <a:p>
            <a:fld id="{48845807-65F7-4397-B08E-87920EFBCF8F}" type="slidenum">
              <a:rPr lang="en-US" altLang="en-US" smtClean="0"/>
              <a:pPr/>
              <a:t>2</a:t>
            </a:fld>
            <a:endParaRPr lang="en-US" altLang="en-US"/>
          </a:p>
        </p:txBody>
      </p:sp>
    </p:spTree>
    <p:extLst>
      <p:ext uri="{BB962C8B-B14F-4D97-AF65-F5344CB8AC3E}">
        <p14:creationId xmlns:p14="http://schemas.microsoft.com/office/powerpoint/2010/main" val="1763755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https://www.freebibleimages.org/illustrations/moses-pharaoh/</a:t>
            </a:r>
          </a:p>
        </p:txBody>
      </p:sp>
      <p:sp>
        <p:nvSpPr>
          <p:cNvPr id="4" name="Slide Number Placeholder 3"/>
          <p:cNvSpPr>
            <a:spLocks noGrp="1"/>
          </p:cNvSpPr>
          <p:nvPr>
            <p:ph type="sldNum" sz="quarter" idx="5"/>
          </p:nvPr>
        </p:nvSpPr>
        <p:spPr/>
        <p:txBody>
          <a:bodyPr/>
          <a:lstStyle/>
          <a:p>
            <a:fld id="{48845807-65F7-4397-B08E-87920EFBCF8F}" type="slidenum">
              <a:rPr lang="en-US" altLang="en-US" smtClean="0"/>
              <a:pPr/>
              <a:t>3</a:t>
            </a:fld>
            <a:endParaRPr lang="en-US" altLang="en-US"/>
          </a:p>
        </p:txBody>
      </p:sp>
    </p:spTree>
    <p:extLst>
      <p:ext uri="{BB962C8B-B14F-4D97-AF65-F5344CB8AC3E}">
        <p14:creationId xmlns:p14="http://schemas.microsoft.com/office/powerpoint/2010/main" val="3126739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8169-509F-B353-118D-A1FF254C4B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A937BF-8AED-7020-72DD-9C957BB810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A94E4A-0C21-9A3B-2FE4-6F9BB79D1633}"/>
              </a:ext>
            </a:extLst>
          </p:cNvPr>
          <p:cNvSpPr>
            <a:spLocks noGrp="1"/>
          </p:cNvSpPr>
          <p:nvPr>
            <p:ph type="body" idx="1"/>
          </p:nvPr>
        </p:nvSpPr>
        <p:spPr/>
        <p:txBody>
          <a:bodyPr/>
          <a:lstStyle/>
          <a:p>
            <a:r>
              <a:rPr lang="en-US" dirty="0"/>
              <a:t>Image AI generated</a:t>
            </a:r>
          </a:p>
        </p:txBody>
      </p:sp>
      <p:sp>
        <p:nvSpPr>
          <p:cNvPr id="4" name="Slide Number Placeholder 3">
            <a:extLst>
              <a:ext uri="{FF2B5EF4-FFF2-40B4-BE49-F238E27FC236}">
                <a16:creationId xmlns:a16="http://schemas.microsoft.com/office/drawing/2014/main" id="{7143A0E2-033C-37A0-8190-ABCAD762F871}"/>
              </a:ext>
            </a:extLst>
          </p:cNvPr>
          <p:cNvSpPr>
            <a:spLocks noGrp="1"/>
          </p:cNvSpPr>
          <p:nvPr>
            <p:ph type="sldNum" sz="quarter" idx="5"/>
          </p:nvPr>
        </p:nvSpPr>
        <p:spPr/>
        <p:txBody>
          <a:bodyPr/>
          <a:lstStyle/>
          <a:p>
            <a:fld id="{48845807-65F7-4397-B08E-87920EFBCF8F}" type="slidenum">
              <a:rPr lang="en-US" altLang="en-US" smtClean="0"/>
              <a:pPr/>
              <a:t>14</a:t>
            </a:fld>
            <a:endParaRPr lang="en-US" altLang="en-US"/>
          </a:p>
        </p:txBody>
      </p:sp>
    </p:spTree>
    <p:extLst>
      <p:ext uri="{BB962C8B-B14F-4D97-AF65-F5344CB8AC3E}">
        <p14:creationId xmlns:p14="http://schemas.microsoft.com/office/powerpoint/2010/main" val="718396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Ai generated</a:t>
            </a:r>
          </a:p>
        </p:txBody>
      </p:sp>
      <p:sp>
        <p:nvSpPr>
          <p:cNvPr id="4" name="Slide Number Placeholder 3"/>
          <p:cNvSpPr>
            <a:spLocks noGrp="1"/>
          </p:cNvSpPr>
          <p:nvPr>
            <p:ph type="sldNum" sz="quarter" idx="5"/>
          </p:nvPr>
        </p:nvSpPr>
        <p:spPr/>
        <p:txBody>
          <a:bodyPr/>
          <a:lstStyle/>
          <a:p>
            <a:fld id="{48845807-65F7-4397-B08E-87920EFBCF8F}" type="slidenum">
              <a:rPr lang="en-US" altLang="en-US" smtClean="0"/>
              <a:pPr/>
              <a:t>15</a:t>
            </a:fld>
            <a:endParaRPr lang="en-US" altLang="en-US"/>
          </a:p>
        </p:txBody>
      </p:sp>
    </p:spTree>
    <p:extLst>
      <p:ext uri="{BB962C8B-B14F-4D97-AF65-F5344CB8AC3E}">
        <p14:creationId xmlns:p14="http://schemas.microsoft.com/office/powerpoint/2010/main" val="2736183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Abraham, Isaac, and Jacob – AI generated</a:t>
            </a:r>
          </a:p>
        </p:txBody>
      </p:sp>
      <p:sp>
        <p:nvSpPr>
          <p:cNvPr id="4" name="Slide Number Placeholder 3"/>
          <p:cNvSpPr>
            <a:spLocks noGrp="1"/>
          </p:cNvSpPr>
          <p:nvPr>
            <p:ph type="sldNum" sz="quarter" idx="5"/>
          </p:nvPr>
        </p:nvSpPr>
        <p:spPr/>
        <p:txBody>
          <a:bodyPr/>
          <a:lstStyle/>
          <a:p>
            <a:fld id="{48845807-65F7-4397-B08E-87920EFBCF8F}" type="slidenum">
              <a:rPr lang="en-US" altLang="en-US" smtClean="0"/>
              <a:pPr/>
              <a:t>16</a:t>
            </a:fld>
            <a:endParaRPr lang="en-US" altLang="en-US"/>
          </a:p>
        </p:txBody>
      </p:sp>
    </p:spTree>
    <p:extLst>
      <p:ext uri="{BB962C8B-B14F-4D97-AF65-F5344CB8AC3E}">
        <p14:creationId xmlns:p14="http://schemas.microsoft.com/office/powerpoint/2010/main" val="2791305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284EC69-927E-43BA-A336-5A5EDB1BC4D2}" type="slidenum">
              <a:rPr lang="en-US" altLang="en-US"/>
              <a:pPr/>
              <a:t>‹#›</a:t>
            </a:fld>
            <a:endParaRPr lang="en-US" altLang="en-US"/>
          </a:p>
        </p:txBody>
      </p:sp>
    </p:spTree>
    <p:extLst>
      <p:ext uri="{BB962C8B-B14F-4D97-AF65-F5344CB8AC3E}">
        <p14:creationId xmlns:p14="http://schemas.microsoft.com/office/powerpoint/2010/main" val="728830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E3741D2-AD5C-4E79-A532-D68B00FB1636}" type="slidenum">
              <a:rPr lang="en-US" altLang="en-US"/>
              <a:pPr/>
              <a:t>‹#›</a:t>
            </a:fld>
            <a:endParaRPr lang="en-US" altLang="en-US"/>
          </a:p>
        </p:txBody>
      </p:sp>
    </p:spTree>
    <p:extLst>
      <p:ext uri="{BB962C8B-B14F-4D97-AF65-F5344CB8AC3E}">
        <p14:creationId xmlns:p14="http://schemas.microsoft.com/office/powerpoint/2010/main" val="2629346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D613B40-3B0D-4D8D-9E32-3509C7BC3525}" type="slidenum">
              <a:rPr lang="en-US" altLang="en-US"/>
              <a:pPr/>
              <a:t>‹#›</a:t>
            </a:fld>
            <a:endParaRPr lang="en-US" altLang="en-US"/>
          </a:p>
        </p:txBody>
      </p:sp>
    </p:spTree>
    <p:extLst>
      <p:ext uri="{BB962C8B-B14F-4D97-AF65-F5344CB8AC3E}">
        <p14:creationId xmlns:p14="http://schemas.microsoft.com/office/powerpoint/2010/main" val="1541131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A299D24-5B21-4B12-AE17-40536B1CE696}" type="slidenum">
              <a:rPr lang="en-US" altLang="en-US"/>
              <a:pPr/>
              <a:t>‹#›</a:t>
            </a:fld>
            <a:endParaRPr lang="en-US" altLang="en-US"/>
          </a:p>
        </p:txBody>
      </p:sp>
    </p:spTree>
    <p:extLst>
      <p:ext uri="{BB962C8B-B14F-4D97-AF65-F5344CB8AC3E}">
        <p14:creationId xmlns:p14="http://schemas.microsoft.com/office/powerpoint/2010/main" val="2317346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B4CE1F4-44E1-4222-BE15-99CCCCF7C092}" type="slidenum">
              <a:rPr lang="en-US" altLang="en-US"/>
              <a:pPr/>
              <a:t>‹#›</a:t>
            </a:fld>
            <a:endParaRPr lang="en-US" altLang="en-US"/>
          </a:p>
        </p:txBody>
      </p:sp>
    </p:spTree>
    <p:extLst>
      <p:ext uri="{BB962C8B-B14F-4D97-AF65-F5344CB8AC3E}">
        <p14:creationId xmlns:p14="http://schemas.microsoft.com/office/powerpoint/2010/main" val="168314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562EF739-E9F4-47AF-BFE2-877F821691AE}" type="slidenum">
              <a:rPr lang="en-US" altLang="en-US"/>
              <a:pPr/>
              <a:t>‹#›</a:t>
            </a:fld>
            <a:endParaRPr lang="en-US" altLang="en-US"/>
          </a:p>
        </p:txBody>
      </p:sp>
    </p:spTree>
    <p:extLst>
      <p:ext uri="{BB962C8B-B14F-4D97-AF65-F5344CB8AC3E}">
        <p14:creationId xmlns:p14="http://schemas.microsoft.com/office/powerpoint/2010/main" val="746896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714CAA70-B4BB-4091-9E2F-40B37F8DD45E}" type="slidenum">
              <a:rPr lang="en-US" altLang="en-US"/>
              <a:pPr/>
              <a:t>‹#›</a:t>
            </a:fld>
            <a:endParaRPr lang="en-US" altLang="en-US"/>
          </a:p>
        </p:txBody>
      </p:sp>
    </p:spTree>
    <p:extLst>
      <p:ext uri="{BB962C8B-B14F-4D97-AF65-F5344CB8AC3E}">
        <p14:creationId xmlns:p14="http://schemas.microsoft.com/office/powerpoint/2010/main" val="1247820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38DE01EF-4A08-42A1-B479-509E47013232}" type="slidenum">
              <a:rPr lang="en-US" altLang="en-US"/>
              <a:pPr/>
              <a:t>‹#›</a:t>
            </a:fld>
            <a:endParaRPr lang="en-US" altLang="en-US"/>
          </a:p>
        </p:txBody>
      </p:sp>
    </p:spTree>
    <p:extLst>
      <p:ext uri="{BB962C8B-B14F-4D97-AF65-F5344CB8AC3E}">
        <p14:creationId xmlns:p14="http://schemas.microsoft.com/office/powerpoint/2010/main" val="2934314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D7214352-757E-4742-9085-9069F1D91D57}" type="slidenum">
              <a:rPr lang="en-US" altLang="en-US"/>
              <a:pPr/>
              <a:t>‹#›</a:t>
            </a:fld>
            <a:endParaRPr lang="en-US" altLang="en-US"/>
          </a:p>
        </p:txBody>
      </p:sp>
    </p:spTree>
    <p:extLst>
      <p:ext uri="{BB962C8B-B14F-4D97-AF65-F5344CB8AC3E}">
        <p14:creationId xmlns:p14="http://schemas.microsoft.com/office/powerpoint/2010/main" val="1780815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DA6A371-DAD9-4409-9AEA-2E86B8611DFA}" type="slidenum">
              <a:rPr lang="en-US" altLang="en-US"/>
              <a:pPr/>
              <a:t>‹#›</a:t>
            </a:fld>
            <a:endParaRPr lang="en-US" altLang="en-US"/>
          </a:p>
        </p:txBody>
      </p:sp>
    </p:spTree>
    <p:extLst>
      <p:ext uri="{BB962C8B-B14F-4D97-AF65-F5344CB8AC3E}">
        <p14:creationId xmlns:p14="http://schemas.microsoft.com/office/powerpoint/2010/main" val="1560179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12123A4-AB42-4C54-A083-57082EC60C31}" type="slidenum">
              <a:rPr lang="en-US" altLang="en-US"/>
              <a:pPr/>
              <a:t>‹#›</a:t>
            </a:fld>
            <a:endParaRPr lang="en-US" altLang="en-US"/>
          </a:p>
        </p:txBody>
      </p:sp>
    </p:spTree>
    <p:extLst>
      <p:ext uri="{BB962C8B-B14F-4D97-AF65-F5344CB8AC3E}">
        <p14:creationId xmlns:p14="http://schemas.microsoft.com/office/powerpoint/2010/main" val="2752743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u="none">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u="none">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u="none"/>
            </a:lvl1pPr>
          </a:lstStyle>
          <a:p>
            <a:fld id="{8900C72F-A0FC-45E4-814A-A0A9B2D1012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hyperlink" Target="https://freepngimg.com/png/13666-ear-download-p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dk1">
                <a:tint val="80000"/>
                <a:satMod val="300000"/>
              </a:schemeClr>
            </a:gs>
            <a:gs pos="100000">
              <a:schemeClr val="dk1">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6008541C-02C6-4A8E-88C1-5580E5F73C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89338"/>
            <a:ext cx="9144000" cy="6858000"/>
          </a:xfrm>
          <a:prstGeom prst="rect">
            <a:avLst/>
          </a:prstGeom>
        </p:spPr>
      </p:pic>
      <p:sp>
        <p:nvSpPr>
          <p:cNvPr id="9218" name="Title 1"/>
          <p:cNvSpPr>
            <a:spLocks noGrp="1"/>
          </p:cNvSpPr>
          <p:nvPr>
            <p:ph type="ctrTitle"/>
          </p:nvPr>
        </p:nvSpPr>
        <p:spPr>
          <a:xfrm>
            <a:off x="762000" y="990600"/>
            <a:ext cx="7772400" cy="1470025"/>
          </a:xfrm>
        </p:spPr>
        <p:txBody>
          <a:bodyPr/>
          <a:lstStyle/>
          <a:p>
            <a:r>
              <a:rPr lang="en-US" sz="11500" b="1">
                <a:latin typeface="Cambria" pitchFamily="18" charset="0"/>
              </a:rPr>
              <a:t>DigSite #5</a:t>
            </a:r>
            <a:endParaRPr lang="en-US" sz="11500" b="1" dirty="0">
              <a:latin typeface="Cambria" pitchFamily="18" charset="0"/>
            </a:endParaRPr>
          </a:p>
        </p:txBody>
      </p:sp>
      <p:sp>
        <p:nvSpPr>
          <p:cNvPr id="9219" name="Subtitle 2"/>
          <p:cNvSpPr>
            <a:spLocks noGrp="1"/>
          </p:cNvSpPr>
          <p:nvPr>
            <p:ph type="subTitle" idx="1"/>
          </p:nvPr>
        </p:nvSpPr>
        <p:spPr>
          <a:xfrm>
            <a:off x="342900" y="2743200"/>
            <a:ext cx="8610600" cy="1752600"/>
          </a:xfrm>
        </p:spPr>
        <p:txBody>
          <a:bodyPr/>
          <a:lstStyle/>
          <a:p>
            <a:r>
              <a:rPr lang="en-US" sz="7200" b="1" dirty="0">
                <a:latin typeface="Cambria" pitchFamily="18" charset="0"/>
              </a:rPr>
              <a:t>Exodus</a:t>
            </a:r>
          </a:p>
          <a:p>
            <a:r>
              <a:rPr lang="en-US" sz="7200" b="1" dirty="0">
                <a:latin typeface="Cambria" pitchFamily="18" charset="0"/>
              </a:rPr>
              <a:t> 5:1-23-6:1-9</a:t>
            </a:r>
          </a:p>
        </p:txBody>
      </p:sp>
      <p:sp>
        <p:nvSpPr>
          <p:cNvPr id="2" name="TextBox 1">
            <a:extLst>
              <a:ext uri="{FF2B5EF4-FFF2-40B4-BE49-F238E27FC236}">
                <a16:creationId xmlns:a16="http://schemas.microsoft.com/office/drawing/2014/main" id="{C9E80344-75EE-B8C5-7E33-5F95DBEB2780}"/>
              </a:ext>
            </a:extLst>
          </p:cNvPr>
          <p:cNvSpPr txBox="1"/>
          <p:nvPr/>
        </p:nvSpPr>
        <p:spPr>
          <a:xfrm>
            <a:off x="1485900" y="5331051"/>
            <a:ext cx="6172200" cy="584775"/>
          </a:xfrm>
          <a:prstGeom prst="rect">
            <a:avLst/>
          </a:prstGeom>
          <a:noFill/>
        </p:spPr>
        <p:txBody>
          <a:bodyPr wrap="square" rtlCol="0">
            <a:spAutoFit/>
          </a:bodyPr>
          <a:lstStyle/>
          <a:p>
            <a:r>
              <a:rPr lang="en-US" sz="3200" i="1" u="none" dirty="0"/>
              <a:t>A Meeting with Pharaoh</a:t>
            </a:r>
          </a:p>
        </p:txBody>
      </p:sp>
    </p:spTree>
    <p:extLst>
      <p:ext uri="{BB962C8B-B14F-4D97-AF65-F5344CB8AC3E}">
        <p14:creationId xmlns:p14="http://schemas.microsoft.com/office/powerpoint/2010/main" val="776211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51" name="Rectangle 1845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sX0" fmla="*/ 0 w 2606040"/>
              <a:gd name="csY0" fmla="*/ 0 h 18288"/>
              <a:gd name="csX1" fmla="*/ 625450 w 2606040"/>
              <a:gd name="csY1" fmla="*/ 0 h 18288"/>
              <a:gd name="csX2" fmla="*/ 1224839 w 2606040"/>
              <a:gd name="csY2" fmla="*/ 0 h 18288"/>
              <a:gd name="csX3" fmla="*/ 1824228 w 2606040"/>
              <a:gd name="csY3" fmla="*/ 0 h 18288"/>
              <a:gd name="csX4" fmla="*/ 2606040 w 2606040"/>
              <a:gd name="csY4" fmla="*/ 0 h 18288"/>
              <a:gd name="csX5" fmla="*/ 2606040 w 2606040"/>
              <a:gd name="csY5" fmla="*/ 18288 h 18288"/>
              <a:gd name="csX6" fmla="*/ 1902409 w 2606040"/>
              <a:gd name="csY6" fmla="*/ 18288 h 18288"/>
              <a:gd name="csX7" fmla="*/ 1276960 w 2606040"/>
              <a:gd name="csY7" fmla="*/ 18288 h 18288"/>
              <a:gd name="csX8" fmla="*/ 677570 w 2606040"/>
              <a:gd name="csY8" fmla="*/ 18288 h 18288"/>
              <a:gd name="csX9" fmla="*/ 0 w 2606040"/>
              <a:gd name="csY9" fmla="*/ 18288 h 18288"/>
              <a:gd name="csX10" fmla="*/ 0 w 2606040"/>
              <a:gd name="csY1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6" name="Rectangle 3"/>
          <p:cNvSpPr>
            <a:spLocks noGrp="1" noChangeArrowheads="1"/>
          </p:cNvSpPr>
          <p:nvPr>
            <p:ph type="body" idx="1"/>
          </p:nvPr>
        </p:nvSpPr>
        <p:spPr>
          <a:xfrm>
            <a:off x="0" y="2872899"/>
            <a:ext cx="3982633" cy="3320668"/>
          </a:xfrm>
        </p:spPr>
        <p:txBody>
          <a:bodyPr>
            <a:normAutofit/>
          </a:bodyPr>
          <a:lstStyle/>
          <a:p>
            <a:pPr indent="-4763" eaLnBrk="1" hangingPunct="1">
              <a:buFontTx/>
              <a:buNone/>
            </a:pPr>
            <a:r>
              <a:rPr lang="en-US" altLang="en-US" sz="3600" b="1" dirty="0">
                <a:latin typeface="Arial" panose="020B0604020202020204" pitchFamily="34" charset="0"/>
                <a:ea typeface="Cambria" panose="02040503050406030204" pitchFamily="18" charset="0"/>
                <a:cs typeface="Arial" panose="020B0604020202020204" pitchFamily="34" charset="0"/>
              </a:rPr>
              <a:t>Read</a:t>
            </a:r>
          </a:p>
          <a:p>
            <a:pPr indent="-4763" eaLnBrk="1" hangingPunct="1">
              <a:buFontTx/>
              <a:buNone/>
            </a:pPr>
            <a:r>
              <a:rPr lang="en-US" altLang="en-US" sz="3600" b="1" i="1" dirty="0">
                <a:latin typeface="Arial" panose="020B0604020202020204" pitchFamily="34" charset="0"/>
                <a:ea typeface="Cambria" panose="02040503050406030204" pitchFamily="18" charset="0"/>
                <a:cs typeface="Arial" panose="020B0604020202020204" pitchFamily="34" charset="0"/>
              </a:rPr>
              <a:t>Exodus 5:19-21</a:t>
            </a:r>
          </a:p>
        </p:txBody>
      </p:sp>
      <p:pic>
        <p:nvPicPr>
          <p:cNvPr id="18434" name="Picture 8"/>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r="11236"/>
          <a:stretch>
            <a:fillRect/>
          </a:stretch>
        </p:blipFill>
        <p:spPr bwMode="auto">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6"/>
          <p:cNvPicPr>
            <a:picLocks noChangeAspect="1" noChangeArrowheads="1"/>
          </p:cNvPicPr>
          <p:nvPr/>
        </p:nvPicPr>
        <p:blipFill>
          <a:blip r:embed="rId2">
            <a:extLst>
              <a:ext uri="{28A0092B-C50C-407E-A947-70E740481C1C}">
                <a14:useLocalDpi xmlns:a14="http://schemas.microsoft.com/office/drawing/2010/main"/>
              </a:ext>
            </a:extLst>
          </a:blip>
          <a:srcRect/>
          <a:stretch/>
        </p:blipFill>
        <p:spPr bwMode="auto">
          <a:xfrm>
            <a:off x="-23446" y="0"/>
            <a:ext cx="9311390" cy="706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4194" name="Rectangle 2"/>
          <p:cNvSpPr>
            <a:spLocks noGrp="1" noChangeArrowheads="1"/>
          </p:cNvSpPr>
          <p:nvPr>
            <p:ph type="title"/>
          </p:nvPr>
        </p:nvSpPr>
        <p:spPr>
          <a:xfrm>
            <a:off x="-381000" y="-152400"/>
            <a:ext cx="6248400" cy="868363"/>
          </a:xfrm>
        </p:spPr>
        <p:txBody>
          <a:bodyPr/>
          <a:lstStyle/>
          <a:p>
            <a:pPr algn="l" eaLnBrk="1" hangingPunct="1">
              <a:defRPr/>
            </a:pPr>
            <a:r>
              <a:rPr lang="en-US" sz="3200" b="1" dirty="0"/>
              <a:t>    </a:t>
            </a:r>
            <a:r>
              <a:rPr lang="en-US" sz="3600" b="1" dirty="0">
                <a:ea typeface="Cambria" panose="02040503050406030204" pitchFamily="18" charset="0"/>
              </a:rPr>
              <a:t>Read </a:t>
            </a:r>
            <a:r>
              <a:rPr lang="en-US" sz="3600" b="1" i="1" dirty="0">
                <a:ea typeface="Cambria" panose="02040503050406030204" pitchFamily="18" charset="0"/>
              </a:rPr>
              <a:t>Exodus 5:22-23</a:t>
            </a:r>
            <a:endParaRPr lang="en-US" sz="3400" b="1" i="1" dirty="0">
              <a:ea typeface="Cambria" panose="02040503050406030204" pitchFamily="18" charset="0"/>
            </a:endParaRPr>
          </a:p>
        </p:txBody>
      </p:sp>
      <p:sp>
        <p:nvSpPr>
          <p:cNvPr id="2" name="TextBox 1">
            <a:extLst>
              <a:ext uri="{FF2B5EF4-FFF2-40B4-BE49-F238E27FC236}">
                <a16:creationId xmlns:a16="http://schemas.microsoft.com/office/drawing/2014/main" id="{61717830-7B4E-7724-C5A4-DF5300D5A487}"/>
              </a:ext>
            </a:extLst>
          </p:cNvPr>
          <p:cNvSpPr txBox="1"/>
          <p:nvPr/>
        </p:nvSpPr>
        <p:spPr>
          <a:xfrm>
            <a:off x="6224954" y="304800"/>
            <a:ext cx="2766646" cy="646331"/>
          </a:xfrm>
          <a:prstGeom prst="rect">
            <a:avLst/>
          </a:prstGeom>
          <a:noFill/>
        </p:spPr>
        <p:txBody>
          <a:bodyPr wrap="square" rtlCol="0">
            <a:spAutoFit/>
          </a:bodyPr>
          <a:lstStyle/>
          <a:p>
            <a:r>
              <a:rPr lang="en-US" sz="1800" u="none" dirty="0"/>
              <a:t>*It's ok to take our doubts and questions to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28000">
              <a:srgbClr val="FFFF00"/>
            </a:gs>
            <a:gs pos="0">
              <a:schemeClr val="accent1">
                <a:lumMod val="5000"/>
                <a:lumOff val="95000"/>
              </a:schemeClr>
            </a:gs>
            <a:gs pos="45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cxnSp>
        <p:nvCxnSpPr>
          <p:cNvPr id="73"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65219" name="Rectangle 3"/>
          <p:cNvSpPr>
            <a:spLocks noGrp="1" noChangeArrowheads="1"/>
          </p:cNvSpPr>
          <p:nvPr>
            <p:ph type="body" idx="1"/>
          </p:nvPr>
        </p:nvSpPr>
        <p:spPr>
          <a:xfrm>
            <a:off x="152400" y="1371600"/>
            <a:ext cx="4484557" cy="4114800"/>
          </a:xfrm>
          <a:noFill/>
        </p:spPr>
        <p:txBody>
          <a:bodyPr>
            <a:noAutofit/>
          </a:bodyPr>
          <a:lstStyle/>
          <a:p>
            <a:pPr marL="4763" indent="-4763" eaLnBrk="1" hangingPunct="1">
              <a:buFontTx/>
              <a:buNone/>
              <a:defRPr/>
            </a:pPr>
            <a:r>
              <a:rPr lang="en-US" sz="3600" b="1" dirty="0">
                <a:latin typeface="Arial" panose="020B0604020202020204" pitchFamily="34" charset="0"/>
                <a:ea typeface="Cambria" panose="02040503050406030204" pitchFamily="18" charset="0"/>
                <a:cs typeface="Arial" panose="020B0604020202020204" pitchFamily="34" charset="0"/>
              </a:rPr>
              <a:t>Read </a:t>
            </a:r>
            <a:r>
              <a:rPr lang="en-US" sz="3600" b="1" i="1" dirty="0">
                <a:latin typeface="Arial" panose="020B0604020202020204" pitchFamily="34" charset="0"/>
                <a:ea typeface="Cambria" panose="02040503050406030204" pitchFamily="18" charset="0"/>
                <a:cs typeface="Arial" panose="020B0604020202020204" pitchFamily="34" charset="0"/>
              </a:rPr>
              <a:t>Exodus 6:1</a:t>
            </a:r>
            <a:endParaRPr lang="en-US" sz="3600" b="1" i="1" dirty="0">
              <a:ea typeface="Cambria" panose="02040503050406030204" pitchFamily="18" charset="0"/>
            </a:endParaRPr>
          </a:p>
          <a:p>
            <a:pPr marL="4763" indent="-4763" eaLnBrk="1" hangingPunct="1">
              <a:buFontTx/>
              <a:buNone/>
              <a:defRPr/>
            </a:pPr>
            <a:endParaRPr lang="en-US" b="1" dirty="0">
              <a:ea typeface="Cambria" panose="02040503050406030204" pitchFamily="18" charset="0"/>
            </a:endParaRPr>
          </a:p>
        </p:txBody>
      </p:sp>
      <p:pic>
        <p:nvPicPr>
          <p:cNvPr id="21506" name="Picture 5"/>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409136" y="10"/>
            <a:ext cx="4734863"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28000">
              <a:srgbClr val="FFFF00"/>
            </a:gs>
            <a:gs pos="0">
              <a:schemeClr val="accent1">
                <a:lumMod val="5000"/>
                <a:lumOff val="95000"/>
              </a:schemeClr>
            </a:gs>
            <a:gs pos="45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cxnSp>
        <p:nvCxnSpPr>
          <p:cNvPr id="73"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65219" name="Rectangle 3"/>
          <p:cNvSpPr>
            <a:spLocks noGrp="1" noChangeArrowheads="1"/>
          </p:cNvSpPr>
          <p:nvPr>
            <p:ph type="body" idx="1"/>
          </p:nvPr>
        </p:nvSpPr>
        <p:spPr>
          <a:xfrm>
            <a:off x="87443" y="152400"/>
            <a:ext cx="4484557" cy="6857987"/>
          </a:xfrm>
          <a:noFill/>
        </p:spPr>
        <p:txBody>
          <a:bodyPr>
            <a:noAutofit/>
          </a:bodyPr>
          <a:lstStyle/>
          <a:p>
            <a:pPr marL="4763" indent="-4763" eaLnBrk="1" hangingPunct="1">
              <a:buFontTx/>
              <a:buNone/>
              <a:defRPr/>
            </a:pPr>
            <a:r>
              <a:rPr lang="en-US" sz="3600" b="1" dirty="0">
                <a:latin typeface="Arial" panose="020B0604020202020204" pitchFamily="34" charset="0"/>
                <a:ea typeface="Cambria" panose="02040503050406030204" pitchFamily="18" charset="0"/>
                <a:cs typeface="Arial" panose="020B0604020202020204" pitchFamily="34" charset="0"/>
              </a:rPr>
              <a:t>Read </a:t>
            </a:r>
            <a:r>
              <a:rPr lang="en-US" sz="3600" b="1" i="1" dirty="0">
                <a:latin typeface="Arial" panose="020B0604020202020204" pitchFamily="34" charset="0"/>
                <a:ea typeface="Cambria" panose="02040503050406030204" pitchFamily="18" charset="0"/>
                <a:cs typeface="Arial" panose="020B0604020202020204" pitchFamily="34" charset="0"/>
              </a:rPr>
              <a:t>Exodus 6:2-4</a:t>
            </a:r>
            <a:endParaRPr lang="en-US" sz="3600" b="1" i="1" dirty="0">
              <a:ea typeface="Cambria" panose="02040503050406030204" pitchFamily="18" charset="0"/>
            </a:endParaRPr>
          </a:p>
        </p:txBody>
      </p:sp>
      <p:pic>
        <p:nvPicPr>
          <p:cNvPr id="21506" name="Picture 5"/>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409136" y="10"/>
            <a:ext cx="4734863"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http://www.pbs.org/wgbh/nova/teachers/activities/images/3516-bible-map-l.jpg">
            <a:extLst>
              <a:ext uri="{FF2B5EF4-FFF2-40B4-BE49-F238E27FC236}">
                <a16:creationId xmlns:a16="http://schemas.microsoft.com/office/drawing/2014/main" id="{439153FF-BE89-4E22-94C9-5E93AA8E84F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33" y="4202733"/>
            <a:ext cx="4419600" cy="265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Rounded Corners 2">
            <a:extLst>
              <a:ext uri="{FF2B5EF4-FFF2-40B4-BE49-F238E27FC236}">
                <a16:creationId xmlns:a16="http://schemas.microsoft.com/office/drawing/2014/main" id="{1A7EF354-1CE4-E7C6-A220-742791D5B9C6}"/>
              </a:ext>
            </a:extLst>
          </p:cNvPr>
          <p:cNvSpPr/>
          <p:nvPr/>
        </p:nvSpPr>
        <p:spPr bwMode="auto">
          <a:xfrm>
            <a:off x="371328" y="2664059"/>
            <a:ext cx="3581400" cy="1314647"/>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5" name="TextBox 4">
            <a:extLst>
              <a:ext uri="{FF2B5EF4-FFF2-40B4-BE49-F238E27FC236}">
                <a16:creationId xmlns:a16="http://schemas.microsoft.com/office/drawing/2014/main" id="{30076113-A232-EF3F-64B8-C36EF1A1EF71}"/>
              </a:ext>
            </a:extLst>
          </p:cNvPr>
          <p:cNvSpPr txBox="1"/>
          <p:nvPr/>
        </p:nvSpPr>
        <p:spPr>
          <a:xfrm>
            <a:off x="533590" y="2655267"/>
            <a:ext cx="3234690" cy="1323439"/>
          </a:xfrm>
          <a:prstGeom prst="rect">
            <a:avLst/>
          </a:prstGeom>
          <a:noFill/>
        </p:spPr>
        <p:txBody>
          <a:bodyPr wrap="square" rtlCol="0">
            <a:spAutoFit/>
          </a:bodyPr>
          <a:lstStyle/>
          <a:p>
            <a:r>
              <a:rPr lang="en-US" b="1" u="none" dirty="0"/>
              <a:t>Did You Know?</a:t>
            </a:r>
          </a:p>
          <a:p>
            <a:r>
              <a:rPr lang="en-US" u="none" dirty="0"/>
              <a:t>When you see LORD (all capitals) in </a:t>
            </a:r>
            <a:r>
              <a:rPr lang="en-US" u="none"/>
              <a:t>the Bible, </a:t>
            </a:r>
            <a:r>
              <a:rPr lang="en-US" u="none" dirty="0"/>
              <a:t>it stands for Yahweh. Have you heard that name for God?</a:t>
            </a:r>
          </a:p>
        </p:txBody>
      </p:sp>
    </p:spTree>
    <p:extLst>
      <p:ext uri="{BB962C8B-B14F-4D97-AF65-F5344CB8AC3E}">
        <p14:creationId xmlns:p14="http://schemas.microsoft.com/office/powerpoint/2010/main" val="478758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EEC4A6-6AC5-88F1-415F-A9B78572F893}"/>
            </a:ext>
          </a:extLst>
        </p:cNvPr>
        <p:cNvGrpSpPr/>
        <p:nvPr/>
      </p:nvGrpSpPr>
      <p:grpSpPr>
        <a:xfrm>
          <a:off x="0" y="0"/>
          <a:ext cx="0" cy="0"/>
          <a:chOff x="0" y="0"/>
          <a:chExt cx="0" cy="0"/>
        </a:xfrm>
      </p:grpSpPr>
      <p:sp useBgFill="1">
        <p:nvSpPr>
          <p:cNvPr id="9224" name="Rectangle 9223">
            <a:extLst>
              <a:ext uri="{FF2B5EF4-FFF2-40B4-BE49-F238E27FC236}">
                <a16:creationId xmlns:a16="http://schemas.microsoft.com/office/drawing/2014/main" id="{CB09464B-C42B-9E22-8FA9-4FE03030B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AA7F530-9378-9AED-EB3D-D48B28DE8DD0}"/>
              </a:ext>
            </a:extLst>
          </p:cNvPr>
          <p:cNvPicPr>
            <a:picLocks noChangeAspect="1"/>
          </p:cNvPicPr>
          <p:nvPr/>
        </p:nvPicPr>
        <p:blipFill>
          <a:blip r:embed="rId3"/>
          <a:srcRect l="18879" r="27782" b="1"/>
          <a:stretch>
            <a:fillRect/>
          </a:stretch>
        </p:blipFill>
        <p:spPr>
          <a:xfrm>
            <a:off x="2432021" y="10"/>
            <a:ext cx="6711980"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9226" name="Freeform: Shape 9225">
            <a:extLst>
              <a:ext uri="{FF2B5EF4-FFF2-40B4-BE49-F238E27FC236}">
                <a16:creationId xmlns:a16="http://schemas.microsoft.com/office/drawing/2014/main" id="{C211C84C-9F3E-5B90-0DFB-3EF9A743E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41754"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9228" name="Freeform: Shape 9227">
            <a:extLst>
              <a:ext uri="{FF2B5EF4-FFF2-40B4-BE49-F238E27FC236}">
                <a16:creationId xmlns:a16="http://schemas.microsoft.com/office/drawing/2014/main" id="{45C12C85-F6EF-9897-DF67-CA87F8FE2C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34896"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18" name="Title 1">
            <a:extLst>
              <a:ext uri="{FF2B5EF4-FFF2-40B4-BE49-F238E27FC236}">
                <a16:creationId xmlns:a16="http://schemas.microsoft.com/office/drawing/2014/main" id="{E29E8352-34BB-D480-9BBE-64F7540D0407}"/>
              </a:ext>
            </a:extLst>
          </p:cNvPr>
          <p:cNvSpPr>
            <a:spLocks noGrp="1"/>
          </p:cNvSpPr>
          <p:nvPr>
            <p:ph type="ctrTitle"/>
          </p:nvPr>
        </p:nvSpPr>
        <p:spPr>
          <a:xfrm>
            <a:off x="278320" y="1161288"/>
            <a:ext cx="2578608" cy="1125728"/>
          </a:xfrm>
        </p:spPr>
        <p:txBody>
          <a:bodyPr vert="horz" lIns="91440" tIns="45720" rIns="91440" bIns="45720" rtlCol="0" anchor="b">
            <a:normAutofit/>
          </a:bodyPr>
          <a:lstStyle/>
          <a:p>
            <a:pPr algn="l" eaLnBrk="1" hangingPunct="1">
              <a:lnSpc>
                <a:spcPct val="90000"/>
              </a:lnSpc>
            </a:pPr>
            <a:r>
              <a:rPr lang="en-US" sz="2400" b="1" kern="1200">
                <a:solidFill>
                  <a:schemeClr val="tx1"/>
                </a:solidFill>
              </a:rPr>
              <a:t>Exodus 6:5</a:t>
            </a:r>
          </a:p>
        </p:txBody>
      </p:sp>
      <p:sp>
        <p:nvSpPr>
          <p:cNvPr id="9230" name="Rectangle 9229">
            <a:extLst>
              <a:ext uri="{FF2B5EF4-FFF2-40B4-BE49-F238E27FC236}">
                <a16:creationId xmlns:a16="http://schemas.microsoft.com/office/drawing/2014/main" id="{E0D41219-7BE2-84B8-0058-20C18E8C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232" name="Rectangle 9231">
            <a:extLst>
              <a:ext uri="{FF2B5EF4-FFF2-40B4-BE49-F238E27FC236}">
                <a16:creationId xmlns:a16="http://schemas.microsoft.com/office/drawing/2014/main" id="{DD5BC2C9-E864-EA4E-1BE5-46A54C741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50317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219" name="Subtitle 2">
            <a:extLst>
              <a:ext uri="{FF2B5EF4-FFF2-40B4-BE49-F238E27FC236}">
                <a16:creationId xmlns:a16="http://schemas.microsoft.com/office/drawing/2014/main" id="{239247C5-586E-61C2-A032-D0AD8CFAB700}"/>
              </a:ext>
            </a:extLst>
          </p:cNvPr>
          <p:cNvSpPr>
            <a:spLocks noGrp="1"/>
          </p:cNvSpPr>
          <p:nvPr>
            <p:ph type="subTitle" idx="1"/>
          </p:nvPr>
        </p:nvSpPr>
        <p:spPr>
          <a:xfrm>
            <a:off x="278320" y="2531617"/>
            <a:ext cx="2579180" cy="4021583"/>
          </a:xfrm>
        </p:spPr>
        <p:txBody>
          <a:bodyPr vert="horz" lIns="91440" tIns="45720" rIns="91440" bIns="45720" rtlCol="0" anchor="t">
            <a:normAutofit lnSpcReduction="10000"/>
          </a:bodyPr>
          <a:lstStyle/>
          <a:p>
            <a:pPr algn="l" eaLnBrk="1" hangingPunct="1">
              <a:lnSpc>
                <a:spcPct val="90000"/>
              </a:lnSpc>
              <a:defRPr/>
            </a:pPr>
            <a:r>
              <a:rPr lang="en-US" sz="2800" b="1" kern="1200" dirty="0">
                <a:effectLst>
                  <a:outerShdw blurRad="38100" dist="38100" dir="2700000" algn="tl">
                    <a:srgbClr val="000000">
                      <a:alpha val="43137"/>
                    </a:srgbClr>
                  </a:outerShdw>
                </a:effectLst>
              </a:rPr>
              <a:t>Moreover, I have heard the groaning</a:t>
            </a:r>
            <a:r>
              <a:rPr lang="en-US" sz="2800" b="1" kern="1200" baseline="30000" dirty="0">
                <a:effectLst>
                  <a:outerShdw blurRad="38100" dist="38100" dir="2700000" algn="tl">
                    <a:srgbClr val="000000">
                      <a:alpha val="43137"/>
                    </a:srgbClr>
                  </a:outerShdw>
                </a:effectLst>
              </a:rPr>
              <a:t> </a:t>
            </a:r>
            <a:r>
              <a:rPr lang="en-US" sz="2800" b="1" kern="1200" dirty="0">
                <a:effectLst>
                  <a:outerShdw blurRad="38100" dist="38100" dir="2700000" algn="tl">
                    <a:srgbClr val="000000">
                      <a:alpha val="43137"/>
                    </a:srgbClr>
                  </a:outerShdw>
                </a:effectLst>
              </a:rPr>
              <a:t>of the Israelites, whom the Egyptians are enslaving, </a:t>
            </a:r>
          </a:p>
          <a:p>
            <a:pPr algn="l" eaLnBrk="1" hangingPunct="1">
              <a:lnSpc>
                <a:spcPct val="90000"/>
              </a:lnSpc>
              <a:defRPr/>
            </a:pPr>
            <a:r>
              <a:rPr lang="en-US" sz="2800" b="1" kern="1200" dirty="0">
                <a:effectLst>
                  <a:outerShdw blurRad="38100" dist="38100" dir="2700000" algn="tl">
                    <a:srgbClr val="000000">
                      <a:alpha val="43137"/>
                    </a:srgbClr>
                  </a:outerShdw>
                </a:effectLst>
              </a:rPr>
              <a:t>and I have remembered my covenant.</a:t>
            </a:r>
          </a:p>
        </p:txBody>
      </p:sp>
      <p:sp>
        <p:nvSpPr>
          <p:cNvPr id="3" name="TextBox 2">
            <a:extLst>
              <a:ext uri="{FF2B5EF4-FFF2-40B4-BE49-F238E27FC236}">
                <a16:creationId xmlns:a16="http://schemas.microsoft.com/office/drawing/2014/main" id="{13B67C8E-9C92-D934-3A43-98475F40E873}"/>
              </a:ext>
            </a:extLst>
          </p:cNvPr>
          <p:cNvSpPr txBox="1"/>
          <p:nvPr/>
        </p:nvSpPr>
        <p:spPr>
          <a:xfrm>
            <a:off x="157641" y="270193"/>
            <a:ext cx="2312480" cy="461665"/>
          </a:xfrm>
          <a:prstGeom prst="rect">
            <a:avLst/>
          </a:prstGeom>
          <a:noFill/>
        </p:spPr>
        <p:txBody>
          <a:bodyPr wrap="square" rtlCol="0">
            <a:spAutoFit/>
          </a:bodyPr>
          <a:lstStyle/>
          <a:p>
            <a:r>
              <a:rPr lang="en-US" sz="2400" i="1" dirty="0">
                <a:solidFill>
                  <a:srgbClr val="000066"/>
                </a:solidFill>
              </a:rPr>
              <a:t>Memory Verse</a:t>
            </a:r>
          </a:p>
        </p:txBody>
      </p:sp>
    </p:spTree>
    <p:extLst>
      <p:ext uri="{BB962C8B-B14F-4D97-AF65-F5344CB8AC3E}">
        <p14:creationId xmlns:p14="http://schemas.microsoft.com/office/powerpoint/2010/main" val="937262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5224" name="Rectangle 265223">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illustration depicts a biblical scene with Jesus leading a group of followers through a desert landscape, surrounded by the Egyptian pyramids and a sunny sky.&#10;&#10;AI-generated content may be incorrect.">
            <a:extLst>
              <a:ext uri="{FF2B5EF4-FFF2-40B4-BE49-F238E27FC236}">
                <a16:creationId xmlns:a16="http://schemas.microsoft.com/office/drawing/2014/main" id="{2533C27F-8BE4-94F6-8818-3F18BEFE3EFB}"/>
              </a:ext>
            </a:extLst>
          </p:cNvPr>
          <p:cNvPicPr>
            <a:picLocks noChangeAspect="1"/>
          </p:cNvPicPr>
          <p:nvPr/>
        </p:nvPicPr>
        <p:blipFill>
          <a:blip r:embed="rId3"/>
          <a:srcRect t="8529"/>
          <a:stretch>
            <a:fillRect/>
          </a:stretch>
        </p:blipFill>
        <p:spPr>
          <a:xfrm>
            <a:off x="20" y="10"/>
            <a:ext cx="9143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265226"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74529" y="5470492"/>
            <a:ext cx="1371600" cy="13716"/>
          </a:xfrm>
          <a:custGeom>
            <a:avLst/>
            <a:gdLst>
              <a:gd name="csX0" fmla="*/ 0 w 1371600"/>
              <a:gd name="csY0" fmla="*/ 0 h 13716"/>
              <a:gd name="csX1" fmla="*/ 685800 w 1371600"/>
              <a:gd name="csY1" fmla="*/ 0 h 13716"/>
              <a:gd name="csX2" fmla="*/ 1371600 w 1371600"/>
              <a:gd name="csY2" fmla="*/ 0 h 13716"/>
              <a:gd name="csX3" fmla="*/ 1371600 w 1371600"/>
              <a:gd name="csY3" fmla="*/ 13716 h 13716"/>
              <a:gd name="csX4" fmla="*/ 713232 w 1371600"/>
              <a:gd name="csY4" fmla="*/ 13716 h 13716"/>
              <a:gd name="csX5" fmla="*/ 0 w 1371600"/>
              <a:gd name="csY5" fmla="*/ 13716 h 13716"/>
              <a:gd name="csX6" fmla="*/ 0 w 1371600"/>
              <a:gd name="csY6" fmla="*/ 0 h 1371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71600" h="13716" fill="none" extrusionOk="0">
                <a:moveTo>
                  <a:pt x="0" y="0"/>
                </a:moveTo>
                <a:cubicBezTo>
                  <a:pt x="247303" y="31625"/>
                  <a:pt x="422310" y="-25629"/>
                  <a:pt x="685800" y="0"/>
                </a:cubicBezTo>
                <a:cubicBezTo>
                  <a:pt x="949290" y="25629"/>
                  <a:pt x="1192357" y="6696"/>
                  <a:pt x="1371600" y="0"/>
                </a:cubicBezTo>
                <a:cubicBezTo>
                  <a:pt x="1371127" y="2892"/>
                  <a:pt x="1371229" y="8681"/>
                  <a:pt x="1371600" y="13716"/>
                </a:cubicBezTo>
                <a:cubicBezTo>
                  <a:pt x="1107995" y="21892"/>
                  <a:pt x="1033361" y="28370"/>
                  <a:pt x="713232" y="13716"/>
                </a:cubicBezTo>
                <a:cubicBezTo>
                  <a:pt x="393103" y="-938"/>
                  <a:pt x="289343" y="38649"/>
                  <a:pt x="0" y="13716"/>
                </a:cubicBezTo>
                <a:cubicBezTo>
                  <a:pt x="227" y="7219"/>
                  <a:pt x="197" y="5990"/>
                  <a:pt x="0" y="0"/>
                </a:cubicBezTo>
                <a:close/>
              </a:path>
              <a:path w="1371600" h="13716" stroke="0" extrusionOk="0">
                <a:moveTo>
                  <a:pt x="0" y="0"/>
                </a:moveTo>
                <a:cubicBezTo>
                  <a:pt x="170249" y="-24099"/>
                  <a:pt x="504634" y="14338"/>
                  <a:pt x="644652" y="0"/>
                </a:cubicBezTo>
                <a:cubicBezTo>
                  <a:pt x="784670" y="-14338"/>
                  <a:pt x="1087773" y="8679"/>
                  <a:pt x="1371600" y="0"/>
                </a:cubicBezTo>
                <a:cubicBezTo>
                  <a:pt x="1372228" y="6235"/>
                  <a:pt x="1371259" y="10206"/>
                  <a:pt x="1371600" y="13716"/>
                </a:cubicBezTo>
                <a:cubicBezTo>
                  <a:pt x="1176823" y="-5981"/>
                  <a:pt x="900830" y="5417"/>
                  <a:pt x="713232" y="13716"/>
                </a:cubicBezTo>
                <a:cubicBezTo>
                  <a:pt x="525634" y="22015"/>
                  <a:pt x="282837" y="1152"/>
                  <a:pt x="0" y="13716"/>
                </a:cubicBezTo>
                <a:cubicBezTo>
                  <a:pt x="596" y="8712"/>
                  <a:pt x="320" y="3422"/>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219" name="Rectangle 3"/>
          <p:cNvSpPr>
            <a:spLocks noGrp="1" noChangeArrowheads="1"/>
          </p:cNvSpPr>
          <p:nvPr>
            <p:ph type="body" idx="1"/>
          </p:nvPr>
        </p:nvSpPr>
        <p:spPr>
          <a:xfrm>
            <a:off x="3490720" y="4777739"/>
            <a:ext cx="5173220" cy="1399223"/>
          </a:xfrm>
        </p:spPr>
        <p:txBody>
          <a:bodyPr anchor="ctr">
            <a:normAutofit/>
          </a:bodyPr>
          <a:lstStyle/>
          <a:p>
            <a:pPr indent="-4763" eaLnBrk="1" hangingPunct="1">
              <a:buFontTx/>
              <a:buNone/>
            </a:pPr>
            <a:r>
              <a:rPr lang="en-US" sz="3600" b="1" dirty="0">
                <a:ea typeface="Cambria" panose="02040503050406030204" pitchFamily="18" charset="0"/>
              </a:rPr>
              <a:t>Read </a:t>
            </a:r>
          </a:p>
          <a:p>
            <a:pPr indent="-4763" eaLnBrk="1" hangingPunct="1">
              <a:buFontTx/>
              <a:buNone/>
            </a:pPr>
            <a:r>
              <a:rPr lang="en-US" sz="3600" b="1" i="1" dirty="0">
                <a:ea typeface="Cambria" panose="02040503050406030204" pitchFamily="18" charset="0"/>
              </a:rPr>
              <a:t>Exodus 6:6-7</a:t>
            </a:r>
            <a:endParaRPr lang="en-US" altLang="en-US" sz="3600" b="1" i="1" dirty="0">
              <a:ea typeface="Cambria" panose="02040503050406030204" pitchFamily="18" charset="0"/>
            </a:endParaRPr>
          </a:p>
        </p:txBody>
      </p:sp>
    </p:spTree>
    <p:extLst>
      <p:ext uri="{BB962C8B-B14F-4D97-AF65-F5344CB8AC3E}">
        <p14:creationId xmlns:p14="http://schemas.microsoft.com/office/powerpoint/2010/main" val="1354989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28000">
              <a:srgbClr val="FFFF00"/>
            </a:gs>
            <a:gs pos="0">
              <a:schemeClr val="accent1">
                <a:lumMod val="5000"/>
                <a:lumOff val="95000"/>
              </a:schemeClr>
            </a:gs>
            <a:gs pos="45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cxnSp>
        <p:nvCxnSpPr>
          <p:cNvPr id="73"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65219" name="Rectangle 3"/>
          <p:cNvSpPr>
            <a:spLocks noGrp="1" noChangeArrowheads="1"/>
          </p:cNvSpPr>
          <p:nvPr>
            <p:ph type="body" idx="1"/>
          </p:nvPr>
        </p:nvSpPr>
        <p:spPr>
          <a:xfrm>
            <a:off x="87443" y="76200"/>
            <a:ext cx="4484557" cy="6934187"/>
          </a:xfrm>
          <a:noFill/>
        </p:spPr>
        <p:txBody>
          <a:bodyPr>
            <a:noAutofit/>
          </a:bodyPr>
          <a:lstStyle/>
          <a:p>
            <a:pPr marL="4763" indent="-4763" eaLnBrk="1" hangingPunct="1">
              <a:buFontTx/>
              <a:buNone/>
              <a:defRPr/>
            </a:pPr>
            <a:r>
              <a:rPr lang="en-US" sz="3600" b="1" dirty="0">
                <a:ea typeface="Cambria" panose="02040503050406030204" pitchFamily="18" charset="0"/>
              </a:rPr>
              <a:t>Read</a:t>
            </a:r>
          </a:p>
          <a:p>
            <a:pPr marL="4763" indent="-4763" eaLnBrk="1" hangingPunct="1">
              <a:buFontTx/>
              <a:buNone/>
              <a:defRPr/>
            </a:pPr>
            <a:r>
              <a:rPr lang="en-US" sz="3600" b="1" i="1" dirty="0">
                <a:ea typeface="Cambria" panose="02040503050406030204" pitchFamily="18" charset="0"/>
              </a:rPr>
              <a:t>Exodus 6:8</a:t>
            </a:r>
            <a:endParaRPr lang="en-US" sz="3600" b="1" i="1" dirty="0">
              <a:solidFill>
                <a:schemeClr val="hlink"/>
              </a:solidFill>
              <a:ea typeface="Cambria" panose="02040503050406030204" pitchFamily="18" charset="0"/>
            </a:endParaRPr>
          </a:p>
        </p:txBody>
      </p:sp>
      <p:pic>
        <p:nvPicPr>
          <p:cNvPr id="21506" name="Picture 5"/>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flipH="1">
            <a:off x="4731116" y="-2498"/>
            <a:ext cx="4409136"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map-egypt-nk">
            <a:extLst>
              <a:ext uri="{FF2B5EF4-FFF2-40B4-BE49-F238E27FC236}">
                <a16:creationId xmlns:a16="http://schemas.microsoft.com/office/drawing/2014/main" id="{0AB61B0D-A4BE-44E3-9554-3D89CA60043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59443" y="-1"/>
            <a:ext cx="4484557" cy="693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7">
            <a:extLst>
              <a:ext uri="{FF2B5EF4-FFF2-40B4-BE49-F238E27FC236}">
                <a16:creationId xmlns:a16="http://schemas.microsoft.com/office/drawing/2014/main" id="{D3E4800C-6AAF-4398-9874-5F25101FA72B}"/>
              </a:ext>
            </a:extLst>
          </p:cNvPr>
          <p:cNvSpPr>
            <a:spLocks noChangeArrowheads="1"/>
          </p:cNvSpPr>
          <p:nvPr/>
        </p:nvSpPr>
        <p:spPr bwMode="auto">
          <a:xfrm rot="19322345">
            <a:off x="6054558" y="3089077"/>
            <a:ext cx="798922" cy="233163"/>
          </a:xfrm>
          <a:prstGeom prst="rightArrow">
            <a:avLst>
              <a:gd name="adj1" fmla="val 50000"/>
              <a:gd name="adj2" fmla="val 46673"/>
            </a:avLst>
          </a:prstGeom>
          <a:solidFill>
            <a:schemeClr val="accent1"/>
          </a:solidFill>
          <a:ln w="9525" algn="ctr">
            <a:solidFill>
              <a:schemeClr val="tx1"/>
            </a:solidFill>
            <a:miter lim="800000"/>
            <a:headEnd/>
            <a:tailEnd/>
          </a:ln>
        </p:spPr>
        <p:txBody>
          <a:bodyPr wrap="none" anchor="ctr"/>
          <a:lstStyle>
            <a:lvl1pPr eaLnBrk="0" hangingPunct="0">
              <a:defRPr sz="1600" u="sng">
                <a:solidFill>
                  <a:schemeClr val="tx1"/>
                </a:solidFill>
                <a:latin typeface="Arial" panose="020B0604020202020204" pitchFamily="34" charset="0"/>
              </a:defRPr>
            </a:lvl1pPr>
            <a:lvl2pPr marL="742950" indent="-285750" eaLnBrk="0" hangingPunct="0">
              <a:defRPr sz="1600" u="sng">
                <a:solidFill>
                  <a:schemeClr val="tx1"/>
                </a:solidFill>
                <a:latin typeface="Arial" panose="020B0604020202020204" pitchFamily="34" charset="0"/>
              </a:defRPr>
            </a:lvl2pPr>
            <a:lvl3pPr marL="1143000" indent="-228600" eaLnBrk="0" hangingPunct="0">
              <a:defRPr sz="1600" u="sng">
                <a:solidFill>
                  <a:schemeClr val="tx1"/>
                </a:solidFill>
                <a:latin typeface="Arial" panose="020B0604020202020204" pitchFamily="34" charset="0"/>
              </a:defRPr>
            </a:lvl3pPr>
            <a:lvl4pPr marL="1600200" indent="-228600" eaLnBrk="0" hangingPunct="0">
              <a:defRPr sz="1600" u="sng">
                <a:solidFill>
                  <a:schemeClr val="tx1"/>
                </a:solidFill>
                <a:latin typeface="Arial" panose="020B0604020202020204" pitchFamily="34" charset="0"/>
              </a:defRPr>
            </a:lvl4pPr>
            <a:lvl5pPr marL="2057400" indent="-228600" eaLnBrk="0" hangingPunct="0">
              <a:defRPr sz="1600" u="sng">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u="sng">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u="sng">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u="sng">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u="sng">
                <a:solidFill>
                  <a:schemeClr val="tx1"/>
                </a:solidFill>
                <a:latin typeface="Arial" panose="020B0604020202020204" pitchFamily="34" charset="0"/>
              </a:defRPr>
            </a:lvl9pPr>
          </a:lstStyle>
          <a:p>
            <a:pPr eaLnBrk="1" hangingPunct="1"/>
            <a:endParaRPr lang="en-US" altLang="en-US"/>
          </a:p>
        </p:txBody>
      </p:sp>
      <p:sp>
        <p:nvSpPr>
          <p:cNvPr id="3" name="Freeform: Shape 2">
            <a:extLst>
              <a:ext uri="{FF2B5EF4-FFF2-40B4-BE49-F238E27FC236}">
                <a16:creationId xmlns:a16="http://schemas.microsoft.com/office/drawing/2014/main" id="{BF4D8069-4B9B-3E81-EC09-EB2BB94A95C8}"/>
              </a:ext>
            </a:extLst>
          </p:cNvPr>
          <p:cNvSpPr/>
          <p:nvPr/>
        </p:nvSpPr>
        <p:spPr bwMode="auto">
          <a:xfrm>
            <a:off x="7015265" y="3006969"/>
            <a:ext cx="2124987" cy="1336431"/>
          </a:xfrm>
          <a:custGeom>
            <a:avLst/>
            <a:gdLst>
              <a:gd name="csX0" fmla="*/ 18581 w 3350866"/>
              <a:gd name="csY0" fmla="*/ 0 h 1336431"/>
              <a:gd name="csX1" fmla="*/ 18581 w 3350866"/>
              <a:gd name="csY1" fmla="*/ 0 h 1336431"/>
              <a:gd name="csX2" fmla="*/ 9789 w 3350866"/>
              <a:gd name="csY2" fmla="*/ 140677 h 1336431"/>
              <a:gd name="csX3" fmla="*/ 997 w 3350866"/>
              <a:gd name="csY3" fmla="*/ 211016 h 1336431"/>
              <a:gd name="csX4" fmla="*/ 18581 w 3350866"/>
              <a:gd name="csY4" fmla="*/ 404446 h 1336431"/>
              <a:gd name="csX5" fmla="*/ 27373 w 3350866"/>
              <a:gd name="csY5" fmla="*/ 439616 h 1336431"/>
              <a:gd name="csX6" fmla="*/ 53750 w 3350866"/>
              <a:gd name="csY6" fmla="*/ 483577 h 1336431"/>
              <a:gd name="csX7" fmla="*/ 88920 w 3350866"/>
              <a:gd name="csY7" fmla="*/ 597877 h 1336431"/>
              <a:gd name="csX8" fmla="*/ 106504 w 3350866"/>
              <a:gd name="csY8" fmla="*/ 641839 h 1336431"/>
              <a:gd name="csX9" fmla="*/ 124089 w 3350866"/>
              <a:gd name="csY9" fmla="*/ 668216 h 1336431"/>
              <a:gd name="csX10" fmla="*/ 159258 w 3350866"/>
              <a:gd name="csY10" fmla="*/ 993531 h 1336431"/>
              <a:gd name="csX11" fmla="*/ 176843 w 3350866"/>
              <a:gd name="csY11" fmla="*/ 1019908 h 1336431"/>
              <a:gd name="csX12" fmla="*/ 220804 w 3350866"/>
              <a:gd name="csY12" fmla="*/ 1099039 h 1336431"/>
              <a:gd name="csX13" fmla="*/ 247181 w 3350866"/>
              <a:gd name="csY13" fmla="*/ 1134208 h 1336431"/>
              <a:gd name="csX14" fmla="*/ 273558 w 3350866"/>
              <a:gd name="csY14" fmla="*/ 1151793 h 1336431"/>
              <a:gd name="csX15" fmla="*/ 352689 w 3350866"/>
              <a:gd name="csY15" fmla="*/ 1213339 h 1336431"/>
              <a:gd name="csX16" fmla="*/ 423027 w 3350866"/>
              <a:gd name="csY16" fmla="*/ 1248508 h 1336431"/>
              <a:gd name="csX17" fmla="*/ 546120 w 3350866"/>
              <a:gd name="csY17" fmla="*/ 1266093 h 1336431"/>
              <a:gd name="csX18" fmla="*/ 598873 w 3350866"/>
              <a:gd name="csY18" fmla="*/ 1274885 h 1336431"/>
              <a:gd name="csX19" fmla="*/ 660420 w 3350866"/>
              <a:gd name="csY19" fmla="*/ 1283677 h 1336431"/>
              <a:gd name="csX20" fmla="*/ 765927 w 3350866"/>
              <a:gd name="csY20" fmla="*/ 1301262 h 1336431"/>
              <a:gd name="csX21" fmla="*/ 827473 w 3350866"/>
              <a:gd name="csY21" fmla="*/ 1310054 h 1336431"/>
              <a:gd name="csX22" fmla="*/ 1697912 w 3350866"/>
              <a:gd name="csY22" fmla="*/ 1336431 h 1336431"/>
              <a:gd name="csX23" fmla="*/ 3210189 w 3350866"/>
              <a:gd name="csY23" fmla="*/ 1318846 h 1336431"/>
              <a:gd name="csX24" fmla="*/ 3254150 w 3350866"/>
              <a:gd name="csY24" fmla="*/ 1310054 h 1336431"/>
              <a:gd name="csX25" fmla="*/ 3350866 w 3350866"/>
              <a:gd name="csY25" fmla="*/ 1274885 h 1336431"/>
              <a:gd name="csX26" fmla="*/ 3060720 w 3350866"/>
              <a:gd name="csY26" fmla="*/ 1266093 h 1336431"/>
              <a:gd name="csX27" fmla="*/ 2981589 w 3350866"/>
              <a:gd name="csY27" fmla="*/ 1248508 h 1336431"/>
              <a:gd name="csX28" fmla="*/ 2858497 w 3350866"/>
              <a:gd name="csY28" fmla="*/ 1230923 h 1336431"/>
              <a:gd name="csX29" fmla="*/ 2761781 w 3350866"/>
              <a:gd name="csY29" fmla="*/ 1213339 h 1336431"/>
              <a:gd name="csX30" fmla="*/ 2673858 w 3350866"/>
              <a:gd name="csY30" fmla="*/ 1204546 h 1336431"/>
              <a:gd name="csX31" fmla="*/ 2612312 w 3350866"/>
              <a:gd name="csY31" fmla="*/ 1195754 h 1336431"/>
              <a:gd name="csX32" fmla="*/ 2401297 w 3350866"/>
              <a:gd name="csY32" fmla="*/ 1186962 h 13364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3350866" h="1336431">
                <a:moveTo>
                  <a:pt x="18581" y="0"/>
                </a:moveTo>
                <a:lnTo>
                  <a:pt x="18581" y="0"/>
                </a:lnTo>
                <a:cubicBezTo>
                  <a:pt x="15650" y="46892"/>
                  <a:pt x="13691" y="93855"/>
                  <a:pt x="9789" y="140677"/>
                </a:cubicBezTo>
                <a:cubicBezTo>
                  <a:pt x="7827" y="164224"/>
                  <a:pt x="997" y="187387"/>
                  <a:pt x="997" y="211016"/>
                </a:cubicBezTo>
                <a:cubicBezTo>
                  <a:pt x="997" y="434348"/>
                  <a:pt x="-6301" y="317353"/>
                  <a:pt x="18581" y="404446"/>
                </a:cubicBezTo>
                <a:cubicBezTo>
                  <a:pt x="21901" y="416065"/>
                  <a:pt x="22465" y="428573"/>
                  <a:pt x="27373" y="439616"/>
                </a:cubicBezTo>
                <a:cubicBezTo>
                  <a:pt x="34313" y="455232"/>
                  <a:pt x="44958" y="468923"/>
                  <a:pt x="53750" y="483577"/>
                </a:cubicBezTo>
                <a:cubicBezTo>
                  <a:pt x="67093" y="530277"/>
                  <a:pt x="72697" y="553263"/>
                  <a:pt x="88920" y="597877"/>
                </a:cubicBezTo>
                <a:cubicBezTo>
                  <a:pt x="94314" y="612710"/>
                  <a:pt x="99446" y="627722"/>
                  <a:pt x="106504" y="641839"/>
                </a:cubicBezTo>
                <a:cubicBezTo>
                  <a:pt x="111230" y="651291"/>
                  <a:pt x="118227" y="659424"/>
                  <a:pt x="124089" y="668216"/>
                </a:cubicBezTo>
                <a:cubicBezTo>
                  <a:pt x="134834" y="845511"/>
                  <a:pt x="99373" y="888734"/>
                  <a:pt x="159258" y="993531"/>
                </a:cubicBezTo>
                <a:cubicBezTo>
                  <a:pt x="164501" y="1002706"/>
                  <a:pt x="170981" y="1011116"/>
                  <a:pt x="176843" y="1019908"/>
                </a:cubicBezTo>
                <a:cubicBezTo>
                  <a:pt x="190550" y="1061031"/>
                  <a:pt x="184525" y="1050668"/>
                  <a:pt x="220804" y="1099039"/>
                </a:cubicBezTo>
                <a:cubicBezTo>
                  <a:pt x="229596" y="1110762"/>
                  <a:pt x="236819" y="1123846"/>
                  <a:pt x="247181" y="1134208"/>
                </a:cubicBezTo>
                <a:cubicBezTo>
                  <a:pt x="254653" y="1141680"/>
                  <a:pt x="265104" y="1145453"/>
                  <a:pt x="273558" y="1151793"/>
                </a:cubicBezTo>
                <a:cubicBezTo>
                  <a:pt x="300291" y="1171843"/>
                  <a:pt x="322801" y="1198395"/>
                  <a:pt x="352689" y="1213339"/>
                </a:cubicBezTo>
                <a:cubicBezTo>
                  <a:pt x="376135" y="1225062"/>
                  <a:pt x="397077" y="1244801"/>
                  <a:pt x="423027" y="1248508"/>
                </a:cubicBezTo>
                <a:lnTo>
                  <a:pt x="546120" y="1266093"/>
                </a:lnTo>
                <a:cubicBezTo>
                  <a:pt x="563750" y="1268737"/>
                  <a:pt x="581253" y="1272174"/>
                  <a:pt x="598873" y="1274885"/>
                </a:cubicBezTo>
                <a:cubicBezTo>
                  <a:pt x="619356" y="1278036"/>
                  <a:pt x="639950" y="1280445"/>
                  <a:pt x="660420" y="1283677"/>
                </a:cubicBezTo>
                <a:cubicBezTo>
                  <a:pt x="695638" y="1289238"/>
                  <a:pt x="730631" y="1296220"/>
                  <a:pt x="765927" y="1301262"/>
                </a:cubicBezTo>
                <a:cubicBezTo>
                  <a:pt x="786442" y="1304193"/>
                  <a:pt x="806764" y="1309273"/>
                  <a:pt x="827473" y="1310054"/>
                </a:cubicBezTo>
                <a:lnTo>
                  <a:pt x="1697912" y="1336431"/>
                </a:lnTo>
                <a:lnTo>
                  <a:pt x="3210189" y="1318846"/>
                </a:lnTo>
                <a:cubicBezTo>
                  <a:pt x="3225131" y="1318593"/>
                  <a:pt x="3239733" y="1313986"/>
                  <a:pt x="3254150" y="1310054"/>
                </a:cubicBezTo>
                <a:cubicBezTo>
                  <a:pt x="3289618" y="1300381"/>
                  <a:pt x="3317161" y="1288367"/>
                  <a:pt x="3350866" y="1274885"/>
                </a:cubicBezTo>
                <a:cubicBezTo>
                  <a:pt x="3254151" y="1271954"/>
                  <a:pt x="3157234" y="1272987"/>
                  <a:pt x="3060720" y="1266093"/>
                </a:cubicBezTo>
                <a:cubicBezTo>
                  <a:pt x="3033768" y="1264168"/>
                  <a:pt x="3008210" y="1253138"/>
                  <a:pt x="2981589" y="1248508"/>
                </a:cubicBezTo>
                <a:cubicBezTo>
                  <a:pt x="2940755" y="1241406"/>
                  <a:pt x="2899424" y="1237471"/>
                  <a:pt x="2858497" y="1230923"/>
                </a:cubicBezTo>
                <a:cubicBezTo>
                  <a:pt x="2826141" y="1225746"/>
                  <a:pt x="2794219" y="1217973"/>
                  <a:pt x="2761781" y="1213339"/>
                </a:cubicBezTo>
                <a:cubicBezTo>
                  <a:pt x="2732623" y="1209174"/>
                  <a:pt x="2703110" y="1207988"/>
                  <a:pt x="2673858" y="1204546"/>
                </a:cubicBezTo>
                <a:cubicBezTo>
                  <a:pt x="2653276" y="1202125"/>
                  <a:pt x="2632993" y="1197088"/>
                  <a:pt x="2612312" y="1195754"/>
                </a:cubicBezTo>
                <a:cubicBezTo>
                  <a:pt x="2542059" y="1191222"/>
                  <a:pt x="2471635" y="1189893"/>
                  <a:pt x="2401297" y="1186962"/>
                </a:cubicBezTo>
              </a:path>
            </a:pathLst>
          </a:custGeom>
          <a:solidFill>
            <a:srgbClr val="FFFFC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4" name="Rectangle 3">
            <a:extLst>
              <a:ext uri="{FF2B5EF4-FFF2-40B4-BE49-F238E27FC236}">
                <a16:creationId xmlns:a16="http://schemas.microsoft.com/office/drawing/2014/main" id="{934C7F9A-7CD2-213E-D5FB-8770351719C9}"/>
              </a:ext>
            </a:extLst>
          </p:cNvPr>
          <p:cNvSpPr/>
          <p:nvPr/>
        </p:nvSpPr>
        <p:spPr bwMode="auto">
          <a:xfrm>
            <a:off x="7315200" y="3048000"/>
            <a:ext cx="1825052" cy="1219200"/>
          </a:xfrm>
          <a:prstGeom prst="rect">
            <a:avLst/>
          </a:prstGeom>
          <a:solidFill>
            <a:srgbClr val="FFFFC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sp>
        <p:nvSpPr>
          <p:cNvPr id="8" name="Oval 7">
            <a:extLst>
              <a:ext uri="{FF2B5EF4-FFF2-40B4-BE49-F238E27FC236}">
                <a16:creationId xmlns:a16="http://schemas.microsoft.com/office/drawing/2014/main" id="{3D70193A-D99A-CBFB-F98C-0FF51BA919CA}"/>
              </a:ext>
            </a:extLst>
          </p:cNvPr>
          <p:cNvSpPr/>
          <p:nvPr/>
        </p:nvSpPr>
        <p:spPr bwMode="auto">
          <a:xfrm>
            <a:off x="7011517" y="2819400"/>
            <a:ext cx="914400" cy="914400"/>
          </a:xfrm>
          <a:prstGeom prst="ellipse">
            <a:avLst/>
          </a:prstGeom>
          <a:solidFill>
            <a:srgbClr val="FFFFC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pic>
        <p:nvPicPr>
          <p:cNvPr id="10" name="Picture 9" descr="The image depicts three biblical figures: Abraham, Isaac, and Jacob, each dressed in traditional garments and standing in a landscape with a river, suggesting a biblical narrative.&#10;&#10;AI-generated content may be incorrect.">
            <a:extLst>
              <a:ext uri="{FF2B5EF4-FFF2-40B4-BE49-F238E27FC236}">
                <a16:creationId xmlns:a16="http://schemas.microsoft.com/office/drawing/2014/main" id="{ACFBC6FF-862B-8B30-838D-B186B413A21D}"/>
              </a:ext>
            </a:extLst>
          </p:cNvPr>
          <p:cNvPicPr>
            <a:picLocks noChangeAspect="1"/>
          </p:cNvPicPr>
          <p:nvPr/>
        </p:nvPicPr>
        <p:blipFill>
          <a:blip r:embed="rId5"/>
          <a:stretch>
            <a:fillRect/>
          </a:stretch>
        </p:blipFill>
        <p:spPr>
          <a:xfrm>
            <a:off x="374227" y="4296508"/>
            <a:ext cx="3910988" cy="2135002"/>
          </a:xfrm>
          <a:prstGeom prst="rect">
            <a:avLst/>
          </a:prstGeom>
        </p:spPr>
      </p:pic>
    </p:spTree>
    <p:extLst>
      <p:ext uri="{BB962C8B-B14F-4D97-AF65-F5344CB8AC3E}">
        <p14:creationId xmlns:p14="http://schemas.microsoft.com/office/powerpoint/2010/main" val="2772778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70DFA0FD-AB28-4B25-B870-4D2BBC35B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wo people wearing costumes&#10;&#10;Description automatically generated">
            <a:extLst>
              <a:ext uri="{FF2B5EF4-FFF2-40B4-BE49-F238E27FC236}">
                <a16:creationId xmlns:a16="http://schemas.microsoft.com/office/drawing/2014/main" id="{476D4BC4-B741-4D4B-A3CB-5727BA8DC3B8}"/>
              </a:ext>
            </a:extLst>
          </p:cNvPr>
          <p:cNvPicPr>
            <a:picLocks noChangeAspect="1"/>
          </p:cNvPicPr>
          <p:nvPr/>
        </p:nvPicPr>
        <p:blipFill rotWithShape="1">
          <a:blip r:embed="rId2" cstate="email">
            <a:alphaModFix/>
            <a:extLst>
              <a:ext uri="{28A0092B-C50C-407E-A947-70E740481C1C}">
                <a14:useLocalDpi xmlns:a14="http://schemas.microsoft.com/office/drawing/2010/main"/>
              </a:ext>
            </a:extLst>
          </a:blip>
          <a:srcRect/>
          <a:stretch/>
        </p:blipFill>
        <p:spPr>
          <a:xfrm>
            <a:off x="4375482" y="10"/>
            <a:ext cx="4795614" cy="6857990"/>
          </a:xfrm>
          <a:prstGeom prst="rect">
            <a:avLst/>
          </a:prstGeom>
        </p:spPr>
      </p:pic>
      <p:grpSp>
        <p:nvGrpSpPr>
          <p:cNvPr id="137" name="Group 136">
            <a:extLst>
              <a:ext uri="{FF2B5EF4-FFF2-40B4-BE49-F238E27FC236}">
                <a16:creationId xmlns:a16="http://schemas.microsoft.com/office/drawing/2014/main" id="{0D628DFB-9CD1-4E2B-8B44-9FDF7E80F6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84674" y="0"/>
            <a:ext cx="4986424" cy="6858000"/>
            <a:chOff x="5705128" y="0"/>
            <a:chExt cx="6648564" cy="6858000"/>
          </a:xfrm>
        </p:grpSpPr>
        <p:sp>
          <p:nvSpPr>
            <p:cNvPr id="138" name="Freeform: Shape 137">
              <a:extLst>
                <a:ext uri="{FF2B5EF4-FFF2-40B4-BE49-F238E27FC236}">
                  <a16:creationId xmlns:a16="http://schemas.microsoft.com/office/drawing/2014/main" id="{4CB07514-66C4-498E-85FA-6CCDFB253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8018" y="0"/>
              <a:ext cx="6485674" cy="6858000"/>
            </a:xfrm>
            <a:custGeom>
              <a:avLst/>
              <a:gdLst>
                <a:gd name="connsiteX0" fmla="*/ 1720317 w 6237794"/>
                <a:gd name="connsiteY0" fmla="*/ 0 h 6858000"/>
                <a:gd name="connsiteX1" fmla="*/ 2433560 w 6237794"/>
                <a:gd name="connsiteY1" fmla="*/ 0 h 6858000"/>
                <a:gd name="connsiteX2" fmla="*/ 2351473 w 6237794"/>
                <a:gd name="connsiteY2" fmla="*/ 41605 h 6858000"/>
                <a:gd name="connsiteX3" fmla="*/ 1473152 w 6237794"/>
                <a:gd name="connsiteY3" fmla="*/ 667521 h 6858000"/>
                <a:gd name="connsiteX4" fmla="*/ 982876 w 6237794"/>
                <a:gd name="connsiteY4" fmla="*/ 1193803 h 6858000"/>
                <a:gd name="connsiteX5" fmla="*/ 595242 w 6237794"/>
                <a:gd name="connsiteY5" fmla="*/ 1798192 h 6858000"/>
                <a:gd name="connsiteX6" fmla="*/ 332174 w 6237794"/>
                <a:gd name="connsiteY6" fmla="*/ 2466315 h 6858000"/>
                <a:gd name="connsiteX7" fmla="*/ 236500 w 6237794"/>
                <a:gd name="connsiteY7" fmla="*/ 3178573 h 6858000"/>
                <a:gd name="connsiteX8" fmla="*/ 276860 w 6237794"/>
                <a:gd name="connsiteY8" fmla="*/ 3527298 h 6858000"/>
                <a:gd name="connsiteX9" fmla="*/ 396054 w 6237794"/>
                <a:gd name="connsiteY9" fmla="*/ 3853520 h 6858000"/>
                <a:gd name="connsiteX10" fmla="*/ 479243 w 6237794"/>
                <a:gd name="connsiteY10" fmla="*/ 4007121 h 6858000"/>
                <a:gd name="connsiteX11" fmla="*/ 574772 w 6237794"/>
                <a:gd name="connsiteY11" fmla="*/ 4155787 h 6858000"/>
                <a:gd name="connsiteX12" fmla="*/ 795447 w 6237794"/>
                <a:gd name="connsiteY12" fmla="*/ 4443100 h 6858000"/>
                <a:gd name="connsiteX13" fmla="*/ 1034270 w 6237794"/>
                <a:gd name="connsiteY13" fmla="*/ 4732591 h 6858000"/>
                <a:gd name="connsiteX14" fmla="*/ 1153028 w 6237794"/>
                <a:gd name="connsiteY14" fmla="*/ 4883725 h 6858000"/>
                <a:gd name="connsiteX15" fmla="*/ 1210084 w 6237794"/>
                <a:gd name="connsiteY15" fmla="*/ 4957912 h 6858000"/>
                <a:gd name="connsiteX16" fmla="*/ 1265979 w 6237794"/>
                <a:gd name="connsiteY16" fmla="*/ 5028906 h 6858000"/>
                <a:gd name="connsiteX17" fmla="*/ 1746238 w 6237794"/>
                <a:gd name="connsiteY17" fmla="*/ 5553590 h 6858000"/>
                <a:gd name="connsiteX18" fmla="*/ 2001611 w 6237794"/>
                <a:gd name="connsiteY18" fmla="*/ 5789654 h 6858000"/>
                <a:gd name="connsiteX19" fmla="*/ 2269035 w 6237794"/>
                <a:gd name="connsiteY19" fmla="*/ 6007280 h 6858000"/>
                <a:gd name="connsiteX20" fmla="*/ 2866455 w 6237794"/>
                <a:gd name="connsiteY20" fmla="*/ 6351505 h 6858000"/>
                <a:gd name="connsiteX21" fmla="*/ 3200661 w 6237794"/>
                <a:gd name="connsiteY21" fmla="*/ 6448777 h 6858000"/>
                <a:gd name="connsiteX22" fmla="*/ 3286318 w 6237794"/>
                <a:gd name="connsiteY22" fmla="*/ 6465908 h 6858000"/>
                <a:gd name="connsiteX23" fmla="*/ 3372701 w 6237794"/>
                <a:gd name="connsiteY23" fmla="*/ 6480281 h 6858000"/>
                <a:gd name="connsiteX24" fmla="*/ 3547063 w 6237794"/>
                <a:gd name="connsiteY24" fmla="*/ 6500896 h 6858000"/>
                <a:gd name="connsiteX25" fmla="*/ 3634753 w 6237794"/>
                <a:gd name="connsiteY25" fmla="*/ 6507575 h 6858000"/>
                <a:gd name="connsiteX26" fmla="*/ 3722733 w 6237794"/>
                <a:gd name="connsiteY26" fmla="*/ 6512221 h 6858000"/>
                <a:gd name="connsiteX27" fmla="*/ 3811003 w 6237794"/>
                <a:gd name="connsiteY27" fmla="*/ 6514253 h 6858000"/>
                <a:gd name="connsiteX28" fmla="*/ 3899418 w 6237794"/>
                <a:gd name="connsiteY28" fmla="*/ 6513817 h 6858000"/>
                <a:gd name="connsiteX29" fmla="*/ 3943698 w 6237794"/>
                <a:gd name="connsiteY29" fmla="*/ 6513381 h 6858000"/>
                <a:gd name="connsiteX30" fmla="*/ 3986381 w 6237794"/>
                <a:gd name="connsiteY30" fmla="*/ 6511495 h 6858000"/>
                <a:gd name="connsiteX31" fmla="*/ 4028919 w 6237794"/>
                <a:gd name="connsiteY31" fmla="*/ 6509317 h 6858000"/>
                <a:gd name="connsiteX32" fmla="*/ 4071312 w 6237794"/>
                <a:gd name="connsiteY32" fmla="*/ 6505833 h 6858000"/>
                <a:gd name="connsiteX33" fmla="*/ 4239432 w 6237794"/>
                <a:gd name="connsiteY33" fmla="*/ 6485072 h 6858000"/>
                <a:gd name="connsiteX34" fmla="*/ 4879826 w 6237794"/>
                <a:gd name="connsiteY34" fmla="*/ 6274849 h 6858000"/>
                <a:gd name="connsiteX35" fmla="*/ 5471439 w 6237794"/>
                <a:gd name="connsiteY35" fmla="*/ 5906235 h 6858000"/>
                <a:gd name="connsiteX36" fmla="*/ 5614877 w 6237794"/>
                <a:gd name="connsiteY36" fmla="*/ 5797930 h 6858000"/>
                <a:gd name="connsiteX37" fmla="*/ 5758316 w 6237794"/>
                <a:gd name="connsiteY37" fmla="*/ 5685995 h 6858000"/>
                <a:gd name="connsiteX38" fmla="*/ 6048824 w 6237794"/>
                <a:gd name="connsiteY38" fmla="*/ 5453705 h 6858000"/>
                <a:gd name="connsiteX39" fmla="*/ 6237794 w 6237794"/>
                <a:gd name="connsiteY39" fmla="*/ 5308644 h 6858000"/>
                <a:gd name="connsiteX40" fmla="*/ 6237794 w 6237794"/>
                <a:gd name="connsiteY40" fmla="*/ 6081399 h 6858000"/>
                <a:gd name="connsiteX41" fmla="*/ 6123011 w 6237794"/>
                <a:gd name="connsiteY41" fmla="*/ 6166399 h 6858000"/>
                <a:gd name="connsiteX42" fmla="*/ 5965925 w 6237794"/>
                <a:gd name="connsiteY42" fmla="*/ 6278479 h 6858000"/>
                <a:gd name="connsiteX43" fmla="*/ 5803903 w 6237794"/>
                <a:gd name="connsiteY43" fmla="*/ 6387364 h 6858000"/>
                <a:gd name="connsiteX44" fmla="*/ 5463744 w 6237794"/>
                <a:gd name="connsiteY44" fmla="*/ 6591780 h 6858000"/>
                <a:gd name="connsiteX45" fmla="*/ 5097888 w 6237794"/>
                <a:gd name="connsiteY45" fmla="*/ 6765562 h 6858000"/>
                <a:gd name="connsiteX46" fmla="*/ 4905602 w 6237794"/>
                <a:gd name="connsiteY46" fmla="*/ 6836446 h 6858000"/>
                <a:gd name="connsiteX47" fmla="*/ 4831447 w 6237794"/>
                <a:gd name="connsiteY47" fmla="*/ 6858000 h 6858000"/>
                <a:gd name="connsiteX48" fmla="*/ 3036485 w 6237794"/>
                <a:gd name="connsiteY48" fmla="*/ 6858000 h 6858000"/>
                <a:gd name="connsiteX49" fmla="*/ 2911533 w 6237794"/>
                <a:gd name="connsiteY49" fmla="*/ 6825558 h 6858000"/>
                <a:gd name="connsiteX50" fmla="*/ 2719386 w 6237794"/>
                <a:gd name="connsiteY50" fmla="*/ 6767158 h 6858000"/>
                <a:gd name="connsiteX51" fmla="*/ 1980415 w 6237794"/>
                <a:gd name="connsiteY51" fmla="*/ 6440210 h 6858000"/>
                <a:gd name="connsiteX52" fmla="*/ 1357588 w 6237794"/>
                <a:gd name="connsiteY52" fmla="*/ 5931206 h 6858000"/>
                <a:gd name="connsiteX53" fmla="*/ 1105118 w 6237794"/>
                <a:gd name="connsiteY53" fmla="*/ 5624874 h 6858000"/>
                <a:gd name="connsiteX54" fmla="*/ 884588 w 6237794"/>
                <a:gd name="connsiteY54" fmla="*/ 5300539 h 6858000"/>
                <a:gd name="connsiteX55" fmla="*/ 833049 w 6237794"/>
                <a:gd name="connsiteY55" fmla="*/ 5217931 h 6858000"/>
                <a:gd name="connsiteX56" fmla="*/ 783833 w 6237794"/>
                <a:gd name="connsiteY56" fmla="*/ 5137791 h 6858000"/>
                <a:gd name="connsiteX57" fmla="*/ 686706 w 6237794"/>
                <a:gd name="connsiteY57" fmla="*/ 4982447 h 6858000"/>
                <a:gd name="connsiteX58" fmla="*/ 485485 w 6237794"/>
                <a:gd name="connsiteY58" fmla="*/ 4665082 h 6858000"/>
                <a:gd name="connsiteX59" fmla="*/ 289055 w 6237794"/>
                <a:gd name="connsiteY59" fmla="*/ 4329568 h 6858000"/>
                <a:gd name="connsiteX60" fmla="*/ 200495 w 6237794"/>
                <a:gd name="connsiteY60" fmla="*/ 4151721 h 6858000"/>
                <a:gd name="connsiteX61" fmla="*/ 125291 w 6237794"/>
                <a:gd name="connsiteY61" fmla="*/ 3965600 h 6858000"/>
                <a:gd name="connsiteX62" fmla="*/ 67654 w 6237794"/>
                <a:gd name="connsiteY62" fmla="*/ 3772509 h 6858000"/>
                <a:gd name="connsiteX63" fmla="*/ 46168 w 6237794"/>
                <a:gd name="connsiteY63" fmla="*/ 3674076 h 6858000"/>
                <a:gd name="connsiteX64" fmla="*/ 36731 w 6237794"/>
                <a:gd name="connsiteY64" fmla="*/ 3624714 h 6858000"/>
                <a:gd name="connsiteX65" fmla="*/ 28891 w 6237794"/>
                <a:gd name="connsiteY65" fmla="*/ 3575208 h 6858000"/>
                <a:gd name="connsiteX66" fmla="*/ 0 w 6237794"/>
                <a:gd name="connsiteY66" fmla="*/ 3178573 h 6858000"/>
                <a:gd name="connsiteX67" fmla="*/ 80575 w 6237794"/>
                <a:gd name="connsiteY67" fmla="*/ 2405774 h 6858000"/>
                <a:gd name="connsiteX68" fmla="*/ 322737 w 6237794"/>
                <a:gd name="connsiteY68" fmla="*/ 1665351 h 6858000"/>
                <a:gd name="connsiteX69" fmla="*/ 1230700 w 6237794"/>
                <a:gd name="connsiteY69" fmla="*/ 407938 h 6858000"/>
                <a:gd name="connsiteX70" fmla="*/ 1521825 w 6237794"/>
                <a:gd name="connsiteY70" fmla="*/ 1494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237794" h="6858000">
                  <a:moveTo>
                    <a:pt x="1720317" y="0"/>
                  </a:moveTo>
                  <a:lnTo>
                    <a:pt x="2433560" y="0"/>
                  </a:lnTo>
                  <a:lnTo>
                    <a:pt x="2351473" y="41605"/>
                  </a:lnTo>
                  <a:cubicBezTo>
                    <a:pt x="2036528" y="216271"/>
                    <a:pt x="1740794" y="426339"/>
                    <a:pt x="1473152" y="667521"/>
                  </a:cubicBezTo>
                  <a:cubicBezTo>
                    <a:pt x="1295305" y="828818"/>
                    <a:pt x="1130525" y="1004777"/>
                    <a:pt x="982876" y="1193803"/>
                  </a:cubicBezTo>
                  <a:cubicBezTo>
                    <a:pt x="834936" y="1382538"/>
                    <a:pt x="704418" y="1584921"/>
                    <a:pt x="595242" y="1798192"/>
                  </a:cubicBezTo>
                  <a:cubicBezTo>
                    <a:pt x="486066" y="2011317"/>
                    <a:pt x="395183" y="2234461"/>
                    <a:pt x="332174" y="2466315"/>
                  </a:cubicBezTo>
                  <a:cubicBezTo>
                    <a:pt x="269166" y="2697588"/>
                    <a:pt x="236355" y="2938008"/>
                    <a:pt x="236500" y="3178573"/>
                  </a:cubicBezTo>
                  <a:cubicBezTo>
                    <a:pt x="237807" y="3296751"/>
                    <a:pt x="249421" y="3414057"/>
                    <a:pt x="276860" y="3527298"/>
                  </a:cubicBezTo>
                  <a:cubicBezTo>
                    <a:pt x="303864" y="3640684"/>
                    <a:pt x="345821" y="3749135"/>
                    <a:pt x="396054" y="3853520"/>
                  </a:cubicBezTo>
                  <a:cubicBezTo>
                    <a:pt x="421461" y="3905640"/>
                    <a:pt x="449626" y="3956743"/>
                    <a:pt x="479243" y="4007121"/>
                  </a:cubicBezTo>
                  <a:cubicBezTo>
                    <a:pt x="509295" y="4057354"/>
                    <a:pt x="541380" y="4106861"/>
                    <a:pt x="574772" y="4155787"/>
                  </a:cubicBezTo>
                  <a:cubicBezTo>
                    <a:pt x="642426" y="4253348"/>
                    <a:pt x="717630" y="4348007"/>
                    <a:pt x="795447" y="4443100"/>
                  </a:cubicBezTo>
                  <a:cubicBezTo>
                    <a:pt x="873264" y="4538339"/>
                    <a:pt x="954565" y="4633577"/>
                    <a:pt x="1034270" y="4732591"/>
                  </a:cubicBezTo>
                  <a:cubicBezTo>
                    <a:pt x="1074195" y="4781952"/>
                    <a:pt x="1113684" y="4832476"/>
                    <a:pt x="1153028" y="4883725"/>
                  </a:cubicBezTo>
                  <a:lnTo>
                    <a:pt x="1210084" y="4957912"/>
                  </a:lnTo>
                  <a:cubicBezTo>
                    <a:pt x="1228813" y="4981576"/>
                    <a:pt x="1246670" y="5005822"/>
                    <a:pt x="1265979" y="5028906"/>
                  </a:cubicBezTo>
                  <a:cubicBezTo>
                    <a:pt x="1416677" y="5216770"/>
                    <a:pt x="1580151" y="5389681"/>
                    <a:pt x="1746238" y="5553590"/>
                  </a:cubicBezTo>
                  <a:cubicBezTo>
                    <a:pt x="1829717" y="5635182"/>
                    <a:pt x="1914648" y="5714015"/>
                    <a:pt x="2001611" y="5789654"/>
                  </a:cubicBezTo>
                  <a:cubicBezTo>
                    <a:pt x="2088575" y="5865293"/>
                    <a:pt x="2177135" y="5938465"/>
                    <a:pt x="2269035" y="6007280"/>
                  </a:cubicBezTo>
                  <a:cubicBezTo>
                    <a:pt x="2452108" y="6145202"/>
                    <a:pt x="2649554" y="6268461"/>
                    <a:pt x="2866455" y="6351505"/>
                  </a:cubicBezTo>
                  <a:cubicBezTo>
                    <a:pt x="2974615" y="6393027"/>
                    <a:pt x="3086694" y="6424821"/>
                    <a:pt x="3200661" y="6448777"/>
                  </a:cubicBezTo>
                  <a:cubicBezTo>
                    <a:pt x="3229262" y="6454438"/>
                    <a:pt x="3257572" y="6460971"/>
                    <a:pt x="3286318" y="6465908"/>
                  </a:cubicBezTo>
                  <a:lnTo>
                    <a:pt x="3372701" y="6480281"/>
                  </a:lnTo>
                  <a:cubicBezTo>
                    <a:pt x="3430628" y="6487975"/>
                    <a:pt x="3488556" y="6496106"/>
                    <a:pt x="3547063" y="6500896"/>
                  </a:cubicBezTo>
                  <a:cubicBezTo>
                    <a:pt x="3576245" y="6503654"/>
                    <a:pt x="3605426" y="6506268"/>
                    <a:pt x="3634753" y="6507575"/>
                  </a:cubicBezTo>
                  <a:cubicBezTo>
                    <a:pt x="3664079" y="6509026"/>
                    <a:pt x="3693261" y="6511350"/>
                    <a:pt x="3722733" y="6512221"/>
                  </a:cubicBezTo>
                  <a:lnTo>
                    <a:pt x="3811003" y="6514253"/>
                  </a:lnTo>
                  <a:cubicBezTo>
                    <a:pt x="3840329" y="6514979"/>
                    <a:pt x="3869946" y="6513963"/>
                    <a:pt x="3899418" y="6513817"/>
                  </a:cubicBezTo>
                  <a:lnTo>
                    <a:pt x="3943698" y="6513381"/>
                  </a:lnTo>
                  <a:cubicBezTo>
                    <a:pt x="3958071" y="6512946"/>
                    <a:pt x="3972154" y="6512075"/>
                    <a:pt x="3986381" y="6511495"/>
                  </a:cubicBezTo>
                  <a:cubicBezTo>
                    <a:pt x="4000609" y="6510768"/>
                    <a:pt x="4014837" y="6510333"/>
                    <a:pt x="4028919" y="6509317"/>
                  </a:cubicBezTo>
                  <a:lnTo>
                    <a:pt x="4071312" y="6505833"/>
                  </a:lnTo>
                  <a:cubicBezTo>
                    <a:pt x="4127788" y="6501332"/>
                    <a:pt x="4183828" y="6493782"/>
                    <a:pt x="4239432" y="6485072"/>
                  </a:cubicBezTo>
                  <a:cubicBezTo>
                    <a:pt x="4461994" y="6448195"/>
                    <a:pt x="4675992" y="6376041"/>
                    <a:pt x="4879826" y="6274849"/>
                  </a:cubicBezTo>
                  <a:cubicBezTo>
                    <a:pt x="5084386" y="6174820"/>
                    <a:pt x="5279074" y="6046770"/>
                    <a:pt x="5471439" y="5906235"/>
                  </a:cubicBezTo>
                  <a:cubicBezTo>
                    <a:pt x="5519494" y="5871246"/>
                    <a:pt x="5567258" y="5834806"/>
                    <a:pt x="5614877" y="5797930"/>
                  </a:cubicBezTo>
                  <a:cubicBezTo>
                    <a:pt x="5662787" y="5761199"/>
                    <a:pt x="5710551" y="5723887"/>
                    <a:pt x="5758316" y="5685995"/>
                  </a:cubicBezTo>
                  <a:lnTo>
                    <a:pt x="6048824" y="5453705"/>
                  </a:lnTo>
                  <a:lnTo>
                    <a:pt x="6237794" y="5308644"/>
                  </a:lnTo>
                  <a:lnTo>
                    <a:pt x="6237794" y="6081399"/>
                  </a:lnTo>
                  <a:lnTo>
                    <a:pt x="6123011" y="6166399"/>
                  </a:lnTo>
                  <a:cubicBezTo>
                    <a:pt x="6071326" y="6204001"/>
                    <a:pt x="6019061" y="6241458"/>
                    <a:pt x="5965925" y="6278479"/>
                  </a:cubicBezTo>
                  <a:cubicBezTo>
                    <a:pt x="5912644" y="6315210"/>
                    <a:pt x="5858927" y="6351650"/>
                    <a:pt x="5803903" y="6387364"/>
                  </a:cubicBezTo>
                  <a:cubicBezTo>
                    <a:pt x="5694437" y="6458938"/>
                    <a:pt x="5581486" y="6528335"/>
                    <a:pt x="5463744" y="6591780"/>
                  </a:cubicBezTo>
                  <a:cubicBezTo>
                    <a:pt x="5346147" y="6655514"/>
                    <a:pt x="5224486" y="6714748"/>
                    <a:pt x="5097888" y="6765562"/>
                  </a:cubicBezTo>
                  <a:cubicBezTo>
                    <a:pt x="5034879" y="6791332"/>
                    <a:pt x="4970700" y="6815005"/>
                    <a:pt x="4905602" y="6836446"/>
                  </a:cubicBezTo>
                  <a:lnTo>
                    <a:pt x="4831447" y="6858000"/>
                  </a:lnTo>
                  <a:lnTo>
                    <a:pt x="3036485" y="6858000"/>
                  </a:lnTo>
                  <a:lnTo>
                    <a:pt x="2911533" y="6825558"/>
                  </a:lnTo>
                  <a:cubicBezTo>
                    <a:pt x="2847182" y="6807410"/>
                    <a:pt x="2783121" y="6787919"/>
                    <a:pt x="2719386" y="6767158"/>
                  </a:cubicBezTo>
                  <a:cubicBezTo>
                    <a:pt x="2464884" y="6683389"/>
                    <a:pt x="2213285" y="6579149"/>
                    <a:pt x="1980415" y="6440210"/>
                  </a:cubicBezTo>
                  <a:cubicBezTo>
                    <a:pt x="1747399" y="6301563"/>
                    <a:pt x="1539355" y="6125749"/>
                    <a:pt x="1357588" y="5931206"/>
                  </a:cubicBezTo>
                  <a:cubicBezTo>
                    <a:pt x="1266269" y="5834080"/>
                    <a:pt x="1183226" y="5730711"/>
                    <a:pt x="1105118" y="5624874"/>
                  </a:cubicBezTo>
                  <a:cubicBezTo>
                    <a:pt x="1027446" y="5518601"/>
                    <a:pt x="953549" y="5410732"/>
                    <a:pt x="884588" y="5300539"/>
                  </a:cubicBezTo>
                  <a:cubicBezTo>
                    <a:pt x="866876" y="5273245"/>
                    <a:pt x="850180" y="5245516"/>
                    <a:pt x="833049" y="5217931"/>
                  </a:cubicBezTo>
                  <a:lnTo>
                    <a:pt x="783833" y="5137791"/>
                  </a:lnTo>
                  <a:cubicBezTo>
                    <a:pt x="752328" y="5085962"/>
                    <a:pt x="719662" y="5034567"/>
                    <a:pt x="686706" y="4982447"/>
                  </a:cubicBezTo>
                  <a:lnTo>
                    <a:pt x="485485" y="4665082"/>
                  </a:lnTo>
                  <a:cubicBezTo>
                    <a:pt x="417976" y="4556922"/>
                    <a:pt x="351338" y="4445568"/>
                    <a:pt x="289055" y="4329568"/>
                  </a:cubicBezTo>
                  <a:cubicBezTo>
                    <a:pt x="257987" y="4271496"/>
                    <a:pt x="227934" y="4212408"/>
                    <a:pt x="200495" y="4151721"/>
                  </a:cubicBezTo>
                  <a:cubicBezTo>
                    <a:pt x="173201" y="4090891"/>
                    <a:pt x="147794" y="4028898"/>
                    <a:pt x="125291" y="3965600"/>
                  </a:cubicBezTo>
                  <a:cubicBezTo>
                    <a:pt x="103224" y="3902155"/>
                    <a:pt x="83624" y="3837840"/>
                    <a:pt x="67654" y="3772509"/>
                  </a:cubicBezTo>
                  <a:cubicBezTo>
                    <a:pt x="60105" y="3739843"/>
                    <a:pt x="52410" y="3707032"/>
                    <a:pt x="46168" y="3674076"/>
                  </a:cubicBezTo>
                  <a:lnTo>
                    <a:pt x="36731" y="3624714"/>
                  </a:lnTo>
                  <a:lnTo>
                    <a:pt x="28891" y="3575208"/>
                  </a:lnTo>
                  <a:cubicBezTo>
                    <a:pt x="8566" y="3442948"/>
                    <a:pt x="0" y="3310252"/>
                    <a:pt x="0" y="3178573"/>
                  </a:cubicBezTo>
                  <a:cubicBezTo>
                    <a:pt x="726" y="2919425"/>
                    <a:pt x="27730" y="2660277"/>
                    <a:pt x="80575" y="2405774"/>
                  </a:cubicBezTo>
                  <a:cubicBezTo>
                    <a:pt x="133276" y="2151417"/>
                    <a:pt x="213997" y="1901996"/>
                    <a:pt x="322737" y="1665351"/>
                  </a:cubicBezTo>
                  <a:cubicBezTo>
                    <a:pt x="541235" y="1192061"/>
                    <a:pt x="857875" y="768568"/>
                    <a:pt x="1230700" y="407938"/>
                  </a:cubicBezTo>
                  <a:cubicBezTo>
                    <a:pt x="1324124" y="317781"/>
                    <a:pt x="1421323" y="231579"/>
                    <a:pt x="1521825" y="14944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Shape 138">
              <a:extLst>
                <a:ext uri="{FF2B5EF4-FFF2-40B4-BE49-F238E27FC236}">
                  <a16:creationId xmlns:a16="http://schemas.microsoft.com/office/drawing/2014/main" id="{13BFB38F-216C-4A75-8C1C-DAF998A5C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698" y="0"/>
              <a:ext cx="6477994" cy="6858000"/>
            </a:xfrm>
            <a:custGeom>
              <a:avLst/>
              <a:gdLst>
                <a:gd name="connsiteX0" fmla="*/ 5634917 w 6230407"/>
                <a:gd name="connsiteY0" fmla="*/ 0 h 6858000"/>
                <a:gd name="connsiteX1" fmla="*/ 6230407 w 6230407"/>
                <a:gd name="connsiteY1" fmla="*/ 0 h 6858000"/>
                <a:gd name="connsiteX2" fmla="*/ 6230407 w 6230407"/>
                <a:gd name="connsiteY2" fmla="*/ 322046 h 6858000"/>
                <a:gd name="connsiteX3" fmla="*/ 6061915 w 6230407"/>
                <a:gd name="connsiteY3" fmla="*/ 206288 h 6858000"/>
                <a:gd name="connsiteX4" fmla="*/ 5814792 w 6230407"/>
                <a:gd name="connsiteY4" fmla="*/ 74312 h 6858000"/>
                <a:gd name="connsiteX5" fmla="*/ 5676576 w 6230407"/>
                <a:gd name="connsiteY5" fmla="*/ 15049 h 6858000"/>
                <a:gd name="connsiteX6" fmla="*/ 1821847 w 6230407"/>
                <a:gd name="connsiteY6" fmla="*/ 0 h 6858000"/>
                <a:gd name="connsiteX7" fmla="*/ 3449591 w 6230407"/>
                <a:gd name="connsiteY7" fmla="*/ 0 h 6858000"/>
                <a:gd name="connsiteX8" fmla="*/ 3354111 w 6230407"/>
                <a:gd name="connsiteY8" fmla="*/ 29819 h 6858000"/>
                <a:gd name="connsiteX9" fmla="*/ 3177287 w 6230407"/>
                <a:gd name="connsiteY9" fmla="*/ 93621 h 6858000"/>
                <a:gd name="connsiteX10" fmla="*/ 1915374 w 6230407"/>
                <a:gd name="connsiteY10" fmla="*/ 844207 h 6858000"/>
                <a:gd name="connsiteX11" fmla="*/ 1042545 w 6230407"/>
                <a:gd name="connsiteY11" fmla="*/ 1926532 h 6858000"/>
                <a:gd name="connsiteX12" fmla="*/ 726050 w 6230407"/>
                <a:gd name="connsiteY12" fmla="*/ 3186123 h 6858000"/>
                <a:gd name="connsiteX13" fmla="*/ 1249864 w 6230407"/>
                <a:gd name="connsiteY13" fmla="*/ 4355701 h 6858000"/>
                <a:gd name="connsiteX14" fmla="*/ 1513803 w 6230407"/>
                <a:gd name="connsiteY14" fmla="*/ 4726929 h 6858000"/>
                <a:gd name="connsiteX15" fmla="*/ 3990446 w 6230407"/>
                <a:gd name="connsiteY15" fmla="*/ 6178014 h 6858000"/>
                <a:gd name="connsiteX16" fmla="*/ 5870541 w 6230407"/>
                <a:gd name="connsiteY16" fmla="*/ 5285296 h 6858000"/>
                <a:gd name="connsiteX17" fmla="*/ 6099347 w 6230407"/>
                <a:gd name="connsiteY17" fmla="*/ 5108030 h 6858000"/>
                <a:gd name="connsiteX18" fmla="*/ 6230407 w 6230407"/>
                <a:gd name="connsiteY18" fmla="*/ 5006078 h 6858000"/>
                <a:gd name="connsiteX19" fmla="*/ 6230407 w 6230407"/>
                <a:gd name="connsiteY19" fmla="*/ 5924458 h 6858000"/>
                <a:gd name="connsiteX20" fmla="*/ 6056186 w 6230407"/>
                <a:gd name="connsiteY20" fmla="*/ 6058925 h 6858000"/>
                <a:gd name="connsiteX21" fmla="*/ 4500343 w 6230407"/>
                <a:gd name="connsiteY21" fmla="*/ 6854086 h 6858000"/>
                <a:gd name="connsiteX22" fmla="*/ 4476760 w 6230407"/>
                <a:gd name="connsiteY22" fmla="*/ 6858000 h 6858000"/>
                <a:gd name="connsiteX23" fmla="*/ 3391617 w 6230407"/>
                <a:gd name="connsiteY23" fmla="*/ 6858000 h 6858000"/>
                <a:gd name="connsiteX24" fmla="*/ 3242986 w 6230407"/>
                <a:gd name="connsiteY24" fmla="*/ 6833894 h 6858000"/>
                <a:gd name="connsiteX25" fmla="*/ 913044 w 6230407"/>
                <a:gd name="connsiteY25" fmla="*/ 5134452 h 6858000"/>
                <a:gd name="connsiteX26" fmla="*/ 0 w 6230407"/>
                <a:gd name="connsiteY26" fmla="*/ 3186123 h 6858000"/>
                <a:gd name="connsiteX27" fmla="*/ 1779764 w 6230407"/>
                <a:gd name="connsiteY27" fmla="*/ 288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30407" h="6858000">
                  <a:moveTo>
                    <a:pt x="5634917" y="0"/>
                  </a:moveTo>
                  <a:lnTo>
                    <a:pt x="6230407" y="0"/>
                  </a:lnTo>
                  <a:lnTo>
                    <a:pt x="6230407" y="322046"/>
                  </a:lnTo>
                  <a:lnTo>
                    <a:pt x="6061915" y="206288"/>
                  </a:lnTo>
                  <a:cubicBezTo>
                    <a:pt x="5982213" y="157828"/>
                    <a:pt x="5899796" y="113801"/>
                    <a:pt x="5814792" y="74312"/>
                  </a:cubicBezTo>
                  <a:cubicBezTo>
                    <a:pt x="5769441" y="53261"/>
                    <a:pt x="5723362" y="33505"/>
                    <a:pt x="5676576" y="15049"/>
                  </a:cubicBezTo>
                  <a:close/>
                  <a:moveTo>
                    <a:pt x="1821847" y="0"/>
                  </a:moveTo>
                  <a:lnTo>
                    <a:pt x="3449591" y="0"/>
                  </a:lnTo>
                  <a:lnTo>
                    <a:pt x="3354111" y="29819"/>
                  </a:lnTo>
                  <a:cubicBezTo>
                    <a:pt x="3295072" y="49686"/>
                    <a:pt x="3236122" y="70955"/>
                    <a:pt x="3177287" y="93621"/>
                  </a:cubicBezTo>
                  <a:cubicBezTo>
                    <a:pt x="2718951" y="269871"/>
                    <a:pt x="2282682" y="529455"/>
                    <a:pt x="1915374" y="844207"/>
                  </a:cubicBezTo>
                  <a:cubicBezTo>
                    <a:pt x="1541678" y="1164331"/>
                    <a:pt x="1247976" y="1528591"/>
                    <a:pt x="1042545" y="1926532"/>
                  </a:cubicBezTo>
                  <a:cubicBezTo>
                    <a:pt x="832613" y="2333329"/>
                    <a:pt x="726050" y="2757113"/>
                    <a:pt x="726050" y="3186123"/>
                  </a:cubicBezTo>
                  <a:cubicBezTo>
                    <a:pt x="726050" y="3618181"/>
                    <a:pt x="896057" y="3870506"/>
                    <a:pt x="1249864" y="4355701"/>
                  </a:cubicBezTo>
                  <a:cubicBezTo>
                    <a:pt x="1335230" y="4472717"/>
                    <a:pt x="1423500" y="4593798"/>
                    <a:pt x="1513803" y="4726929"/>
                  </a:cubicBezTo>
                  <a:cubicBezTo>
                    <a:pt x="2203848" y="5744068"/>
                    <a:pt x="2944562" y="6178014"/>
                    <a:pt x="3990446" y="6178014"/>
                  </a:cubicBezTo>
                  <a:cubicBezTo>
                    <a:pt x="4676863" y="6178014"/>
                    <a:pt x="5180496" y="5824498"/>
                    <a:pt x="5870541" y="5285296"/>
                  </a:cubicBezTo>
                  <a:cubicBezTo>
                    <a:pt x="5947632" y="5225046"/>
                    <a:pt x="6024723" y="5165521"/>
                    <a:pt x="6099347" y="5108030"/>
                  </a:cubicBezTo>
                  <a:lnTo>
                    <a:pt x="6230407" y="5006078"/>
                  </a:lnTo>
                  <a:lnTo>
                    <a:pt x="6230407" y="5924458"/>
                  </a:lnTo>
                  <a:lnTo>
                    <a:pt x="6056186" y="6058925"/>
                  </a:lnTo>
                  <a:cubicBezTo>
                    <a:pt x="5577260" y="6421454"/>
                    <a:pt x="5092142" y="6735949"/>
                    <a:pt x="4500343" y="6854086"/>
                  </a:cubicBezTo>
                  <a:lnTo>
                    <a:pt x="4476760" y="6858000"/>
                  </a:lnTo>
                  <a:lnTo>
                    <a:pt x="3391617" y="6858000"/>
                  </a:lnTo>
                  <a:lnTo>
                    <a:pt x="3242986" y="6833894"/>
                  </a:lnTo>
                  <a:cubicBezTo>
                    <a:pt x="2233307" y="6634206"/>
                    <a:pt x="1512986" y="6018796"/>
                    <a:pt x="913044" y="5134452"/>
                  </a:cubicBezTo>
                  <a:cubicBezTo>
                    <a:pt x="469951" y="4481428"/>
                    <a:pt x="0" y="4033545"/>
                    <a:pt x="0" y="3186123"/>
                  </a:cubicBezTo>
                  <a:cubicBezTo>
                    <a:pt x="0" y="1915018"/>
                    <a:pt x="732545" y="779286"/>
                    <a:pt x="1779764" y="2881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Shape 139">
              <a:extLst>
                <a:ext uri="{FF2B5EF4-FFF2-40B4-BE49-F238E27FC236}">
                  <a16:creationId xmlns:a16="http://schemas.microsoft.com/office/drawing/2014/main" id="{4DF24F7D-73CE-4EF0-86BC-1C1C4C5CB7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698" y="0"/>
              <a:ext cx="6477994" cy="6858000"/>
            </a:xfrm>
            <a:custGeom>
              <a:avLst/>
              <a:gdLst>
                <a:gd name="connsiteX0" fmla="*/ 5061392 w 6230408"/>
                <a:gd name="connsiteY0" fmla="*/ 0 h 6858000"/>
                <a:gd name="connsiteX1" fmla="*/ 6230408 w 6230408"/>
                <a:gd name="connsiteY1" fmla="*/ 0 h 6858000"/>
                <a:gd name="connsiteX2" fmla="*/ 6230408 w 6230408"/>
                <a:gd name="connsiteY2" fmla="*/ 502666 h 6858000"/>
                <a:gd name="connsiteX3" fmla="*/ 6204367 w 6230408"/>
                <a:gd name="connsiteY3" fmla="*/ 480166 h 6858000"/>
                <a:gd name="connsiteX4" fmla="*/ 5753525 w 6230408"/>
                <a:gd name="connsiteY4" fmla="*/ 205991 h 6858000"/>
                <a:gd name="connsiteX5" fmla="*/ 5205685 w 6230408"/>
                <a:gd name="connsiteY5" fmla="*/ 25948 h 6858000"/>
                <a:gd name="connsiteX6" fmla="*/ 1821847 w 6230408"/>
                <a:gd name="connsiteY6" fmla="*/ 0 h 6858000"/>
                <a:gd name="connsiteX7" fmla="*/ 4114919 w 6230408"/>
                <a:gd name="connsiteY7" fmla="*/ 0 h 6858000"/>
                <a:gd name="connsiteX8" fmla="*/ 4086206 w 6230408"/>
                <a:gd name="connsiteY8" fmla="*/ 3507 h 6858000"/>
                <a:gd name="connsiteX9" fmla="*/ 3229262 w 6230408"/>
                <a:gd name="connsiteY9" fmla="*/ 229075 h 6858000"/>
                <a:gd name="connsiteX10" fmla="*/ 2009741 w 6230408"/>
                <a:gd name="connsiteY10" fmla="*/ 954400 h 6858000"/>
                <a:gd name="connsiteX11" fmla="*/ 1171466 w 6230408"/>
                <a:gd name="connsiteY11" fmla="*/ 1993025 h 6858000"/>
                <a:gd name="connsiteX12" fmla="*/ 871086 w 6230408"/>
                <a:gd name="connsiteY12" fmla="*/ 3186123 h 6858000"/>
                <a:gd name="connsiteX13" fmla="*/ 1367025 w 6230408"/>
                <a:gd name="connsiteY13" fmla="*/ 4270190 h 6858000"/>
                <a:gd name="connsiteX14" fmla="*/ 1633868 w 6230408"/>
                <a:gd name="connsiteY14" fmla="*/ 4645483 h 6858000"/>
                <a:gd name="connsiteX15" fmla="*/ 2651877 w 6230408"/>
                <a:gd name="connsiteY15" fmla="*/ 5684689 h 6858000"/>
                <a:gd name="connsiteX16" fmla="*/ 3990301 w 6230408"/>
                <a:gd name="connsiteY16" fmla="*/ 6032833 h 6858000"/>
                <a:gd name="connsiteX17" fmla="*/ 4851225 w 6230408"/>
                <a:gd name="connsiteY17" fmla="*/ 5811141 h 6858000"/>
                <a:gd name="connsiteX18" fmla="*/ 5780965 w 6230408"/>
                <a:gd name="connsiteY18" fmla="*/ 5171038 h 6858000"/>
                <a:gd name="connsiteX19" fmla="*/ 6010496 w 6230408"/>
                <a:gd name="connsiteY19" fmla="*/ 4993191 h 6858000"/>
                <a:gd name="connsiteX20" fmla="*/ 6230408 w 6230408"/>
                <a:gd name="connsiteY20" fmla="*/ 4822117 h 6858000"/>
                <a:gd name="connsiteX21" fmla="*/ 6230408 w 6230408"/>
                <a:gd name="connsiteY21" fmla="*/ 5924457 h 6858000"/>
                <a:gd name="connsiteX22" fmla="*/ 6056186 w 6230408"/>
                <a:gd name="connsiteY22" fmla="*/ 6058925 h 6858000"/>
                <a:gd name="connsiteX23" fmla="*/ 4500343 w 6230408"/>
                <a:gd name="connsiteY23" fmla="*/ 6854086 h 6858000"/>
                <a:gd name="connsiteX24" fmla="*/ 4476760 w 6230408"/>
                <a:gd name="connsiteY24" fmla="*/ 6858000 h 6858000"/>
                <a:gd name="connsiteX25" fmla="*/ 3391617 w 6230408"/>
                <a:gd name="connsiteY25" fmla="*/ 6858000 h 6858000"/>
                <a:gd name="connsiteX26" fmla="*/ 3242986 w 6230408"/>
                <a:gd name="connsiteY26" fmla="*/ 6833894 h 6858000"/>
                <a:gd name="connsiteX27" fmla="*/ 913044 w 6230408"/>
                <a:gd name="connsiteY27" fmla="*/ 5134452 h 6858000"/>
                <a:gd name="connsiteX28" fmla="*/ 0 w 6230408"/>
                <a:gd name="connsiteY28" fmla="*/ 3186123 h 6858000"/>
                <a:gd name="connsiteX29" fmla="*/ 1779764 w 6230408"/>
                <a:gd name="connsiteY29" fmla="*/ 288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30408" h="6858000">
                  <a:moveTo>
                    <a:pt x="5061392" y="0"/>
                  </a:moveTo>
                  <a:lnTo>
                    <a:pt x="6230408" y="0"/>
                  </a:lnTo>
                  <a:lnTo>
                    <a:pt x="6230408" y="502666"/>
                  </a:lnTo>
                  <a:lnTo>
                    <a:pt x="6204367" y="480166"/>
                  </a:lnTo>
                  <a:cubicBezTo>
                    <a:pt x="6064466" y="372115"/>
                    <a:pt x="5913877" y="280469"/>
                    <a:pt x="5753525" y="205991"/>
                  </a:cubicBezTo>
                  <a:cubicBezTo>
                    <a:pt x="5581848" y="126214"/>
                    <a:pt x="5398775" y="66109"/>
                    <a:pt x="5205685" y="25948"/>
                  </a:cubicBezTo>
                  <a:close/>
                  <a:moveTo>
                    <a:pt x="1821847" y="0"/>
                  </a:moveTo>
                  <a:lnTo>
                    <a:pt x="4114919" y="0"/>
                  </a:lnTo>
                  <a:lnTo>
                    <a:pt x="4086206" y="3507"/>
                  </a:lnTo>
                  <a:cubicBezTo>
                    <a:pt x="3798985" y="45364"/>
                    <a:pt x="3509190" y="121369"/>
                    <a:pt x="3229262" y="229075"/>
                  </a:cubicBezTo>
                  <a:cubicBezTo>
                    <a:pt x="2786315" y="399518"/>
                    <a:pt x="2364564" y="650390"/>
                    <a:pt x="2009741" y="954400"/>
                  </a:cubicBezTo>
                  <a:cubicBezTo>
                    <a:pt x="1655354" y="1257973"/>
                    <a:pt x="1365573" y="1617151"/>
                    <a:pt x="1171466" y="1993025"/>
                  </a:cubicBezTo>
                  <a:cubicBezTo>
                    <a:pt x="972132" y="2379061"/>
                    <a:pt x="871086" y="2780487"/>
                    <a:pt x="871086" y="3186123"/>
                  </a:cubicBezTo>
                  <a:cubicBezTo>
                    <a:pt x="871086" y="3573756"/>
                    <a:pt x="1023091" y="3798642"/>
                    <a:pt x="1367025" y="4270190"/>
                  </a:cubicBezTo>
                  <a:cubicBezTo>
                    <a:pt x="1453117" y="4388222"/>
                    <a:pt x="1542113" y="4510319"/>
                    <a:pt x="1633868" y="4645483"/>
                  </a:cubicBezTo>
                  <a:cubicBezTo>
                    <a:pt x="1958347" y="5123709"/>
                    <a:pt x="2291248" y="5463723"/>
                    <a:pt x="2651877" y="5684689"/>
                  </a:cubicBezTo>
                  <a:cubicBezTo>
                    <a:pt x="3034139" y="5919011"/>
                    <a:pt x="3472005" y="6032833"/>
                    <a:pt x="3990301" y="6032833"/>
                  </a:cubicBezTo>
                  <a:cubicBezTo>
                    <a:pt x="4284438" y="6032833"/>
                    <a:pt x="4557959" y="5962420"/>
                    <a:pt x="4851225" y="5811141"/>
                  </a:cubicBezTo>
                  <a:cubicBezTo>
                    <a:pt x="5152330" y="5655798"/>
                    <a:pt x="5450387" y="5429315"/>
                    <a:pt x="5780965" y="5171038"/>
                  </a:cubicBezTo>
                  <a:cubicBezTo>
                    <a:pt x="5858491" y="5110498"/>
                    <a:pt x="5935727" y="5050828"/>
                    <a:pt x="6010496" y="4993191"/>
                  </a:cubicBezTo>
                  <a:lnTo>
                    <a:pt x="6230408" y="4822117"/>
                  </a:lnTo>
                  <a:lnTo>
                    <a:pt x="6230408" y="5924457"/>
                  </a:lnTo>
                  <a:lnTo>
                    <a:pt x="6056186" y="6058925"/>
                  </a:lnTo>
                  <a:cubicBezTo>
                    <a:pt x="5577260" y="6421454"/>
                    <a:pt x="5092142" y="6735949"/>
                    <a:pt x="4500343" y="6854086"/>
                  </a:cubicBezTo>
                  <a:lnTo>
                    <a:pt x="4476760" y="6858000"/>
                  </a:lnTo>
                  <a:lnTo>
                    <a:pt x="3391617" y="6858000"/>
                  </a:lnTo>
                  <a:lnTo>
                    <a:pt x="3242986" y="6833894"/>
                  </a:lnTo>
                  <a:cubicBezTo>
                    <a:pt x="2233307" y="6634206"/>
                    <a:pt x="1512986" y="6018796"/>
                    <a:pt x="913044" y="5134452"/>
                  </a:cubicBezTo>
                  <a:cubicBezTo>
                    <a:pt x="469951" y="4481428"/>
                    <a:pt x="0" y="4033545"/>
                    <a:pt x="0" y="3186123"/>
                  </a:cubicBezTo>
                  <a:cubicBezTo>
                    <a:pt x="0" y="1915018"/>
                    <a:pt x="732545" y="779286"/>
                    <a:pt x="1779764" y="2881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1" name="Freeform: Shape 140">
              <a:extLst>
                <a:ext uri="{FF2B5EF4-FFF2-40B4-BE49-F238E27FC236}">
                  <a16:creationId xmlns:a16="http://schemas.microsoft.com/office/drawing/2014/main" id="{EC3445B6-9C0D-4865-BF68-CD74892D0E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05128" y="0"/>
              <a:ext cx="6648564" cy="6858000"/>
            </a:xfrm>
            <a:custGeom>
              <a:avLst/>
              <a:gdLst>
                <a:gd name="connsiteX0" fmla="*/ 1242460 w 6394458"/>
                <a:gd name="connsiteY0" fmla="*/ 0 h 6858000"/>
                <a:gd name="connsiteX1" fmla="*/ 2160732 w 6394458"/>
                <a:gd name="connsiteY1" fmla="*/ 0 h 6858000"/>
                <a:gd name="connsiteX2" fmla="*/ 2096124 w 6394458"/>
                <a:gd name="connsiteY2" fmla="*/ 41936 h 6858000"/>
                <a:gd name="connsiteX3" fmla="*/ 1942232 w 6394458"/>
                <a:gd name="connsiteY3" fmla="*/ 154451 h 6858000"/>
                <a:gd name="connsiteX4" fmla="*/ 1941942 w 6394458"/>
                <a:gd name="connsiteY4" fmla="*/ 154741 h 6858000"/>
                <a:gd name="connsiteX5" fmla="*/ 1941652 w 6394458"/>
                <a:gd name="connsiteY5" fmla="*/ 155032 h 6858000"/>
                <a:gd name="connsiteX6" fmla="*/ 1878498 w 6394458"/>
                <a:gd name="connsiteY6" fmla="*/ 203377 h 6858000"/>
                <a:gd name="connsiteX7" fmla="*/ 1865722 w 6394458"/>
                <a:gd name="connsiteY7" fmla="*/ 213395 h 6858000"/>
                <a:gd name="connsiteX8" fmla="*/ 1791679 w 6394458"/>
                <a:gd name="connsiteY8" fmla="*/ 272483 h 6858000"/>
                <a:gd name="connsiteX9" fmla="*/ 1503495 w 6394458"/>
                <a:gd name="connsiteY9" fmla="*/ 525389 h 6858000"/>
                <a:gd name="connsiteX10" fmla="*/ 990135 w 6394458"/>
                <a:gd name="connsiteY10" fmla="*/ 1098128 h 6858000"/>
                <a:gd name="connsiteX11" fmla="*/ 771637 w 6394458"/>
                <a:gd name="connsiteY11" fmla="*/ 1416800 h 6858000"/>
                <a:gd name="connsiteX12" fmla="*/ 585660 w 6394458"/>
                <a:gd name="connsiteY12" fmla="*/ 1756960 h 6858000"/>
                <a:gd name="connsiteX13" fmla="*/ 585515 w 6394458"/>
                <a:gd name="connsiteY13" fmla="*/ 1757395 h 6858000"/>
                <a:gd name="connsiteX14" fmla="*/ 585370 w 6394458"/>
                <a:gd name="connsiteY14" fmla="*/ 1757831 h 6858000"/>
                <a:gd name="connsiteX15" fmla="*/ 544574 w 6394458"/>
                <a:gd name="connsiteY15" fmla="*/ 1845230 h 6858000"/>
                <a:gd name="connsiteX16" fmla="*/ 524539 w 6394458"/>
                <a:gd name="connsiteY16" fmla="*/ 1889510 h 6858000"/>
                <a:gd name="connsiteX17" fmla="*/ 505666 w 6394458"/>
                <a:gd name="connsiteY17" fmla="*/ 1933935 h 6858000"/>
                <a:gd name="connsiteX18" fmla="*/ 502762 w 6394458"/>
                <a:gd name="connsiteY18" fmla="*/ 1940904 h 6858000"/>
                <a:gd name="connsiteX19" fmla="*/ 469661 w 6394458"/>
                <a:gd name="connsiteY19" fmla="*/ 2023512 h 6858000"/>
                <a:gd name="connsiteX20" fmla="*/ 456885 w 6394458"/>
                <a:gd name="connsiteY20" fmla="*/ 2057049 h 6858000"/>
                <a:gd name="connsiteX21" fmla="*/ 435688 w 6394458"/>
                <a:gd name="connsiteY21" fmla="*/ 2114395 h 6858000"/>
                <a:gd name="connsiteX22" fmla="*/ 435543 w 6394458"/>
                <a:gd name="connsiteY22" fmla="*/ 2114976 h 6858000"/>
                <a:gd name="connsiteX23" fmla="*/ 435253 w 6394458"/>
                <a:gd name="connsiteY23" fmla="*/ 2115557 h 6858000"/>
                <a:gd name="connsiteX24" fmla="*/ 324770 w 6394458"/>
                <a:gd name="connsiteY24" fmla="*/ 2488382 h 6858000"/>
                <a:gd name="connsiteX25" fmla="*/ 235338 w 6394458"/>
                <a:gd name="connsiteY25" fmla="*/ 3261036 h 6858000"/>
                <a:gd name="connsiteX26" fmla="*/ 272505 w 6394458"/>
                <a:gd name="connsiteY26" fmla="*/ 3641991 h 6858000"/>
                <a:gd name="connsiteX27" fmla="*/ 385891 w 6394458"/>
                <a:gd name="connsiteY27" fmla="*/ 4006104 h 6858000"/>
                <a:gd name="connsiteX28" fmla="*/ 386182 w 6394458"/>
                <a:gd name="connsiteY28" fmla="*/ 4006685 h 6858000"/>
                <a:gd name="connsiteX29" fmla="*/ 386472 w 6394458"/>
                <a:gd name="connsiteY29" fmla="*/ 4007266 h 6858000"/>
                <a:gd name="connsiteX30" fmla="*/ 413911 w 6394458"/>
                <a:gd name="connsiteY30" fmla="*/ 4068823 h 6858000"/>
                <a:gd name="connsiteX31" fmla="*/ 425380 w 6394458"/>
                <a:gd name="connsiteY31" fmla="*/ 4093794 h 6858000"/>
                <a:gd name="connsiteX32" fmla="*/ 435834 w 6394458"/>
                <a:gd name="connsiteY32" fmla="*/ 4114845 h 6858000"/>
                <a:gd name="connsiteX33" fmla="*/ 468644 w 6394458"/>
                <a:gd name="connsiteY33" fmla="*/ 4178435 h 6858000"/>
                <a:gd name="connsiteX34" fmla="*/ 468935 w 6394458"/>
                <a:gd name="connsiteY34" fmla="*/ 4179015 h 6858000"/>
                <a:gd name="connsiteX35" fmla="*/ 469225 w 6394458"/>
                <a:gd name="connsiteY35" fmla="*/ 4179596 h 6858000"/>
                <a:gd name="connsiteX36" fmla="*/ 566496 w 6394458"/>
                <a:gd name="connsiteY36" fmla="*/ 4345828 h 6858000"/>
                <a:gd name="connsiteX37" fmla="*/ 674366 w 6394458"/>
                <a:gd name="connsiteY37" fmla="*/ 4507124 h 6858000"/>
                <a:gd name="connsiteX38" fmla="*/ 790946 w 6394458"/>
                <a:gd name="connsiteY38" fmla="*/ 4665372 h 6858000"/>
                <a:gd name="connsiteX39" fmla="*/ 938015 w 6394458"/>
                <a:gd name="connsiteY39" fmla="*/ 4855559 h 6858000"/>
                <a:gd name="connsiteX40" fmla="*/ 1035286 w 6394458"/>
                <a:gd name="connsiteY40" fmla="*/ 4980269 h 6858000"/>
                <a:gd name="connsiteX41" fmla="*/ 1158254 w 6394458"/>
                <a:gd name="connsiteY41" fmla="*/ 5140985 h 6858000"/>
                <a:gd name="connsiteX42" fmla="*/ 1221118 w 6394458"/>
                <a:gd name="connsiteY42" fmla="*/ 5226351 h 6858000"/>
                <a:gd name="connsiteX43" fmla="*/ 1277448 w 6394458"/>
                <a:gd name="connsiteY43" fmla="*/ 5303007 h 6858000"/>
                <a:gd name="connsiteX44" fmla="*/ 1277739 w 6394458"/>
                <a:gd name="connsiteY44" fmla="*/ 5303297 h 6858000"/>
                <a:gd name="connsiteX45" fmla="*/ 1278029 w 6394458"/>
                <a:gd name="connsiteY45" fmla="*/ 5303588 h 6858000"/>
                <a:gd name="connsiteX46" fmla="*/ 1376607 w 6394458"/>
                <a:gd name="connsiteY46" fmla="*/ 5433525 h 6858000"/>
                <a:gd name="connsiteX47" fmla="*/ 1395625 w 6394458"/>
                <a:gd name="connsiteY47" fmla="*/ 5458060 h 6858000"/>
                <a:gd name="connsiteX48" fmla="*/ 1405207 w 6394458"/>
                <a:gd name="connsiteY48" fmla="*/ 5469965 h 6858000"/>
                <a:gd name="connsiteX49" fmla="*/ 1518739 w 6394458"/>
                <a:gd name="connsiteY49" fmla="*/ 5607597 h 6858000"/>
                <a:gd name="connsiteX50" fmla="*/ 1779194 w 6394458"/>
                <a:gd name="connsiteY50" fmla="*/ 5888957 h 6858000"/>
                <a:gd name="connsiteX51" fmla="*/ 2361805 w 6394458"/>
                <a:gd name="connsiteY51" fmla="*/ 6356876 h 6858000"/>
                <a:gd name="connsiteX52" fmla="*/ 2682656 w 6394458"/>
                <a:gd name="connsiteY52" fmla="*/ 6532110 h 6858000"/>
                <a:gd name="connsiteX53" fmla="*/ 2682946 w 6394458"/>
                <a:gd name="connsiteY53" fmla="*/ 6532255 h 6858000"/>
                <a:gd name="connsiteX54" fmla="*/ 2683236 w 6394458"/>
                <a:gd name="connsiteY54" fmla="*/ 6532400 h 6858000"/>
                <a:gd name="connsiteX55" fmla="*/ 3021944 w 6394458"/>
                <a:gd name="connsiteY55" fmla="*/ 6664805 h 6858000"/>
                <a:gd name="connsiteX56" fmla="*/ 3375605 w 6394458"/>
                <a:gd name="connsiteY56" fmla="*/ 6756415 h 6858000"/>
                <a:gd name="connsiteX57" fmla="*/ 3555048 w 6394458"/>
                <a:gd name="connsiteY57" fmla="*/ 6786612 h 6858000"/>
                <a:gd name="connsiteX58" fmla="*/ 3735218 w 6394458"/>
                <a:gd name="connsiteY58" fmla="*/ 6807083 h 6858000"/>
                <a:gd name="connsiteX59" fmla="*/ 4108188 w 6394458"/>
                <a:gd name="connsiteY59" fmla="*/ 6823343 h 6858000"/>
                <a:gd name="connsiteX60" fmla="*/ 4126917 w 6394458"/>
                <a:gd name="connsiteY60" fmla="*/ 6823343 h 6858000"/>
                <a:gd name="connsiteX61" fmla="*/ 4151597 w 6394458"/>
                <a:gd name="connsiteY61" fmla="*/ 6823488 h 6858000"/>
                <a:gd name="connsiteX62" fmla="*/ 4199652 w 6394458"/>
                <a:gd name="connsiteY62" fmla="*/ 6822763 h 6858000"/>
                <a:gd name="connsiteX63" fmla="*/ 4200088 w 6394458"/>
                <a:gd name="connsiteY63" fmla="*/ 6822763 h 6858000"/>
                <a:gd name="connsiteX64" fmla="*/ 4200523 w 6394458"/>
                <a:gd name="connsiteY64" fmla="*/ 6822763 h 6858000"/>
                <a:gd name="connsiteX65" fmla="*/ 4245675 w 6394458"/>
                <a:gd name="connsiteY65" fmla="*/ 6821601 h 6858000"/>
                <a:gd name="connsiteX66" fmla="*/ 4291117 w 6394458"/>
                <a:gd name="connsiteY66" fmla="*/ 6819277 h 6858000"/>
                <a:gd name="connsiteX67" fmla="*/ 4469108 w 6394458"/>
                <a:gd name="connsiteY67" fmla="*/ 6803743 h 6858000"/>
                <a:gd name="connsiteX68" fmla="*/ 5157267 w 6394458"/>
                <a:gd name="connsiteY68" fmla="*/ 6617766 h 6858000"/>
                <a:gd name="connsiteX69" fmla="*/ 5484069 w 6394458"/>
                <a:gd name="connsiteY69" fmla="*/ 6455744 h 6858000"/>
                <a:gd name="connsiteX70" fmla="*/ 5801144 w 6394458"/>
                <a:gd name="connsiteY70" fmla="*/ 6257717 h 6858000"/>
                <a:gd name="connsiteX71" fmla="*/ 6111106 w 6394458"/>
                <a:gd name="connsiteY71" fmla="*/ 6032542 h 6858000"/>
                <a:gd name="connsiteX72" fmla="*/ 6264127 w 6394458"/>
                <a:gd name="connsiteY72" fmla="*/ 5913203 h 6858000"/>
                <a:gd name="connsiteX73" fmla="*/ 6394458 w 6394458"/>
                <a:gd name="connsiteY73" fmla="*/ 5808939 h 6858000"/>
                <a:gd name="connsiteX74" fmla="*/ 6394458 w 6394458"/>
                <a:gd name="connsiteY74" fmla="*/ 6858000 h 6858000"/>
                <a:gd name="connsiteX75" fmla="*/ 2234128 w 6394458"/>
                <a:gd name="connsiteY75" fmla="*/ 6858000 h 6858000"/>
                <a:gd name="connsiteX76" fmla="*/ 2151583 w 6394458"/>
                <a:gd name="connsiteY76" fmla="*/ 6802146 h 6858000"/>
                <a:gd name="connsiteX77" fmla="*/ 593791 w 6394458"/>
                <a:gd name="connsiteY77" fmla="*/ 5241450 h 6858000"/>
                <a:gd name="connsiteX78" fmla="*/ 0 w 6394458"/>
                <a:gd name="connsiteY78" fmla="*/ 3044861 h 6858000"/>
                <a:gd name="connsiteX79" fmla="*/ 342337 w 6394458"/>
                <a:gd name="connsiteY79" fmla="*/ 1349581 h 6858000"/>
                <a:gd name="connsiteX80" fmla="*/ 1129762 w 6394458"/>
                <a:gd name="connsiteY80" fmla="*/ 1181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394458" h="6858000">
                  <a:moveTo>
                    <a:pt x="1242460" y="0"/>
                  </a:moveTo>
                  <a:lnTo>
                    <a:pt x="2160732" y="0"/>
                  </a:lnTo>
                  <a:lnTo>
                    <a:pt x="2096124" y="41936"/>
                  </a:lnTo>
                  <a:cubicBezTo>
                    <a:pt x="2053586" y="71988"/>
                    <a:pt x="1997691" y="111913"/>
                    <a:pt x="1942232" y="154451"/>
                  </a:cubicBezTo>
                  <a:lnTo>
                    <a:pt x="1941942" y="154741"/>
                  </a:lnTo>
                  <a:lnTo>
                    <a:pt x="1941652" y="155032"/>
                  </a:lnTo>
                  <a:cubicBezTo>
                    <a:pt x="1920455" y="170711"/>
                    <a:pt x="1899113" y="187262"/>
                    <a:pt x="1878498" y="203377"/>
                  </a:cubicBezTo>
                  <a:lnTo>
                    <a:pt x="1865722" y="213395"/>
                  </a:lnTo>
                  <a:cubicBezTo>
                    <a:pt x="1838863" y="233865"/>
                    <a:pt x="1813311" y="254771"/>
                    <a:pt x="1791679" y="272483"/>
                  </a:cubicBezTo>
                  <a:cubicBezTo>
                    <a:pt x="1684245" y="360463"/>
                    <a:pt x="1590023" y="443216"/>
                    <a:pt x="1503495" y="525389"/>
                  </a:cubicBezTo>
                  <a:cubicBezTo>
                    <a:pt x="1315050" y="703090"/>
                    <a:pt x="1142430" y="895746"/>
                    <a:pt x="990135" y="1098128"/>
                  </a:cubicBezTo>
                  <a:cubicBezTo>
                    <a:pt x="911301" y="1202949"/>
                    <a:pt x="837695" y="1310238"/>
                    <a:pt x="771637" y="1416800"/>
                  </a:cubicBezTo>
                  <a:cubicBezTo>
                    <a:pt x="697595" y="1538898"/>
                    <a:pt x="636764" y="1650106"/>
                    <a:pt x="585660" y="1756960"/>
                  </a:cubicBezTo>
                  <a:lnTo>
                    <a:pt x="585515" y="1757395"/>
                  </a:lnTo>
                  <a:lnTo>
                    <a:pt x="585370" y="1757831"/>
                  </a:lnTo>
                  <a:cubicBezTo>
                    <a:pt x="570271" y="1788174"/>
                    <a:pt x="556334" y="1818952"/>
                    <a:pt x="544574" y="1845230"/>
                  </a:cubicBezTo>
                  <a:lnTo>
                    <a:pt x="524539" y="1889510"/>
                  </a:lnTo>
                  <a:lnTo>
                    <a:pt x="505666" y="1933935"/>
                  </a:lnTo>
                  <a:lnTo>
                    <a:pt x="502762" y="1940904"/>
                  </a:lnTo>
                  <a:cubicBezTo>
                    <a:pt x="491002" y="1969214"/>
                    <a:pt x="479823" y="1996073"/>
                    <a:pt x="469661" y="2023512"/>
                  </a:cubicBezTo>
                  <a:cubicBezTo>
                    <a:pt x="465450" y="2034691"/>
                    <a:pt x="461240" y="2045870"/>
                    <a:pt x="456885" y="2057049"/>
                  </a:cubicBezTo>
                  <a:cubicBezTo>
                    <a:pt x="449190" y="2076794"/>
                    <a:pt x="442076" y="2095522"/>
                    <a:pt x="435688" y="2114395"/>
                  </a:cubicBezTo>
                  <a:lnTo>
                    <a:pt x="435543" y="2114976"/>
                  </a:lnTo>
                  <a:lnTo>
                    <a:pt x="435253" y="2115557"/>
                  </a:lnTo>
                  <a:cubicBezTo>
                    <a:pt x="390392" y="2239687"/>
                    <a:pt x="353226" y="2365123"/>
                    <a:pt x="324770" y="2488382"/>
                  </a:cubicBezTo>
                  <a:cubicBezTo>
                    <a:pt x="265391" y="2742158"/>
                    <a:pt x="235193" y="3002178"/>
                    <a:pt x="235338" y="3261036"/>
                  </a:cubicBezTo>
                  <a:cubicBezTo>
                    <a:pt x="236210" y="3391989"/>
                    <a:pt x="248695" y="3520474"/>
                    <a:pt x="272505" y="3641991"/>
                  </a:cubicBezTo>
                  <a:cubicBezTo>
                    <a:pt x="299073" y="3770621"/>
                    <a:pt x="337110" y="3893154"/>
                    <a:pt x="385891" y="4006104"/>
                  </a:cubicBezTo>
                  <a:lnTo>
                    <a:pt x="386182" y="4006685"/>
                  </a:lnTo>
                  <a:lnTo>
                    <a:pt x="386472" y="4007266"/>
                  </a:lnTo>
                  <a:cubicBezTo>
                    <a:pt x="394747" y="4027591"/>
                    <a:pt x="404039" y="4047626"/>
                    <a:pt x="413911" y="4068823"/>
                  </a:cubicBezTo>
                  <a:cubicBezTo>
                    <a:pt x="417686" y="4077098"/>
                    <a:pt x="421606" y="4085374"/>
                    <a:pt x="425380" y="4093794"/>
                  </a:cubicBezTo>
                  <a:cubicBezTo>
                    <a:pt x="428865" y="4100908"/>
                    <a:pt x="432349" y="4107876"/>
                    <a:pt x="435834" y="4114845"/>
                  </a:cubicBezTo>
                  <a:cubicBezTo>
                    <a:pt x="446867" y="4136913"/>
                    <a:pt x="457320" y="4157819"/>
                    <a:pt x="468644" y="4178435"/>
                  </a:cubicBezTo>
                  <a:lnTo>
                    <a:pt x="468935" y="4179015"/>
                  </a:lnTo>
                  <a:lnTo>
                    <a:pt x="469225" y="4179596"/>
                  </a:lnTo>
                  <a:cubicBezTo>
                    <a:pt x="495213" y="4229103"/>
                    <a:pt x="525120" y="4280352"/>
                    <a:pt x="566496" y="4345828"/>
                  </a:cubicBezTo>
                  <a:cubicBezTo>
                    <a:pt x="598727" y="4397368"/>
                    <a:pt x="633135" y="4447745"/>
                    <a:pt x="674366" y="4507124"/>
                  </a:cubicBezTo>
                  <a:cubicBezTo>
                    <a:pt x="713129" y="4561713"/>
                    <a:pt x="753199" y="4615139"/>
                    <a:pt x="790946" y="4665372"/>
                  </a:cubicBezTo>
                  <a:cubicBezTo>
                    <a:pt x="839001" y="4729106"/>
                    <a:pt x="889379" y="4793421"/>
                    <a:pt x="938015" y="4855559"/>
                  </a:cubicBezTo>
                  <a:cubicBezTo>
                    <a:pt x="969955" y="4896355"/>
                    <a:pt x="1003056" y="4938457"/>
                    <a:pt x="1035286" y="4980269"/>
                  </a:cubicBezTo>
                  <a:cubicBezTo>
                    <a:pt x="1069113" y="5023969"/>
                    <a:pt x="1113684" y="5081606"/>
                    <a:pt x="1158254" y="5140985"/>
                  </a:cubicBezTo>
                  <a:cubicBezTo>
                    <a:pt x="1179451" y="5169005"/>
                    <a:pt x="1200647" y="5198186"/>
                    <a:pt x="1221118" y="5226351"/>
                  </a:cubicBezTo>
                  <a:cubicBezTo>
                    <a:pt x="1240572" y="5253065"/>
                    <a:pt x="1259010" y="5278471"/>
                    <a:pt x="1277448" y="5303007"/>
                  </a:cubicBezTo>
                  <a:lnTo>
                    <a:pt x="1277739" y="5303297"/>
                  </a:lnTo>
                  <a:lnTo>
                    <a:pt x="1278029" y="5303588"/>
                  </a:lnTo>
                  <a:cubicBezTo>
                    <a:pt x="1309824" y="5347287"/>
                    <a:pt x="1343796" y="5391132"/>
                    <a:pt x="1376607" y="5433525"/>
                  </a:cubicBezTo>
                  <a:lnTo>
                    <a:pt x="1395625" y="5458060"/>
                  </a:lnTo>
                  <a:lnTo>
                    <a:pt x="1405207" y="5469965"/>
                  </a:lnTo>
                  <a:cubicBezTo>
                    <a:pt x="1442083" y="5515552"/>
                    <a:pt x="1479976" y="5562736"/>
                    <a:pt x="1518739" y="5607597"/>
                  </a:cubicBezTo>
                  <a:cubicBezTo>
                    <a:pt x="1603960" y="5707481"/>
                    <a:pt x="1691650" y="5802139"/>
                    <a:pt x="1779194" y="5888957"/>
                  </a:cubicBezTo>
                  <a:cubicBezTo>
                    <a:pt x="1965606" y="6072902"/>
                    <a:pt x="2161746" y="6230423"/>
                    <a:pt x="2361805" y="6356876"/>
                  </a:cubicBezTo>
                  <a:cubicBezTo>
                    <a:pt x="2475047" y="6427870"/>
                    <a:pt x="2579867" y="6485217"/>
                    <a:pt x="2682656" y="6532110"/>
                  </a:cubicBezTo>
                  <a:lnTo>
                    <a:pt x="2682946" y="6532255"/>
                  </a:lnTo>
                  <a:lnTo>
                    <a:pt x="2683236" y="6532400"/>
                  </a:lnTo>
                  <a:cubicBezTo>
                    <a:pt x="2787767" y="6581616"/>
                    <a:pt x="2901734" y="6626187"/>
                    <a:pt x="3021944" y="6664805"/>
                  </a:cubicBezTo>
                  <a:cubicBezTo>
                    <a:pt x="3132572" y="6700374"/>
                    <a:pt x="3251620" y="6731298"/>
                    <a:pt x="3375605" y="6756415"/>
                  </a:cubicBezTo>
                  <a:cubicBezTo>
                    <a:pt x="3432661" y="6767738"/>
                    <a:pt x="3493201" y="6777901"/>
                    <a:pt x="3555048" y="6786612"/>
                  </a:cubicBezTo>
                  <a:cubicBezTo>
                    <a:pt x="3613121" y="6794742"/>
                    <a:pt x="3673807" y="6801566"/>
                    <a:pt x="3735218" y="6807083"/>
                  </a:cubicBezTo>
                  <a:cubicBezTo>
                    <a:pt x="3852670" y="6817826"/>
                    <a:pt x="3974622" y="6823052"/>
                    <a:pt x="4108188" y="6823343"/>
                  </a:cubicBezTo>
                  <a:lnTo>
                    <a:pt x="4126917" y="6823343"/>
                  </a:lnTo>
                  <a:cubicBezTo>
                    <a:pt x="4135192" y="6823488"/>
                    <a:pt x="4143322" y="6823488"/>
                    <a:pt x="4151597" y="6823488"/>
                  </a:cubicBezTo>
                  <a:cubicBezTo>
                    <a:pt x="4171487" y="6823488"/>
                    <a:pt x="4186296" y="6823343"/>
                    <a:pt x="4199652" y="6822763"/>
                  </a:cubicBezTo>
                  <a:lnTo>
                    <a:pt x="4200088" y="6822763"/>
                  </a:lnTo>
                  <a:lnTo>
                    <a:pt x="4200523" y="6822763"/>
                  </a:lnTo>
                  <a:lnTo>
                    <a:pt x="4245675" y="6821601"/>
                  </a:lnTo>
                  <a:lnTo>
                    <a:pt x="4291117" y="6819277"/>
                  </a:lnTo>
                  <a:cubicBezTo>
                    <a:pt x="4342801" y="6816955"/>
                    <a:pt x="4397825" y="6812164"/>
                    <a:pt x="4469108" y="6803743"/>
                  </a:cubicBezTo>
                  <a:cubicBezTo>
                    <a:pt x="4700672" y="6775433"/>
                    <a:pt x="4932236" y="6712860"/>
                    <a:pt x="5157267" y="6617766"/>
                  </a:cubicBezTo>
                  <a:cubicBezTo>
                    <a:pt x="5260490" y="6574648"/>
                    <a:pt x="5367344" y="6521656"/>
                    <a:pt x="5484069" y="6455744"/>
                  </a:cubicBezTo>
                  <a:cubicBezTo>
                    <a:pt x="5584535" y="6399414"/>
                    <a:pt x="5688194" y="6334663"/>
                    <a:pt x="5801144" y="6257717"/>
                  </a:cubicBezTo>
                  <a:cubicBezTo>
                    <a:pt x="5894061" y="6194419"/>
                    <a:pt x="5992638" y="6122844"/>
                    <a:pt x="6111106" y="6032542"/>
                  </a:cubicBezTo>
                  <a:cubicBezTo>
                    <a:pt x="6163081" y="5993052"/>
                    <a:pt x="6215491" y="5951676"/>
                    <a:pt x="6264127" y="5913203"/>
                  </a:cubicBezTo>
                  <a:lnTo>
                    <a:pt x="6394458" y="5808939"/>
                  </a:lnTo>
                  <a:lnTo>
                    <a:pt x="6394458" y="6858000"/>
                  </a:lnTo>
                  <a:lnTo>
                    <a:pt x="2234128" y="6858000"/>
                  </a:lnTo>
                  <a:lnTo>
                    <a:pt x="2151583" y="6802146"/>
                  </a:lnTo>
                  <a:cubicBezTo>
                    <a:pt x="1509012" y="6424386"/>
                    <a:pt x="970245" y="5884748"/>
                    <a:pt x="593791" y="5241450"/>
                  </a:cubicBezTo>
                  <a:cubicBezTo>
                    <a:pt x="205286" y="4577683"/>
                    <a:pt x="0" y="3818240"/>
                    <a:pt x="0" y="3044861"/>
                  </a:cubicBezTo>
                  <a:cubicBezTo>
                    <a:pt x="0" y="2457023"/>
                    <a:pt x="115129" y="1886606"/>
                    <a:pt x="342337" y="1349581"/>
                  </a:cubicBezTo>
                  <a:cubicBezTo>
                    <a:pt x="534284" y="895692"/>
                    <a:pt x="798705" y="482372"/>
                    <a:pt x="1129762" y="11818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2" name="Freeform: Shape 141">
              <a:extLst>
                <a:ext uri="{FF2B5EF4-FFF2-40B4-BE49-F238E27FC236}">
                  <a16:creationId xmlns:a16="http://schemas.microsoft.com/office/drawing/2014/main" id="{1905757E-C772-4187-BD34-A12DC33F3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4266" y="0"/>
              <a:ext cx="6419426" cy="6858000"/>
            </a:xfrm>
            <a:custGeom>
              <a:avLst/>
              <a:gdLst>
                <a:gd name="connsiteX0" fmla="*/ 6419426 w 6419426"/>
                <a:gd name="connsiteY0" fmla="*/ 6276207 h 6858000"/>
                <a:gd name="connsiteX1" fmla="*/ 6419426 w 6419426"/>
                <a:gd name="connsiteY1" fmla="*/ 6858000 h 6858000"/>
                <a:gd name="connsiteX2" fmla="*/ 5377226 w 6419426"/>
                <a:gd name="connsiteY2" fmla="*/ 6858000 h 6858000"/>
                <a:gd name="connsiteX3" fmla="*/ 5526079 w 6419426"/>
                <a:gd name="connsiteY3" fmla="*/ 6799309 h 6858000"/>
                <a:gd name="connsiteX4" fmla="*/ 6372097 w 6419426"/>
                <a:gd name="connsiteY4" fmla="*/ 6313400 h 6858000"/>
                <a:gd name="connsiteX5" fmla="*/ 0 w 6419426"/>
                <a:gd name="connsiteY5" fmla="*/ 3944218 h 6858000"/>
                <a:gd name="connsiteX6" fmla="*/ 31811 w 6419426"/>
                <a:gd name="connsiteY6" fmla="*/ 4082046 h 6858000"/>
                <a:gd name="connsiteX7" fmla="*/ 2375871 w 6419426"/>
                <a:gd name="connsiteY7" fmla="*/ 6799309 h 6858000"/>
                <a:gd name="connsiteX8" fmla="*/ 2524724 w 6419426"/>
                <a:gd name="connsiteY8" fmla="*/ 6858000 h 6858000"/>
                <a:gd name="connsiteX9" fmla="*/ 0 w 6419426"/>
                <a:gd name="connsiteY9" fmla="*/ 6858000 h 6858000"/>
                <a:gd name="connsiteX10" fmla="*/ 0 w 6419426"/>
                <a:gd name="connsiteY10" fmla="*/ 0 h 6858000"/>
                <a:gd name="connsiteX11" fmla="*/ 1320019 w 6419426"/>
                <a:gd name="connsiteY11" fmla="*/ 0 h 6858000"/>
                <a:gd name="connsiteX12" fmla="*/ 1089625 w 6419426"/>
                <a:gd name="connsiteY12" fmla="*/ 209396 h 6858000"/>
                <a:gd name="connsiteX13" fmla="*/ 31811 w 6419426"/>
                <a:gd name="connsiteY13" fmla="*/ 2059448 h 6858000"/>
                <a:gd name="connsiteX14" fmla="*/ 0 w 6419426"/>
                <a:gd name="connsiteY14" fmla="*/ 21972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9426" h="6858000">
                  <a:moveTo>
                    <a:pt x="6419426" y="6276207"/>
                  </a:moveTo>
                  <a:lnTo>
                    <a:pt x="6419426" y="6858000"/>
                  </a:lnTo>
                  <a:lnTo>
                    <a:pt x="5377226" y="6858000"/>
                  </a:lnTo>
                  <a:lnTo>
                    <a:pt x="5526079" y="6799309"/>
                  </a:lnTo>
                  <a:cubicBezTo>
                    <a:pt x="5828657" y="6671330"/>
                    <a:pt x="6112428" y="6507594"/>
                    <a:pt x="6372097" y="6313400"/>
                  </a:cubicBezTo>
                  <a:close/>
                  <a:moveTo>
                    <a:pt x="0" y="3944218"/>
                  </a:moveTo>
                  <a:lnTo>
                    <a:pt x="31811" y="4082046"/>
                  </a:lnTo>
                  <a:cubicBezTo>
                    <a:pt x="347839" y="5310348"/>
                    <a:pt x="1226077" y="6312987"/>
                    <a:pt x="2375871" y="6799309"/>
                  </a:cubicBezTo>
                  <a:lnTo>
                    <a:pt x="2524724" y="6858000"/>
                  </a:lnTo>
                  <a:lnTo>
                    <a:pt x="0" y="6858000"/>
                  </a:lnTo>
                  <a:close/>
                  <a:moveTo>
                    <a:pt x="0" y="0"/>
                  </a:moveTo>
                  <a:lnTo>
                    <a:pt x="1320019" y="0"/>
                  </a:lnTo>
                  <a:lnTo>
                    <a:pt x="1089625" y="209396"/>
                  </a:lnTo>
                  <a:cubicBezTo>
                    <a:pt x="586180" y="712841"/>
                    <a:pt x="214775" y="1348326"/>
                    <a:pt x="31811" y="2059448"/>
                  </a:cubicBezTo>
                  <a:lnTo>
                    <a:pt x="0" y="219727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650" name="Rectangle 3"/>
          <p:cNvSpPr>
            <a:spLocks noGrp="1" noChangeArrowheads="1"/>
          </p:cNvSpPr>
          <p:nvPr>
            <p:ph type="body" idx="1"/>
          </p:nvPr>
        </p:nvSpPr>
        <p:spPr>
          <a:xfrm>
            <a:off x="533400" y="715044"/>
            <a:ext cx="3498874" cy="2497087"/>
          </a:xfrm>
          <a:solidFill>
            <a:srgbClr val="D1C71A"/>
          </a:solidFill>
        </p:spPr>
        <p:style>
          <a:lnRef idx="0">
            <a:scrgbClr r="0" g="0" b="0"/>
          </a:lnRef>
          <a:fillRef idx="1003">
            <a:schemeClr val="dk1"/>
          </a:fillRef>
          <a:effectRef idx="0">
            <a:scrgbClr r="0" g="0" b="0"/>
          </a:effectRef>
          <a:fontRef idx="major"/>
        </p:style>
        <p:txBody>
          <a:bodyPr anchor="ctr">
            <a:normAutofit/>
          </a:bodyPr>
          <a:lstStyle/>
          <a:p>
            <a:pPr marL="230188" indent="-4763" algn="ctr" eaLnBrk="1" hangingPunct="1">
              <a:buFontTx/>
              <a:buNone/>
              <a:defRPr/>
            </a:pPr>
            <a:r>
              <a:rPr lang="en-US" sz="3600" b="1" dirty="0">
                <a:solidFill>
                  <a:schemeClr val="tx2"/>
                </a:solidFill>
                <a:ea typeface="Cambria" panose="02040503050406030204" pitchFamily="18" charset="0"/>
              </a:rPr>
              <a:t>Read</a:t>
            </a:r>
          </a:p>
          <a:p>
            <a:pPr marL="230188" indent="-4763" algn="ctr" eaLnBrk="1" hangingPunct="1">
              <a:buFontTx/>
              <a:buNone/>
              <a:defRPr/>
            </a:pPr>
            <a:r>
              <a:rPr lang="en-US" sz="3600" b="1" i="1" dirty="0">
                <a:solidFill>
                  <a:schemeClr val="tx2"/>
                </a:solidFill>
                <a:ea typeface="Cambria" panose="02040503050406030204" pitchFamily="18" charset="0"/>
              </a:rPr>
              <a:t>Exodus</a:t>
            </a:r>
            <a:r>
              <a:rPr lang="en-US" sz="3600" b="1" dirty="0">
                <a:solidFill>
                  <a:schemeClr val="tx2"/>
                </a:solidFill>
                <a:ea typeface="Cambria" panose="02040503050406030204" pitchFamily="18" charset="0"/>
              </a:rPr>
              <a:t> </a:t>
            </a:r>
            <a:r>
              <a:rPr lang="en-US" sz="3600" b="1" i="1" dirty="0">
                <a:solidFill>
                  <a:schemeClr val="tx2"/>
                </a:solidFill>
                <a:ea typeface="Cambria" panose="02040503050406030204" pitchFamily="18" charset="0"/>
              </a:rPr>
              <a:t>6:9</a:t>
            </a:r>
          </a:p>
        </p:txBody>
      </p:sp>
      <p:pic>
        <p:nvPicPr>
          <p:cNvPr id="4" name="Picture 3" descr="The image shows two human ear profiles, one on each side, with a clear, cartoonish outline.&#10;&#10;AI-generated content may be incorrect.">
            <a:extLst>
              <a:ext uri="{FF2B5EF4-FFF2-40B4-BE49-F238E27FC236}">
                <a16:creationId xmlns:a16="http://schemas.microsoft.com/office/drawing/2014/main" id="{13DB6160-46F6-0257-0D62-D20674EBCAD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35" y="4519261"/>
            <a:ext cx="2438405" cy="1219202"/>
          </a:xfrm>
          <a:prstGeom prst="rect">
            <a:avLst/>
          </a:prstGeom>
        </p:spPr>
      </p:pic>
      <p:sp>
        <p:nvSpPr>
          <p:cNvPr id="6" name="Oval 5">
            <a:extLst>
              <a:ext uri="{FF2B5EF4-FFF2-40B4-BE49-F238E27FC236}">
                <a16:creationId xmlns:a16="http://schemas.microsoft.com/office/drawing/2014/main" id="{A24706C5-524E-ABCF-C519-041F2D49D29B}"/>
              </a:ext>
            </a:extLst>
          </p:cNvPr>
          <p:cNvSpPr/>
          <p:nvPr/>
        </p:nvSpPr>
        <p:spPr bwMode="auto">
          <a:xfrm>
            <a:off x="1066800" y="4185118"/>
            <a:ext cx="2057400" cy="1887487"/>
          </a:xfrm>
          <a:prstGeom prst="ellipse">
            <a:avLst/>
          </a:prstGeom>
          <a:noFill/>
          <a:ln w="5715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sng" strike="noStrike" cap="none" normalizeH="0" baseline="0">
              <a:ln>
                <a:noFill/>
              </a:ln>
              <a:solidFill>
                <a:schemeClr val="tx1"/>
              </a:solidFill>
              <a:effectLst/>
              <a:latin typeface="Arial" charset="0"/>
            </a:endParaRPr>
          </a:p>
        </p:txBody>
      </p:sp>
      <p:cxnSp>
        <p:nvCxnSpPr>
          <p:cNvPr id="8" name="Straight Connector 7">
            <a:extLst>
              <a:ext uri="{FF2B5EF4-FFF2-40B4-BE49-F238E27FC236}">
                <a16:creationId xmlns:a16="http://schemas.microsoft.com/office/drawing/2014/main" id="{49611449-6809-6E35-1734-8174A41ED193}"/>
              </a:ext>
            </a:extLst>
          </p:cNvPr>
          <p:cNvCxnSpPr>
            <a:stCxn id="6" idx="3"/>
            <a:endCxn id="6" idx="7"/>
          </p:cNvCxnSpPr>
          <p:nvPr/>
        </p:nvCxnSpPr>
        <p:spPr bwMode="auto">
          <a:xfrm flipV="1">
            <a:off x="1368099" y="4461534"/>
            <a:ext cx="1454802" cy="1334655"/>
          </a:xfrm>
          <a:prstGeom prst="line">
            <a:avLst/>
          </a:prstGeom>
          <a:solidFill>
            <a:schemeClr val="accent1"/>
          </a:solidFill>
          <a:ln w="57150" cap="flat" cmpd="sng" algn="ctr">
            <a:solidFill>
              <a:srgbClr val="C00000"/>
            </a:solidFill>
            <a:prstDash val="solid"/>
            <a:round/>
            <a:headEnd type="none" w="med" len="med"/>
            <a:tailEnd type="none" w="med" len="med"/>
          </a:ln>
          <a:effectLst/>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4" name="Rectangle 9223">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393F19B-C800-A201-9F49-E9950A7CC52B}"/>
              </a:ext>
            </a:extLst>
          </p:cNvPr>
          <p:cNvPicPr>
            <a:picLocks noChangeAspect="1"/>
          </p:cNvPicPr>
          <p:nvPr/>
        </p:nvPicPr>
        <p:blipFill>
          <a:blip r:embed="rId3"/>
          <a:srcRect l="18879" r="27782" b="1"/>
          <a:stretch>
            <a:fillRect/>
          </a:stretch>
        </p:blipFill>
        <p:spPr>
          <a:xfrm>
            <a:off x="2432021" y="10"/>
            <a:ext cx="6711980"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9226" name="Freeform: Shape 9225">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41754"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9228" name="Freeform: Shape 9227">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34896"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18" name="Title 1"/>
          <p:cNvSpPr>
            <a:spLocks noGrp="1"/>
          </p:cNvSpPr>
          <p:nvPr>
            <p:ph type="ctrTitle"/>
          </p:nvPr>
        </p:nvSpPr>
        <p:spPr>
          <a:xfrm>
            <a:off x="278320" y="1161288"/>
            <a:ext cx="2578608" cy="1125728"/>
          </a:xfrm>
        </p:spPr>
        <p:txBody>
          <a:bodyPr vert="horz" lIns="91440" tIns="45720" rIns="91440" bIns="45720" rtlCol="0" anchor="b">
            <a:normAutofit/>
          </a:bodyPr>
          <a:lstStyle/>
          <a:p>
            <a:pPr algn="l" eaLnBrk="1" hangingPunct="1">
              <a:lnSpc>
                <a:spcPct val="90000"/>
              </a:lnSpc>
            </a:pPr>
            <a:r>
              <a:rPr lang="en-US" sz="2400" b="1" kern="1200" dirty="0">
                <a:solidFill>
                  <a:schemeClr val="tx1"/>
                </a:solidFill>
              </a:rPr>
              <a:t>Exodus 6:5</a:t>
            </a:r>
          </a:p>
        </p:txBody>
      </p:sp>
      <p:sp>
        <p:nvSpPr>
          <p:cNvPr id="9230" name="Rectangle 9229">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232" name="Rectangle 9231">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50317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219" name="Subtitle 2"/>
          <p:cNvSpPr>
            <a:spLocks noGrp="1"/>
          </p:cNvSpPr>
          <p:nvPr>
            <p:ph type="subTitle" idx="1"/>
          </p:nvPr>
        </p:nvSpPr>
        <p:spPr>
          <a:xfrm>
            <a:off x="278320" y="2531617"/>
            <a:ext cx="2579180" cy="4021583"/>
          </a:xfrm>
        </p:spPr>
        <p:txBody>
          <a:bodyPr vert="horz" lIns="91440" tIns="45720" rIns="91440" bIns="45720" rtlCol="0" anchor="t">
            <a:normAutofit lnSpcReduction="10000"/>
          </a:bodyPr>
          <a:lstStyle/>
          <a:p>
            <a:pPr algn="l" eaLnBrk="1" hangingPunct="1">
              <a:lnSpc>
                <a:spcPct val="90000"/>
              </a:lnSpc>
              <a:defRPr/>
            </a:pPr>
            <a:r>
              <a:rPr lang="en-US" sz="2800" b="1" kern="1200" dirty="0">
                <a:effectLst>
                  <a:outerShdw blurRad="38100" dist="38100" dir="2700000" algn="tl">
                    <a:srgbClr val="000000">
                      <a:alpha val="43137"/>
                    </a:srgbClr>
                  </a:outerShdw>
                </a:effectLst>
              </a:rPr>
              <a:t>Moreover, I have heard the groaning</a:t>
            </a:r>
            <a:r>
              <a:rPr lang="en-US" sz="2800" b="1" kern="1200" baseline="30000" dirty="0">
                <a:effectLst>
                  <a:outerShdw blurRad="38100" dist="38100" dir="2700000" algn="tl">
                    <a:srgbClr val="000000">
                      <a:alpha val="43137"/>
                    </a:srgbClr>
                  </a:outerShdw>
                </a:effectLst>
              </a:rPr>
              <a:t> </a:t>
            </a:r>
            <a:r>
              <a:rPr lang="en-US" sz="2800" b="1" kern="1200" dirty="0">
                <a:effectLst>
                  <a:outerShdw blurRad="38100" dist="38100" dir="2700000" algn="tl">
                    <a:srgbClr val="000000">
                      <a:alpha val="43137"/>
                    </a:srgbClr>
                  </a:outerShdw>
                </a:effectLst>
              </a:rPr>
              <a:t>of the Israelites, whom the Egyptians are enslaving, </a:t>
            </a:r>
          </a:p>
          <a:p>
            <a:pPr algn="l" eaLnBrk="1" hangingPunct="1">
              <a:lnSpc>
                <a:spcPct val="90000"/>
              </a:lnSpc>
              <a:defRPr/>
            </a:pPr>
            <a:r>
              <a:rPr lang="en-US" sz="2800" b="1" kern="1200" dirty="0">
                <a:effectLst>
                  <a:outerShdw blurRad="38100" dist="38100" dir="2700000" algn="tl">
                    <a:srgbClr val="000000">
                      <a:alpha val="43137"/>
                    </a:srgbClr>
                  </a:outerShdw>
                </a:effectLst>
              </a:rPr>
              <a:t>and I have remembered my covenant.</a:t>
            </a:r>
          </a:p>
        </p:txBody>
      </p:sp>
      <p:sp>
        <p:nvSpPr>
          <p:cNvPr id="2" name="TextBox 1">
            <a:extLst>
              <a:ext uri="{FF2B5EF4-FFF2-40B4-BE49-F238E27FC236}">
                <a16:creationId xmlns:a16="http://schemas.microsoft.com/office/drawing/2014/main" id="{C1A84954-DA4E-3D91-779D-9C8D1CBE56C7}"/>
              </a:ext>
            </a:extLst>
          </p:cNvPr>
          <p:cNvSpPr txBox="1"/>
          <p:nvPr/>
        </p:nvSpPr>
        <p:spPr>
          <a:xfrm>
            <a:off x="169623" y="252849"/>
            <a:ext cx="2312480" cy="461665"/>
          </a:xfrm>
          <a:prstGeom prst="rect">
            <a:avLst/>
          </a:prstGeom>
          <a:noFill/>
        </p:spPr>
        <p:txBody>
          <a:bodyPr wrap="square" rtlCol="0">
            <a:spAutoFit/>
          </a:bodyPr>
          <a:lstStyle/>
          <a:p>
            <a:r>
              <a:rPr lang="en-US" sz="2400" i="1" dirty="0">
                <a:solidFill>
                  <a:srgbClr val="000066"/>
                </a:solidFill>
              </a:rPr>
              <a:t>Memory Verse</a:t>
            </a:r>
          </a:p>
        </p:txBody>
      </p:sp>
    </p:spTree>
    <p:extLst>
      <p:ext uri="{BB962C8B-B14F-4D97-AF65-F5344CB8AC3E}">
        <p14:creationId xmlns:p14="http://schemas.microsoft.com/office/powerpoint/2010/main" val="3120061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
          <p:cNvPicPr>
            <a:picLocks noChangeAspect="1" noChangeArrowheads="1"/>
          </p:cNvPicPr>
          <p:nvPr/>
        </p:nvPicPr>
        <p:blipFill>
          <a:blip r:embed="rId3">
            <a:extLst>
              <a:ext uri="{28A0092B-C50C-407E-A947-70E740481C1C}">
                <a14:useLocalDpi xmlns:a14="http://schemas.microsoft.com/office/drawing/2010/main"/>
              </a:ext>
            </a:extLst>
          </a:blip>
          <a:srcRect/>
          <a:stretch/>
        </p:blipFill>
        <p:spPr bwMode="auto">
          <a:xfrm>
            <a:off x="21167" y="0"/>
            <a:ext cx="9101666" cy="6826250"/>
          </a:xfrm>
          <a:prstGeom prst="rect">
            <a:avLst/>
          </a:prstGeom>
          <a:solidFill>
            <a:schemeClr val="accent1"/>
          </a:solidFill>
          <a:ln>
            <a:noFill/>
          </a:ln>
        </p:spPr>
      </p:pic>
      <p:sp>
        <p:nvSpPr>
          <p:cNvPr id="6147" name="Rectangle 3"/>
          <p:cNvSpPr>
            <a:spLocks noGrp="1" noChangeArrowheads="1"/>
          </p:cNvSpPr>
          <p:nvPr>
            <p:ph type="body" idx="1"/>
          </p:nvPr>
        </p:nvSpPr>
        <p:spPr>
          <a:xfrm>
            <a:off x="2057400" y="152400"/>
            <a:ext cx="7086600" cy="1066800"/>
          </a:xfrm>
        </p:spPr>
        <p:txBody>
          <a:bodyPr/>
          <a:lstStyle/>
          <a:p>
            <a:pPr eaLnBrk="1" hangingPunct="1">
              <a:buFontTx/>
              <a:buNone/>
            </a:pPr>
            <a:r>
              <a:rPr lang="en-US" altLang="en-US" b="1" dirty="0"/>
              <a:t>          </a:t>
            </a:r>
            <a:r>
              <a:rPr lang="en-US" altLang="en-US" sz="3600" b="1" dirty="0"/>
              <a:t>Read </a:t>
            </a:r>
            <a:r>
              <a:rPr lang="en-US" altLang="en-US" sz="3600" b="1" i="1" dirty="0"/>
              <a:t>Exodus 5:1-2</a:t>
            </a:r>
            <a:endParaRPr lang="en-US" altLang="en-US" b="1"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
          <p:cNvPicPr>
            <a:picLocks noChangeAspect="1" noChangeArrowheads="1"/>
          </p:cNvPicPr>
          <p:nvPr/>
        </p:nvPicPr>
        <p:blipFill>
          <a:blip r:embed="rId2">
            <a:extLst>
              <a:ext uri="{28A0092B-C50C-407E-A947-70E740481C1C}">
                <a14:useLocalDpi xmlns:a14="http://schemas.microsoft.com/office/drawing/2010/main"/>
              </a:ext>
            </a:extLst>
          </a:blip>
          <a:srcRect/>
          <a:stretch/>
        </p:blipFill>
        <p:spPr bwMode="auto">
          <a:xfrm>
            <a:off x="21167" y="0"/>
            <a:ext cx="9101666" cy="6826250"/>
          </a:xfrm>
          <a:prstGeom prst="rect">
            <a:avLst/>
          </a:prstGeom>
          <a:solidFill>
            <a:schemeClr val="accent1"/>
          </a:solidFill>
          <a:ln>
            <a:noFill/>
          </a:ln>
        </p:spPr>
      </p:pic>
      <p:sp>
        <p:nvSpPr>
          <p:cNvPr id="6147" name="Rectangle 3"/>
          <p:cNvSpPr>
            <a:spLocks noGrp="1" noChangeArrowheads="1"/>
          </p:cNvSpPr>
          <p:nvPr>
            <p:ph type="body" idx="1"/>
          </p:nvPr>
        </p:nvSpPr>
        <p:spPr>
          <a:xfrm>
            <a:off x="2057400" y="0"/>
            <a:ext cx="7086600" cy="1066800"/>
          </a:xfrm>
        </p:spPr>
        <p:txBody>
          <a:bodyPr/>
          <a:lstStyle/>
          <a:p>
            <a:pPr eaLnBrk="1" hangingPunct="1">
              <a:buFontTx/>
              <a:buNone/>
            </a:pPr>
            <a:r>
              <a:rPr lang="en-US" altLang="en-US" dirty="0"/>
              <a:t>          </a:t>
            </a:r>
          </a:p>
        </p:txBody>
      </p:sp>
      <p:sp>
        <p:nvSpPr>
          <p:cNvPr id="6151" name="AutoShape 10"/>
          <p:cNvSpPr>
            <a:spLocks noChangeArrowheads="1"/>
          </p:cNvSpPr>
          <p:nvPr/>
        </p:nvSpPr>
        <p:spPr bwMode="auto">
          <a:xfrm>
            <a:off x="3451795" y="838200"/>
            <a:ext cx="5638800" cy="1524000"/>
          </a:xfrm>
          <a:prstGeom prst="wedgeRoundRectCallout">
            <a:avLst>
              <a:gd name="adj1" fmla="val 7814"/>
              <a:gd name="adj2" fmla="val 69353"/>
              <a:gd name="adj3" fmla="val 16667"/>
            </a:avLst>
          </a:prstGeom>
          <a:gradFill>
            <a:gsLst>
              <a:gs pos="37000">
                <a:srgbClr val="9DC151"/>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tx1"/>
            </a:solidFill>
            <a:miter lim="800000"/>
            <a:headEnd/>
            <a:tailEnd/>
          </a:ln>
        </p:spPr>
        <p:txBody>
          <a:bodyPr/>
          <a:lstStyle>
            <a:lvl1pPr eaLnBrk="0" hangingPunct="0">
              <a:defRPr sz="1600" u="sng">
                <a:solidFill>
                  <a:schemeClr val="tx1"/>
                </a:solidFill>
                <a:latin typeface="Arial" panose="020B0604020202020204" pitchFamily="34" charset="0"/>
              </a:defRPr>
            </a:lvl1pPr>
            <a:lvl2pPr marL="742950" indent="-285750" eaLnBrk="0" hangingPunct="0">
              <a:defRPr sz="1600" u="sng">
                <a:solidFill>
                  <a:schemeClr val="tx1"/>
                </a:solidFill>
                <a:latin typeface="Arial" panose="020B0604020202020204" pitchFamily="34" charset="0"/>
              </a:defRPr>
            </a:lvl2pPr>
            <a:lvl3pPr marL="1143000" indent="-228600" eaLnBrk="0" hangingPunct="0">
              <a:defRPr sz="1600" u="sng">
                <a:solidFill>
                  <a:schemeClr val="tx1"/>
                </a:solidFill>
                <a:latin typeface="Arial" panose="020B0604020202020204" pitchFamily="34" charset="0"/>
              </a:defRPr>
            </a:lvl3pPr>
            <a:lvl4pPr marL="1600200" indent="-228600" eaLnBrk="0" hangingPunct="0">
              <a:defRPr sz="1600" u="sng">
                <a:solidFill>
                  <a:schemeClr val="tx1"/>
                </a:solidFill>
                <a:latin typeface="Arial" panose="020B0604020202020204" pitchFamily="34" charset="0"/>
              </a:defRPr>
            </a:lvl4pPr>
            <a:lvl5pPr marL="2057400" indent="-228600" eaLnBrk="0" hangingPunct="0">
              <a:defRPr sz="1600" u="sng">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u="sng">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u="sng">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u="sng">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u="sng">
                <a:solidFill>
                  <a:schemeClr val="tx1"/>
                </a:solidFill>
                <a:latin typeface="Arial" panose="020B0604020202020204" pitchFamily="34" charset="0"/>
              </a:defRPr>
            </a:lvl9pPr>
          </a:lstStyle>
          <a:p>
            <a:pPr>
              <a:defRPr/>
            </a:pPr>
            <a:r>
              <a:rPr lang="en-US" sz="3600" b="1" u="none" dirty="0">
                <a:latin typeface="Arial" charset="0"/>
              </a:rPr>
              <a:t>Read </a:t>
            </a:r>
            <a:r>
              <a:rPr lang="en-US" sz="3600" b="1" i="1" u="none" dirty="0">
                <a:latin typeface="Arial" charset="0"/>
              </a:rPr>
              <a:t>Exodus 5:3</a:t>
            </a:r>
          </a:p>
        </p:txBody>
      </p:sp>
      <p:sp>
        <p:nvSpPr>
          <p:cNvPr id="2" name="TextBox 1">
            <a:extLst>
              <a:ext uri="{FF2B5EF4-FFF2-40B4-BE49-F238E27FC236}">
                <a16:creationId xmlns:a16="http://schemas.microsoft.com/office/drawing/2014/main" id="{1992BBF9-4AD0-5F5F-E11D-6D0A6BFD314C}"/>
              </a:ext>
            </a:extLst>
          </p:cNvPr>
          <p:cNvSpPr txBox="1"/>
          <p:nvPr/>
        </p:nvSpPr>
        <p:spPr>
          <a:xfrm>
            <a:off x="381000" y="5486400"/>
            <a:ext cx="8382000" cy="1323439"/>
          </a:xfrm>
          <a:prstGeom prst="rect">
            <a:avLst/>
          </a:prstGeom>
          <a:solidFill>
            <a:srgbClr val="D1C71A"/>
          </a:solidFill>
        </p:spPr>
        <p:txBody>
          <a:bodyPr wrap="square" rtlCol="0">
            <a:spAutoFit/>
          </a:bodyPr>
          <a:lstStyle/>
          <a:p>
            <a:r>
              <a:rPr lang="en-US" u="none" dirty="0"/>
              <a:t>Although Moses and Aaron asked to take a 3-day journey instead of leaving for good, this was likely a figure of speech and just a polite way of negotiating with Pharaoh. The three days may have also been a way to describe how far they were going to travel, not how long they would be gone. Either way, they were not lying. Pharaoh would have clearly understood their intentions to leave Egypt permanently. </a:t>
            </a:r>
          </a:p>
        </p:txBody>
      </p:sp>
    </p:spTree>
    <p:extLst>
      <p:ext uri="{BB962C8B-B14F-4D97-AF65-F5344CB8AC3E}">
        <p14:creationId xmlns:p14="http://schemas.microsoft.com/office/powerpoint/2010/main" val="4212459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1167" y="0"/>
            <a:ext cx="9101666" cy="6826249"/>
          </a:xfrm>
          <a:prstGeom prst="rect">
            <a:avLst/>
          </a:prstGeom>
          <a:solidFill>
            <a:schemeClr val="accent1"/>
          </a:solidFill>
          <a:ln>
            <a:noFill/>
          </a:ln>
        </p:spPr>
      </p:pic>
      <p:sp>
        <p:nvSpPr>
          <p:cNvPr id="6151" name="AutoShape 10"/>
          <p:cNvSpPr>
            <a:spLocks noChangeArrowheads="1"/>
          </p:cNvSpPr>
          <p:nvPr/>
        </p:nvSpPr>
        <p:spPr bwMode="auto">
          <a:xfrm>
            <a:off x="2057400" y="3810000"/>
            <a:ext cx="5638800" cy="1066800"/>
          </a:xfrm>
          <a:prstGeom prst="wedgeRoundRectCallout">
            <a:avLst>
              <a:gd name="adj1" fmla="val -6255"/>
              <a:gd name="adj2" fmla="val -129374"/>
              <a:gd name="adj3" fmla="val 16667"/>
            </a:avLst>
          </a:prstGeom>
          <a:gradFill>
            <a:gsLst>
              <a:gs pos="37000">
                <a:srgbClr val="9DC151"/>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tx1"/>
            </a:solidFill>
            <a:miter lim="800000"/>
            <a:headEnd/>
            <a:tailEnd/>
          </a:ln>
        </p:spPr>
        <p:txBody>
          <a:bodyPr/>
          <a:lstStyle>
            <a:lvl1pPr eaLnBrk="0" hangingPunct="0">
              <a:defRPr sz="1600" u="sng">
                <a:solidFill>
                  <a:schemeClr val="tx1"/>
                </a:solidFill>
                <a:latin typeface="Arial" panose="020B0604020202020204" pitchFamily="34" charset="0"/>
              </a:defRPr>
            </a:lvl1pPr>
            <a:lvl2pPr marL="742950" indent="-285750" eaLnBrk="0" hangingPunct="0">
              <a:defRPr sz="1600" u="sng">
                <a:solidFill>
                  <a:schemeClr val="tx1"/>
                </a:solidFill>
                <a:latin typeface="Arial" panose="020B0604020202020204" pitchFamily="34" charset="0"/>
              </a:defRPr>
            </a:lvl2pPr>
            <a:lvl3pPr marL="1143000" indent="-228600" eaLnBrk="0" hangingPunct="0">
              <a:defRPr sz="1600" u="sng">
                <a:solidFill>
                  <a:schemeClr val="tx1"/>
                </a:solidFill>
                <a:latin typeface="Arial" panose="020B0604020202020204" pitchFamily="34" charset="0"/>
              </a:defRPr>
            </a:lvl3pPr>
            <a:lvl4pPr marL="1600200" indent="-228600" eaLnBrk="0" hangingPunct="0">
              <a:defRPr sz="1600" u="sng">
                <a:solidFill>
                  <a:schemeClr val="tx1"/>
                </a:solidFill>
                <a:latin typeface="Arial" panose="020B0604020202020204" pitchFamily="34" charset="0"/>
              </a:defRPr>
            </a:lvl4pPr>
            <a:lvl5pPr marL="2057400" indent="-228600" eaLnBrk="0" hangingPunct="0">
              <a:defRPr sz="1600" u="sng">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u="sng">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u="sng">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u="sng">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u="sng">
                <a:solidFill>
                  <a:schemeClr val="tx1"/>
                </a:solidFill>
                <a:latin typeface="Arial" panose="020B0604020202020204" pitchFamily="34" charset="0"/>
              </a:defRPr>
            </a:lvl9pPr>
          </a:lstStyle>
          <a:p>
            <a:pPr eaLnBrk="1" hangingPunct="1"/>
            <a:r>
              <a:rPr lang="en-US" altLang="en-US" sz="3600" b="1" u="none" dirty="0">
                <a:ea typeface="Cambria" panose="02040503050406030204" pitchFamily="18" charset="0"/>
                <a:cs typeface="Arial" panose="020B0604020202020204" pitchFamily="34" charset="0"/>
              </a:rPr>
              <a:t>Read </a:t>
            </a:r>
            <a:r>
              <a:rPr lang="en-US" altLang="en-US" sz="3600" b="1" i="1" u="none" dirty="0">
                <a:ea typeface="Cambria" panose="02040503050406030204" pitchFamily="18" charset="0"/>
                <a:cs typeface="Arial" panose="020B0604020202020204" pitchFamily="34" charset="0"/>
              </a:rPr>
              <a:t>Exodus 5:4-5</a:t>
            </a:r>
          </a:p>
          <a:p>
            <a:pPr eaLnBrk="1" hangingPunct="1"/>
            <a:endParaRPr lang="en-US" altLang="en-US" sz="3400" u="none"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50907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9"/>
          <p:cNvPicPr>
            <a:picLocks noChangeAspect="1" noChangeArrowheads="1"/>
          </p:cNvPicPr>
          <p:nvPr/>
        </p:nvPicPr>
        <p:blipFill>
          <a:blip r:embed="rId2">
            <a:extLst>
              <a:ext uri="{28A0092B-C50C-407E-A947-70E740481C1C}">
                <a14:useLocalDpi xmlns:a14="http://schemas.microsoft.com/office/drawing/2010/main"/>
              </a:ext>
            </a:extLst>
          </a:blip>
          <a:srcRect/>
          <a:stretch/>
        </p:blipFill>
        <p:spPr bwMode="auto">
          <a:xfrm>
            <a:off x="20108" y="0"/>
            <a:ext cx="9103784" cy="682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Grp="1" noChangeArrowheads="1"/>
          </p:cNvSpPr>
          <p:nvPr>
            <p:ph type="body" idx="1"/>
          </p:nvPr>
        </p:nvSpPr>
        <p:spPr>
          <a:xfrm>
            <a:off x="4495800" y="0"/>
            <a:ext cx="5181600" cy="762000"/>
          </a:xfrm>
          <a:solidFill>
            <a:srgbClr val="FFF855"/>
          </a:solidFill>
        </p:spPr>
        <p:txBody>
          <a:bodyPr/>
          <a:lstStyle/>
          <a:p>
            <a:pPr marL="230188" indent="-4763" eaLnBrk="1" hangingPunct="1">
              <a:buFontTx/>
              <a:buNone/>
            </a:pPr>
            <a:r>
              <a:rPr lang="en-US" altLang="en-US" sz="3600" b="1" dirty="0">
                <a:ea typeface="Cambria" panose="02040503050406030204" pitchFamily="18" charset="0"/>
              </a:rPr>
              <a:t>Read Exodus 5:6-9</a:t>
            </a:r>
          </a:p>
        </p:txBody>
      </p:sp>
      <p:pic>
        <p:nvPicPr>
          <p:cNvPr id="3" name="Picture 11" descr="j0233739">
            <a:extLst>
              <a:ext uri="{FF2B5EF4-FFF2-40B4-BE49-F238E27FC236}">
                <a16:creationId xmlns:a16="http://schemas.microsoft.com/office/drawing/2014/main" id="{6E9810CE-82C8-C8D3-5022-99BAFDDE928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623" y="4979987"/>
            <a:ext cx="2286000"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j0233739">
            <a:extLst>
              <a:ext uri="{FF2B5EF4-FFF2-40B4-BE49-F238E27FC236}">
                <a16:creationId xmlns:a16="http://schemas.microsoft.com/office/drawing/2014/main" id="{E0AA6159-C0E5-EC2E-3348-F8922E7BFCE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3023" y="5132387"/>
            <a:ext cx="2286000"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j0233739">
            <a:extLst>
              <a:ext uri="{FF2B5EF4-FFF2-40B4-BE49-F238E27FC236}">
                <a16:creationId xmlns:a16="http://schemas.microsoft.com/office/drawing/2014/main" id="{6C0138BE-FBFD-AEB8-93A1-78E7693852A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623" y="4419600"/>
            <a:ext cx="2286000"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j0233739">
            <a:extLst>
              <a:ext uri="{FF2B5EF4-FFF2-40B4-BE49-F238E27FC236}">
                <a16:creationId xmlns:a16="http://schemas.microsoft.com/office/drawing/2014/main" id="{996C8545-6919-6664-6AD0-B4DC769FA74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138" y="3745706"/>
            <a:ext cx="2286000"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a:ext>
            </a:extLst>
          </a:blip>
          <a:srcRect/>
          <a:stretch/>
        </p:blipFill>
        <p:spPr bwMode="auto">
          <a:xfrm>
            <a:off x="20108" y="0"/>
            <a:ext cx="9103784" cy="682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Grp="1" noChangeArrowheads="1"/>
          </p:cNvSpPr>
          <p:nvPr>
            <p:ph type="body" idx="1"/>
          </p:nvPr>
        </p:nvSpPr>
        <p:spPr>
          <a:xfrm>
            <a:off x="0" y="0"/>
            <a:ext cx="5334000" cy="990600"/>
          </a:xfrm>
          <a:gradFill>
            <a:gsLst>
              <a:gs pos="37000">
                <a:srgbClr val="9DC151"/>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pPr marL="230188" indent="-4763" eaLnBrk="1" hangingPunct="1">
              <a:buFontTx/>
              <a:buNone/>
            </a:pPr>
            <a:r>
              <a:rPr lang="en-US" altLang="en-US" sz="3600" b="1" dirty="0">
                <a:latin typeface="+mj-lt"/>
                <a:ea typeface="Cambria" panose="02040503050406030204" pitchFamily="18" charset="0"/>
              </a:rPr>
              <a:t>Read </a:t>
            </a:r>
            <a:r>
              <a:rPr lang="en-US" altLang="en-US" sz="3600" b="1" i="1" dirty="0">
                <a:latin typeface="+mj-lt"/>
                <a:ea typeface="Cambria" panose="02040503050406030204" pitchFamily="18" charset="0"/>
              </a:rPr>
              <a:t>Exodus 5:10-14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
          <p:cNvPicPr>
            <a:picLocks noChangeAspect="1" noChangeArrowheads="1"/>
          </p:cNvPicPr>
          <p:nvPr/>
        </p:nvPicPr>
        <p:blipFill>
          <a:blip r:embed="rId2">
            <a:extLst>
              <a:ext uri="{28A0092B-C50C-407E-A947-70E740481C1C}">
                <a14:useLocalDpi xmlns:a14="http://schemas.microsoft.com/office/drawing/2010/main"/>
              </a:ext>
            </a:extLst>
          </a:blip>
          <a:srcRect/>
          <a:stretch/>
        </p:blipFill>
        <p:spPr bwMode="auto">
          <a:xfrm flipH="1">
            <a:off x="0" y="0"/>
            <a:ext cx="9524999" cy="6826250"/>
          </a:xfrm>
          <a:prstGeom prst="rect">
            <a:avLst/>
          </a:prstGeom>
          <a:solidFill>
            <a:schemeClr val="accent1"/>
          </a:solidFill>
          <a:ln>
            <a:noFill/>
          </a:ln>
        </p:spPr>
      </p:pic>
      <p:sp>
        <p:nvSpPr>
          <p:cNvPr id="6147" name="Rectangle 3"/>
          <p:cNvSpPr>
            <a:spLocks noGrp="1" noChangeArrowheads="1"/>
          </p:cNvSpPr>
          <p:nvPr>
            <p:ph type="body" idx="1"/>
          </p:nvPr>
        </p:nvSpPr>
        <p:spPr>
          <a:xfrm>
            <a:off x="1219200" y="0"/>
            <a:ext cx="5257800" cy="1066800"/>
          </a:xfrm>
        </p:spPr>
        <p:txBody>
          <a:bodyPr/>
          <a:lstStyle/>
          <a:p>
            <a:pPr marL="230188" indent="-4763" eaLnBrk="1" hangingPunct="1">
              <a:buFontTx/>
              <a:buNone/>
            </a:pPr>
            <a:r>
              <a:rPr lang="en-US" altLang="en-US" sz="3600" b="1" dirty="0">
                <a:latin typeface="+mj-lt"/>
                <a:ea typeface="Cambria" panose="02040503050406030204" pitchFamily="18" charset="0"/>
              </a:rPr>
              <a:t>Read </a:t>
            </a:r>
            <a:r>
              <a:rPr lang="en-US" altLang="en-US" sz="3600" b="1" i="1" dirty="0">
                <a:latin typeface="+mj-lt"/>
                <a:ea typeface="Cambria" panose="02040503050406030204" pitchFamily="18" charset="0"/>
              </a:rPr>
              <a:t>Exodus 5:15-16</a:t>
            </a:r>
          </a:p>
        </p:txBody>
      </p:sp>
    </p:spTree>
    <p:extLst>
      <p:ext uri="{BB962C8B-B14F-4D97-AF65-F5344CB8AC3E}">
        <p14:creationId xmlns:p14="http://schemas.microsoft.com/office/powerpoint/2010/main" val="1877743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855"/>
        </a:solidFill>
        <a:effectLst/>
      </p:bgPr>
    </p:bg>
    <p:spTree>
      <p:nvGrpSpPr>
        <p:cNvPr id="1" name=""/>
        <p:cNvGrpSpPr/>
        <p:nvPr/>
      </p:nvGrpSpPr>
      <p:grpSpPr>
        <a:xfrm>
          <a:off x="0" y="0"/>
          <a:ext cx="0" cy="0"/>
          <a:chOff x="0" y="0"/>
          <a:chExt cx="0" cy="0"/>
        </a:xfrm>
      </p:grpSpPr>
      <p:sp useBgFill="1">
        <p:nvSpPr>
          <p:cNvPr id="259082" name="Rectangle 259081">
            <a:extLst>
              <a:ext uri="{FF2B5EF4-FFF2-40B4-BE49-F238E27FC236}">
                <a16:creationId xmlns:a16="http://schemas.microsoft.com/office/drawing/2014/main" id="{E142508D-DCB4-49FC-885E-2CF85330EC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9084" name="Freeform: Shape 259083">
            <a:extLst>
              <a:ext uri="{FF2B5EF4-FFF2-40B4-BE49-F238E27FC236}">
                <a16:creationId xmlns:a16="http://schemas.microsoft.com/office/drawing/2014/main" id="{2791DBF5-3FCA-4011-AF8A-650D650F9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41754"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9086" name="Freeform: Shape 259085">
            <a:extLst>
              <a:ext uri="{FF2B5EF4-FFF2-40B4-BE49-F238E27FC236}">
                <a16:creationId xmlns:a16="http://schemas.microsoft.com/office/drawing/2014/main" id="{D964C04B-075F-470A-BC51-AF7231465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334896"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9088" name="Rectangle 259087">
            <a:extLst>
              <a:ext uri="{FF2B5EF4-FFF2-40B4-BE49-F238E27FC236}">
                <a16:creationId xmlns:a16="http://schemas.microsoft.com/office/drawing/2014/main" id="{157AB58F-FDBA-4575-9E72-86B7F843F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9090" name="Rectangle 259089">
            <a:extLst>
              <a:ext uri="{FF2B5EF4-FFF2-40B4-BE49-F238E27FC236}">
                <a16:creationId xmlns:a16="http://schemas.microsoft.com/office/drawing/2014/main" id="{90D78486-07CC-4AFC-93CC-B95A73D03D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50317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11" descr="j0233739">
            <a:extLst>
              <a:ext uri="{FF2B5EF4-FFF2-40B4-BE49-F238E27FC236}">
                <a16:creationId xmlns:a16="http://schemas.microsoft.com/office/drawing/2014/main" id="{D56665FA-DE64-8B64-F22D-5BF3A41F6B3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3741127" y="955918"/>
            <a:ext cx="1626496" cy="13394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j0233739">
            <a:extLst>
              <a:ext uri="{FF2B5EF4-FFF2-40B4-BE49-F238E27FC236}">
                <a16:creationId xmlns:a16="http://schemas.microsoft.com/office/drawing/2014/main" id="{696C3D0D-4DEA-0430-1B04-D33EF5B618C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5486632" y="954410"/>
            <a:ext cx="1625346" cy="13385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j0233739">
            <a:extLst>
              <a:ext uri="{FF2B5EF4-FFF2-40B4-BE49-F238E27FC236}">
                <a16:creationId xmlns:a16="http://schemas.microsoft.com/office/drawing/2014/main" id="{55C15E55-AA9E-243C-2B44-6D1822B15F0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7233287" y="962244"/>
            <a:ext cx="1625346" cy="13385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9077" name="AutoShape 5"/>
          <p:cNvSpPr>
            <a:spLocks noChangeArrowheads="1"/>
          </p:cNvSpPr>
          <p:nvPr/>
        </p:nvSpPr>
        <p:spPr bwMode="auto">
          <a:xfrm>
            <a:off x="76200" y="2438400"/>
            <a:ext cx="3909823" cy="3209544"/>
          </a:xfrm>
          <a:prstGeom prst="wedgeRoundRectCallout">
            <a:avLst>
              <a:gd name="adj1" fmla="val 46111"/>
              <a:gd name="adj2" fmla="val 184023"/>
              <a:gd name="adj3" fmla="val 16667"/>
            </a:avLst>
          </a:prstGeom>
        </p:spPr>
        <p:txBody>
          <a:bodyPr vert="horz" lIns="91440" tIns="45720" rIns="91440" bIns="45720" rtlCol="0">
            <a:normAutofit/>
          </a:bodyPr>
          <a:lstStyle/>
          <a:p>
            <a:pPr algn="l">
              <a:lnSpc>
                <a:spcPct val="90000"/>
              </a:lnSpc>
              <a:spcAft>
                <a:spcPts val="600"/>
              </a:spcAft>
              <a:defRPr/>
            </a:pPr>
            <a:r>
              <a:rPr lang="en-US" sz="3600" b="1" u="none" dirty="0">
                <a:latin typeface="+mn-lt"/>
              </a:rPr>
              <a:t>Read </a:t>
            </a:r>
          </a:p>
          <a:p>
            <a:pPr algn="l">
              <a:lnSpc>
                <a:spcPct val="90000"/>
              </a:lnSpc>
              <a:spcAft>
                <a:spcPts val="600"/>
              </a:spcAft>
              <a:defRPr/>
            </a:pPr>
            <a:r>
              <a:rPr lang="en-US" sz="3600" b="1" i="1" u="none" dirty="0">
                <a:latin typeface="+mn-lt"/>
              </a:rPr>
              <a:t>Exodus 5:17-18</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a:ext>
            </a:extLst>
          </a:blip>
          <a:stretch/>
        </p:blipFill>
        <p:spPr bwMode="auto">
          <a:xfrm>
            <a:off x="4051367" y="2755581"/>
            <a:ext cx="4497025" cy="33727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600" b="0" i="0" u="sng"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0066"/>
        </a:lt1>
        <a:dk2>
          <a:srgbClr val="000000"/>
        </a:dk2>
        <a:lt2>
          <a:srgbClr val="808080"/>
        </a:lt2>
        <a:accent1>
          <a:srgbClr val="BBE0E3"/>
        </a:accent1>
        <a:accent2>
          <a:srgbClr val="333399"/>
        </a:accent2>
        <a:accent3>
          <a:srgbClr val="FFAAB8"/>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F8F8F8"/>
        </a:dk1>
        <a:lt1>
          <a:srgbClr val="FF0066"/>
        </a:lt1>
        <a:dk2>
          <a:srgbClr val="000000"/>
        </a:dk2>
        <a:lt2>
          <a:srgbClr val="FF0066"/>
        </a:lt2>
        <a:accent1>
          <a:srgbClr val="9933FF"/>
        </a:accent1>
        <a:accent2>
          <a:srgbClr val="00FF00"/>
        </a:accent2>
        <a:accent3>
          <a:srgbClr val="AAAAAA"/>
        </a:accent3>
        <a:accent4>
          <a:srgbClr val="DA0056"/>
        </a:accent4>
        <a:accent5>
          <a:srgbClr val="CAADFF"/>
        </a:accent5>
        <a:accent6>
          <a:srgbClr val="00E700"/>
        </a:accent6>
        <a:hlink>
          <a:srgbClr val="009999"/>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TotalTime>
  <Words>267</Words>
  <Application>Microsoft Office PowerPoint</Application>
  <PresentationFormat>On-screen Show (4:3)</PresentationFormat>
  <Paragraphs>46</Paragraphs>
  <Slides>17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Cambria</vt:lpstr>
      <vt:lpstr>Default Design</vt:lpstr>
      <vt:lpstr>DigSite #5</vt:lpstr>
      <vt:lpstr>Exodus 6:5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Read Exodus 5:22-23</vt:lpstr>
      <vt:lpstr>PowerPoint Presentation</vt:lpstr>
      <vt:lpstr>PowerPoint Presentation</vt:lpstr>
      <vt:lpstr>Exodus 6:5</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DigSite #5</dc:title>
  <dc:creator>Joyce Kramer</dc:creator>
  <cp:lastModifiedBy>April Litman</cp:lastModifiedBy>
  <cp:revision>10</cp:revision>
  <dcterms:created xsi:type="dcterms:W3CDTF">2020-08-03T21:47:28Z</dcterms:created>
  <dcterms:modified xsi:type="dcterms:W3CDTF">2026-07-30T21:43:15Z</dcterms:modified>
</cp:coreProperties>
</file>