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Lst>
  <p:notesMasterIdLst>
    <p:notesMasterId r:id="rId27"/>
  </p:notesMasterIdLst>
  <p:sldIdLst>
    <p:sldId id="609" r:id="rId4"/>
    <p:sldId id="608" r:id="rId5"/>
    <p:sldId id="613" r:id="rId6"/>
    <p:sldId id="610" r:id="rId7"/>
    <p:sldId id="614" r:id="rId8"/>
    <p:sldId id="260" r:id="rId9"/>
    <p:sldId id="261" r:id="rId10"/>
    <p:sldId id="262" r:id="rId11"/>
    <p:sldId id="601" r:id="rId12"/>
    <p:sldId id="263" r:id="rId13"/>
    <p:sldId id="265" r:id="rId14"/>
    <p:sldId id="603" r:id="rId15"/>
    <p:sldId id="618" r:id="rId16"/>
    <p:sldId id="268" r:id="rId17"/>
    <p:sldId id="615" r:id="rId18"/>
    <p:sldId id="269" r:id="rId19"/>
    <p:sldId id="270" r:id="rId20"/>
    <p:sldId id="616" r:id="rId21"/>
    <p:sldId id="271" r:id="rId22"/>
    <p:sldId id="272" r:id="rId23"/>
    <p:sldId id="274" r:id="rId24"/>
    <p:sldId id="275" r:id="rId25"/>
    <p:sldId id="61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AD4E"/>
    <a:srgbClr val="E9BE43"/>
    <a:srgbClr val="3A492D"/>
    <a:srgbClr val="6E0900"/>
    <a:srgbClr val="E4C491"/>
    <a:srgbClr val="FFE1F0"/>
    <a:srgbClr val="F81CCE"/>
    <a:srgbClr val="FF0066"/>
    <a:srgbClr val="72F2EF"/>
    <a:srgbClr val="D5B8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C4B4F1-E393-4DFA-9BB9-6D3F98491554}" v="61" dt="2026-07-16T12:21:27.4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258"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ril Litman" userId="c83b8c5f662f391c" providerId="LiveId" clId="{E968C797-3260-4A98-984D-02F953CD095E}"/>
    <pc:docChg chg="undo custSel addSld delSld modSld sldOrd">
      <pc:chgData name="April Litman" userId="c83b8c5f662f391c" providerId="LiveId" clId="{E968C797-3260-4A98-984D-02F953CD095E}" dt="2026-07-16T12:24:20.978" v="461" actId="404"/>
      <pc:docMkLst>
        <pc:docMk/>
      </pc:docMkLst>
      <pc:sldChg chg="addSp delSp modSp mod">
        <pc:chgData name="April Litman" userId="c83b8c5f662f391c" providerId="LiveId" clId="{E968C797-3260-4A98-984D-02F953CD095E}" dt="2026-07-16T11:53:21.030" v="67" actId="403"/>
        <pc:sldMkLst>
          <pc:docMk/>
          <pc:sldMk cId="3710349498" sldId="260"/>
        </pc:sldMkLst>
        <pc:spChg chg="del mod">
          <ac:chgData name="April Litman" userId="c83b8c5f662f391c" providerId="LiveId" clId="{E968C797-3260-4A98-984D-02F953CD095E}" dt="2026-07-16T11:52:45.040" v="46" actId="478"/>
          <ac:spMkLst>
            <pc:docMk/>
            <pc:sldMk cId="3710349498" sldId="260"/>
            <ac:spMk id="2" creationId="{37FE28AE-3F04-44BF-B8CD-CDB9C0847E19}"/>
          </ac:spMkLst>
        </pc:spChg>
        <pc:spChg chg="mod">
          <ac:chgData name="April Litman" userId="c83b8c5f662f391c" providerId="LiveId" clId="{E968C797-3260-4A98-984D-02F953CD095E}" dt="2026-07-16T11:53:21.030" v="67" actId="403"/>
          <ac:spMkLst>
            <pc:docMk/>
            <pc:sldMk cId="3710349498" sldId="260"/>
            <ac:spMk id="3" creationId="{00000000-0000-0000-0000-000000000000}"/>
          </ac:spMkLst>
        </pc:spChg>
        <pc:picChg chg="add mod">
          <ac:chgData name="April Litman" userId="c83b8c5f662f391c" providerId="LiveId" clId="{E968C797-3260-4A98-984D-02F953CD095E}" dt="2026-07-16T11:53:02.937" v="52" actId="27614"/>
          <ac:picMkLst>
            <pc:docMk/>
            <pc:sldMk cId="3710349498" sldId="260"/>
            <ac:picMk id="5" creationId="{ACF511F0-9F24-24A1-824F-9C24FA329F26}"/>
          </ac:picMkLst>
        </pc:picChg>
        <pc:picChg chg="del mod">
          <ac:chgData name="April Litman" userId="c83b8c5f662f391c" providerId="LiveId" clId="{E968C797-3260-4A98-984D-02F953CD095E}" dt="2026-07-16T11:52:40.107" v="44" actId="478"/>
          <ac:picMkLst>
            <pc:docMk/>
            <pc:sldMk cId="3710349498" sldId="260"/>
            <ac:picMk id="3078" creationId="{00000000-0000-0000-0000-000000000000}"/>
          </ac:picMkLst>
        </pc:picChg>
      </pc:sldChg>
      <pc:sldChg chg="addSp delSp modSp mod setBg">
        <pc:chgData name="April Litman" userId="c83b8c5f662f391c" providerId="LiveId" clId="{E968C797-3260-4A98-984D-02F953CD095E}" dt="2026-07-16T11:55:47.839" v="129" actId="14100"/>
        <pc:sldMkLst>
          <pc:docMk/>
          <pc:sldMk cId="1807618962" sldId="261"/>
        </pc:sldMkLst>
        <pc:spChg chg="mod">
          <ac:chgData name="April Litman" userId="c83b8c5f662f391c" providerId="LiveId" clId="{E968C797-3260-4A98-984D-02F953CD095E}" dt="2026-07-16T11:55:47.839" v="129" actId="14100"/>
          <ac:spMkLst>
            <pc:docMk/>
            <pc:sldMk cId="1807618962" sldId="261"/>
            <ac:spMk id="3" creationId="{00000000-0000-0000-0000-000000000000}"/>
          </ac:spMkLst>
        </pc:spChg>
        <pc:spChg chg="del">
          <ac:chgData name="April Litman" userId="c83b8c5f662f391c" providerId="LiveId" clId="{E968C797-3260-4A98-984D-02F953CD095E}" dt="2026-07-16T11:54:57.523" v="75" actId="26606"/>
          <ac:spMkLst>
            <pc:docMk/>
            <pc:sldMk cId="1807618962" sldId="261"/>
            <ac:spMk id="9" creationId="{71B2258F-86CA-4D4D-8270-BC05FCDEBFB3}"/>
          </ac:spMkLst>
        </pc:spChg>
        <pc:spChg chg="add">
          <ac:chgData name="April Litman" userId="c83b8c5f662f391c" providerId="LiveId" clId="{E968C797-3260-4A98-984D-02F953CD095E}" dt="2026-07-16T11:54:57.523" v="75" actId="26606"/>
          <ac:spMkLst>
            <pc:docMk/>
            <pc:sldMk cId="1807618962" sldId="261"/>
            <ac:spMk id="14" creationId="{4D4677D2-D5AC-4CF9-9EED-2B89D0A1C212}"/>
          </ac:spMkLst>
        </pc:spChg>
        <pc:spChg chg="add">
          <ac:chgData name="April Litman" userId="c83b8c5f662f391c" providerId="LiveId" clId="{E968C797-3260-4A98-984D-02F953CD095E}" dt="2026-07-16T11:54:57.523" v="75" actId="26606"/>
          <ac:spMkLst>
            <pc:docMk/>
            <pc:sldMk cId="1807618962" sldId="261"/>
            <ac:spMk id="16" creationId="{C6D54F7E-825A-4BBA-815F-35CCA8B97786}"/>
          </ac:spMkLst>
        </pc:spChg>
        <pc:picChg chg="mod">
          <ac:chgData name="April Litman" userId="c83b8c5f662f391c" providerId="LiveId" clId="{E968C797-3260-4A98-984D-02F953CD095E}" dt="2026-07-16T11:54:57.523" v="75" actId="26606"/>
          <ac:picMkLst>
            <pc:docMk/>
            <pc:sldMk cId="1807618962" sldId="261"/>
            <ac:picMk id="4" creationId="{B8F3D797-5D6C-4E76-BE0C-486160577031}"/>
          </ac:picMkLst>
        </pc:picChg>
      </pc:sldChg>
      <pc:sldChg chg="addSp delSp modSp mod addAnim">
        <pc:chgData name="April Litman" userId="c83b8c5f662f391c" providerId="LiveId" clId="{E968C797-3260-4A98-984D-02F953CD095E}" dt="2026-07-16T11:57:53.284" v="137" actId="20577"/>
        <pc:sldMkLst>
          <pc:docMk/>
          <pc:sldMk cId="2994313157" sldId="262"/>
        </pc:sldMkLst>
        <pc:spChg chg="mod">
          <ac:chgData name="April Litman" userId="c83b8c5f662f391c" providerId="LiveId" clId="{E968C797-3260-4A98-984D-02F953CD095E}" dt="2026-07-16T11:57:53.284" v="137" actId="20577"/>
          <ac:spMkLst>
            <pc:docMk/>
            <pc:sldMk cId="2994313157" sldId="262"/>
            <ac:spMk id="3" creationId="{00000000-0000-0000-0000-000000000000}"/>
          </ac:spMkLst>
        </pc:spChg>
        <pc:spChg chg="del">
          <ac:chgData name="April Litman" userId="c83b8c5f662f391c" providerId="LiveId" clId="{E968C797-3260-4A98-984D-02F953CD095E}" dt="2026-07-16T11:57:19.321" v="132" actId="26606"/>
          <ac:spMkLst>
            <pc:docMk/>
            <pc:sldMk cId="2994313157" sldId="262"/>
            <ac:spMk id="20" creationId="{6F828D28-8E09-41CC-8229-3070B5467A96}"/>
          </ac:spMkLst>
        </pc:spChg>
        <pc:spChg chg="del">
          <ac:chgData name="April Litman" userId="c83b8c5f662f391c" providerId="LiveId" clId="{E968C797-3260-4A98-984D-02F953CD095E}" dt="2026-07-16T11:57:19.321" v="132" actId="26606"/>
          <ac:spMkLst>
            <pc:docMk/>
            <pc:sldMk cId="2994313157" sldId="262"/>
            <ac:spMk id="22" creationId="{D5B012D8-7F27-4758-9AC6-C889B154BD73}"/>
          </ac:spMkLst>
        </pc:spChg>
        <pc:spChg chg="del">
          <ac:chgData name="April Litman" userId="c83b8c5f662f391c" providerId="LiveId" clId="{E968C797-3260-4A98-984D-02F953CD095E}" dt="2026-07-16T11:57:19.321" v="132" actId="26606"/>
          <ac:spMkLst>
            <pc:docMk/>
            <pc:sldMk cId="2994313157" sldId="262"/>
            <ac:spMk id="24" creationId="{4063B759-00FC-46D1-9898-8E8625268FAF}"/>
          </ac:spMkLst>
        </pc:spChg>
        <pc:spChg chg="add">
          <ac:chgData name="April Litman" userId="c83b8c5f662f391c" providerId="LiveId" clId="{E968C797-3260-4A98-984D-02F953CD095E}" dt="2026-07-16T11:57:19.321" v="132" actId="26606"/>
          <ac:spMkLst>
            <pc:docMk/>
            <pc:sldMk cId="2994313157" sldId="262"/>
            <ac:spMk id="29" creationId="{4D4677D2-D5AC-4CF9-9EED-2B89D0A1C212}"/>
          </ac:spMkLst>
        </pc:spChg>
        <pc:spChg chg="add">
          <ac:chgData name="April Litman" userId="c83b8c5f662f391c" providerId="LiveId" clId="{E968C797-3260-4A98-984D-02F953CD095E}" dt="2026-07-16T11:57:19.321" v="132" actId="26606"/>
          <ac:spMkLst>
            <pc:docMk/>
            <pc:sldMk cId="2994313157" sldId="262"/>
            <ac:spMk id="31" creationId="{C6D54F7E-825A-4BBA-815F-35CCA8B97786}"/>
          </ac:spMkLst>
        </pc:spChg>
        <pc:picChg chg="mod">
          <ac:chgData name="April Litman" userId="c83b8c5f662f391c" providerId="LiveId" clId="{E968C797-3260-4A98-984D-02F953CD095E}" dt="2026-07-16T11:57:19.321" v="132" actId="26606"/>
          <ac:picMkLst>
            <pc:docMk/>
            <pc:sldMk cId="2994313157" sldId="262"/>
            <ac:picMk id="15" creationId="{75DB9CB1-1E92-4847-B50F-EBF2A9AB3B5A}"/>
          </ac:picMkLst>
        </pc:picChg>
      </pc:sldChg>
      <pc:sldChg chg="modSp mod">
        <pc:chgData name="April Litman" userId="c83b8c5f662f391c" providerId="LiveId" clId="{E968C797-3260-4A98-984D-02F953CD095E}" dt="2026-07-16T12:00:41.834" v="171" actId="1035"/>
        <pc:sldMkLst>
          <pc:docMk/>
          <pc:sldMk cId="142479408" sldId="263"/>
        </pc:sldMkLst>
        <pc:spChg chg="mod">
          <ac:chgData name="April Litman" userId="c83b8c5f662f391c" providerId="LiveId" clId="{E968C797-3260-4A98-984D-02F953CD095E}" dt="2026-07-16T12:00:41.834" v="171" actId="1035"/>
          <ac:spMkLst>
            <pc:docMk/>
            <pc:sldMk cId="142479408" sldId="263"/>
            <ac:spMk id="3" creationId="{B75447BD-CE63-486A-A922-43D14B89CC28}"/>
          </ac:spMkLst>
        </pc:spChg>
        <pc:spChg chg="mod">
          <ac:chgData name="April Litman" userId="c83b8c5f662f391c" providerId="LiveId" clId="{E968C797-3260-4A98-984D-02F953CD095E}" dt="2026-07-16T12:00:35.905" v="157" actId="207"/>
          <ac:spMkLst>
            <pc:docMk/>
            <pc:sldMk cId="142479408" sldId="263"/>
            <ac:spMk id="4" creationId="{533BC551-3F05-4BDC-BA4E-E87457F100E1}"/>
          </ac:spMkLst>
        </pc:spChg>
        <pc:grpChg chg="mod">
          <ac:chgData name="April Litman" userId="c83b8c5f662f391c" providerId="LiveId" clId="{E968C797-3260-4A98-984D-02F953CD095E}" dt="2026-07-16T12:00:41.834" v="171" actId="1035"/>
          <ac:grpSpMkLst>
            <pc:docMk/>
            <pc:sldMk cId="142479408" sldId="263"/>
            <ac:grpSpMk id="9" creationId="{BE0047E3-79AC-4B8E-AA0C-C614559F8BA1}"/>
          </ac:grpSpMkLst>
        </pc:grpChg>
        <pc:picChg chg="mod">
          <ac:chgData name="April Litman" userId="c83b8c5f662f391c" providerId="LiveId" clId="{E968C797-3260-4A98-984D-02F953CD095E}" dt="2026-07-16T12:00:41.834" v="171" actId="1035"/>
          <ac:picMkLst>
            <pc:docMk/>
            <pc:sldMk cId="142479408" sldId="263"/>
            <ac:picMk id="3076" creationId="{00000000-0000-0000-0000-000000000000}"/>
          </ac:picMkLst>
        </pc:picChg>
        <pc:picChg chg="mod">
          <ac:chgData name="April Litman" userId="c83b8c5f662f391c" providerId="LiveId" clId="{E968C797-3260-4A98-984D-02F953CD095E}" dt="2026-07-16T12:00:41.834" v="171" actId="1035"/>
          <ac:picMkLst>
            <pc:docMk/>
            <pc:sldMk cId="142479408" sldId="263"/>
            <ac:picMk id="3077" creationId="{00000000-0000-0000-0000-000000000000}"/>
          </ac:picMkLst>
        </pc:picChg>
      </pc:sldChg>
      <pc:sldChg chg="modSp mod">
        <pc:chgData name="April Litman" userId="c83b8c5f662f391c" providerId="LiveId" clId="{E968C797-3260-4A98-984D-02F953CD095E}" dt="2026-07-16T12:04:36.369" v="206" actId="1076"/>
        <pc:sldMkLst>
          <pc:docMk/>
          <pc:sldMk cId="3902467458" sldId="265"/>
        </pc:sldMkLst>
        <pc:spChg chg="mod">
          <ac:chgData name="April Litman" userId="c83b8c5f662f391c" providerId="LiveId" clId="{E968C797-3260-4A98-984D-02F953CD095E}" dt="2026-07-16T12:04:36.369" v="206" actId="1076"/>
          <ac:spMkLst>
            <pc:docMk/>
            <pc:sldMk cId="3902467458" sldId="265"/>
            <ac:spMk id="3" creationId="{00000000-0000-0000-0000-000000000000}"/>
          </ac:spMkLst>
        </pc:spChg>
      </pc:sldChg>
      <pc:sldChg chg="del">
        <pc:chgData name="April Litman" userId="c83b8c5f662f391c" providerId="LiveId" clId="{E968C797-3260-4A98-984D-02F953CD095E}" dt="2026-07-16T12:01:42.904" v="181" actId="47"/>
        <pc:sldMkLst>
          <pc:docMk/>
          <pc:sldMk cId="4010754417" sldId="266"/>
        </pc:sldMkLst>
      </pc:sldChg>
      <pc:sldChg chg="addSp delSp modSp mod">
        <pc:chgData name="April Litman" userId="c83b8c5f662f391c" providerId="LiveId" clId="{E968C797-3260-4A98-984D-02F953CD095E}" dt="2026-07-16T12:09:23.836" v="257" actId="20577"/>
        <pc:sldMkLst>
          <pc:docMk/>
          <pc:sldMk cId="1994973781" sldId="268"/>
        </pc:sldMkLst>
        <pc:spChg chg="mod">
          <ac:chgData name="April Litman" userId="c83b8c5f662f391c" providerId="LiveId" clId="{E968C797-3260-4A98-984D-02F953CD095E}" dt="2026-07-16T12:09:23.836" v="257" actId="20577"/>
          <ac:spMkLst>
            <pc:docMk/>
            <pc:sldMk cId="1994973781" sldId="268"/>
            <ac:spMk id="3" creationId="{00000000-0000-0000-0000-000000000000}"/>
          </ac:spMkLst>
        </pc:spChg>
        <pc:picChg chg="add del">
          <ac:chgData name="April Litman" userId="c83b8c5f662f391c" providerId="LiveId" clId="{E968C797-3260-4A98-984D-02F953CD095E}" dt="2026-07-16T12:08:09.837" v="244" actId="478"/>
          <ac:picMkLst>
            <pc:docMk/>
            <pc:sldMk cId="1994973781" sldId="268"/>
            <ac:picMk id="5" creationId="{D628D72B-8BE3-537F-0129-63990AACDA7B}"/>
          </ac:picMkLst>
        </pc:picChg>
      </pc:sldChg>
      <pc:sldChg chg="modSp mod">
        <pc:chgData name="April Litman" userId="c83b8c5f662f391c" providerId="LiveId" clId="{E968C797-3260-4A98-984D-02F953CD095E}" dt="2026-07-16T12:11:17.386" v="290" actId="20577"/>
        <pc:sldMkLst>
          <pc:docMk/>
          <pc:sldMk cId="2586261196" sldId="269"/>
        </pc:sldMkLst>
        <pc:spChg chg="mod">
          <ac:chgData name="April Litman" userId="c83b8c5f662f391c" providerId="LiveId" clId="{E968C797-3260-4A98-984D-02F953CD095E}" dt="2026-07-16T12:11:17.386" v="290" actId="20577"/>
          <ac:spMkLst>
            <pc:docMk/>
            <pc:sldMk cId="2586261196" sldId="269"/>
            <ac:spMk id="3" creationId="{00000000-0000-0000-0000-000000000000}"/>
          </ac:spMkLst>
        </pc:spChg>
        <pc:picChg chg="mod">
          <ac:chgData name="April Litman" userId="c83b8c5f662f391c" providerId="LiveId" clId="{E968C797-3260-4A98-984D-02F953CD095E}" dt="2026-07-16T12:10:45.637" v="282" actId="1076"/>
          <ac:picMkLst>
            <pc:docMk/>
            <pc:sldMk cId="2586261196" sldId="269"/>
            <ac:picMk id="4" creationId="{27DB5A04-7E38-43E4-808A-0891A8B03E46}"/>
          </ac:picMkLst>
        </pc:picChg>
      </pc:sldChg>
      <pc:sldChg chg="modSp mod">
        <pc:chgData name="April Litman" userId="c83b8c5f662f391c" providerId="LiveId" clId="{E968C797-3260-4A98-984D-02F953CD095E}" dt="2026-07-16T12:11:55.986" v="297" actId="1076"/>
        <pc:sldMkLst>
          <pc:docMk/>
          <pc:sldMk cId="2184188809" sldId="270"/>
        </pc:sldMkLst>
        <pc:spChg chg="mod">
          <ac:chgData name="April Litman" userId="c83b8c5f662f391c" providerId="LiveId" clId="{E968C797-3260-4A98-984D-02F953CD095E}" dt="2026-07-16T12:11:55.986" v="297" actId="1076"/>
          <ac:spMkLst>
            <pc:docMk/>
            <pc:sldMk cId="2184188809" sldId="270"/>
            <ac:spMk id="3" creationId="{00000000-0000-0000-0000-000000000000}"/>
          </ac:spMkLst>
        </pc:spChg>
      </pc:sldChg>
      <pc:sldChg chg="addSp modSp mod">
        <pc:chgData name="April Litman" userId="c83b8c5f662f391c" providerId="LiveId" clId="{E968C797-3260-4A98-984D-02F953CD095E}" dt="2026-07-16T12:24:20.978" v="461" actId="404"/>
        <pc:sldMkLst>
          <pc:docMk/>
          <pc:sldMk cId="422891774" sldId="271"/>
        </pc:sldMkLst>
        <pc:spChg chg="mod">
          <ac:chgData name="April Litman" userId="c83b8c5f662f391c" providerId="LiveId" clId="{E968C797-3260-4A98-984D-02F953CD095E}" dt="2026-07-16T12:24:20.978" v="461" actId="404"/>
          <ac:spMkLst>
            <pc:docMk/>
            <pc:sldMk cId="422891774" sldId="271"/>
            <ac:spMk id="3" creationId="{00000000-0000-0000-0000-000000000000}"/>
          </ac:spMkLst>
        </pc:spChg>
        <pc:picChg chg="add mod">
          <ac:chgData name="April Litman" userId="c83b8c5f662f391c" providerId="LiveId" clId="{E968C797-3260-4A98-984D-02F953CD095E}" dt="2026-07-16T12:15:29.679" v="334" actId="1076"/>
          <ac:picMkLst>
            <pc:docMk/>
            <pc:sldMk cId="422891774" sldId="271"/>
            <ac:picMk id="4" creationId="{544BF327-6BA7-A898-D1EC-A184A322A7BE}"/>
          </ac:picMkLst>
        </pc:picChg>
        <pc:picChg chg="add mod">
          <ac:chgData name="April Litman" userId="c83b8c5f662f391c" providerId="LiveId" clId="{E968C797-3260-4A98-984D-02F953CD095E}" dt="2026-07-16T12:15:29.679" v="334" actId="1076"/>
          <ac:picMkLst>
            <pc:docMk/>
            <pc:sldMk cId="422891774" sldId="271"/>
            <ac:picMk id="6" creationId="{D0413D9E-8BFE-8560-474D-F27434B37C98}"/>
          </ac:picMkLst>
        </pc:picChg>
      </pc:sldChg>
      <pc:sldChg chg="addSp delSp modSp mod">
        <pc:chgData name="April Litman" userId="c83b8c5f662f391c" providerId="LiveId" clId="{E968C797-3260-4A98-984D-02F953CD095E}" dt="2026-07-16T12:17:20.990" v="348" actId="20577"/>
        <pc:sldMkLst>
          <pc:docMk/>
          <pc:sldMk cId="671536990" sldId="272"/>
        </pc:sldMkLst>
        <pc:spChg chg="mod">
          <ac:chgData name="April Litman" userId="c83b8c5f662f391c" providerId="LiveId" clId="{E968C797-3260-4A98-984D-02F953CD095E}" dt="2026-07-16T12:17:20.990" v="348" actId="20577"/>
          <ac:spMkLst>
            <pc:docMk/>
            <pc:sldMk cId="671536990" sldId="272"/>
            <ac:spMk id="3" creationId="{00000000-0000-0000-0000-000000000000}"/>
          </ac:spMkLst>
        </pc:spChg>
        <pc:picChg chg="add del">
          <ac:chgData name="April Litman" userId="c83b8c5f662f391c" providerId="LiveId" clId="{E968C797-3260-4A98-984D-02F953CD095E}" dt="2026-07-16T12:16:09.527" v="340" actId="22"/>
          <ac:picMkLst>
            <pc:docMk/>
            <pc:sldMk cId="671536990" sldId="272"/>
            <ac:picMk id="4" creationId="{35C599C9-91A4-5D44-0D94-926CEF956755}"/>
          </ac:picMkLst>
        </pc:picChg>
        <pc:picChg chg="add del">
          <ac:chgData name="April Litman" userId="c83b8c5f662f391c" providerId="LiveId" clId="{E968C797-3260-4A98-984D-02F953CD095E}" dt="2026-07-16T12:16:09.527" v="340" actId="22"/>
          <ac:picMkLst>
            <pc:docMk/>
            <pc:sldMk cId="671536990" sldId="272"/>
            <ac:picMk id="6" creationId="{F4BB8FC6-70EB-9DA2-6269-97A8A496209D}"/>
          </ac:picMkLst>
        </pc:picChg>
      </pc:sldChg>
      <pc:sldChg chg="del">
        <pc:chgData name="April Litman" userId="c83b8c5f662f391c" providerId="LiveId" clId="{E968C797-3260-4A98-984D-02F953CD095E}" dt="2026-07-16T12:17:27.536" v="349" actId="47"/>
        <pc:sldMkLst>
          <pc:docMk/>
          <pc:sldMk cId="2252347188" sldId="273"/>
        </pc:sldMkLst>
      </pc:sldChg>
      <pc:sldChg chg="addSp delSp modSp mod">
        <pc:chgData name="April Litman" userId="c83b8c5f662f391c" providerId="LiveId" clId="{E968C797-3260-4A98-984D-02F953CD095E}" dt="2026-07-16T12:19:47.395" v="375" actId="1076"/>
        <pc:sldMkLst>
          <pc:docMk/>
          <pc:sldMk cId="3102358454" sldId="274"/>
        </pc:sldMkLst>
        <pc:spChg chg="mod">
          <ac:chgData name="April Litman" userId="c83b8c5f662f391c" providerId="LiveId" clId="{E968C797-3260-4A98-984D-02F953CD095E}" dt="2026-07-16T12:19:47.395" v="375" actId="1076"/>
          <ac:spMkLst>
            <pc:docMk/>
            <pc:sldMk cId="3102358454" sldId="274"/>
            <ac:spMk id="3" creationId="{00000000-0000-0000-0000-000000000000}"/>
          </ac:spMkLst>
        </pc:spChg>
        <pc:picChg chg="add mod">
          <ac:chgData name="April Litman" userId="c83b8c5f662f391c" providerId="LiveId" clId="{E968C797-3260-4A98-984D-02F953CD095E}" dt="2026-07-16T12:19:40.741" v="374" actId="14100"/>
          <ac:picMkLst>
            <pc:docMk/>
            <pc:sldMk cId="3102358454" sldId="274"/>
            <ac:picMk id="2" creationId="{8910D752-B95D-BBEC-A65C-15DC376B6A3D}"/>
          </ac:picMkLst>
        </pc:picChg>
        <pc:picChg chg="del">
          <ac:chgData name="April Litman" userId="c83b8c5f662f391c" providerId="LiveId" clId="{E968C797-3260-4A98-984D-02F953CD095E}" dt="2026-07-16T12:18:17.648" v="352" actId="478"/>
          <ac:picMkLst>
            <pc:docMk/>
            <pc:sldMk cId="3102358454" sldId="274"/>
            <ac:picMk id="4" creationId="{EC01E165-1F73-4E6B-9A37-8AD04DAC011D}"/>
          </ac:picMkLst>
        </pc:picChg>
      </pc:sldChg>
      <pc:sldChg chg="modSp mod">
        <pc:chgData name="April Litman" userId="c83b8c5f662f391c" providerId="LiveId" clId="{E968C797-3260-4A98-984D-02F953CD095E}" dt="2026-07-16T12:21:15.451" v="397" actId="14100"/>
        <pc:sldMkLst>
          <pc:docMk/>
          <pc:sldMk cId="1795496934" sldId="275"/>
        </pc:sldMkLst>
        <pc:spChg chg="mod">
          <ac:chgData name="April Litman" userId="c83b8c5f662f391c" providerId="LiveId" clId="{E968C797-3260-4A98-984D-02F953CD095E}" dt="2026-07-16T12:21:15.451" v="397" actId="14100"/>
          <ac:spMkLst>
            <pc:docMk/>
            <pc:sldMk cId="1795496934" sldId="275"/>
            <ac:spMk id="3" creationId="{00000000-0000-0000-0000-000000000000}"/>
          </ac:spMkLst>
        </pc:spChg>
      </pc:sldChg>
      <pc:sldChg chg="addSp delSp modSp mod">
        <pc:chgData name="April Litman" userId="c83b8c5f662f391c" providerId="LiveId" clId="{E968C797-3260-4A98-984D-02F953CD095E}" dt="2026-07-16T12:00:06.198" v="152" actId="12789"/>
        <pc:sldMkLst>
          <pc:docMk/>
          <pc:sldMk cId="3912569588" sldId="601"/>
        </pc:sldMkLst>
        <pc:spChg chg="mod">
          <ac:chgData name="April Litman" userId="c83b8c5f662f391c" providerId="LiveId" clId="{E968C797-3260-4A98-984D-02F953CD095E}" dt="2026-07-16T11:59:39.955" v="151" actId="1076"/>
          <ac:spMkLst>
            <pc:docMk/>
            <pc:sldMk cId="3912569588" sldId="601"/>
            <ac:spMk id="3" creationId="{00000000-0000-0000-0000-000000000000}"/>
          </ac:spMkLst>
        </pc:spChg>
        <pc:spChg chg="del">
          <ac:chgData name="April Litman" userId="c83b8c5f662f391c" providerId="LiveId" clId="{E968C797-3260-4A98-984D-02F953CD095E}" dt="2026-07-16T11:58:33.672" v="138" actId="26606"/>
          <ac:spMkLst>
            <pc:docMk/>
            <pc:sldMk cId="3912569588" sldId="601"/>
            <ac:spMk id="17" creationId="{EE30EEB6-1483-4128-8331-806627678CB0}"/>
          </ac:spMkLst>
        </pc:spChg>
        <pc:grpChg chg="add">
          <ac:chgData name="April Litman" userId="c83b8c5f662f391c" providerId="LiveId" clId="{E968C797-3260-4A98-984D-02F953CD095E}" dt="2026-07-16T11:58:33.672" v="138" actId="26606"/>
          <ac:grpSpMkLst>
            <pc:docMk/>
            <pc:sldMk cId="3912569588" sldId="601"/>
            <ac:grpSpMk id="22" creationId="{C552714D-0746-516F-8E04-8CD9710DDD4A}"/>
          </ac:grpSpMkLst>
        </pc:grpChg>
        <pc:picChg chg="mod">
          <ac:chgData name="April Litman" userId="c83b8c5f662f391c" providerId="LiveId" clId="{E968C797-3260-4A98-984D-02F953CD095E}" dt="2026-07-16T12:00:06.198" v="152" actId="12789"/>
          <ac:picMkLst>
            <pc:docMk/>
            <pc:sldMk cId="3912569588" sldId="601"/>
            <ac:picMk id="8" creationId="{872C26FE-ECF5-4EDE-A25D-5A060DD2BE50}"/>
          </ac:picMkLst>
        </pc:picChg>
        <pc:picChg chg="mod modCrop">
          <ac:chgData name="April Litman" userId="c83b8c5f662f391c" providerId="LiveId" clId="{E968C797-3260-4A98-984D-02F953CD095E}" dt="2026-07-16T12:00:06.198" v="152" actId="12789"/>
          <ac:picMkLst>
            <pc:docMk/>
            <pc:sldMk cId="3912569588" sldId="601"/>
            <ac:picMk id="10" creationId="{0761E419-7BBA-4129-A68E-B84DA4293C94}"/>
          </ac:picMkLst>
        </pc:picChg>
        <pc:picChg chg="mod">
          <ac:chgData name="April Litman" userId="c83b8c5f662f391c" providerId="LiveId" clId="{E968C797-3260-4A98-984D-02F953CD095E}" dt="2026-07-16T12:00:06.198" v="152" actId="12789"/>
          <ac:picMkLst>
            <pc:docMk/>
            <pc:sldMk cId="3912569588" sldId="601"/>
            <ac:picMk id="12" creationId="{46576875-93A5-4781-92FF-5F9D14F1BDAF}"/>
          </ac:picMkLst>
        </pc:picChg>
      </pc:sldChg>
      <pc:sldChg chg="del">
        <pc:chgData name="April Litman" userId="c83b8c5f662f391c" providerId="LiveId" clId="{E968C797-3260-4A98-984D-02F953CD095E}" dt="2026-07-16T12:15:56.778" v="337" actId="47"/>
        <pc:sldMkLst>
          <pc:docMk/>
          <pc:sldMk cId="2948420474" sldId="602"/>
        </pc:sldMkLst>
      </pc:sldChg>
      <pc:sldChg chg="modSp mod">
        <pc:chgData name="April Litman" userId="c83b8c5f662f391c" providerId="LiveId" clId="{E968C797-3260-4A98-984D-02F953CD095E}" dt="2026-07-16T12:02:11.357" v="185" actId="403"/>
        <pc:sldMkLst>
          <pc:docMk/>
          <pc:sldMk cId="1161028229" sldId="603"/>
        </pc:sldMkLst>
        <pc:spChg chg="mod">
          <ac:chgData name="April Litman" userId="c83b8c5f662f391c" providerId="LiveId" clId="{E968C797-3260-4A98-984D-02F953CD095E}" dt="2026-07-16T12:02:11.357" v="185" actId="403"/>
          <ac:spMkLst>
            <pc:docMk/>
            <pc:sldMk cId="1161028229" sldId="603"/>
            <ac:spMk id="3" creationId="{00000000-0000-0000-0000-000000000000}"/>
          </ac:spMkLst>
        </pc:spChg>
      </pc:sldChg>
      <pc:sldChg chg="addSp delSp modSp del mod setBg">
        <pc:chgData name="April Litman" userId="c83b8c5f662f391c" providerId="LiveId" clId="{E968C797-3260-4A98-984D-02F953CD095E}" dt="2026-07-16T12:07:17.315" v="238" actId="47"/>
        <pc:sldMkLst>
          <pc:docMk/>
          <pc:sldMk cId="3144384861" sldId="604"/>
        </pc:sldMkLst>
        <pc:spChg chg="del">
          <ac:chgData name="April Litman" userId="c83b8c5f662f391c" providerId="LiveId" clId="{E968C797-3260-4A98-984D-02F953CD095E}" dt="2026-07-16T12:03:52.470" v="195" actId="478"/>
          <ac:spMkLst>
            <pc:docMk/>
            <pc:sldMk cId="3144384861" sldId="604"/>
            <ac:spMk id="3" creationId="{00000000-0000-0000-0000-000000000000}"/>
          </ac:spMkLst>
        </pc:spChg>
        <pc:spChg chg="add del mod">
          <ac:chgData name="April Litman" userId="c83b8c5f662f391c" providerId="LiveId" clId="{E968C797-3260-4A98-984D-02F953CD095E}" dt="2026-07-16T12:03:57.532" v="196" actId="478"/>
          <ac:spMkLst>
            <pc:docMk/>
            <pc:sldMk cId="3144384861" sldId="604"/>
            <ac:spMk id="4" creationId="{D670154E-8F08-CA12-477C-0E5663170E0A}"/>
          </ac:spMkLst>
        </pc:spChg>
        <pc:spChg chg="add del mod">
          <ac:chgData name="April Litman" userId="c83b8c5f662f391c" providerId="LiveId" clId="{E968C797-3260-4A98-984D-02F953CD095E}" dt="2026-07-16T12:04:27.868" v="205"/>
          <ac:spMkLst>
            <pc:docMk/>
            <pc:sldMk cId="3144384861" sldId="604"/>
            <ac:spMk id="7" creationId="{E7889D58-F314-8D58-2794-21A6102AC347}"/>
          </ac:spMkLst>
        </pc:spChg>
        <pc:spChg chg="add mod">
          <ac:chgData name="April Litman" userId="c83b8c5f662f391c" providerId="LiveId" clId="{E968C797-3260-4A98-984D-02F953CD095E}" dt="2026-07-16T12:05:50.351" v="225" actId="1076"/>
          <ac:spMkLst>
            <pc:docMk/>
            <pc:sldMk cId="3144384861" sldId="604"/>
            <ac:spMk id="11" creationId="{FC783593-F184-AD4B-114C-7C85B3F86E72}"/>
          </ac:spMkLst>
        </pc:spChg>
        <pc:picChg chg="add mod">
          <ac:chgData name="April Litman" userId="c83b8c5f662f391c" providerId="LiveId" clId="{E968C797-3260-4A98-984D-02F953CD095E}" dt="2026-07-16T12:06:01.515" v="227" actId="14100"/>
          <ac:picMkLst>
            <pc:docMk/>
            <pc:sldMk cId="3144384861" sldId="604"/>
            <ac:picMk id="6" creationId="{EAEAE2E6-2B2A-9E93-2797-5E9CBDF1BC1D}"/>
          </ac:picMkLst>
        </pc:picChg>
      </pc:sldChg>
      <pc:sldChg chg="del">
        <pc:chgData name="April Litman" userId="c83b8c5f662f391c" providerId="LiveId" clId="{E968C797-3260-4A98-984D-02F953CD095E}" dt="2026-07-16T12:08:25.583" v="245" actId="47"/>
        <pc:sldMkLst>
          <pc:docMk/>
          <pc:sldMk cId="1181348143" sldId="605"/>
        </pc:sldMkLst>
      </pc:sldChg>
      <pc:sldChg chg="del">
        <pc:chgData name="April Litman" userId="c83b8c5f662f391c" providerId="LiveId" clId="{E968C797-3260-4A98-984D-02F953CD095E}" dt="2026-07-16T12:07:57.438" v="242" actId="47"/>
        <pc:sldMkLst>
          <pc:docMk/>
          <pc:sldMk cId="2424593341" sldId="606"/>
        </pc:sldMkLst>
      </pc:sldChg>
      <pc:sldChg chg="modSp mod">
        <pc:chgData name="April Litman" userId="c83b8c5f662f391c" providerId="LiveId" clId="{E968C797-3260-4A98-984D-02F953CD095E}" dt="2026-07-16T11:47:50.206" v="18" actId="403"/>
        <pc:sldMkLst>
          <pc:docMk/>
          <pc:sldMk cId="2279080183" sldId="610"/>
        </pc:sldMkLst>
        <pc:spChg chg="mod">
          <ac:chgData name="April Litman" userId="c83b8c5f662f391c" providerId="LiveId" clId="{E968C797-3260-4A98-984D-02F953CD095E}" dt="2026-07-16T11:47:50.206" v="18" actId="403"/>
          <ac:spMkLst>
            <pc:docMk/>
            <pc:sldMk cId="2279080183" sldId="610"/>
            <ac:spMk id="4" creationId="{00000000-0000-0000-0000-000000000000}"/>
          </ac:spMkLst>
        </pc:spChg>
      </pc:sldChg>
      <pc:sldChg chg="modSp mod">
        <pc:chgData name="April Litman" userId="c83b8c5f662f391c" providerId="LiveId" clId="{E968C797-3260-4A98-984D-02F953CD095E}" dt="2026-07-16T11:47:43.395" v="17" actId="403"/>
        <pc:sldMkLst>
          <pc:docMk/>
          <pc:sldMk cId="1845123718" sldId="613"/>
        </pc:sldMkLst>
        <pc:spChg chg="mod">
          <ac:chgData name="April Litman" userId="c83b8c5f662f391c" providerId="LiveId" clId="{E968C797-3260-4A98-984D-02F953CD095E}" dt="2026-07-16T11:47:43.395" v="17" actId="403"/>
          <ac:spMkLst>
            <pc:docMk/>
            <pc:sldMk cId="1845123718" sldId="613"/>
            <ac:spMk id="4" creationId="{00000000-0000-0000-0000-000000000000}"/>
          </ac:spMkLst>
        </pc:spChg>
      </pc:sldChg>
      <pc:sldChg chg="modSp mod">
        <pc:chgData name="April Litman" userId="c83b8c5f662f391c" providerId="LiveId" clId="{E968C797-3260-4A98-984D-02F953CD095E}" dt="2026-07-16T11:53:26.624" v="68" actId="403"/>
        <pc:sldMkLst>
          <pc:docMk/>
          <pc:sldMk cId="2522227577" sldId="614"/>
        </pc:sldMkLst>
        <pc:spChg chg="mod">
          <ac:chgData name="April Litman" userId="c83b8c5f662f391c" providerId="LiveId" clId="{E968C797-3260-4A98-984D-02F953CD095E}" dt="2026-07-16T11:53:26.624" v="68" actId="403"/>
          <ac:spMkLst>
            <pc:docMk/>
            <pc:sldMk cId="2522227577" sldId="614"/>
            <ac:spMk id="4" creationId="{00000000-0000-0000-0000-000000000000}"/>
          </ac:spMkLst>
        </pc:spChg>
      </pc:sldChg>
      <pc:sldChg chg="modSp mod">
        <pc:chgData name="April Litman" userId="c83b8c5f662f391c" providerId="LiveId" clId="{E968C797-3260-4A98-984D-02F953CD095E}" dt="2026-07-16T12:10:04.050" v="276" actId="403"/>
        <pc:sldMkLst>
          <pc:docMk/>
          <pc:sldMk cId="3744902808" sldId="615"/>
        </pc:sldMkLst>
        <pc:spChg chg="mod">
          <ac:chgData name="April Litman" userId="c83b8c5f662f391c" providerId="LiveId" clId="{E968C797-3260-4A98-984D-02F953CD095E}" dt="2026-07-16T12:10:04.050" v="276" actId="403"/>
          <ac:spMkLst>
            <pc:docMk/>
            <pc:sldMk cId="3744902808" sldId="615"/>
            <ac:spMk id="3" creationId="{00000000-0000-0000-0000-000000000000}"/>
          </ac:spMkLst>
        </pc:spChg>
      </pc:sldChg>
      <pc:sldChg chg="addSp modSp mod">
        <pc:chgData name="April Litman" userId="c83b8c5f662f391c" providerId="LiveId" clId="{E968C797-3260-4A98-984D-02F953CD095E}" dt="2026-07-16T12:12:58.143" v="308" actId="27614"/>
        <pc:sldMkLst>
          <pc:docMk/>
          <pc:sldMk cId="3016041266" sldId="616"/>
        </pc:sldMkLst>
        <pc:spChg chg="mod">
          <ac:chgData name="April Litman" userId="c83b8c5f662f391c" providerId="LiveId" clId="{E968C797-3260-4A98-984D-02F953CD095E}" dt="2026-07-16T12:12:24.648" v="304" actId="403"/>
          <ac:spMkLst>
            <pc:docMk/>
            <pc:sldMk cId="3016041266" sldId="616"/>
            <ac:spMk id="3" creationId="{00000000-0000-0000-0000-000000000000}"/>
          </ac:spMkLst>
        </pc:spChg>
        <pc:picChg chg="add mod">
          <ac:chgData name="April Litman" userId="c83b8c5f662f391c" providerId="LiveId" clId="{E968C797-3260-4A98-984D-02F953CD095E}" dt="2026-07-16T12:12:58.143" v="308" actId="27614"/>
          <ac:picMkLst>
            <pc:docMk/>
            <pc:sldMk cId="3016041266" sldId="616"/>
            <ac:picMk id="5" creationId="{AEAB23CF-140A-1605-60CC-26744C6F72DB}"/>
          </ac:picMkLst>
        </pc:picChg>
      </pc:sldChg>
      <pc:sldChg chg="modSp mod">
        <pc:chgData name="April Litman" userId="c83b8c5f662f391c" providerId="LiveId" clId="{E968C797-3260-4A98-984D-02F953CD095E}" dt="2026-07-16T12:22:27.911" v="451" actId="20577"/>
        <pc:sldMkLst>
          <pc:docMk/>
          <pc:sldMk cId="1830752859" sldId="617"/>
        </pc:sldMkLst>
        <pc:spChg chg="mod">
          <ac:chgData name="April Litman" userId="c83b8c5f662f391c" providerId="LiveId" clId="{E968C797-3260-4A98-984D-02F953CD095E}" dt="2026-07-16T12:22:27.911" v="451" actId="20577"/>
          <ac:spMkLst>
            <pc:docMk/>
            <pc:sldMk cId="1830752859" sldId="617"/>
            <ac:spMk id="2" creationId="{438598C3-89CC-2D68-4108-AC8767F34A77}"/>
          </ac:spMkLst>
        </pc:spChg>
        <pc:spChg chg="mod">
          <ac:chgData name="April Litman" userId="c83b8c5f662f391c" providerId="LiveId" clId="{E968C797-3260-4A98-984D-02F953CD095E}" dt="2026-07-16T12:22:02.435" v="433" actId="122"/>
          <ac:spMkLst>
            <pc:docMk/>
            <pc:sldMk cId="1830752859" sldId="617"/>
            <ac:spMk id="3" creationId="{00000000-0000-0000-0000-000000000000}"/>
          </ac:spMkLst>
        </pc:spChg>
      </pc:sldChg>
      <pc:sldChg chg="addSp delSp modSp add mod ord setBg">
        <pc:chgData name="April Litman" userId="c83b8c5f662f391c" providerId="LiveId" clId="{E968C797-3260-4A98-984D-02F953CD095E}" dt="2026-07-16T12:07:54.602" v="241" actId="20577"/>
        <pc:sldMkLst>
          <pc:docMk/>
          <pc:sldMk cId="1600831062" sldId="618"/>
        </pc:sldMkLst>
        <pc:spChg chg="mod ord">
          <ac:chgData name="April Litman" userId="c83b8c5f662f391c" providerId="LiveId" clId="{E968C797-3260-4A98-984D-02F953CD095E}" dt="2026-07-16T12:07:54.602" v="241" actId="20577"/>
          <ac:spMkLst>
            <pc:docMk/>
            <pc:sldMk cId="1600831062" sldId="618"/>
            <ac:spMk id="4" creationId="{FEB1A47C-1B6A-C44C-ECED-1A954B8FB956}"/>
          </ac:spMkLst>
        </pc:spChg>
        <pc:spChg chg="add">
          <ac:chgData name="April Litman" userId="c83b8c5f662f391c" providerId="LiveId" clId="{E968C797-3260-4A98-984D-02F953CD095E}" dt="2026-07-16T12:06:52.694" v="233" actId="26606"/>
          <ac:spMkLst>
            <pc:docMk/>
            <pc:sldMk cId="1600831062" sldId="618"/>
            <ac:spMk id="10" creationId="{37C89E4B-3C9F-44B9-8B86-D9E3D112D8EC}"/>
          </ac:spMkLst>
        </pc:spChg>
        <pc:grpChg chg="del">
          <ac:chgData name="April Litman" userId="c83b8c5f662f391c" providerId="LiveId" clId="{E968C797-3260-4A98-984D-02F953CD095E}" dt="2026-07-16T12:06:46.088" v="232" actId="478"/>
          <ac:grpSpMkLst>
            <pc:docMk/>
            <pc:sldMk cId="1600831062" sldId="618"/>
            <ac:grpSpMk id="9" creationId="{9BE8D75E-6D86-4BDB-D0EB-FFF0C77E709B}"/>
          </ac:grpSpMkLst>
        </pc:grpChg>
        <pc:picChg chg="add mod">
          <ac:chgData name="April Litman" userId="c83b8c5f662f391c" providerId="LiveId" clId="{E968C797-3260-4A98-984D-02F953CD095E}" dt="2026-07-16T12:06:52.694" v="233" actId="26606"/>
          <ac:picMkLst>
            <pc:docMk/>
            <pc:sldMk cId="1600831062" sldId="618"/>
            <ac:picMk id="5" creationId="{92473E34-D168-08FC-2A11-3D71BDE5362C}"/>
          </ac:picMkLst>
        </pc:picChg>
        <pc:cxnChg chg="add">
          <ac:chgData name="April Litman" userId="c83b8c5f662f391c" providerId="LiveId" clId="{E968C797-3260-4A98-984D-02F953CD095E}" dt="2026-07-16T12:06:52.694" v="233" actId="26606"/>
          <ac:cxnSpMkLst>
            <pc:docMk/>
            <pc:sldMk cId="1600831062" sldId="618"/>
            <ac:cxnSpMk id="12" creationId="{AA2EAA10-076F-46BD-8F0F-B9A2FB77A85C}"/>
          </ac:cxnSpMkLst>
        </pc:cxnChg>
        <pc:cxnChg chg="add">
          <ac:chgData name="April Litman" userId="c83b8c5f662f391c" providerId="LiveId" clId="{E968C797-3260-4A98-984D-02F953CD095E}" dt="2026-07-16T12:06:52.694" v="233" actId="26606"/>
          <ac:cxnSpMkLst>
            <pc:docMk/>
            <pc:sldMk cId="1600831062" sldId="618"/>
            <ac:cxnSpMk id="14" creationId="{D891E407-403B-4764-86C9-33A56D3BCAA3}"/>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4CD3E2-A37B-4DA7-8675-65EF581D66CB}" type="datetimeFigureOut">
              <a:rPr lang="en-US" smtClean="0"/>
              <a:t>7/16/2026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6C8C9-CD5D-4F28-B95F-BA5054BB2836}" type="slidenum">
              <a:rPr lang="en-US" smtClean="0"/>
              <a:t>‹#›</a:t>
            </a:fld>
            <a:endParaRPr lang="en-US"/>
          </a:p>
        </p:txBody>
      </p:sp>
    </p:spTree>
    <p:extLst>
      <p:ext uri="{BB962C8B-B14F-4D97-AF65-F5344CB8AC3E}">
        <p14:creationId xmlns:p14="http://schemas.microsoft.com/office/powerpoint/2010/main" val="1516457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https://www.freebibleimages.org/illustrations/moses-burning-bush/</a:t>
            </a:r>
          </a:p>
        </p:txBody>
      </p:sp>
      <p:sp>
        <p:nvSpPr>
          <p:cNvPr id="4" name="Slide Number Placeholder 3"/>
          <p:cNvSpPr>
            <a:spLocks noGrp="1"/>
          </p:cNvSpPr>
          <p:nvPr>
            <p:ph type="sldNum" sz="quarter" idx="5"/>
          </p:nvPr>
        </p:nvSpPr>
        <p:spPr/>
        <p:txBody>
          <a:bodyPr/>
          <a:lstStyle/>
          <a:p>
            <a:fld id="{4BA6C8C9-CD5D-4F28-B95F-BA5054BB2836}" type="slidenum">
              <a:rPr lang="en-US" smtClean="0"/>
              <a:t>7</a:t>
            </a:fld>
            <a:endParaRPr lang="en-US"/>
          </a:p>
        </p:txBody>
      </p:sp>
    </p:spTree>
    <p:extLst>
      <p:ext uri="{BB962C8B-B14F-4D97-AF65-F5344CB8AC3E}">
        <p14:creationId xmlns:p14="http://schemas.microsoft.com/office/powerpoint/2010/main" val="846119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https://www.freebibleimages.org/illustrations/moses-burning-bush/</a:t>
            </a:r>
          </a:p>
        </p:txBody>
      </p:sp>
      <p:sp>
        <p:nvSpPr>
          <p:cNvPr id="4" name="Slide Number Placeholder 3"/>
          <p:cNvSpPr>
            <a:spLocks noGrp="1"/>
          </p:cNvSpPr>
          <p:nvPr>
            <p:ph type="sldNum" sz="quarter" idx="5"/>
          </p:nvPr>
        </p:nvSpPr>
        <p:spPr/>
        <p:txBody>
          <a:bodyPr/>
          <a:lstStyle/>
          <a:p>
            <a:fld id="{4BA6C8C9-CD5D-4F28-B95F-BA5054BB2836}" type="slidenum">
              <a:rPr lang="en-US" smtClean="0"/>
              <a:t>8</a:t>
            </a:fld>
            <a:endParaRPr lang="en-US"/>
          </a:p>
        </p:txBody>
      </p:sp>
    </p:spTree>
    <p:extLst>
      <p:ext uri="{BB962C8B-B14F-4D97-AF65-F5344CB8AC3E}">
        <p14:creationId xmlns:p14="http://schemas.microsoft.com/office/powerpoint/2010/main" val="1944338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https://www.freebibleimages.org/illustrations/moses-burning-bush/</a:t>
            </a:r>
          </a:p>
        </p:txBody>
      </p:sp>
      <p:sp>
        <p:nvSpPr>
          <p:cNvPr id="4" name="Slide Number Placeholder 3"/>
          <p:cNvSpPr>
            <a:spLocks noGrp="1"/>
          </p:cNvSpPr>
          <p:nvPr>
            <p:ph type="sldNum" sz="quarter" idx="5"/>
          </p:nvPr>
        </p:nvSpPr>
        <p:spPr/>
        <p:txBody>
          <a:bodyPr/>
          <a:lstStyle/>
          <a:p>
            <a:fld id="{4BA6C8C9-CD5D-4F28-B95F-BA5054BB2836}" type="slidenum">
              <a:rPr lang="en-US" smtClean="0"/>
              <a:t>18</a:t>
            </a:fld>
            <a:endParaRPr lang="en-US"/>
          </a:p>
        </p:txBody>
      </p:sp>
    </p:spTree>
    <p:extLst>
      <p:ext uri="{BB962C8B-B14F-4D97-AF65-F5344CB8AC3E}">
        <p14:creationId xmlns:p14="http://schemas.microsoft.com/office/powerpoint/2010/main" val="1055240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https://www.freebibleimages.org/illustrations/yo-moses2/</a:t>
            </a:r>
          </a:p>
        </p:txBody>
      </p:sp>
      <p:sp>
        <p:nvSpPr>
          <p:cNvPr id="4" name="Slide Number Placeholder 3"/>
          <p:cNvSpPr>
            <a:spLocks noGrp="1"/>
          </p:cNvSpPr>
          <p:nvPr>
            <p:ph type="sldNum" sz="quarter" idx="5"/>
          </p:nvPr>
        </p:nvSpPr>
        <p:spPr/>
        <p:txBody>
          <a:bodyPr/>
          <a:lstStyle/>
          <a:p>
            <a:fld id="{4BA6C8C9-CD5D-4F28-B95F-BA5054BB2836}" type="slidenum">
              <a:rPr lang="en-US" smtClean="0"/>
              <a:t>21</a:t>
            </a:fld>
            <a:endParaRPr lang="en-US"/>
          </a:p>
        </p:txBody>
      </p:sp>
    </p:spTree>
    <p:extLst>
      <p:ext uri="{BB962C8B-B14F-4D97-AF65-F5344CB8AC3E}">
        <p14:creationId xmlns:p14="http://schemas.microsoft.com/office/powerpoint/2010/main" val="2379441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676ABD9-1BE4-4553-BFC5-B5A444B7E21F}"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393585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76ABD9-1BE4-4553-BFC5-B5A444B7E21F}"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2820150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76ABD9-1BE4-4553-BFC5-B5A444B7E21F}"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121743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AB3967B-331B-4FD1-BA68-6A1078E6DD93}"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52852868"/>
      </p:ext>
    </p:extLst>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80BF56D-2B18-43B3-91A7-C46706CB450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974533-58E2-44B5-95CB-3A9C4FC5DFB7}"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206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76ABD9-1BE4-4553-BFC5-B5A444B7E21F}"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4123165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76ABD9-1BE4-4553-BFC5-B5A444B7E21F}"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1561876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76ABD9-1BE4-4553-BFC5-B5A444B7E21F}"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2125644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76ABD9-1BE4-4553-BFC5-B5A444B7E21F}"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3614090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76ABD9-1BE4-4553-BFC5-B5A444B7E21F}"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3620806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6ABD9-1BE4-4553-BFC5-B5A444B7E21F}"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1506399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76ABD9-1BE4-4553-BFC5-B5A444B7E21F}"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4196370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76ABD9-1BE4-4553-BFC5-B5A444B7E21F}"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D9F15E-35D9-49B3-81F5-921B78D094A3}" type="slidenum">
              <a:rPr lang="en-US" smtClean="0"/>
              <a:pPr/>
              <a:t>‹#›</a:t>
            </a:fld>
            <a:endParaRPr lang="en-US"/>
          </a:p>
        </p:txBody>
      </p:sp>
    </p:spTree>
    <p:extLst>
      <p:ext uri="{BB962C8B-B14F-4D97-AF65-F5344CB8AC3E}">
        <p14:creationId xmlns:p14="http://schemas.microsoft.com/office/powerpoint/2010/main" val="710305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7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76ABD9-1BE4-4553-BFC5-B5A444B7E21F}"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9F15E-35D9-49B3-81F5-921B78D094A3}" type="slidenum">
              <a:rPr lang="en-US" smtClean="0"/>
              <a:pPr/>
              <a:t>‹#›</a:t>
            </a:fld>
            <a:endParaRPr lang="en-US"/>
          </a:p>
        </p:txBody>
      </p:sp>
    </p:spTree>
    <p:extLst>
      <p:ext uri="{BB962C8B-B14F-4D97-AF65-F5344CB8AC3E}">
        <p14:creationId xmlns:p14="http://schemas.microsoft.com/office/powerpoint/2010/main" val="124063274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alphaModFix amt="57000"/>
            <a:lum/>
          </a:blip>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43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p>
        </p:txBody>
      </p:sp>
      <p:sp>
        <p:nvSpPr>
          <p:cNvPr id="1443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p>
        </p:txBody>
      </p:sp>
      <p:sp>
        <p:nvSpPr>
          <p:cNvPr id="1443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3881F058-34E9-4351-99AC-F64CA517006C}" type="slidenum">
              <a:rPr lang="en-US"/>
              <a:pPr>
                <a:defRPr/>
              </a:pPr>
              <a:t>‹#›</a:t>
            </a:fld>
            <a:endParaRPr lang="en-US"/>
          </a:p>
        </p:txBody>
      </p:sp>
    </p:spTree>
    <p:extLst>
      <p:ext uri="{BB962C8B-B14F-4D97-AF65-F5344CB8AC3E}">
        <p14:creationId xmlns:p14="http://schemas.microsoft.com/office/powerpoint/2010/main" val="2816640418"/>
      </p:ext>
    </p:extLst>
  </p:cSld>
  <p:clrMap bg1="lt1" tx1="dk1" bg2="lt2" tx2="dk2" accent1="accent1" accent2="accent2" accent3="accent3" accent4="accent4" accent5="accent5" accent6="accent6" hlink="hlink" folHlink="folHlink"/>
  <p:sldLayoutIdLst>
    <p:sldLayoutId id="2147483661" r:id="rId1"/>
  </p:sldLayoutIdLst>
  <p:transition spd="slow">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alphaModFix amt="60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BF56D-2B18-43B3-91A7-C46706CB4508}"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974533-58E2-44B5-95CB-3A9C4FC5DFB7}" type="slidenum">
              <a:rPr lang="en-US" smtClean="0"/>
              <a:pPr/>
              <a:t>‹#›</a:t>
            </a:fld>
            <a:endParaRPr lang="en-US"/>
          </a:p>
        </p:txBody>
      </p:sp>
    </p:spTree>
    <p:extLst>
      <p:ext uri="{BB962C8B-B14F-4D97-AF65-F5344CB8AC3E}">
        <p14:creationId xmlns:p14="http://schemas.microsoft.com/office/powerpoint/2010/main" val="3534560217"/>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hyperlink" Target="https://www.vecteezy.com/png/57732620-a-single-large-rock-isolated-on-transparent-background" TargetMode="External"/><Relationship Id="rId5" Type="http://schemas.openxmlformats.org/officeDocument/2006/relationships/image" Target="../media/image29.png"/><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6008541C-02C6-4A8E-88C1-5580E5F73C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218" name="Title 1"/>
          <p:cNvSpPr>
            <a:spLocks noGrp="1"/>
          </p:cNvSpPr>
          <p:nvPr>
            <p:ph type="ctrTitle"/>
          </p:nvPr>
        </p:nvSpPr>
        <p:spPr>
          <a:xfrm>
            <a:off x="762000" y="990600"/>
            <a:ext cx="7772400" cy="1470025"/>
          </a:xfrm>
        </p:spPr>
        <p:txBody>
          <a:bodyPr/>
          <a:lstStyle/>
          <a:p>
            <a:r>
              <a:rPr lang="en-US" sz="11500" b="1" dirty="0">
                <a:latin typeface="Cambria" pitchFamily="18" charset="0"/>
              </a:rPr>
              <a:t>Lesson #4</a:t>
            </a:r>
          </a:p>
        </p:txBody>
      </p:sp>
      <p:sp>
        <p:nvSpPr>
          <p:cNvPr id="9219" name="Subtitle 2"/>
          <p:cNvSpPr>
            <a:spLocks noGrp="1"/>
          </p:cNvSpPr>
          <p:nvPr>
            <p:ph type="subTitle" idx="1"/>
          </p:nvPr>
        </p:nvSpPr>
        <p:spPr>
          <a:xfrm>
            <a:off x="457200" y="3124200"/>
            <a:ext cx="8534400" cy="1752600"/>
          </a:xfrm>
        </p:spPr>
        <p:txBody>
          <a:bodyPr/>
          <a:lstStyle/>
          <a:p>
            <a:r>
              <a:rPr lang="en-US" sz="6600" b="1" dirty="0">
                <a:latin typeface="Cambria" pitchFamily="18" charset="0"/>
              </a:rPr>
              <a:t>Exodus 4:1-21, 27-31</a:t>
            </a:r>
          </a:p>
        </p:txBody>
      </p:sp>
    </p:spTree>
    <p:extLst>
      <p:ext uri="{BB962C8B-B14F-4D97-AF65-F5344CB8AC3E}">
        <p14:creationId xmlns:p14="http://schemas.microsoft.com/office/powerpoint/2010/main" val="6092555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blip>
          <a:srcRect/>
          <a:tile tx="0" ty="0" sx="100000" sy="100000" flip="none" algn="tl"/>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E0047E3-79AC-4B8E-AA0C-C614559F8BA1}"/>
              </a:ext>
            </a:extLst>
          </p:cNvPr>
          <p:cNvGrpSpPr/>
          <p:nvPr/>
        </p:nvGrpSpPr>
        <p:grpSpPr>
          <a:xfrm>
            <a:off x="1295400" y="1524000"/>
            <a:ext cx="5677195" cy="4813928"/>
            <a:chOff x="1295400" y="2595989"/>
            <a:chExt cx="5677195" cy="4813928"/>
          </a:xfrm>
        </p:grpSpPr>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746436">
              <a:off x="1368065" y="2595989"/>
              <a:ext cx="5524880" cy="4813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xplosion: 14 Points 2">
              <a:extLst>
                <a:ext uri="{FF2B5EF4-FFF2-40B4-BE49-F238E27FC236}">
                  <a16:creationId xmlns:a16="http://schemas.microsoft.com/office/drawing/2014/main" id="{B75447BD-CE63-486A-A922-43D14B89CC28}"/>
                </a:ext>
              </a:extLst>
            </p:cNvPr>
            <p:cNvSpPr/>
            <p:nvPr/>
          </p:nvSpPr>
          <p:spPr>
            <a:xfrm>
              <a:off x="1295400" y="4038600"/>
              <a:ext cx="4038600" cy="2971800"/>
            </a:xfrm>
            <a:prstGeom prst="irregularSeal2">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3810" b="90476" l="11667" r="100000"/>
                      </a14:imgEffect>
                      <a14:imgEffect>
                        <a14:brightnessContrast contrast="-40000"/>
                      </a14:imgEffect>
                    </a14:imgLayer>
                  </a14:imgProps>
                </a:ext>
                <a:ext uri="{28A0092B-C50C-407E-A947-70E740481C1C}">
                  <a14:useLocalDpi xmlns:a14="http://schemas.microsoft.com/office/drawing/2010/main"/>
                </a:ext>
              </a:extLst>
            </a:blip>
            <a:srcRect l="12114" t="3987" b="9428"/>
            <a:stretch/>
          </p:blipFill>
          <p:spPr bwMode="auto">
            <a:xfrm rot="870450">
              <a:off x="3803936" y="3207350"/>
              <a:ext cx="3168659" cy="2731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Rectangle 3">
            <a:extLst>
              <a:ext uri="{FF2B5EF4-FFF2-40B4-BE49-F238E27FC236}">
                <a16:creationId xmlns:a16="http://schemas.microsoft.com/office/drawing/2014/main" id="{533BC551-3F05-4BDC-BA4E-E87457F100E1}"/>
              </a:ext>
            </a:extLst>
          </p:cNvPr>
          <p:cNvSpPr/>
          <p:nvPr/>
        </p:nvSpPr>
        <p:spPr>
          <a:xfrm>
            <a:off x="304800" y="364641"/>
            <a:ext cx="8311870" cy="590931"/>
          </a:xfrm>
          <a:prstGeom prst="rect">
            <a:avLst/>
          </a:prstGeom>
        </p:spPr>
        <p:txBody>
          <a:bodyPr wrap="square">
            <a:spAutoFit/>
          </a:bodyPr>
          <a:lstStyle/>
          <a:p>
            <a:pPr>
              <a:lnSpc>
                <a:spcPct val="90000"/>
              </a:lnSpc>
            </a:pPr>
            <a:r>
              <a:rPr lang="en-US" sz="3600" b="1" dirty="0">
                <a:solidFill>
                  <a:schemeClr val="bg1"/>
                </a:solidFill>
                <a:latin typeface="Cambria" panose="02040503050406030204" pitchFamily="18" charset="0"/>
                <a:ea typeface="Cambria" panose="02040503050406030204" pitchFamily="18" charset="0"/>
              </a:rPr>
              <a:t>Read: </a:t>
            </a:r>
            <a:r>
              <a:rPr lang="en-US" sz="3600" b="1" i="1" dirty="0">
                <a:solidFill>
                  <a:schemeClr val="bg1"/>
                </a:solidFill>
                <a:latin typeface="Cambria" panose="02040503050406030204" pitchFamily="18" charset="0"/>
                <a:ea typeface="Cambria" panose="02040503050406030204" pitchFamily="18" charset="0"/>
              </a:rPr>
              <a:t>Exodus 4:9</a:t>
            </a:r>
          </a:p>
        </p:txBody>
      </p:sp>
    </p:spTree>
    <p:extLst>
      <p:ext uri="{BB962C8B-B14F-4D97-AF65-F5344CB8AC3E}">
        <p14:creationId xmlns:p14="http://schemas.microsoft.com/office/powerpoint/2010/main" val="142479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47255" y="1290909"/>
            <a:ext cx="7277099"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02838" y="2010741"/>
            <a:ext cx="5530453"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8513" y="1780905"/>
            <a:ext cx="6026944"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542347"/>
            <a:ext cx="7750968"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775" y="6178751"/>
            <a:ext cx="378619"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59376"/>
            <a:ext cx="8318896"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1916"/>
            <a:ext cx="79295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775" y="-6705"/>
            <a:ext cx="446485"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1916"/>
            <a:ext cx="267890"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69950" y="-1916"/>
            <a:ext cx="4341019"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26260" y="2872"/>
            <a:ext cx="2213372"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5566007" y="379017"/>
            <a:ext cx="3146704" cy="3253874"/>
          </a:xfrm>
        </p:spPr>
        <p:txBody>
          <a:bodyPr>
            <a:noAutofit/>
          </a:bodyPr>
          <a:lstStyle/>
          <a:p>
            <a:pPr algn="l">
              <a:lnSpc>
                <a:spcPct val="90000"/>
              </a:lnSpc>
            </a:pPr>
            <a:r>
              <a:rPr lang="en-US" sz="3600" b="1" dirty="0">
                <a:solidFill>
                  <a:schemeClr val="tx1">
                    <a:lumMod val="85000"/>
                    <a:lumOff val="15000"/>
                  </a:schemeClr>
                </a:solidFill>
                <a:latin typeface="Cambria" panose="02040503050406030204" pitchFamily="18" charset="0"/>
                <a:ea typeface="Cambria" panose="02040503050406030204" pitchFamily="18" charset="0"/>
              </a:rPr>
              <a:t>Read: </a:t>
            </a:r>
            <a:r>
              <a:rPr lang="en-US" sz="3600" b="1" i="1" dirty="0">
                <a:solidFill>
                  <a:schemeClr val="tx1">
                    <a:lumMod val="85000"/>
                    <a:lumOff val="15000"/>
                  </a:schemeClr>
                </a:solidFill>
                <a:latin typeface="Cambria" panose="02040503050406030204" pitchFamily="18" charset="0"/>
                <a:ea typeface="Cambria" panose="02040503050406030204" pitchFamily="18" charset="0"/>
              </a:rPr>
              <a:t>Exodus 4:10-11</a:t>
            </a:r>
          </a:p>
        </p:txBody>
      </p:sp>
      <p:sp>
        <p:nvSpPr>
          <p:cNvPr id="96"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15619" y="-1916"/>
            <a:ext cx="1624013"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68119" y="-1916"/>
            <a:ext cx="671513"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Shape 99">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564058" y="2218040"/>
            <a:ext cx="3314068"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101" name="Picture 5"/>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971" b="100000" l="9796" r="89796">
                        <a14:foregroundMark x1="69796" y1="27670" x2="39184" y2="25728"/>
                      </a14:backgroundRemoval>
                    </a14:imgEffect>
                  </a14:imgLayer>
                </a14:imgProps>
              </a:ext>
              <a:ext uri="{28A0092B-C50C-407E-A947-70E740481C1C}">
                <a14:useLocalDpi xmlns:a14="http://schemas.microsoft.com/office/drawing/2010/main"/>
              </a:ext>
            </a:extLst>
          </a:blip>
          <a:srcRect l="3302" r="5087" b="-1"/>
          <a:stretch/>
        </p:blipFill>
        <p:spPr bwMode="auto">
          <a:xfrm>
            <a:off x="-223569" y="305329"/>
            <a:ext cx="5821443"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2467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Subtitle 2"/>
          <p:cNvSpPr>
            <a:spLocks noGrp="1"/>
          </p:cNvSpPr>
          <p:nvPr>
            <p:ph type="subTitle" idx="1"/>
          </p:nvPr>
        </p:nvSpPr>
        <p:spPr>
          <a:xfrm>
            <a:off x="2158527" y="1143000"/>
            <a:ext cx="4578895" cy="682079"/>
          </a:xfrm>
        </p:spPr>
        <p:txBody>
          <a:bodyPr>
            <a:noAutofit/>
          </a:bodyPr>
          <a:lstStyle/>
          <a:p>
            <a:pPr>
              <a:lnSpc>
                <a:spcPct val="90000"/>
              </a:lnSpc>
              <a:spcBef>
                <a:spcPts val="0"/>
              </a:spcBef>
              <a:spcAft>
                <a:spcPts val="600"/>
              </a:spcAft>
            </a:pPr>
            <a:endParaRPr lang="en-US" sz="3400" b="1" dirty="0">
              <a:solidFill>
                <a:srgbClr val="FFFFFF"/>
              </a:solidFill>
              <a:latin typeface="Cambria" panose="02040503050406030204" pitchFamily="18" charset="0"/>
              <a:ea typeface="Cambria" panose="02040503050406030204" pitchFamily="18" charset="0"/>
            </a:endParaRPr>
          </a:p>
          <a:p>
            <a:pPr>
              <a:lnSpc>
                <a:spcPct val="90000"/>
              </a:lnSpc>
              <a:spcBef>
                <a:spcPts val="0"/>
              </a:spcBef>
              <a:spcAft>
                <a:spcPts val="600"/>
              </a:spcAft>
            </a:pPr>
            <a:endParaRPr lang="en-US" sz="3400" b="1" dirty="0">
              <a:solidFill>
                <a:srgbClr val="FFFFFF"/>
              </a:solidFill>
              <a:latin typeface="Cambria" panose="02040503050406030204" pitchFamily="18" charset="0"/>
              <a:ea typeface="Cambria" panose="02040503050406030204" pitchFamily="18" charset="0"/>
            </a:endParaRPr>
          </a:p>
          <a:p>
            <a:pPr>
              <a:lnSpc>
                <a:spcPct val="90000"/>
              </a:lnSpc>
              <a:spcBef>
                <a:spcPts val="0"/>
              </a:spcBef>
              <a:spcAft>
                <a:spcPts val="600"/>
              </a:spcAft>
            </a:pPr>
            <a:r>
              <a:rPr lang="en-US" sz="4000" b="1" dirty="0">
                <a:solidFill>
                  <a:srgbClr val="FFFFFF"/>
                </a:solidFill>
                <a:latin typeface="Cambria" panose="02040503050406030204" pitchFamily="18" charset="0"/>
                <a:ea typeface="Cambria" panose="02040503050406030204" pitchFamily="18" charset="0"/>
              </a:rPr>
              <a:t>Now go; I will help you speak and will teach you what to say.”</a:t>
            </a:r>
          </a:p>
        </p:txBody>
      </p:sp>
      <p:sp>
        <p:nvSpPr>
          <p:cNvPr id="2" name="TextBox 1">
            <a:extLst>
              <a:ext uri="{FF2B5EF4-FFF2-40B4-BE49-F238E27FC236}">
                <a16:creationId xmlns:a16="http://schemas.microsoft.com/office/drawing/2014/main" id="{76A5AF8B-A094-2A51-5546-02B08784B9A8}"/>
              </a:ext>
            </a:extLst>
          </p:cNvPr>
          <p:cNvSpPr txBox="1"/>
          <p:nvPr/>
        </p:nvSpPr>
        <p:spPr>
          <a:xfrm>
            <a:off x="3124200" y="4715470"/>
            <a:ext cx="2895600" cy="923330"/>
          </a:xfrm>
          <a:prstGeom prst="rect">
            <a:avLst/>
          </a:prstGeom>
          <a:noFill/>
        </p:spPr>
        <p:txBody>
          <a:bodyPr wrap="square" rtlCol="0">
            <a:spAutoFit/>
          </a:bodyPr>
          <a:lstStyle/>
          <a:p>
            <a:r>
              <a:rPr lang="en-US" dirty="0"/>
              <a:t>*Exodus 4:12 – You learned (or will learn) this memory verse in our Acts study!</a:t>
            </a:r>
          </a:p>
        </p:txBody>
      </p:sp>
    </p:spTree>
    <p:extLst>
      <p:ext uri="{BB962C8B-B14F-4D97-AF65-F5344CB8AC3E}">
        <p14:creationId xmlns:p14="http://schemas.microsoft.com/office/powerpoint/2010/main" val="1161028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6BF56B-F918-6D9E-5DCC-F7AF3A33ADC3}"/>
            </a:ext>
          </a:extLst>
        </p:cNvPr>
        <p:cNvGrpSpPr/>
        <p:nvPr/>
      </p:nvGrpSpPr>
      <p:grpSpPr>
        <a:xfrm>
          <a:off x="0" y="0"/>
          <a:ext cx="0" cy="0"/>
          <a:chOff x="0" y="0"/>
          <a:chExt cx="0" cy="0"/>
        </a:xfrm>
      </p:grpSpPr>
      <p:pic>
        <p:nvPicPr>
          <p:cNvPr id="5" name="Picture 4" descr="The image depicts an elderly man carefully digging under a large, leafy tree with his hands.">
            <a:extLst>
              <a:ext uri="{FF2B5EF4-FFF2-40B4-BE49-F238E27FC236}">
                <a16:creationId xmlns:a16="http://schemas.microsoft.com/office/drawing/2014/main" id="{92473E34-D168-08FC-2A11-3D71BDE5362C}"/>
              </a:ext>
            </a:extLst>
          </p:cNvPr>
          <p:cNvPicPr>
            <a:picLocks noChangeAspect="1"/>
          </p:cNvPicPr>
          <p:nvPr/>
        </p:nvPicPr>
        <p:blipFill>
          <a:blip r:embed="rId2"/>
          <a:srcRect/>
          <a:stretch>
            <a:fillRect/>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EB1A47C-1B6A-C44C-ECED-1A954B8FB956}"/>
              </a:ext>
            </a:extLst>
          </p:cNvPr>
          <p:cNvSpPr/>
          <p:nvPr/>
        </p:nvSpPr>
        <p:spPr>
          <a:xfrm>
            <a:off x="392906" y="5317240"/>
            <a:ext cx="8408194"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b="1" dirty="0">
                <a:solidFill>
                  <a:schemeClr val="tx1">
                    <a:lumMod val="85000"/>
                    <a:lumOff val="15000"/>
                  </a:schemeClr>
                </a:solidFill>
                <a:latin typeface="+mj-lt"/>
                <a:ea typeface="+mj-ea"/>
                <a:cs typeface="+mj-cs"/>
              </a:rPr>
              <a:t>Read: </a:t>
            </a:r>
            <a:r>
              <a:rPr lang="en-US" sz="3600" b="1" i="1" dirty="0">
                <a:solidFill>
                  <a:schemeClr val="tx1">
                    <a:lumMod val="85000"/>
                    <a:lumOff val="15000"/>
                  </a:schemeClr>
                </a:solidFill>
                <a:latin typeface="+mj-lt"/>
                <a:ea typeface="+mj-ea"/>
                <a:cs typeface="+mj-cs"/>
              </a:rPr>
              <a:t>Exodus 4:13-14</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0831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blip>
          <a:srcRect/>
          <a:tile tx="0" ty="0" sx="100000" sy="100000" flip="none" algn="tl"/>
        </a:blipFill>
        <a:effectLst/>
      </p:bgPr>
    </p:bg>
    <p:spTree>
      <p:nvGrpSpPr>
        <p:cNvPr id="1" name=""/>
        <p:cNvGrpSpPr/>
        <p:nvPr/>
      </p:nvGrpSpPr>
      <p:grpSpPr>
        <a:xfrm>
          <a:off x="0" y="0"/>
          <a:ext cx="0" cy="0"/>
          <a:chOff x="0" y="0"/>
          <a:chExt cx="0" cy="0"/>
        </a:xfrm>
      </p:grpSpPr>
      <p:pic>
        <p:nvPicPr>
          <p:cNvPr id="8194" name="Picture 2" descr="http://sr.photos3.fotosearch.com/bthumb/CSP/CSP992/k12389867.jpg"/>
          <p:cNvPicPr>
            <a:picLocks noChangeAspect="1" noChangeArrowheads="1"/>
          </p:cNvPicPr>
          <p:nvPr/>
        </p:nvPicPr>
        <p:blipFill>
          <a:blip r:embed="rId3" cstate="print"/>
          <a:srcRect/>
          <a:stretch>
            <a:fillRect/>
          </a:stretch>
        </p:blipFill>
        <p:spPr bwMode="auto">
          <a:xfrm>
            <a:off x="228600" y="3505200"/>
            <a:ext cx="2899184" cy="3200400"/>
          </a:xfrm>
          <a:prstGeom prst="rect">
            <a:avLst/>
          </a:prstGeom>
          <a:noFill/>
        </p:spPr>
      </p:pic>
      <p:sp>
        <p:nvSpPr>
          <p:cNvPr id="3" name="Subtitle 2"/>
          <p:cNvSpPr>
            <a:spLocks noGrp="1"/>
          </p:cNvSpPr>
          <p:nvPr>
            <p:ph type="subTitle" idx="1"/>
          </p:nvPr>
        </p:nvSpPr>
        <p:spPr>
          <a:xfrm>
            <a:off x="304800" y="533400"/>
            <a:ext cx="8534400" cy="891951"/>
          </a:xfrm>
        </p:spPr>
        <p:txBody>
          <a:bodyPr>
            <a:normAutofit/>
          </a:bodyPr>
          <a:lstStyle/>
          <a:p>
            <a:pPr>
              <a:lnSpc>
                <a:spcPct val="90000"/>
              </a:lnSpc>
            </a:pPr>
            <a:r>
              <a:rPr lang="en-US" sz="3600" b="1" dirty="0">
                <a:solidFill>
                  <a:schemeClr val="bg1"/>
                </a:solidFill>
                <a:latin typeface="Cambria" panose="02040503050406030204" pitchFamily="18" charset="0"/>
                <a:ea typeface="Cambria" panose="02040503050406030204" pitchFamily="18" charset="0"/>
              </a:rPr>
              <a:t>Read: </a:t>
            </a:r>
            <a:r>
              <a:rPr lang="en-US" sz="3600" b="1" i="1" dirty="0">
                <a:solidFill>
                  <a:schemeClr val="bg1"/>
                </a:solidFill>
                <a:latin typeface="Cambria" panose="02040503050406030204" pitchFamily="18" charset="0"/>
                <a:ea typeface="Cambria" panose="02040503050406030204" pitchFamily="18" charset="0"/>
              </a:rPr>
              <a:t>Exodus 4:15-16</a:t>
            </a:r>
          </a:p>
        </p:txBody>
      </p:sp>
      <p:sp>
        <p:nvSpPr>
          <p:cNvPr id="2" name="Rectangle 1"/>
          <p:cNvSpPr/>
          <p:nvPr/>
        </p:nvSpPr>
        <p:spPr>
          <a:xfrm>
            <a:off x="533400" y="4572000"/>
            <a:ext cx="245727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WORDS</a:t>
            </a: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356384" y="3307979"/>
            <a:ext cx="5805487" cy="3451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973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3509963"/>
            <a:ext cx="5319162"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295035" y="4638123"/>
            <a:ext cx="4848965" cy="602551"/>
          </a:xfrm>
        </p:spPr>
        <p:txBody>
          <a:bodyPr>
            <a:noAutofit/>
          </a:bodyPr>
          <a:lstStyle/>
          <a:p>
            <a:pPr algn="l">
              <a:lnSpc>
                <a:spcPct val="90000"/>
              </a:lnSpc>
            </a:pPr>
            <a:r>
              <a:rPr lang="en-US" sz="3600" b="1" dirty="0">
                <a:solidFill>
                  <a:schemeClr val="tx1"/>
                </a:solidFill>
                <a:latin typeface="Cambria" panose="02040503050406030204" pitchFamily="18" charset="0"/>
                <a:ea typeface="Cambria" panose="02040503050406030204" pitchFamily="18" charset="0"/>
              </a:rPr>
              <a:t>Read: </a:t>
            </a:r>
            <a:r>
              <a:rPr lang="en-US" sz="3600" b="1" i="1" dirty="0">
                <a:solidFill>
                  <a:schemeClr val="tx1"/>
                </a:solidFill>
                <a:latin typeface="Cambria" panose="02040503050406030204" pitchFamily="18" charset="0"/>
                <a:ea typeface="Cambria" panose="02040503050406030204" pitchFamily="18" charset="0"/>
              </a:rPr>
              <a:t>Exodus 4:17</a:t>
            </a:r>
            <a:endParaRPr lang="en-US" sz="3600" b="1" baseline="30000" dirty="0">
              <a:solidFill>
                <a:schemeClr val="tx1"/>
              </a:solidFill>
              <a:latin typeface="Cambria" panose="02040503050406030204" pitchFamily="18" charset="0"/>
              <a:ea typeface="Cambria" panose="02040503050406030204" pitchFamily="18" charset="0"/>
            </a:endParaRPr>
          </a:p>
        </p:txBody>
      </p:sp>
      <p:cxnSp>
        <p:nvCxnSpPr>
          <p:cNvPr id="75" name="Straight Connector 74">
            <a:extLst>
              <a:ext uri="{FF2B5EF4-FFF2-40B4-BE49-F238E27FC236}">
                <a16:creationId xmlns:a16="http://schemas.microsoft.com/office/drawing/2014/main" id="{CC94CBDB-A76C-499E-95AB-C0A049E315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5443086"/>
            <a:ext cx="48006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p:blipFill>
        <p:spPr bwMode="auto">
          <a:xfrm rot="21600000">
            <a:off x="238226" y="299363"/>
            <a:ext cx="3120339" cy="617843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466" r="2719"/>
          <a:stretch/>
        </p:blipFill>
        <p:spPr bwMode="auto">
          <a:xfrm>
            <a:off x="3490722" y="299363"/>
            <a:ext cx="5412813" cy="30081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4902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person&#10;&#10;Description automatically generated">
            <a:extLst>
              <a:ext uri="{FF2B5EF4-FFF2-40B4-BE49-F238E27FC236}">
                <a16:creationId xmlns:a16="http://schemas.microsoft.com/office/drawing/2014/main" id="{27DB5A04-7E38-43E4-808A-0891A8B03E4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42616" y="10"/>
            <a:ext cx="6501384"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52400" y="1650057"/>
            <a:ext cx="3810000" cy="1208141"/>
          </a:xfrm>
        </p:spPr>
        <p:txBody>
          <a:bodyPr>
            <a:noAutofit/>
          </a:bodyPr>
          <a:lstStyle/>
          <a:p>
            <a:pPr>
              <a:lnSpc>
                <a:spcPct val="90000"/>
              </a:lnSpc>
            </a:pPr>
            <a:r>
              <a:rPr lang="en-US" sz="3600" b="1" dirty="0">
                <a:solidFill>
                  <a:schemeClr val="tx1"/>
                </a:solidFill>
                <a:latin typeface="Cambria" panose="02040503050406030204" pitchFamily="18" charset="0"/>
                <a:ea typeface="Cambria" panose="02040503050406030204" pitchFamily="18" charset="0"/>
              </a:rPr>
              <a:t>Read: </a:t>
            </a:r>
          </a:p>
          <a:p>
            <a:pPr>
              <a:lnSpc>
                <a:spcPct val="90000"/>
              </a:lnSpc>
            </a:pPr>
            <a:endParaRPr lang="en-US" sz="3600" b="1" i="1" dirty="0">
              <a:solidFill>
                <a:schemeClr val="tx1"/>
              </a:solidFill>
              <a:latin typeface="Cambria" panose="02040503050406030204" pitchFamily="18" charset="0"/>
              <a:ea typeface="Cambria" panose="02040503050406030204" pitchFamily="18" charset="0"/>
            </a:endParaRPr>
          </a:p>
          <a:p>
            <a:pPr>
              <a:lnSpc>
                <a:spcPct val="90000"/>
              </a:lnSpc>
            </a:pPr>
            <a:r>
              <a:rPr lang="en-US" sz="3600" b="1" i="1" dirty="0">
                <a:solidFill>
                  <a:schemeClr val="tx1"/>
                </a:solidFill>
                <a:latin typeface="Cambria" panose="02040503050406030204" pitchFamily="18" charset="0"/>
                <a:ea typeface="Cambria" panose="02040503050406030204" pitchFamily="18" charset="0"/>
              </a:rPr>
              <a:t>Exodus 4:18</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6261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able, sitting, fabric, bed&#10;&#10;Description automatically generated">
            <a:extLst>
              <a:ext uri="{FF2B5EF4-FFF2-40B4-BE49-F238E27FC236}">
                <a16:creationId xmlns:a16="http://schemas.microsoft.com/office/drawing/2014/main" id="{6D7A3C84-3D9C-4607-AFB7-43ECC8D4B979}"/>
              </a:ext>
            </a:extLst>
          </p:cNvPr>
          <p:cNvPicPr>
            <a:picLocks noChangeAspect="1"/>
          </p:cNvPicPr>
          <p:nvPr/>
        </p:nvPicPr>
        <p:blipFill rotWithShape="1">
          <a:blip r:embed="rId2" cstate="email">
            <a:alphaModFix amt="50000"/>
            <a:extLst>
              <a:ext uri="{28A0092B-C50C-407E-A947-70E740481C1C}">
                <a14:useLocalDpi xmlns:a14="http://schemas.microsoft.com/office/drawing/2010/main"/>
              </a:ext>
            </a:extLst>
          </a:blip>
          <a:srcRect/>
          <a:stretch/>
        </p:blipFill>
        <p:spPr>
          <a:xfrm>
            <a:off x="20" y="1"/>
            <a:ext cx="9143980" cy="6857999"/>
          </a:xfrm>
          <a:prstGeom prst="rect">
            <a:avLst/>
          </a:prstGeom>
        </p:spPr>
      </p:pic>
      <p:sp>
        <p:nvSpPr>
          <p:cNvPr id="3" name="Subtitle 2"/>
          <p:cNvSpPr>
            <a:spLocks noGrp="1"/>
          </p:cNvSpPr>
          <p:nvPr>
            <p:ph type="subTitle" idx="1"/>
          </p:nvPr>
        </p:nvSpPr>
        <p:spPr>
          <a:xfrm>
            <a:off x="457200" y="5562600"/>
            <a:ext cx="8534400" cy="1098395"/>
          </a:xfrm>
        </p:spPr>
        <p:txBody>
          <a:bodyPr>
            <a:noAutofit/>
          </a:bodyPr>
          <a:lstStyle/>
          <a:p>
            <a:pPr>
              <a:lnSpc>
                <a:spcPct val="90000"/>
              </a:lnSpc>
            </a:pPr>
            <a:r>
              <a:rPr lang="en-US" b="1" dirty="0">
                <a:solidFill>
                  <a:schemeClr val="tx1"/>
                </a:solidFill>
                <a:latin typeface="Cambria" panose="02040503050406030204" pitchFamily="18" charset="0"/>
                <a:ea typeface="Cambria" panose="02040503050406030204" pitchFamily="18" charset="0"/>
              </a:rPr>
              <a:t>Read: </a:t>
            </a:r>
            <a:r>
              <a:rPr lang="en-US" b="1" i="1" dirty="0">
                <a:solidFill>
                  <a:schemeClr val="tx1"/>
                </a:solidFill>
                <a:latin typeface="Cambria" panose="02040503050406030204" pitchFamily="18" charset="0"/>
                <a:ea typeface="Cambria" panose="02040503050406030204" pitchFamily="18" charset="0"/>
              </a:rPr>
              <a:t>Exodus 4:19</a:t>
            </a:r>
          </a:p>
          <a:p>
            <a:pPr>
              <a:lnSpc>
                <a:spcPct val="90000"/>
              </a:lnSpc>
              <a:spcBef>
                <a:spcPts val="0"/>
              </a:spcBef>
              <a:spcAft>
                <a:spcPts val="600"/>
              </a:spcAft>
            </a:pPr>
            <a:endParaRPr lang="en-US" b="1" baseline="30000" dirty="0">
              <a:solidFill>
                <a:srgbClr val="FFFFF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84188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F9EECA2-C756-493D-AE5E-90C0BE756E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8AD5840-97CD-423C-A79D-51651B3A6C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044" y="3436120"/>
            <a:ext cx="5113990" cy="3722626"/>
          </a:xfrm>
          <a:prstGeom prst="rect">
            <a:avLst/>
          </a:prstGeom>
        </p:spPr>
      </p:pic>
      <p:sp>
        <p:nvSpPr>
          <p:cNvPr id="3" name="Subtitle 2"/>
          <p:cNvSpPr>
            <a:spLocks noGrp="1"/>
          </p:cNvSpPr>
          <p:nvPr>
            <p:ph type="subTitle" idx="1"/>
          </p:nvPr>
        </p:nvSpPr>
        <p:spPr>
          <a:xfrm>
            <a:off x="5715000" y="637841"/>
            <a:ext cx="2994407" cy="2155949"/>
          </a:xfrm>
        </p:spPr>
        <p:txBody>
          <a:bodyPr anchor="ctr">
            <a:noAutofit/>
          </a:bodyPr>
          <a:lstStyle/>
          <a:p>
            <a:pPr>
              <a:lnSpc>
                <a:spcPct val="90000"/>
              </a:lnSpc>
            </a:pPr>
            <a:r>
              <a:rPr lang="en-US" sz="3600" b="1" dirty="0">
                <a:solidFill>
                  <a:schemeClr val="tx1"/>
                </a:solidFill>
                <a:latin typeface="Cambria" panose="02040503050406030204" pitchFamily="18" charset="0"/>
                <a:ea typeface="Cambria" panose="02040503050406030204" pitchFamily="18" charset="0"/>
              </a:rPr>
              <a:t>Read: </a:t>
            </a:r>
          </a:p>
          <a:p>
            <a:pPr>
              <a:lnSpc>
                <a:spcPct val="90000"/>
              </a:lnSpc>
            </a:pPr>
            <a:endParaRPr lang="en-US" sz="3600" b="1" i="1" dirty="0">
              <a:solidFill>
                <a:schemeClr val="tx1"/>
              </a:solidFill>
              <a:latin typeface="Cambria" panose="02040503050406030204" pitchFamily="18" charset="0"/>
              <a:ea typeface="Cambria" panose="02040503050406030204" pitchFamily="18" charset="0"/>
            </a:endParaRPr>
          </a:p>
          <a:p>
            <a:pPr>
              <a:lnSpc>
                <a:spcPct val="90000"/>
              </a:lnSpc>
            </a:pPr>
            <a:r>
              <a:rPr lang="en-US" sz="3600" b="1" i="1" dirty="0">
                <a:solidFill>
                  <a:schemeClr val="tx1"/>
                </a:solidFill>
                <a:latin typeface="Cambria" panose="02040503050406030204" pitchFamily="18" charset="0"/>
                <a:ea typeface="Cambria" panose="02040503050406030204" pitchFamily="18" charset="0"/>
              </a:rPr>
              <a:t>Exodus 4:20</a:t>
            </a:r>
          </a:p>
        </p:txBody>
      </p:sp>
      <p:sp>
        <p:nvSpPr>
          <p:cNvPr id="75" name="Rectangle 74">
            <a:extLst>
              <a:ext uri="{FF2B5EF4-FFF2-40B4-BE49-F238E27FC236}">
                <a16:creationId xmlns:a16="http://schemas.microsoft.com/office/drawing/2014/main" id="{24726E46-0A95-4CE6-80B3-2C7406BD5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91948" y="3404998"/>
            <a:ext cx="6858002" cy="4800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17846589-3EED-4DB2-A497-C9938D7B2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19907"/>
            <a:ext cx="9144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r="-3"/>
          <a:stretch/>
        </p:blipFill>
        <p:spPr bwMode="auto">
          <a:xfrm>
            <a:off x="609600" y="-69030"/>
            <a:ext cx="4047055" cy="34511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The image depicts a group of people, including a woman in a red dress and a man in a blue shirt, riding on a donkey in a landscape with yellow grass and green hills.&#10;&#10;AI-generated content may be incorrect.">
            <a:extLst>
              <a:ext uri="{FF2B5EF4-FFF2-40B4-BE49-F238E27FC236}">
                <a16:creationId xmlns:a16="http://schemas.microsoft.com/office/drawing/2014/main" id="{AEAB23CF-140A-1605-60CC-26744C6F72DB}"/>
              </a:ext>
            </a:extLst>
          </p:cNvPr>
          <p:cNvPicPr>
            <a:picLocks noChangeAspect="1"/>
          </p:cNvPicPr>
          <p:nvPr/>
        </p:nvPicPr>
        <p:blipFill>
          <a:blip r:embed="rId5"/>
          <a:stretch>
            <a:fillRect/>
          </a:stretch>
        </p:blipFill>
        <p:spPr>
          <a:xfrm>
            <a:off x="5475023" y="3960261"/>
            <a:ext cx="3228522" cy="2421392"/>
          </a:xfrm>
          <a:prstGeom prst="rect">
            <a:avLst/>
          </a:prstGeom>
        </p:spPr>
      </p:pic>
    </p:spTree>
    <p:extLst>
      <p:ext uri="{BB962C8B-B14F-4D97-AF65-F5344CB8AC3E}">
        <p14:creationId xmlns:p14="http://schemas.microsoft.com/office/powerpoint/2010/main" val="3016041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1667" r="-2" b="-2"/>
          <a:stretch/>
        </p:blipFill>
        <p:spPr bwMode="auto">
          <a:xfrm>
            <a:off x="-2286" y="10"/>
            <a:ext cx="9143999"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 name="Rectangle 7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3200400" y="76201"/>
            <a:ext cx="2286000" cy="2590799"/>
          </a:xfrm>
          <a:solidFill>
            <a:srgbClr val="E4C491"/>
          </a:solidFill>
          <a:effectLst>
            <a:outerShdw blurRad="50800" dist="38100" dir="2700000" algn="tl" rotWithShape="0">
              <a:prstClr val="black">
                <a:alpha val="40000"/>
              </a:prstClr>
            </a:outerShdw>
          </a:effectLst>
        </p:spPr>
        <p:txBody>
          <a:bodyPr>
            <a:normAutofit/>
          </a:bodyPr>
          <a:lstStyle/>
          <a:p>
            <a:pPr>
              <a:lnSpc>
                <a:spcPct val="90000"/>
              </a:lnSpc>
            </a:pPr>
            <a:endParaRPr lang="en-US" sz="2800" b="1" dirty="0">
              <a:solidFill>
                <a:schemeClr val="bg1"/>
              </a:solidFill>
              <a:latin typeface="Cambria" panose="02040503050406030204" pitchFamily="18" charset="0"/>
              <a:ea typeface="Cambria" panose="02040503050406030204" pitchFamily="18" charset="0"/>
            </a:endParaRPr>
          </a:p>
          <a:p>
            <a:pPr>
              <a:lnSpc>
                <a:spcPct val="90000"/>
              </a:lnSpc>
            </a:pPr>
            <a:r>
              <a:rPr lang="en-US" sz="3600" b="1" dirty="0">
                <a:solidFill>
                  <a:schemeClr val="bg1"/>
                </a:solidFill>
                <a:latin typeface="Cambria" panose="02040503050406030204" pitchFamily="18" charset="0"/>
                <a:ea typeface="Cambria" panose="02040503050406030204" pitchFamily="18" charset="0"/>
              </a:rPr>
              <a:t>Read:</a:t>
            </a:r>
          </a:p>
          <a:p>
            <a:pPr>
              <a:lnSpc>
                <a:spcPct val="90000"/>
              </a:lnSpc>
            </a:pPr>
            <a:r>
              <a:rPr lang="en-US" sz="3600" b="1" dirty="0">
                <a:solidFill>
                  <a:schemeClr val="bg1"/>
                </a:solidFill>
                <a:latin typeface="Cambria" panose="02040503050406030204" pitchFamily="18" charset="0"/>
                <a:ea typeface="Cambria" panose="02040503050406030204" pitchFamily="18" charset="0"/>
              </a:rPr>
              <a:t> </a:t>
            </a:r>
            <a:r>
              <a:rPr lang="en-US" sz="3600" b="1" i="1" dirty="0">
                <a:solidFill>
                  <a:schemeClr val="bg1"/>
                </a:solidFill>
                <a:latin typeface="Cambria" panose="02040503050406030204" pitchFamily="18" charset="0"/>
                <a:ea typeface="Cambria" panose="02040503050406030204" pitchFamily="18" charset="0"/>
              </a:rPr>
              <a:t>Exodus 4:21</a:t>
            </a:r>
          </a:p>
        </p:txBody>
      </p:sp>
      <p:pic>
        <p:nvPicPr>
          <p:cNvPr id="4" name="Picture 4" descr="The image depicts a vivid, red, heart-shaped object, emphasizing its round and smooth surface.&#10;&#10;AI-generated content may be incorrect.">
            <a:extLst>
              <a:ext uri="{FF2B5EF4-FFF2-40B4-BE49-F238E27FC236}">
                <a16:creationId xmlns:a16="http://schemas.microsoft.com/office/drawing/2014/main" id="{544BF327-6BA7-A898-D1EC-A184A322A7BE}"/>
              </a:ext>
            </a:extLst>
          </p:cNvPr>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7543" r="7839" b="-1"/>
          <a:stretch/>
        </p:blipFill>
        <p:spPr bwMode="auto">
          <a:xfrm>
            <a:off x="3284679" y="4616686"/>
            <a:ext cx="2506520" cy="23060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The image shows a collection of various rock samples, each labeled with a number from 1 to 7, arranged in a grid pattern.&#10;&#10;AI-generated content may be incorrect.">
            <a:extLst>
              <a:ext uri="{FF2B5EF4-FFF2-40B4-BE49-F238E27FC236}">
                <a16:creationId xmlns:a16="http://schemas.microsoft.com/office/drawing/2014/main" id="{D0413D9E-8BFE-8560-474D-F27434B37C98}"/>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rot="9629757">
            <a:off x="3756881" y="5055717"/>
            <a:ext cx="1820536" cy="1820536"/>
          </a:xfrm>
          <a:prstGeom prst="rect">
            <a:avLst/>
          </a:prstGeom>
        </p:spPr>
      </p:pic>
    </p:spTree>
    <p:extLst>
      <p:ext uri="{BB962C8B-B14F-4D97-AF65-F5344CB8AC3E}">
        <p14:creationId xmlns:p14="http://schemas.microsoft.com/office/powerpoint/2010/main" val="422891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CFD15A0-5045-4254-81A7-680336FCCE22}"/>
              </a:ext>
            </a:extLst>
          </p:cNvPr>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4348157" y="10"/>
            <a:ext cx="4795614" cy="6857990"/>
          </a:xfrm>
          <a:prstGeom prst="rect">
            <a:avLst/>
          </a:prstGeom>
        </p:spPr>
      </p:pic>
      <p:pic>
        <p:nvPicPr>
          <p:cNvPr id="72" name="Picture 7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flipH="1" flipV="1">
            <a:off x="0" y="0"/>
            <a:ext cx="9144000" cy="6858000"/>
          </a:xfrm>
          <a:prstGeom prst="rect">
            <a:avLst/>
          </a:prstGeom>
        </p:spPr>
      </p:pic>
      <p:sp>
        <p:nvSpPr>
          <p:cNvPr id="9218" name="Title 1"/>
          <p:cNvSpPr>
            <a:spLocks noGrp="1"/>
          </p:cNvSpPr>
          <p:nvPr>
            <p:ph type="ctrTitle"/>
          </p:nvPr>
        </p:nvSpPr>
        <p:spPr>
          <a:xfrm>
            <a:off x="228600" y="33337"/>
            <a:ext cx="3602727" cy="1311664"/>
          </a:xfrm>
        </p:spPr>
        <p:txBody>
          <a:bodyPr vert="horz" lIns="91440" tIns="45720" rIns="91440" bIns="45720" rtlCol="0" anchor="ctr">
            <a:normAutofit/>
          </a:bodyPr>
          <a:lstStyle/>
          <a:p>
            <a:pPr algn="l" eaLnBrk="1" hangingPunct="1">
              <a:lnSpc>
                <a:spcPct val="90000"/>
              </a:lnSpc>
            </a:pPr>
            <a:r>
              <a:rPr lang="en-US" b="1" kern="1200" dirty="0">
                <a:solidFill>
                  <a:srgbClr val="000000"/>
                </a:solidFill>
              </a:rPr>
              <a:t>Psalm 9:10</a:t>
            </a:r>
          </a:p>
        </p:txBody>
      </p:sp>
      <p:sp>
        <p:nvSpPr>
          <p:cNvPr id="9219" name="Subtitle 2"/>
          <p:cNvSpPr>
            <a:spLocks noGrp="1"/>
          </p:cNvSpPr>
          <p:nvPr>
            <p:ph type="subTitle" idx="1"/>
          </p:nvPr>
        </p:nvSpPr>
        <p:spPr>
          <a:xfrm>
            <a:off x="266700" y="2133600"/>
            <a:ext cx="4139703" cy="3788830"/>
          </a:xfrm>
        </p:spPr>
        <p:txBody>
          <a:bodyPr vert="horz" lIns="91440" tIns="45720" rIns="91440" bIns="45720" rtlCol="0" anchor="ctr">
            <a:noAutofit/>
          </a:bodyPr>
          <a:lstStyle/>
          <a:p>
            <a:pPr eaLnBrk="1" hangingPunct="1">
              <a:spcBef>
                <a:spcPts val="0"/>
              </a:spcBef>
            </a:pPr>
            <a:r>
              <a:rPr lang="en-US" kern="1200" dirty="0">
                <a:solidFill>
                  <a:srgbClr val="000000"/>
                </a:solidFill>
              </a:rPr>
              <a:t>Those who know your name trust in you, for you, Lord,</a:t>
            </a:r>
          </a:p>
          <a:p>
            <a:pPr eaLnBrk="1" hangingPunct="1">
              <a:spcBef>
                <a:spcPts val="0"/>
              </a:spcBef>
            </a:pPr>
            <a:r>
              <a:rPr lang="en-US" kern="1200" dirty="0">
                <a:solidFill>
                  <a:srgbClr val="000000"/>
                </a:solidFill>
              </a:rPr>
              <a:t>Have never forsaken those who seek you. </a:t>
            </a:r>
          </a:p>
        </p:txBody>
      </p:sp>
    </p:spTree>
    <p:extLst>
      <p:ext uri="{BB962C8B-B14F-4D97-AF65-F5344CB8AC3E}">
        <p14:creationId xmlns:p14="http://schemas.microsoft.com/office/powerpoint/2010/main" val="18018562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5" name="Rectangle 71">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4766" r="4005" b="-2"/>
          <a:stretch/>
        </p:blipFill>
        <p:spPr bwMode="auto">
          <a:xfrm>
            <a:off x="2590800" y="3379988"/>
            <a:ext cx="6629400" cy="3461399"/>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8037" r="-2" b="-2"/>
          <a:stretch/>
        </p:blipFill>
        <p:spPr bwMode="auto">
          <a:xfrm>
            <a:off x="2590800" y="-1617"/>
            <a:ext cx="6535366"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useBgFill="1">
        <p:nvSpPr>
          <p:cNvPr id="5126" name="Freeform: Shape 73">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6" name="Freeform: Shape 75">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404745" y="1563048"/>
            <a:ext cx="3688461" cy="1335024"/>
          </a:xfrm>
        </p:spPr>
        <p:txBody>
          <a:bodyPr>
            <a:noAutofit/>
          </a:bodyPr>
          <a:lstStyle/>
          <a:p>
            <a:pPr algn="l">
              <a:lnSpc>
                <a:spcPct val="90000"/>
              </a:lnSpc>
            </a:pPr>
            <a:endParaRPr lang="en-US" b="1" dirty="0">
              <a:latin typeface="Cambria" panose="02040503050406030204" pitchFamily="18" charset="0"/>
              <a:ea typeface="Cambria" panose="02040503050406030204" pitchFamily="18" charset="0"/>
            </a:endParaRPr>
          </a:p>
          <a:p>
            <a:pPr>
              <a:lnSpc>
                <a:spcPct val="90000"/>
              </a:lnSpc>
            </a:pPr>
            <a:r>
              <a:rPr lang="en-US" b="1" dirty="0">
                <a:solidFill>
                  <a:schemeClr val="tx1"/>
                </a:solidFill>
                <a:latin typeface="Cambria" panose="02040503050406030204" pitchFamily="18" charset="0"/>
                <a:ea typeface="Cambria" panose="02040503050406030204" pitchFamily="18" charset="0"/>
              </a:rPr>
              <a:t>Read: </a:t>
            </a:r>
          </a:p>
          <a:p>
            <a:pPr>
              <a:lnSpc>
                <a:spcPct val="90000"/>
              </a:lnSpc>
            </a:pPr>
            <a:endParaRPr lang="en-US" b="1" i="1" dirty="0">
              <a:solidFill>
                <a:schemeClr val="tx1"/>
              </a:solidFill>
              <a:latin typeface="Cambria" panose="02040503050406030204" pitchFamily="18" charset="0"/>
              <a:ea typeface="Cambria" panose="02040503050406030204" pitchFamily="18" charset="0"/>
            </a:endParaRPr>
          </a:p>
          <a:p>
            <a:pPr>
              <a:lnSpc>
                <a:spcPct val="90000"/>
              </a:lnSpc>
            </a:pPr>
            <a:r>
              <a:rPr lang="en-US" b="1" i="1" dirty="0">
                <a:solidFill>
                  <a:schemeClr val="tx1"/>
                </a:solidFill>
                <a:latin typeface="Cambria" panose="02040503050406030204" pitchFamily="18" charset="0"/>
                <a:ea typeface="Cambria" panose="02040503050406030204" pitchFamily="18" charset="0"/>
              </a:rPr>
              <a:t>Exodus 4:27-28</a:t>
            </a:r>
          </a:p>
        </p:txBody>
      </p:sp>
      <p:sp>
        <p:nvSpPr>
          <p:cNvPr id="78" name="Rectangle 77">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704"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80" name="Rectangle 79">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23" y="4461119"/>
            <a:ext cx="376430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536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2" y="-1"/>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0">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99B60357-232D-4489-8786-BF4E4F74BA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3"/>
            <a:ext cx="353681" cy="3599018"/>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5" name="Rectangle 14">
            <a:extLst>
              <a:ext uri="{FF2B5EF4-FFF2-40B4-BE49-F238E27FC236}">
                <a16:creationId xmlns:a16="http://schemas.microsoft.com/office/drawing/2014/main" id="{0197FA73-731F-466D-969F-703CBAEB4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743" y="727069"/>
            <a:ext cx="8035257"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628899" y="5697192"/>
            <a:ext cx="3886200" cy="83820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chor="ctr">
            <a:noAutofit/>
          </a:bodyPr>
          <a:lstStyle/>
          <a:p>
            <a:pPr marL="0" indent="0">
              <a:lnSpc>
                <a:spcPct val="90000"/>
              </a:lnSpc>
              <a:buNone/>
            </a:pPr>
            <a:r>
              <a:rPr lang="en-US" b="1" dirty="0">
                <a:latin typeface="Cambria" panose="02040503050406030204" pitchFamily="18" charset="0"/>
                <a:ea typeface="Cambria" panose="02040503050406030204" pitchFamily="18" charset="0"/>
              </a:rPr>
              <a:t>Read: </a:t>
            </a:r>
            <a:r>
              <a:rPr lang="en-US" b="1" i="1" dirty="0">
                <a:latin typeface="Cambria" panose="02040503050406030204" pitchFamily="18" charset="0"/>
                <a:ea typeface="Cambria" panose="02040503050406030204" pitchFamily="18" charset="0"/>
              </a:rPr>
              <a:t>Exodus 4:29</a:t>
            </a:r>
          </a:p>
          <a:p>
            <a:pPr marL="0" indent="0" algn="ctr">
              <a:buNone/>
            </a:pPr>
            <a:endParaRPr lang="en-US" b="1" dirty="0">
              <a:latin typeface="Cambria" panose="02040503050406030204" pitchFamily="18" charset="0"/>
              <a:ea typeface="Cambria" panose="02040503050406030204" pitchFamily="18" charset="0"/>
            </a:endParaRPr>
          </a:p>
        </p:txBody>
      </p:sp>
      <p:pic>
        <p:nvPicPr>
          <p:cNvPr id="2" name="Picture 1" descr="Then the Lord said to Moses and Aaron in the land of Egypt, ‘This month shall be the beginning of months for you; it is to be the first month of the year to you.’ Exodus 12:1-2 (NASB). God gave directions to His people through Moses and Aaron so that this last plague would pass over and not harm them. Exodus 12:1-28 (NASB) – Slide 12">
            <a:extLst>
              <a:ext uri="{FF2B5EF4-FFF2-40B4-BE49-F238E27FC236}">
                <a16:creationId xmlns:a16="http://schemas.microsoft.com/office/drawing/2014/main" id="{8910D752-B95D-BBEC-A65C-15DC376B6A3D}"/>
              </a:ext>
            </a:extLst>
          </p:cNvPr>
          <p:cNvPicPr>
            <a:picLocks noChangeAspect="1"/>
          </p:cNvPicPr>
          <p:nvPr/>
        </p:nvPicPr>
        <p:blipFill>
          <a:blip r:embed="rId3"/>
          <a:stretch>
            <a:fillRect/>
          </a:stretch>
        </p:blipFill>
        <p:spPr>
          <a:xfrm>
            <a:off x="1108742" y="727067"/>
            <a:ext cx="6282658" cy="4711994"/>
          </a:xfrm>
          <a:prstGeom prst="rect">
            <a:avLst/>
          </a:prstGeom>
        </p:spPr>
      </p:pic>
    </p:spTree>
    <p:extLst>
      <p:ext uri="{BB962C8B-B14F-4D97-AF65-F5344CB8AC3E}">
        <p14:creationId xmlns:p14="http://schemas.microsoft.com/office/powerpoint/2010/main" val="310235845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73AA45B2-9415-4DC0-BA24-79684BB7E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496B831-BA72-43E0-BDBA-05C6B53A3A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92023"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Graphic 40">
            <a:extLst>
              <a:ext uri="{FF2B5EF4-FFF2-40B4-BE49-F238E27FC236}">
                <a16:creationId xmlns:a16="http://schemas.microsoft.com/office/drawing/2014/main" id="{76F2D113-CDE0-440E-B06A-AB0C93CA83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rot="5400000">
            <a:off x="1829943" y="-456059"/>
            <a:ext cx="5486400" cy="9141714"/>
          </a:xfrm>
          <a:prstGeom prst="rect">
            <a:avLst/>
          </a:prstGeom>
        </p:spPr>
      </p:pic>
      <p:pic>
        <p:nvPicPr>
          <p:cNvPr id="6" name="Picture 5" descr="A close up of a logo&#10;&#10;Description automatically generated">
            <a:extLst>
              <a:ext uri="{FF2B5EF4-FFF2-40B4-BE49-F238E27FC236}">
                <a16:creationId xmlns:a16="http://schemas.microsoft.com/office/drawing/2014/main" id="{A7D2376F-99EC-4E89-8A7A-EC0D185F865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3026028" y="990600"/>
            <a:ext cx="3047980" cy="3657600"/>
          </a:xfrm>
          <a:prstGeom prst="rect">
            <a:avLst/>
          </a:prstGeom>
        </p:spPr>
      </p:pic>
      <p:pic>
        <p:nvPicPr>
          <p:cNvPr id="18" name="Picture 17" descr="A picture containing envelope, stationary&#10;&#10;Description automatically generated">
            <a:extLst>
              <a:ext uri="{FF2B5EF4-FFF2-40B4-BE49-F238E27FC236}">
                <a16:creationId xmlns:a16="http://schemas.microsoft.com/office/drawing/2014/main" id="{9992FDBD-C668-43E4-9B97-0C8E2799C3B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
          <a:stretch/>
        </p:blipFill>
        <p:spPr>
          <a:xfrm>
            <a:off x="6135409" y="-228590"/>
            <a:ext cx="3048000" cy="3657590"/>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4DF8C412-0823-4E3D-8ACC-CD10F35D286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1696" y="3505190"/>
            <a:ext cx="3048000" cy="3657590"/>
          </a:xfrm>
          <a:prstGeom prst="rect">
            <a:avLst/>
          </a:prstGeom>
        </p:spPr>
      </p:pic>
      <p:sp>
        <p:nvSpPr>
          <p:cNvPr id="3" name="Content Placeholder 2"/>
          <p:cNvSpPr>
            <a:spLocks noGrp="1"/>
          </p:cNvSpPr>
          <p:nvPr>
            <p:ph idx="1"/>
          </p:nvPr>
        </p:nvSpPr>
        <p:spPr>
          <a:xfrm>
            <a:off x="4191000" y="5029188"/>
            <a:ext cx="4063656" cy="1742310"/>
          </a:xfrm>
        </p:spPr>
        <p:txBody>
          <a:bodyPr anchor="ctr">
            <a:normAutofit/>
          </a:bodyPr>
          <a:lstStyle/>
          <a:p>
            <a:pPr marL="0" indent="0">
              <a:lnSpc>
                <a:spcPct val="90000"/>
              </a:lnSpc>
              <a:buNone/>
            </a:pPr>
            <a:r>
              <a:rPr lang="en-US" sz="3600" b="1" dirty="0">
                <a:latin typeface="Cambria" panose="02040503050406030204" pitchFamily="18" charset="0"/>
                <a:ea typeface="Cambria" panose="02040503050406030204" pitchFamily="18" charset="0"/>
              </a:rPr>
              <a:t>Read: </a:t>
            </a:r>
            <a:endParaRPr lang="en-US" sz="3600" b="1" i="1" dirty="0">
              <a:latin typeface="Cambria" panose="02040503050406030204" pitchFamily="18" charset="0"/>
              <a:ea typeface="Cambria" panose="02040503050406030204" pitchFamily="18" charset="0"/>
            </a:endParaRPr>
          </a:p>
          <a:p>
            <a:pPr marL="0" indent="0">
              <a:lnSpc>
                <a:spcPct val="90000"/>
              </a:lnSpc>
              <a:buNone/>
            </a:pPr>
            <a:r>
              <a:rPr lang="en-US" sz="3600" b="1" i="1" dirty="0">
                <a:latin typeface="Cambria" panose="02040503050406030204" pitchFamily="18" charset="0"/>
                <a:ea typeface="Cambria" panose="02040503050406030204" pitchFamily="18" charset="0"/>
              </a:rPr>
              <a:t>Exodus 4:30-31a</a:t>
            </a:r>
          </a:p>
          <a:p>
            <a:pPr marL="0" indent="0">
              <a:buNone/>
            </a:pPr>
            <a:endParaRPr lang="en-US" dirty="0"/>
          </a:p>
        </p:txBody>
      </p:sp>
      <p:sp>
        <p:nvSpPr>
          <p:cNvPr id="43" name="Rectangle 42">
            <a:extLst>
              <a:ext uri="{FF2B5EF4-FFF2-40B4-BE49-F238E27FC236}">
                <a16:creationId xmlns:a16="http://schemas.microsoft.com/office/drawing/2014/main" id="{DF556C40-96D0-4499-A13E-1250CF648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4846" y="6172201"/>
            <a:ext cx="89154"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5496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673D2E">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195"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10358" r="20046" b="2"/>
          <a:stretch/>
        </p:blipFill>
        <p:spPr bwMode="auto">
          <a:xfrm>
            <a:off x="245660" y="321733"/>
            <a:ext cx="5293729" cy="410739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3" name="Rectangle 19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6019800" y="1143000"/>
            <a:ext cx="2568554" cy="4852362"/>
          </a:xfrm>
        </p:spPr>
        <p:txBody>
          <a:bodyPr anchor="ctr">
            <a:noAutofit/>
          </a:bodyPr>
          <a:lstStyle/>
          <a:p>
            <a:pPr marL="0" indent="0" algn="ctr">
              <a:lnSpc>
                <a:spcPct val="90000"/>
              </a:lnSpc>
              <a:buNone/>
            </a:pPr>
            <a:r>
              <a:rPr lang="en-US" sz="3600" b="1" dirty="0">
                <a:latin typeface="Cambria" panose="02040503050406030204" pitchFamily="18" charset="0"/>
                <a:ea typeface="Cambria" panose="02040503050406030204" pitchFamily="18" charset="0"/>
              </a:rPr>
              <a:t>Read: </a:t>
            </a:r>
          </a:p>
          <a:p>
            <a:pPr>
              <a:lnSpc>
                <a:spcPct val="90000"/>
              </a:lnSpc>
            </a:pPr>
            <a:endParaRPr lang="en-US" sz="3600" b="1" i="1" dirty="0">
              <a:latin typeface="Cambria" panose="02040503050406030204" pitchFamily="18" charset="0"/>
              <a:ea typeface="Cambria" panose="02040503050406030204" pitchFamily="18" charset="0"/>
            </a:endParaRPr>
          </a:p>
          <a:p>
            <a:pPr marL="0" indent="0" algn="ctr">
              <a:lnSpc>
                <a:spcPct val="90000"/>
              </a:lnSpc>
              <a:buNone/>
            </a:pPr>
            <a:r>
              <a:rPr lang="en-US" sz="3600" b="1" i="1" dirty="0">
                <a:latin typeface="Cambria" panose="02040503050406030204" pitchFamily="18" charset="0"/>
                <a:ea typeface="Cambria" panose="02040503050406030204" pitchFamily="18" charset="0"/>
              </a:rPr>
              <a:t>Exodus 4:31b</a:t>
            </a:r>
          </a:p>
          <a:p>
            <a:pPr marL="0" indent="0">
              <a:spcBef>
                <a:spcPts val="0"/>
              </a:spcBef>
              <a:buNone/>
            </a:pPr>
            <a:endParaRPr lang="en-US" b="1" dirty="0">
              <a:solidFill>
                <a:srgbClr val="FFFFFF"/>
              </a:solidFill>
              <a:latin typeface="Cambria" panose="02040503050406030204" pitchFamily="18" charset="0"/>
              <a:ea typeface="Cambria" panose="02040503050406030204" pitchFamily="18" charset="0"/>
            </a:endParaRPr>
          </a:p>
          <a:p>
            <a:endParaRPr lang="en-US" sz="1700" dirty="0">
              <a:solidFill>
                <a:srgbClr val="FFFFFF"/>
              </a:solidFill>
            </a:endParaRPr>
          </a:p>
        </p:txBody>
      </p:sp>
      <p:sp>
        <p:nvSpPr>
          <p:cNvPr id="2" name="TextBox 1">
            <a:extLst>
              <a:ext uri="{FF2B5EF4-FFF2-40B4-BE49-F238E27FC236}">
                <a16:creationId xmlns:a16="http://schemas.microsoft.com/office/drawing/2014/main" id="{438598C3-89CC-2D68-4108-AC8767F34A77}"/>
              </a:ext>
            </a:extLst>
          </p:cNvPr>
          <p:cNvSpPr txBox="1"/>
          <p:nvPr/>
        </p:nvSpPr>
        <p:spPr>
          <a:xfrm>
            <a:off x="381000" y="4953968"/>
            <a:ext cx="4955644" cy="1200329"/>
          </a:xfrm>
          <a:prstGeom prst="rect">
            <a:avLst/>
          </a:prstGeom>
          <a:noFill/>
        </p:spPr>
        <p:txBody>
          <a:bodyPr wrap="square" rtlCol="0">
            <a:spAutoFit/>
          </a:bodyPr>
          <a:lstStyle/>
          <a:p>
            <a:r>
              <a:rPr lang="en-US" dirty="0"/>
              <a:t>*God had not forgotten His people in their misery, and He does not forget us when we are going through difficult times. He sees us, is concerned about us, and helps us!</a:t>
            </a:r>
          </a:p>
        </p:txBody>
      </p:sp>
    </p:spTree>
    <p:extLst>
      <p:ext uri="{BB962C8B-B14F-4D97-AF65-F5344CB8AC3E}">
        <p14:creationId xmlns:p14="http://schemas.microsoft.com/office/powerpoint/2010/main" val="1830752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098" name="Picture 2" descr="A close up of a logo&#10;&#10;Description automatically generated"/>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264" t="9091" r="19536" b="3"/>
          <a:stretch/>
        </p:blipFill>
        <p:spPr bwMode="auto">
          <a:xfrm>
            <a:off x="2642616" y="10"/>
            <a:ext cx="6501384"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 name="Rectangle 7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Callout 3"/>
          <p:cNvSpPr/>
          <p:nvPr/>
        </p:nvSpPr>
        <p:spPr>
          <a:xfrm>
            <a:off x="-304800" y="152400"/>
            <a:ext cx="6019800" cy="6324600"/>
          </a:xfrm>
          <a:prstGeom prst="wedgeEllipseCallout">
            <a:avLst>
              <a:gd name="adj1" fmla="val 36442"/>
              <a:gd name="adj2" fmla="val -6078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Cambria" panose="02040503050406030204" pitchFamily="18" charset="0"/>
                <a:ea typeface="Cambria" panose="02040503050406030204" pitchFamily="18" charset="0"/>
              </a:rPr>
              <a:t>Read:</a:t>
            </a:r>
          </a:p>
          <a:p>
            <a:endParaRPr lang="en-US" sz="3600" b="1" dirty="0">
              <a:solidFill>
                <a:schemeClr val="tx1"/>
              </a:solidFill>
              <a:latin typeface="Cambria" panose="02040503050406030204" pitchFamily="18" charset="0"/>
              <a:ea typeface="Cambria" panose="02040503050406030204" pitchFamily="18" charset="0"/>
            </a:endParaRPr>
          </a:p>
          <a:p>
            <a:r>
              <a:rPr lang="en-US" sz="3600" b="1" i="1" dirty="0">
                <a:solidFill>
                  <a:schemeClr val="tx1"/>
                </a:solidFill>
                <a:latin typeface="Cambria" panose="02040503050406030204" pitchFamily="18" charset="0"/>
                <a:ea typeface="Cambria" panose="02040503050406030204" pitchFamily="18" charset="0"/>
              </a:rPr>
              <a:t>Exodus 4:1-2</a:t>
            </a:r>
          </a:p>
          <a:p>
            <a:endParaRPr lang="en-US" sz="3200" b="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4512371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098" name="Picture 2" descr="A close up of a logo&#10;&#10;Description automatically generated"/>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264" t="9091" r="19536" b="3"/>
          <a:stretch/>
        </p:blipFill>
        <p:spPr bwMode="auto">
          <a:xfrm>
            <a:off x="2642616" y="10"/>
            <a:ext cx="6501384"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 name="Rectangle 7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Callout 3"/>
          <p:cNvSpPr/>
          <p:nvPr/>
        </p:nvSpPr>
        <p:spPr>
          <a:xfrm>
            <a:off x="-91825" y="643971"/>
            <a:ext cx="4038600" cy="3710494"/>
          </a:xfrm>
          <a:prstGeom prst="wedgeEllipseCallout">
            <a:avLst>
              <a:gd name="adj1" fmla="val -44165"/>
              <a:gd name="adj2" fmla="val -7245"/>
            </a:avLst>
          </a:prstGeom>
          <a:solidFill>
            <a:srgbClr val="D172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Cambria" panose="02040503050406030204" pitchFamily="18" charset="0"/>
                <a:ea typeface="Cambria" panose="02040503050406030204" pitchFamily="18" charset="0"/>
              </a:rPr>
              <a:t>Read:</a:t>
            </a:r>
          </a:p>
          <a:p>
            <a:endParaRPr lang="en-US" sz="3600" b="1" dirty="0">
              <a:solidFill>
                <a:schemeClr val="tx1"/>
              </a:solidFill>
              <a:latin typeface="Cambria" panose="02040503050406030204" pitchFamily="18" charset="0"/>
              <a:ea typeface="Cambria" panose="02040503050406030204" pitchFamily="18" charset="0"/>
            </a:endParaRPr>
          </a:p>
          <a:p>
            <a:r>
              <a:rPr lang="en-US" sz="3600" b="1" i="1" dirty="0">
                <a:solidFill>
                  <a:schemeClr val="tx1"/>
                </a:solidFill>
                <a:latin typeface="Cambria" panose="02040503050406030204" pitchFamily="18" charset="0"/>
                <a:ea typeface="Cambria" panose="02040503050406030204" pitchFamily="18" charset="0"/>
              </a:rPr>
              <a:t>Exodus 4:3</a:t>
            </a:r>
          </a:p>
        </p:txBody>
      </p:sp>
      <p:pic>
        <p:nvPicPr>
          <p:cNvPr id="10" name="Picture 2">
            <a:extLst>
              <a:ext uri="{FF2B5EF4-FFF2-40B4-BE49-F238E27FC236}">
                <a16:creationId xmlns:a16="http://schemas.microsoft.com/office/drawing/2014/main" id="{C173129D-8E56-4D09-8663-17E0F1E04EB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rot="21224402">
            <a:off x="2359425" y="4850514"/>
            <a:ext cx="2474953"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908018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098" name="Picture 2" descr="A close up of a logo&#10;&#10;Description automatically generated"/>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264" t="9091" r="19536" b="3"/>
          <a:stretch/>
        </p:blipFill>
        <p:spPr bwMode="auto">
          <a:xfrm>
            <a:off x="2642616" y="10"/>
            <a:ext cx="6501384"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 name="Rectangle 7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Callout 3"/>
          <p:cNvSpPr/>
          <p:nvPr/>
        </p:nvSpPr>
        <p:spPr>
          <a:xfrm>
            <a:off x="-304800" y="152400"/>
            <a:ext cx="6019800" cy="6324600"/>
          </a:xfrm>
          <a:prstGeom prst="wedgeEllipseCallout">
            <a:avLst>
              <a:gd name="adj1" fmla="val 36442"/>
              <a:gd name="adj2" fmla="val -6078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Cambria" panose="02040503050406030204" pitchFamily="18" charset="0"/>
                <a:ea typeface="Cambria" panose="02040503050406030204" pitchFamily="18" charset="0"/>
              </a:rPr>
              <a:t>Read:</a:t>
            </a:r>
          </a:p>
          <a:p>
            <a:endParaRPr lang="en-US" sz="3600" b="1" dirty="0">
              <a:solidFill>
                <a:schemeClr val="tx1"/>
              </a:solidFill>
              <a:latin typeface="Cambria" panose="02040503050406030204" pitchFamily="18" charset="0"/>
              <a:ea typeface="Cambria" panose="02040503050406030204" pitchFamily="18" charset="0"/>
            </a:endParaRPr>
          </a:p>
          <a:p>
            <a:r>
              <a:rPr lang="en-US" sz="3600" b="1" i="1" dirty="0">
                <a:solidFill>
                  <a:schemeClr val="tx1"/>
                </a:solidFill>
                <a:latin typeface="Cambria" panose="02040503050406030204" pitchFamily="18" charset="0"/>
                <a:ea typeface="Cambria" panose="02040503050406030204" pitchFamily="18" charset="0"/>
              </a:rPr>
              <a:t>Exodus 4:4</a:t>
            </a:r>
          </a:p>
        </p:txBody>
      </p:sp>
    </p:spTree>
    <p:extLst>
      <p:ext uri="{BB962C8B-B14F-4D97-AF65-F5344CB8AC3E}">
        <p14:creationId xmlns:p14="http://schemas.microsoft.com/office/powerpoint/2010/main" val="252222757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blip>
          <a:srcRect/>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89692"/>
            <a:ext cx="8763000" cy="1562908"/>
          </a:xfrm>
        </p:spPr>
        <p:txBody>
          <a:bodyPr>
            <a:normAutofit/>
          </a:bodyPr>
          <a:lstStyle/>
          <a:p>
            <a:r>
              <a:rPr lang="en-US" sz="3600" b="1" dirty="0">
                <a:solidFill>
                  <a:schemeClr val="bg1"/>
                </a:solidFill>
                <a:latin typeface="Cambria" panose="02040503050406030204" pitchFamily="18" charset="0"/>
                <a:ea typeface="Cambria" panose="02040503050406030204" pitchFamily="18" charset="0"/>
              </a:rPr>
              <a:t>Read:</a:t>
            </a:r>
          </a:p>
          <a:p>
            <a:endParaRPr lang="en-US" sz="1100" b="1" dirty="0">
              <a:solidFill>
                <a:schemeClr val="bg1"/>
              </a:solidFill>
              <a:latin typeface="Cambria" panose="02040503050406030204" pitchFamily="18" charset="0"/>
              <a:ea typeface="Cambria" panose="02040503050406030204" pitchFamily="18" charset="0"/>
            </a:endParaRPr>
          </a:p>
          <a:p>
            <a:r>
              <a:rPr lang="en-US" sz="3600" b="1" i="1" dirty="0">
                <a:solidFill>
                  <a:schemeClr val="bg1"/>
                </a:solidFill>
                <a:latin typeface="Cambria" panose="02040503050406030204" pitchFamily="18" charset="0"/>
                <a:ea typeface="Cambria" panose="02040503050406030204" pitchFamily="18" charset="0"/>
              </a:rPr>
              <a:t>Exodus 4:5</a:t>
            </a:r>
          </a:p>
        </p:txBody>
      </p:sp>
      <p:pic>
        <p:nvPicPr>
          <p:cNvPr id="5" name="Picture 4" descr="The image depicts three biblical figures: Abraham, Isaac, and Jacob, each dressed in traditional garments and standing in a landscape with a river, suggesting a biblical narrative.&#10;&#10;AI-generated content may be incorrect.">
            <a:extLst>
              <a:ext uri="{FF2B5EF4-FFF2-40B4-BE49-F238E27FC236}">
                <a16:creationId xmlns:a16="http://schemas.microsoft.com/office/drawing/2014/main" id="{ACF511F0-9F24-24A1-824F-9C24FA329F26}"/>
              </a:ext>
            </a:extLst>
          </p:cNvPr>
          <p:cNvPicPr>
            <a:picLocks noChangeAspect="1"/>
          </p:cNvPicPr>
          <p:nvPr/>
        </p:nvPicPr>
        <p:blipFill>
          <a:blip r:embed="rId3"/>
          <a:stretch>
            <a:fillRect/>
          </a:stretch>
        </p:blipFill>
        <p:spPr>
          <a:xfrm>
            <a:off x="0" y="1598797"/>
            <a:ext cx="9144000" cy="4991695"/>
          </a:xfrm>
          <a:prstGeom prst="rect">
            <a:avLst/>
          </a:prstGeom>
        </p:spPr>
      </p:pic>
    </p:spTree>
    <p:extLst>
      <p:ext uri="{BB962C8B-B14F-4D97-AF65-F5344CB8AC3E}">
        <p14:creationId xmlns:p14="http://schemas.microsoft.com/office/powerpoint/2010/main" val="3710349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9144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mans face&#10;&#10;Description automatically generated">
            <a:extLst>
              <a:ext uri="{FF2B5EF4-FFF2-40B4-BE49-F238E27FC236}">
                <a16:creationId xmlns:a16="http://schemas.microsoft.com/office/drawing/2014/main" id="{B8F3D797-5D6C-4E76-BE0C-48616057703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20" y="1"/>
            <a:ext cx="9143980" cy="6857999"/>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3" name="Subtitle 2"/>
          <p:cNvSpPr>
            <a:spLocks noGrp="1"/>
          </p:cNvSpPr>
          <p:nvPr>
            <p:ph type="subTitle" idx="1"/>
          </p:nvPr>
        </p:nvSpPr>
        <p:spPr>
          <a:xfrm>
            <a:off x="457200" y="5715000"/>
            <a:ext cx="4655536" cy="1202140"/>
          </a:xfrm>
        </p:spPr>
        <p:txBody>
          <a:bodyPr anchor="t">
            <a:normAutofit/>
          </a:bodyPr>
          <a:lstStyle/>
          <a:p>
            <a:pPr algn="l">
              <a:lnSpc>
                <a:spcPct val="90000"/>
              </a:lnSpc>
            </a:pPr>
            <a:r>
              <a:rPr lang="en-US" sz="4200" b="1" dirty="0">
                <a:solidFill>
                  <a:schemeClr val="tx1">
                    <a:lumMod val="85000"/>
                    <a:lumOff val="15000"/>
                  </a:schemeClr>
                </a:solidFill>
                <a:latin typeface="Cambria" panose="02040503050406030204" pitchFamily="18" charset="0"/>
                <a:ea typeface="Cambria" panose="02040503050406030204" pitchFamily="18" charset="0"/>
              </a:rPr>
              <a:t>Read: </a:t>
            </a:r>
            <a:r>
              <a:rPr lang="en-US" sz="4200" b="1" i="1" dirty="0">
                <a:solidFill>
                  <a:schemeClr val="tx1">
                    <a:lumMod val="85000"/>
                    <a:lumOff val="15000"/>
                  </a:schemeClr>
                </a:solidFill>
                <a:latin typeface="Cambria" panose="02040503050406030204" pitchFamily="18" charset="0"/>
                <a:ea typeface="Cambria" panose="02040503050406030204" pitchFamily="18" charset="0"/>
              </a:rPr>
              <a:t>Exodus 4:6</a:t>
            </a:r>
          </a:p>
          <a:p>
            <a:pPr algn="l">
              <a:lnSpc>
                <a:spcPct val="90000"/>
              </a:lnSpc>
              <a:spcBef>
                <a:spcPts val="0"/>
              </a:spcBef>
              <a:spcAft>
                <a:spcPts val="600"/>
              </a:spcAft>
            </a:pPr>
            <a:endParaRPr lang="en-US" sz="500" b="1" dirty="0">
              <a:solidFill>
                <a:schemeClr val="tx1">
                  <a:lumMod val="85000"/>
                  <a:lumOff val="1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0761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9144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a:extLst>
              <a:ext uri="{FF2B5EF4-FFF2-40B4-BE49-F238E27FC236}">
                <a16:creationId xmlns:a16="http://schemas.microsoft.com/office/drawing/2014/main" id="{75DB9CB1-1E92-4847-B50F-EBF2A9AB3B5A}"/>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a:fillRect/>
          </a:stretch>
        </p:blipFill>
        <p:spPr bwMode="auto">
          <a:xfrm>
            <a:off x="20" y="1"/>
            <a:ext cx="9143980"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ubtitle 2"/>
          <p:cNvSpPr>
            <a:spLocks noGrp="1"/>
          </p:cNvSpPr>
          <p:nvPr>
            <p:ph type="subTitle" idx="1"/>
          </p:nvPr>
        </p:nvSpPr>
        <p:spPr>
          <a:xfrm>
            <a:off x="449864" y="5791200"/>
            <a:ext cx="5198489" cy="617611"/>
          </a:xfrm>
        </p:spPr>
        <p:txBody>
          <a:bodyPr anchor="t">
            <a:noAutofit/>
          </a:bodyPr>
          <a:lstStyle/>
          <a:p>
            <a:pPr algn="l"/>
            <a:r>
              <a:rPr lang="en-US" sz="3600" b="1" dirty="0">
                <a:solidFill>
                  <a:schemeClr val="tx1">
                    <a:lumMod val="85000"/>
                    <a:lumOff val="15000"/>
                  </a:schemeClr>
                </a:solidFill>
                <a:latin typeface="Cambria" panose="02040503050406030204" pitchFamily="18" charset="0"/>
                <a:ea typeface="Cambria" panose="02040503050406030204" pitchFamily="18" charset="0"/>
              </a:rPr>
              <a:t>Read: </a:t>
            </a:r>
            <a:r>
              <a:rPr lang="en-US" sz="3600" b="1" i="1" dirty="0">
                <a:solidFill>
                  <a:schemeClr val="tx1">
                    <a:lumMod val="85000"/>
                    <a:lumOff val="15000"/>
                  </a:schemeClr>
                </a:solidFill>
                <a:latin typeface="Cambria" panose="02040503050406030204" pitchFamily="18" charset="0"/>
                <a:ea typeface="Cambria" panose="02040503050406030204" pitchFamily="18" charset="0"/>
              </a:rPr>
              <a:t>Exodus 4:7</a:t>
            </a:r>
          </a:p>
        </p:txBody>
      </p:sp>
    </p:spTree>
    <p:extLst>
      <p:ext uri="{BB962C8B-B14F-4D97-AF65-F5344CB8AC3E}">
        <p14:creationId xmlns:p14="http://schemas.microsoft.com/office/powerpoint/2010/main" val="299431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552714D-0746-516F-8E04-8CD9710DDD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0" y="4851085"/>
            <a:ext cx="9151630" cy="2020500"/>
            <a:chOff x="0" y="-29768"/>
            <a:chExt cx="12202174" cy="1519356"/>
          </a:xfrm>
        </p:grpSpPr>
        <p:sp>
          <p:nvSpPr>
            <p:cNvPr id="23" name="Rectangle 22">
              <a:extLst>
                <a:ext uri="{FF2B5EF4-FFF2-40B4-BE49-F238E27FC236}">
                  <a16:creationId xmlns:a16="http://schemas.microsoft.com/office/drawing/2014/main" id="{FCA41354-436C-9656-0817-56B6CF8CD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7863EEE-38BD-6BC9-BA81-2F33679D35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0A65459-0869-1AF9-758A-0BF65F128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80884" y="-2910652"/>
              <a:ext cx="1519356" cy="7281123"/>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ubtitle 2"/>
          <p:cNvSpPr>
            <a:spLocks noGrp="1"/>
          </p:cNvSpPr>
          <p:nvPr>
            <p:ph type="subTitle" idx="1"/>
          </p:nvPr>
        </p:nvSpPr>
        <p:spPr>
          <a:xfrm>
            <a:off x="2699861" y="5452810"/>
            <a:ext cx="3744277" cy="817044"/>
          </a:xfrm>
        </p:spPr>
        <p:txBody>
          <a:bodyPr anchor="t">
            <a:normAutofit/>
          </a:bodyPr>
          <a:lstStyle/>
          <a:p>
            <a:pPr algn="l">
              <a:lnSpc>
                <a:spcPct val="90000"/>
              </a:lnSpc>
            </a:pPr>
            <a:r>
              <a:rPr lang="en-US" sz="3600" b="1" dirty="0">
                <a:solidFill>
                  <a:schemeClr val="tx1">
                    <a:lumMod val="85000"/>
                    <a:lumOff val="15000"/>
                  </a:schemeClr>
                </a:solidFill>
                <a:latin typeface="Cambria" panose="02040503050406030204" pitchFamily="18" charset="0"/>
                <a:ea typeface="Cambria" panose="02040503050406030204" pitchFamily="18" charset="0"/>
              </a:rPr>
              <a:t>Read: </a:t>
            </a:r>
            <a:r>
              <a:rPr lang="en-US" sz="3600" b="1" i="1" dirty="0">
                <a:solidFill>
                  <a:schemeClr val="tx1">
                    <a:lumMod val="85000"/>
                    <a:lumOff val="15000"/>
                  </a:schemeClr>
                </a:solidFill>
                <a:latin typeface="Cambria" panose="02040503050406030204" pitchFamily="18" charset="0"/>
                <a:ea typeface="Cambria" panose="02040503050406030204" pitchFamily="18" charset="0"/>
              </a:rPr>
              <a:t>Exodus 4:8</a:t>
            </a:r>
          </a:p>
        </p:txBody>
      </p:sp>
      <p:pic>
        <p:nvPicPr>
          <p:cNvPr id="10" name="Picture 9" descr="A picture containing drawing&#10;&#10;Description automatically generated">
            <a:extLst>
              <a:ext uri="{FF2B5EF4-FFF2-40B4-BE49-F238E27FC236}">
                <a16:creationId xmlns:a16="http://schemas.microsoft.com/office/drawing/2014/main" id="{0761E419-7BBA-4129-A68E-B84DA4293C9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7650"/>
          <a:stretch>
            <a:fillRect/>
          </a:stretch>
        </p:blipFill>
        <p:spPr>
          <a:xfrm>
            <a:off x="1060769" y="993053"/>
            <a:ext cx="2115396" cy="2971205"/>
          </a:xfrm>
          <a:prstGeom prst="rect">
            <a:avLst/>
          </a:prstGeom>
        </p:spPr>
      </p:pic>
      <p:pic>
        <p:nvPicPr>
          <p:cNvPr id="8" name="Picture 7" descr="A close up of a logo&#10;&#10;Description automatically generated">
            <a:extLst>
              <a:ext uri="{FF2B5EF4-FFF2-40B4-BE49-F238E27FC236}">
                <a16:creationId xmlns:a16="http://schemas.microsoft.com/office/drawing/2014/main" id="{872C26FE-ECF5-4EDE-A25D-5A060DD2BE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1100" r="5007" b="10"/>
          <a:stretch/>
        </p:blipFill>
        <p:spPr>
          <a:xfrm>
            <a:off x="3313824" y="1116517"/>
            <a:ext cx="2518941" cy="272427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6576875-93A5-4781-92FF-5F9D14F1BDA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3051" r="8220"/>
          <a:stretch/>
        </p:blipFill>
        <p:spPr>
          <a:xfrm>
            <a:off x="5970423" y="869989"/>
            <a:ext cx="1412133" cy="3217333"/>
          </a:xfrm>
          <a:prstGeom prst="rect">
            <a:avLst/>
          </a:prstGeom>
        </p:spPr>
      </p:pic>
    </p:spTree>
    <p:extLst>
      <p:ext uri="{BB962C8B-B14F-4D97-AF65-F5344CB8AC3E}">
        <p14:creationId xmlns:p14="http://schemas.microsoft.com/office/powerpoint/2010/main" val="3912569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238</Words>
  <Application>Microsoft Office PowerPoint</Application>
  <PresentationFormat>On-screen Show (4:3)</PresentationFormat>
  <Paragraphs>59</Paragraphs>
  <Slides>23</Slides>
  <Notes>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23</vt:i4>
      </vt:variant>
    </vt:vector>
  </HeadingPairs>
  <TitlesOfParts>
    <vt:vector size="32" baseType="lpstr">
      <vt:lpstr>Arial</vt:lpstr>
      <vt:lpstr>Avenir Next LT Pro</vt:lpstr>
      <vt:lpstr>Calibri</vt:lpstr>
      <vt:lpstr>Cambria</vt:lpstr>
      <vt:lpstr>Helvetica Neue Medium</vt:lpstr>
      <vt:lpstr>Rockwell</vt:lpstr>
      <vt:lpstr>Office Theme</vt:lpstr>
      <vt:lpstr>Default Design</vt:lpstr>
      <vt:lpstr>1_Office Theme</vt:lpstr>
      <vt:lpstr>Lesson #4</vt:lpstr>
      <vt:lpstr>Psalm 9:10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dc:title>
  <dc:creator>Joyce Kramer</dc:creator>
  <cp:lastModifiedBy>April Litman</cp:lastModifiedBy>
  <cp:revision>5</cp:revision>
  <dcterms:created xsi:type="dcterms:W3CDTF">2020-07-31T03:46:00Z</dcterms:created>
  <dcterms:modified xsi:type="dcterms:W3CDTF">2026-07-16T12:24:25Z</dcterms:modified>
</cp:coreProperties>
</file>