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593" r:id="rId3"/>
    <p:sldId id="600" r:id="rId4"/>
    <p:sldId id="257" r:id="rId5"/>
    <p:sldId id="602" r:id="rId6"/>
    <p:sldId id="259" r:id="rId7"/>
    <p:sldId id="260" r:id="rId8"/>
    <p:sldId id="261" r:id="rId9"/>
    <p:sldId id="262" r:id="rId10"/>
    <p:sldId id="606" r:id="rId11"/>
    <p:sldId id="608" r:id="rId12"/>
    <p:sldId id="265" r:id="rId13"/>
    <p:sldId id="266" r:id="rId14"/>
    <p:sldId id="280" r:id="rId15"/>
    <p:sldId id="267" r:id="rId16"/>
    <p:sldId id="609" r:id="rId17"/>
    <p:sldId id="269" r:id="rId18"/>
    <p:sldId id="610" r:id="rId19"/>
    <p:sldId id="611" r:id="rId20"/>
    <p:sldId id="273" r:id="rId21"/>
    <p:sldId id="615" r:id="rId22"/>
    <p:sldId id="275" r:id="rId23"/>
    <p:sldId id="276" r:id="rId24"/>
    <p:sldId id="277" r:id="rId25"/>
    <p:sldId id="616" r:id="rId26"/>
    <p:sldId id="61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7231"/>
    <a:srgbClr val="DE7A0A"/>
    <a:srgbClr val="FF0066"/>
    <a:srgbClr val="7B0900"/>
    <a:srgbClr val="E3BBA3"/>
    <a:srgbClr val="D1724B"/>
    <a:srgbClr val="691D04"/>
    <a:srgbClr val="8B695F"/>
    <a:srgbClr val="8A0B02"/>
    <a:srgbClr val="E1B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9461E2-3A5B-435E-AEF0-F7E6111CBB69}" v="3" dt="2026-07-09T23:09:13.268"/>
    <p1510:client id="{8EF3B491-62C0-4E30-A063-C83419BD79DB}" v="62" dt="2026-07-09T18:06:14.1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052" autoAdjust="0"/>
  </p:normalViewPr>
  <p:slideViewPr>
    <p:cSldViewPr>
      <p:cViewPr varScale="1">
        <p:scale>
          <a:sx n="81" d="100"/>
          <a:sy n="81" d="100"/>
        </p:scale>
        <p:origin x="1426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Litman" userId="c83b8c5f662f391c" providerId="LiveId" clId="{E968C797-3260-4A98-984D-02F953CD095E}"/>
    <pc:docChg chg="undo redo custSel addSld delSld modSld sldOrd">
      <pc:chgData name="April Litman" userId="c83b8c5f662f391c" providerId="LiveId" clId="{E968C797-3260-4A98-984D-02F953CD095E}" dt="2026-07-09T21:23:16.385" v="2347" actId="47"/>
      <pc:docMkLst>
        <pc:docMk/>
      </pc:docMkLst>
      <pc:sldChg chg="addSp delSp modSp mod">
        <pc:chgData name="April Litman" userId="c83b8c5f662f391c" providerId="LiveId" clId="{E968C797-3260-4A98-984D-02F953CD095E}" dt="2026-07-09T17:16:27.067" v="1379" actId="478"/>
        <pc:sldMkLst>
          <pc:docMk/>
          <pc:sldMk cId="2015735087" sldId="257"/>
        </pc:sldMkLst>
        <pc:spChg chg="mod">
          <ac:chgData name="April Litman" userId="c83b8c5f662f391c" providerId="LiveId" clId="{E968C797-3260-4A98-984D-02F953CD095E}" dt="2026-07-09T16:39:03.646" v="1211" actId="403"/>
          <ac:spMkLst>
            <pc:docMk/>
            <pc:sldMk cId="2015735087" sldId="257"/>
            <ac:spMk id="3" creationId="{00000000-0000-0000-0000-000000000000}"/>
          </ac:spMkLst>
        </pc:spChg>
        <pc:graphicFrameChg chg="add del">
          <ac:chgData name="April Litman" userId="c83b8c5f662f391c" providerId="LiveId" clId="{E968C797-3260-4A98-984D-02F953CD095E}" dt="2026-07-09T17:15:11.952" v="1377" actId="478"/>
          <ac:graphicFrameMkLst>
            <pc:docMk/>
            <pc:sldMk cId="2015735087" sldId="257"/>
            <ac:graphicFrameMk id="2" creationId="{7DF3AF08-5D53-3CFC-0ACA-E0BDB68C5A3A}"/>
          </ac:graphicFrameMkLst>
        </pc:graphicFrameChg>
        <pc:graphicFrameChg chg="add del">
          <ac:chgData name="April Litman" userId="c83b8c5f662f391c" providerId="LiveId" clId="{E968C797-3260-4A98-984D-02F953CD095E}" dt="2026-07-09T17:16:27.067" v="1379" actId="478"/>
          <ac:graphicFrameMkLst>
            <pc:docMk/>
            <pc:sldMk cId="2015735087" sldId="257"/>
            <ac:graphicFrameMk id="4" creationId="{4EE29621-563B-27D3-C822-58D0E78BA127}"/>
          </ac:graphicFrameMkLst>
        </pc:graphicFrameChg>
        <pc:picChg chg="mod">
          <ac:chgData name="April Litman" userId="c83b8c5f662f391c" providerId="LiveId" clId="{E968C797-3260-4A98-984D-02F953CD095E}" dt="2026-07-09T16:38:39.647" v="1209" actId="1076"/>
          <ac:picMkLst>
            <pc:docMk/>
            <pc:sldMk cId="2015735087" sldId="257"/>
            <ac:picMk id="1026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6:38:37.483" v="1208" actId="1076"/>
          <ac:picMkLst>
            <pc:docMk/>
            <pc:sldMk cId="2015735087" sldId="257"/>
            <ac:picMk id="1027" creationId="{00000000-0000-0000-0000-000000000000}"/>
          </ac:picMkLst>
        </pc:picChg>
      </pc:sldChg>
      <pc:sldChg chg="modSp del mod">
        <pc:chgData name="April Litman" userId="c83b8c5f662f391c" providerId="LiveId" clId="{E968C797-3260-4A98-984D-02F953CD095E}" dt="2026-07-09T16:41:55.031" v="1250" actId="47"/>
        <pc:sldMkLst>
          <pc:docMk/>
          <pc:sldMk cId="4214815635" sldId="258"/>
        </pc:sldMkLst>
        <pc:spChg chg="mod">
          <ac:chgData name="April Litman" userId="c83b8c5f662f391c" providerId="LiveId" clId="{E968C797-3260-4A98-984D-02F953CD095E}" dt="2026-07-09T16:39:14.708" v="1214" actId="20577"/>
          <ac:spMkLst>
            <pc:docMk/>
            <pc:sldMk cId="4214815635" sldId="258"/>
            <ac:spMk id="3" creationId="{00000000-0000-0000-0000-000000000000}"/>
          </ac:spMkLst>
        </pc:spChg>
        <pc:spChg chg="mod">
          <ac:chgData name="April Litman" userId="c83b8c5f662f391c" providerId="LiveId" clId="{E968C797-3260-4A98-984D-02F953CD095E}" dt="2026-07-09T16:41:20.530" v="1240" actId="14100"/>
          <ac:spMkLst>
            <pc:docMk/>
            <pc:sldMk cId="4214815635" sldId="258"/>
            <ac:spMk id="5" creationId="{76875021-900B-4C41-B927-4D72A6106870}"/>
          </ac:spMkLst>
        </pc:spChg>
        <pc:picChg chg="mod">
          <ac:chgData name="April Litman" userId="c83b8c5f662f391c" providerId="LiveId" clId="{E968C797-3260-4A98-984D-02F953CD095E}" dt="2026-07-09T16:40:28.183" v="1223" actId="14100"/>
          <ac:picMkLst>
            <pc:docMk/>
            <pc:sldMk cId="4214815635" sldId="258"/>
            <ac:picMk id="4" creationId="{195A5F63-3C38-46B7-AAC3-ECA8E40EC14D}"/>
          </ac:picMkLst>
        </pc:picChg>
      </pc:sldChg>
      <pc:sldChg chg="addSp delSp modSp mod">
        <pc:chgData name="April Litman" userId="c83b8c5f662f391c" providerId="LiveId" clId="{E968C797-3260-4A98-984D-02F953CD095E}" dt="2026-07-09T17:44:54.014" v="1812" actId="403"/>
        <pc:sldMkLst>
          <pc:docMk/>
          <pc:sldMk cId="2667082019" sldId="259"/>
        </pc:sldMkLst>
        <pc:spChg chg="mod">
          <ac:chgData name="April Litman" userId="c83b8c5f662f391c" providerId="LiveId" clId="{E968C797-3260-4A98-984D-02F953CD095E}" dt="2026-07-09T16:45:18.971" v="1281" actId="14100"/>
          <ac:spMkLst>
            <pc:docMk/>
            <pc:sldMk cId="2667082019" sldId="259"/>
            <ac:spMk id="2" creationId="{D9A00F73-24B7-BE95-CC46-6E14B27957FE}"/>
          </ac:spMkLst>
        </pc:spChg>
        <pc:spChg chg="mod">
          <ac:chgData name="April Litman" userId="c83b8c5f662f391c" providerId="LiveId" clId="{E968C797-3260-4A98-984D-02F953CD095E}" dt="2026-07-09T17:44:54.014" v="1812" actId="403"/>
          <ac:spMkLst>
            <pc:docMk/>
            <pc:sldMk cId="2667082019" sldId="259"/>
            <ac:spMk id="3" creationId="{00000000-0000-0000-0000-000000000000}"/>
          </ac:spMkLst>
        </pc:spChg>
        <pc:spChg chg="mod">
          <ac:chgData name="April Litman" userId="c83b8c5f662f391c" providerId="LiveId" clId="{E968C797-3260-4A98-984D-02F953CD095E}" dt="2026-07-09T16:45:38.821" v="1285" actId="1076"/>
          <ac:spMkLst>
            <pc:docMk/>
            <pc:sldMk cId="2667082019" sldId="259"/>
            <ac:spMk id="5" creationId="{251346BC-A109-CB61-8000-3730F875F518}"/>
          </ac:spMkLst>
        </pc:spChg>
        <pc:spChg chg="add del">
          <ac:chgData name="April Litman" userId="c83b8c5f662f391c" providerId="LiveId" clId="{E968C797-3260-4A98-984D-02F953CD095E}" dt="2026-07-09T16:42:19.698" v="1252" actId="22"/>
          <ac:spMkLst>
            <pc:docMk/>
            <pc:sldMk cId="2667082019" sldId="259"/>
            <ac:spMk id="7" creationId="{3BBC2AEA-7DA5-B4FD-44A9-7B62EF7D6DC3}"/>
          </ac:spMkLst>
        </pc:spChg>
        <pc:picChg chg="del">
          <ac:chgData name="April Litman" userId="c83b8c5f662f391c" providerId="LiveId" clId="{E968C797-3260-4A98-984D-02F953CD095E}" dt="2026-07-09T16:44:43.056" v="1268" actId="478"/>
          <ac:picMkLst>
            <pc:docMk/>
            <pc:sldMk cId="2667082019" sldId="259"/>
            <ac:picMk id="4" creationId="{3E411AF1-A06F-4C64-AEDD-2E943019195E}"/>
          </ac:picMkLst>
        </pc:picChg>
        <pc:picChg chg="add mod">
          <ac:chgData name="April Litman" userId="c83b8c5f662f391c" providerId="LiveId" clId="{E968C797-3260-4A98-984D-02F953CD095E}" dt="2026-07-09T16:44:52.607" v="1274" actId="1076"/>
          <ac:picMkLst>
            <pc:docMk/>
            <pc:sldMk cId="2667082019" sldId="259"/>
            <ac:picMk id="9" creationId="{CE841B1A-99DC-38C2-7BA0-052488CF18AE}"/>
          </ac:picMkLst>
        </pc:picChg>
      </pc:sldChg>
      <pc:sldChg chg="addSp delSp modSp mod">
        <pc:chgData name="April Litman" userId="c83b8c5f662f391c" providerId="LiveId" clId="{E968C797-3260-4A98-984D-02F953CD095E}" dt="2026-07-09T17:45:11.244" v="1815" actId="20577"/>
        <pc:sldMkLst>
          <pc:docMk/>
          <pc:sldMk cId="290192726" sldId="260"/>
        </pc:sldMkLst>
        <pc:spChg chg="del mod">
          <ac:chgData name="April Litman" userId="c83b8c5f662f391c" providerId="LiveId" clId="{E968C797-3260-4A98-984D-02F953CD095E}" dt="2026-07-09T17:00:11.809" v="1358"/>
          <ac:spMkLst>
            <pc:docMk/>
            <pc:sldMk cId="290192726" sldId="260"/>
            <ac:spMk id="2" creationId="{C448C952-6D20-48A9-8CA7-D9B969731928}"/>
          </ac:spMkLst>
        </pc:spChg>
        <pc:spChg chg="add mod">
          <ac:chgData name="April Litman" userId="c83b8c5f662f391c" providerId="LiveId" clId="{E968C797-3260-4A98-984D-02F953CD095E}" dt="2026-07-09T17:45:11.244" v="1815" actId="20577"/>
          <ac:spMkLst>
            <pc:docMk/>
            <pc:sldMk cId="290192726" sldId="260"/>
            <ac:spMk id="4" creationId="{F5805DC0-1E74-BC94-60D3-B26138F31A4B}"/>
          </ac:spMkLst>
        </pc:spChg>
      </pc:sldChg>
      <pc:sldChg chg="modSp mod">
        <pc:chgData name="April Litman" userId="c83b8c5f662f391c" providerId="LiveId" clId="{E968C797-3260-4A98-984D-02F953CD095E}" dt="2026-07-09T17:45:28.477" v="1816" actId="114"/>
        <pc:sldMkLst>
          <pc:docMk/>
          <pc:sldMk cId="3434570603" sldId="261"/>
        </pc:sldMkLst>
        <pc:spChg chg="mod">
          <ac:chgData name="April Litman" userId="c83b8c5f662f391c" providerId="LiveId" clId="{E968C797-3260-4A98-984D-02F953CD095E}" dt="2026-07-09T17:45:28.477" v="1816" actId="114"/>
          <ac:spMkLst>
            <pc:docMk/>
            <pc:sldMk cId="3434570603" sldId="261"/>
            <ac:spMk id="5" creationId="{5203B50E-0077-481B-91E6-B928FA438B95}"/>
          </ac:spMkLst>
        </pc:spChg>
      </pc:sldChg>
      <pc:sldChg chg="modSp mod">
        <pc:chgData name="April Litman" userId="c83b8c5f662f391c" providerId="LiveId" clId="{E968C797-3260-4A98-984D-02F953CD095E}" dt="2026-07-09T17:45:49.518" v="1818" actId="2711"/>
        <pc:sldMkLst>
          <pc:docMk/>
          <pc:sldMk cId="3269884682" sldId="262"/>
        </pc:sldMkLst>
        <pc:spChg chg="mod">
          <ac:chgData name="April Litman" userId="c83b8c5f662f391c" providerId="LiveId" clId="{E968C797-3260-4A98-984D-02F953CD095E}" dt="2026-07-09T17:45:49.518" v="1818" actId="2711"/>
          <ac:spMkLst>
            <pc:docMk/>
            <pc:sldMk cId="3269884682" sldId="262"/>
            <ac:spMk id="3" creationId="{00000000-0000-0000-0000-000000000000}"/>
          </ac:spMkLst>
        </pc:spChg>
      </pc:sldChg>
      <pc:sldChg chg="addSp modSp mod">
        <pc:chgData name="April Litman" userId="c83b8c5f662f391c" providerId="LiveId" clId="{E968C797-3260-4A98-984D-02F953CD095E}" dt="2026-07-09T17:46:00.504" v="1819" actId="114"/>
        <pc:sldMkLst>
          <pc:docMk/>
          <pc:sldMk cId="675344618" sldId="265"/>
        </pc:sldMkLst>
        <pc:spChg chg="mod">
          <ac:chgData name="April Litman" userId="c83b8c5f662f391c" providerId="LiveId" clId="{E968C797-3260-4A98-984D-02F953CD095E}" dt="2026-07-09T17:46:00.504" v="1819" actId="114"/>
          <ac:spMkLst>
            <pc:docMk/>
            <pc:sldMk cId="675344618" sldId="265"/>
            <ac:spMk id="2" creationId="{3929676C-3EAD-4FF1-81FF-5CB15ECFBC40}"/>
          </ac:spMkLst>
        </pc:spChg>
        <pc:spChg chg="add mod">
          <ac:chgData name="April Litman" userId="c83b8c5f662f391c" providerId="LiveId" clId="{E968C797-3260-4A98-984D-02F953CD095E}" dt="2026-07-09T17:29:25.367" v="1519" actId="1076"/>
          <ac:spMkLst>
            <pc:docMk/>
            <pc:sldMk cId="675344618" sldId="265"/>
            <ac:spMk id="7" creationId="{745B2A9A-64C2-AD8F-EA60-2D1D9B13CC37}"/>
          </ac:spMkLst>
        </pc:spChg>
        <pc:spChg chg="add mod">
          <ac:chgData name="April Litman" userId="c83b8c5f662f391c" providerId="LiveId" clId="{E968C797-3260-4A98-984D-02F953CD095E}" dt="2026-07-09T17:29:25.367" v="1519" actId="1076"/>
          <ac:spMkLst>
            <pc:docMk/>
            <pc:sldMk cId="675344618" sldId="265"/>
            <ac:spMk id="9" creationId="{BDFC3072-482A-65EF-32B6-F98577FCF87D}"/>
          </ac:spMkLst>
        </pc:spChg>
        <pc:spChg chg="add mod">
          <ac:chgData name="April Litman" userId="c83b8c5f662f391c" providerId="LiveId" clId="{E968C797-3260-4A98-984D-02F953CD095E}" dt="2026-07-09T17:29:54.238" v="1581" actId="1076"/>
          <ac:spMkLst>
            <pc:docMk/>
            <pc:sldMk cId="675344618" sldId="265"/>
            <ac:spMk id="10" creationId="{344B4B62-ADBB-0BC2-E64E-5BBDDF93111B}"/>
          </ac:spMkLst>
        </pc:spChg>
        <pc:picChg chg="add mod">
          <ac:chgData name="April Litman" userId="c83b8c5f662f391c" providerId="LiveId" clId="{E968C797-3260-4A98-984D-02F953CD095E}" dt="2026-07-09T17:29:25.367" v="1519" actId="1076"/>
          <ac:picMkLst>
            <pc:docMk/>
            <pc:sldMk cId="675344618" sldId="265"/>
            <ac:picMk id="4" creationId="{5B4DE875-F3B2-F10D-F4EE-E76DDC53423A}"/>
          </ac:picMkLst>
        </pc:picChg>
        <pc:picChg chg="add mod">
          <ac:chgData name="April Litman" userId="c83b8c5f662f391c" providerId="LiveId" clId="{E968C797-3260-4A98-984D-02F953CD095E}" dt="2026-07-09T17:29:25.367" v="1519" actId="1076"/>
          <ac:picMkLst>
            <pc:docMk/>
            <pc:sldMk cId="675344618" sldId="265"/>
            <ac:picMk id="6" creationId="{745A2FBA-45C0-2E55-C0AE-3F70464BB476}"/>
          </ac:picMkLst>
        </pc:picChg>
        <pc:picChg chg="mod">
          <ac:chgData name="April Litman" userId="c83b8c5f662f391c" providerId="LiveId" clId="{E968C797-3260-4A98-984D-02F953CD095E}" dt="2026-07-09T17:26:12.063" v="1491" actId="1076"/>
          <ac:picMkLst>
            <pc:docMk/>
            <pc:sldMk cId="675344618" sldId="265"/>
            <ac:picMk id="1026" creationId="{00000000-0000-0000-0000-000000000000}"/>
          </ac:picMkLst>
        </pc:picChg>
      </pc:sldChg>
      <pc:sldChg chg="modSp mod">
        <pc:chgData name="April Litman" userId="c83b8c5f662f391c" providerId="LiveId" clId="{E968C797-3260-4A98-984D-02F953CD095E}" dt="2026-07-09T17:46:06.318" v="1820" actId="114"/>
        <pc:sldMkLst>
          <pc:docMk/>
          <pc:sldMk cId="3833678208" sldId="266"/>
        </pc:sldMkLst>
        <pc:spChg chg="mod">
          <ac:chgData name="April Litman" userId="c83b8c5f662f391c" providerId="LiveId" clId="{E968C797-3260-4A98-984D-02F953CD095E}" dt="2026-07-09T17:46:06.318" v="1820" actId="114"/>
          <ac:spMkLst>
            <pc:docMk/>
            <pc:sldMk cId="3833678208" sldId="266"/>
            <ac:spMk id="3" creationId="{00000000-0000-0000-0000-000000000000}"/>
          </ac:spMkLst>
        </pc:spChg>
      </pc:sldChg>
      <pc:sldChg chg="modSp mod setBg">
        <pc:chgData name="April Litman" userId="c83b8c5f662f391c" providerId="LiveId" clId="{E968C797-3260-4A98-984D-02F953CD095E}" dt="2026-07-09T17:46:19.603" v="1822" actId="114"/>
        <pc:sldMkLst>
          <pc:docMk/>
          <pc:sldMk cId="49339529" sldId="267"/>
        </pc:sldMkLst>
        <pc:spChg chg="mod">
          <ac:chgData name="April Litman" userId="c83b8c5f662f391c" providerId="LiveId" clId="{E968C797-3260-4A98-984D-02F953CD095E}" dt="2026-07-09T17:46:19.603" v="1822" actId="114"/>
          <ac:spMkLst>
            <pc:docMk/>
            <pc:sldMk cId="49339529" sldId="267"/>
            <ac:spMk id="2" creationId="{F5E4C192-B098-4275-8A9C-7BAC8B44D906}"/>
          </ac:spMkLst>
        </pc:spChg>
      </pc:sldChg>
      <pc:sldChg chg="delSp modSp mod">
        <pc:chgData name="April Litman" userId="c83b8c5f662f391c" providerId="LiveId" clId="{E968C797-3260-4A98-984D-02F953CD095E}" dt="2026-07-09T17:46:31.794" v="1824" actId="114"/>
        <pc:sldMkLst>
          <pc:docMk/>
          <pc:sldMk cId="3534577345" sldId="269"/>
        </pc:sldMkLst>
        <pc:spChg chg="del mod">
          <ac:chgData name="April Litman" userId="c83b8c5f662f391c" providerId="LiveId" clId="{E968C797-3260-4A98-984D-02F953CD095E}" dt="2026-07-09T17:36:34.778" v="1688" actId="478"/>
          <ac:spMkLst>
            <pc:docMk/>
            <pc:sldMk cId="3534577345" sldId="269"/>
            <ac:spMk id="3" creationId="{00000000-0000-0000-0000-000000000000}"/>
          </ac:spMkLst>
        </pc:spChg>
        <pc:spChg chg="mod">
          <ac:chgData name="April Litman" userId="c83b8c5f662f391c" providerId="LiveId" clId="{E968C797-3260-4A98-984D-02F953CD095E}" dt="2026-07-09T17:46:31.794" v="1824" actId="114"/>
          <ac:spMkLst>
            <pc:docMk/>
            <pc:sldMk cId="3534577345" sldId="269"/>
            <ac:spMk id="4" creationId="{00000000-0000-0000-0000-000000000000}"/>
          </ac:spMkLst>
        </pc:spChg>
        <pc:picChg chg="mod">
          <ac:chgData name="April Litman" userId="c83b8c5f662f391c" providerId="LiveId" clId="{E968C797-3260-4A98-984D-02F953CD095E}" dt="2026-07-09T17:36:45.897" v="1691" actId="1076"/>
          <ac:picMkLst>
            <pc:docMk/>
            <pc:sldMk cId="3534577345" sldId="269"/>
            <ac:picMk id="4098" creationId="{00000000-0000-0000-0000-000000000000}"/>
          </ac:picMkLst>
        </pc:picChg>
      </pc:sldChg>
      <pc:sldChg chg="addSp delSp modSp mod">
        <pc:chgData name="April Litman" userId="c83b8c5f662f391c" providerId="LiveId" clId="{E968C797-3260-4A98-984D-02F953CD095E}" dt="2026-07-09T18:04:58.811" v="2288" actId="688"/>
        <pc:sldMkLst>
          <pc:docMk/>
          <pc:sldMk cId="2750761487" sldId="273"/>
        </pc:sldMkLst>
        <pc:spChg chg="mod">
          <ac:chgData name="April Litman" userId="c83b8c5f662f391c" providerId="LiveId" clId="{E968C797-3260-4A98-984D-02F953CD095E}" dt="2026-07-09T17:47:19.256" v="1844" actId="1076"/>
          <ac:spMkLst>
            <pc:docMk/>
            <pc:sldMk cId="2750761487" sldId="273"/>
            <ac:spMk id="2" creationId="{FF18D5DE-B5B2-4515-A224-AE5E258A30DB}"/>
          </ac:spMkLst>
        </pc:spChg>
        <pc:spChg chg="add del mod">
          <ac:chgData name="April Litman" userId="c83b8c5f662f391c" providerId="LiveId" clId="{E968C797-3260-4A98-984D-02F953CD095E}" dt="2026-07-09T17:48:02.772" v="1850" actId="1076"/>
          <ac:spMkLst>
            <pc:docMk/>
            <pc:sldMk cId="2750761487" sldId="273"/>
            <ac:spMk id="8" creationId="{1622F087-B51A-64A9-D964-57AE6F8027D0}"/>
          </ac:spMkLst>
        </pc:spChg>
        <pc:spChg chg="add del mod">
          <ac:chgData name="April Litman" userId="c83b8c5f662f391c" providerId="LiveId" clId="{E968C797-3260-4A98-984D-02F953CD095E}" dt="2026-07-09T17:48:02.772" v="1850" actId="1076"/>
          <ac:spMkLst>
            <pc:docMk/>
            <pc:sldMk cId="2750761487" sldId="273"/>
            <ac:spMk id="10" creationId="{4EBDE925-02EE-9450-99ED-651EDDB49117}"/>
          </ac:spMkLst>
        </pc:spChg>
        <pc:picChg chg="add del mod">
          <ac:chgData name="April Litman" userId="c83b8c5f662f391c" providerId="LiveId" clId="{E968C797-3260-4A98-984D-02F953CD095E}" dt="2026-07-09T17:48:02.772" v="1850" actId="1076"/>
          <ac:picMkLst>
            <pc:docMk/>
            <pc:sldMk cId="2750761487" sldId="273"/>
            <ac:picMk id="4" creationId="{B61DE010-9E8B-0233-024B-B38E0E1A9EE6}"/>
          </ac:picMkLst>
        </pc:picChg>
        <pc:picChg chg="add del mod">
          <ac:chgData name="April Litman" userId="c83b8c5f662f391c" providerId="LiveId" clId="{E968C797-3260-4A98-984D-02F953CD095E}" dt="2026-07-09T17:48:02.772" v="1850" actId="1076"/>
          <ac:picMkLst>
            <pc:docMk/>
            <pc:sldMk cId="2750761487" sldId="273"/>
            <ac:picMk id="6" creationId="{62CA2556-5178-1F8C-221A-A30F559E9F69}"/>
          </ac:picMkLst>
        </pc:picChg>
        <pc:picChg chg="mod">
          <ac:chgData name="April Litman" userId="c83b8c5f662f391c" providerId="LiveId" clId="{E968C797-3260-4A98-984D-02F953CD095E}" dt="2026-07-09T17:47:53.877" v="1847" actId="1076"/>
          <ac:picMkLst>
            <pc:docMk/>
            <pc:sldMk cId="2750761487" sldId="273"/>
            <ac:picMk id="4098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8:04:58.811" v="2288" actId="688"/>
          <ac:picMkLst>
            <pc:docMk/>
            <pc:sldMk cId="2750761487" sldId="273"/>
            <ac:picMk id="4101" creationId="{00000000-0000-0000-0000-000000000000}"/>
          </ac:picMkLst>
        </pc:picChg>
      </pc:sldChg>
      <pc:sldChg chg="del">
        <pc:chgData name="April Litman" userId="c83b8c5f662f391c" providerId="LiveId" clId="{E968C797-3260-4A98-984D-02F953CD095E}" dt="2026-07-09T21:23:16.385" v="2347" actId="47"/>
        <pc:sldMkLst>
          <pc:docMk/>
          <pc:sldMk cId="1237262930" sldId="274"/>
        </pc:sldMkLst>
      </pc:sldChg>
      <pc:sldChg chg="modSp mod">
        <pc:chgData name="April Litman" userId="c83b8c5f662f391c" providerId="LiveId" clId="{E968C797-3260-4A98-984D-02F953CD095E}" dt="2026-07-09T17:50:56.380" v="1913" actId="1076"/>
        <pc:sldMkLst>
          <pc:docMk/>
          <pc:sldMk cId="1511894795" sldId="275"/>
        </pc:sldMkLst>
        <pc:spChg chg="mod">
          <ac:chgData name="April Litman" userId="c83b8c5f662f391c" providerId="LiveId" clId="{E968C797-3260-4A98-984D-02F953CD095E}" dt="2026-07-09T17:50:56.380" v="1913" actId="1076"/>
          <ac:spMkLst>
            <pc:docMk/>
            <pc:sldMk cId="1511894795" sldId="275"/>
            <ac:spMk id="2" creationId="{76125C80-1DA1-478C-9512-4A6F3A975D00}"/>
          </ac:spMkLst>
        </pc:spChg>
      </pc:sldChg>
      <pc:sldChg chg="modSp mod">
        <pc:chgData name="April Litman" userId="c83b8c5f662f391c" providerId="LiveId" clId="{E968C797-3260-4A98-984D-02F953CD095E}" dt="2026-07-09T17:52:05.374" v="1938" actId="207"/>
        <pc:sldMkLst>
          <pc:docMk/>
          <pc:sldMk cId="2303624605" sldId="276"/>
        </pc:sldMkLst>
        <pc:spChg chg="mod">
          <ac:chgData name="April Litman" userId="c83b8c5f662f391c" providerId="LiveId" clId="{E968C797-3260-4A98-984D-02F953CD095E}" dt="2026-07-09T17:52:05.374" v="1938" actId="207"/>
          <ac:spMkLst>
            <pc:docMk/>
            <pc:sldMk cId="2303624605" sldId="276"/>
            <ac:spMk id="2" creationId="{9117B5B0-1EC0-4D8B-99ED-0491670F67C6}"/>
          </ac:spMkLst>
        </pc:spChg>
      </pc:sldChg>
      <pc:sldChg chg="addSp delSp modSp mod">
        <pc:chgData name="April Litman" userId="c83b8c5f662f391c" providerId="LiveId" clId="{E968C797-3260-4A98-984D-02F953CD095E}" dt="2026-07-09T18:01:31.516" v="2286" actId="1076"/>
        <pc:sldMkLst>
          <pc:docMk/>
          <pc:sldMk cId="3564738013" sldId="277"/>
        </pc:sldMkLst>
        <pc:spChg chg="mod">
          <ac:chgData name="April Litman" userId="c83b8c5f662f391c" providerId="LiveId" clId="{E968C797-3260-4A98-984D-02F953CD095E}" dt="2026-07-09T17:53:27.012" v="1966" actId="1076"/>
          <ac:spMkLst>
            <pc:docMk/>
            <pc:sldMk cId="3564738013" sldId="277"/>
            <ac:spMk id="3" creationId="{00000000-0000-0000-0000-000000000000}"/>
          </ac:spMkLst>
        </pc:spChg>
        <pc:spChg chg="del mod">
          <ac:chgData name="April Litman" userId="c83b8c5f662f391c" providerId="LiveId" clId="{E968C797-3260-4A98-984D-02F953CD095E}" dt="2026-07-09T18:01:28.697" v="2285" actId="478"/>
          <ac:spMkLst>
            <pc:docMk/>
            <pc:sldMk cId="3564738013" sldId="277"/>
            <ac:spMk id="4" creationId="{1A8170DF-50D1-8331-16C3-EE9F61C96983}"/>
          </ac:spMkLst>
        </pc:spChg>
        <pc:grpChg chg="mod">
          <ac:chgData name="April Litman" userId="c83b8c5f662f391c" providerId="LiveId" clId="{E968C797-3260-4A98-984D-02F953CD095E}" dt="2026-07-09T18:01:31.516" v="2286" actId="1076"/>
          <ac:grpSpMkLst>
            <pc:docMk/>
            <pc:sldMk cId="3564738013" sldId="277"/>
            <ac:grpSpMk id="2" creationId="{8236A7C7-4923-4FCC-B14B-5CF34FC86003}"/>
          </ac:grpSpMkLst>
        </pc:grpChg>
        <pc:picChg chg="add del">
          <ac:chgData name="April Litman" userId="c83b8c5f662f391c" providerId="LiveId" clId="{E968C797-3260-4A98-984D-02F953CD095E}" dt="2026-07-09T18:01:22.609" v="2283" actId="478"/>
          <ac:picMkLst>
            <pc:docMk/>
            <pc:sldMk cId="3564738013" sldId="277"/>
            <ac:picMk id="8194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8:01:31.516" v="2286" actId="1076"/>
          <ac:picMkLst>
            <pc:docMk/>
            <pc:sldMk cId="3564738013" sldId="277"/>
            <ac:picMk id="8195" creationId="{00000000-0000-0000-0000-000000000000}"/>
          </ac:picMkLst>
        </pc:picChg>
        <pc:picChg chg="mod">
          <ac:chgData name="April Litman" userId="c83b8c5f662f391c" providerId="LiveId" clId="{E968C797-3260-4A98-984D-02F953CD095E}" dt="2026-07-09T18:01:31.516" v="2286" actId="1076"/>
          <ac:picMkLst>
            <pc:docMk/>
            <pc:sldMk cId="3564738013" sldId="277"/>
            <ac:picMk id="8196" creationId="{00000000-0000-0000-0000-000000000000}"/>
          </ac:picMkLst>
        </pc:picChg>
      </pc:sldChg>
      <pc:sldChg chg="del">
        <pc:chgData name="April Litman" userId="c83b8c5f662f391c" providerId="LiveId" clId="{E968C797-3260-4A98-984D-02F953CD095E}" dt="2026-07-09T17:27:01.291" v="1495" actId="47"/>
        <pc:sldMkLst>
          <pc:docMk/>
          <pc:sldMk cId="1188542206" sldId="279"/>
        </pc:sldMkLst>
      </pc:sldChg>
      <pc:sldChg chg="modSp mod">
        <pc:chgData name="April Litman" userId="c83b8c5f662f391c" providerId="LiveId" clId="{E968C797-3260-4A98-984D-02F953CD095E}" dt="2026-07-09T17:46:12.179" v="1821" actId="114"/>
        <pc:sldMkLst>
          <pc:docMk/>
          <pc:sldMk cId="2770683572" sldId="280"/>
        </pc:sldMkLst>
        <pc:spChg chg="mod">
          <ac:chgData name="April Litman" userId="c83b8c5f662f391c" providerId="LiveId" clId="{E968C797-3260-4A98-984D-02F953CD095E}" dt="2026-07-09T17:46:12.179" v="1821" actId="114"/>
          <ac:spMkLst>
            <pc:docMk/>
            <pc:sldMk cId="2770683572" sldId="280"/>
            <ac:spMk id="3" creationId="{00000000-0000-0000-0000-000000000000}"/>
          </ac:spMkLst>
        </pc:spChg>
      </pc:sldChg>
      <pc:sldChg chg="addSp modSp mod">
        <pc:chgData name="April Litman" userId="c83b8c5f662f391c" providerId="LiveId" clId="{E968C797-3260-4A98-984D-02F953CD095E}" dt="2026-07-09T18:07:08.910" v="2346" actId="1076"/>
        <pc:sldMkLst>
          <pc:docMk/>
          <pc:sldMk cId="2541472906" sldId="593"/>
        </pc:sldMkLst>
        <pc:spChg chg="add mod">
          <ac:chgData name="April Litman" userId="c83b8c5f662f391c" providerId="LiveId" clId="{E968C797-3260-4A98-984D-02F953CD095E}" dt="2026-07-09T18:07:08.910" v="2346" actId="1076"/>
          <ac:spMkLst>
            <pc:docMk/>
            <pc:sldMk cId="2541472906" sldId="593"/>
            <ac:spMk id="2" creationId="{B1A91EDF-F328-B194-8FD7-DAF3168B4F6F}"/>
          </ac:spMkLst>
        </pc:spChg>
      </pc:sldChg>
      <pc:sldChg chg="addSp modSp mod">
        <pc:chgData name="April Litman" userId="c83b8c5f662f391c" providerId="LiveId" clId="{E968C797-3260-4A98-984D-02F953CD095E}" dt="2026-07-09T17:44:43.801" v="1811" actId="1076"/>
        <pc:sldMkLst>
          <pc:docMk/>
          <pc:sldMk cId="9482787" sldId="602"/>
        </pc:sldMkLst>
        <pc:spChg chg="mod">
          <ac:chgData name="April Litman" userId="c83b8c5f662f391c" providerId="LiveId" clId="{E968C797-3260-4A98-984D-02F953CD095E}" dt="2026-07-09T17:44:43.801" v="1811" actId="1076"/>
          <ac:spMkLst>
            <pc:docMk/>
            <pc:sldMk cId="9482787" sldId="602"/>
            <ac:spMk id="2" creationId="{24BC9F72-3563-4D1F-96E1-A228A215E598}"/>
          </ac:spMkLst>
        </pc:spChg>
        <pc:picChg chg="mod">
          <ac:chgData name="April Litman" userId="c83b8c5f662f391c" providerId="LiveId" clId="{E968C797-3260-4A98-984D-02F953CD095E}" dt="2026-07-09T16:40:46.012" v="1227" actId="1076"/>
          <ac:picMkLst>
            <pc:docMk/>
            <pc:sldMk cId="9482787" sldId="602"/>
            <ac:picMk id="4" creationId="{195A5F63-3C38-46B7-AAC3-ECA8E40EC14D}"/>
          </ac:picMkLst>
        </pc:picChg>
        <pc:picChg chg="add mod">
          <ac:chgData name="April Litman" userId="c83b8c5f662f391c" providerId="LiveId" clId="{E968C797-3260-4A98-984D-02F953CD095E}" dt="2026-07-09T16:41:01.500" v="1233" actId="1076"/>
          <ac:picMkLst>
            <pc:docMk/>
            <pc:sldMk cId="9482787" sldId="602"/>
            <ac:picMk id="5" creationId="{0C3EC52E-E378-A078-1997-B3D2B3921AE7}"/>
          </ac:picMkLst>
        </pc:picChg>
        <pc:picChg chg="add mod">
          <ac:chgData name="April Litman" userId="c83b8c5f662f391c" providerId="LiveId" clId="{E968C797-3260-4A98-984D-02F953CD095E}" dt="2026-07-09T16:41:36.133" v="1244" actId="962"/>
          <ac:picMkLst>
            <pc:docMk/>
            <pc:sldMk cId="9482787" sldId="602"/>
            <ac:picMk id="8" creationId="{1BD70EDC-B5F4-B4F9-B9DF-FBC151DAD699}"/>
          </ac:picMkLst>
        </pc:picChg>
      </pc:sldChg>
      <pc:sldChg chg="del">
        <pc:chgData name="April Litman" userId="c83b8c5f662f391c" providerId="LiveId" clId="{E968C797-3260-4A98-984D-02F953CD095E}" dt="2026-07-09T17:20:37.680" v="1397" actId="47"/>
        <pc:sldMkLst>
          <pc:docMk/>
          <pc:sldMk cId="697850742" sldId="603"/>
        </pc:sldMkLst>
      </pc:sldChg>
      <pc:sldChg chg="del">
        <pc:chgData name="April Litman" userId="c83b8c5f662f391c" providerId="LiveId" clId="{E968C797-3260-4A98-984D-02F953CD095E}" dt="2026-07-09T17:21:07.812" v="1413" actId="47"/>
        <pc:sldMkLst>
          <pc:docMk/>
          <pc:sldMk cId="1722613559" sldId="604"/>
        </pc:sldMkLst>
      </pc:sldChg>
      <pc:sldChg chg="del">
        <pc:chgData name="April Litman" userId="c83b8c5f662f391c" providerId="LiveId" clId="{E968C797-3260-4A98-984D-02F953CD095E}" dt="2026-07-09T17:23:25.865" v="1443" actId="47"/>
        <pc:sldMkLst>
          <pc:docMk/>
          <pc:sldMk cId="3596498945" sldId="605"/>
        </pc:sldMkLst>
      </pc:sldChg>
      <pc:sldChg chg="delSp modSp mod">
        <pc:chgData name="April Litman" userId="c83b8c5f662f391c" providerId="LiveId" clId="{E968C797-3260-4A98-984D-02F953CD095E}" dt="2026-07-09T17:24:37.460" v="1470" actId="29295"/>
        <pc:sldMkLst>
          <pc:docMk/>
          <pc:sldMk cId="1128332899" sldId="606"/>
        </pc:sldMkLst>
        <pc:spChg chg="del mod">
          <ac:chgData name="April Litman" userId="c83b8c5f662f391c" providerId="LiveId" clId="{E968C797-3260-4A98-984D-02F953CD095E}" dt="2026-07-09T17:23:33.683" v="1445" actId="478"/>
          <ac:spMkLst>
            <pc:docMk/>
            <pc:sldMk cId="1128332899" sldId="606"/>
            <ac:spMk id="3" creationId="{00000000-0000-0000-0000-000000000000}"/>
          </ac:spMkLst>
        </pc:spChg>
        <pc:picChg chg="mod">
          <ac:chgData name="April Litman" userId="c83b8c5f662f391c" providerId="LiveId" clId="{E968C797-3260-4A98-984D-02F953CD095E}" dt="2026-07-09T17:24:37.460" v="1470" actId="29295"/>
          <ac:picMkLst>
            <pc:docMk/>
            <pc:sldMk cId="1128332899" sldId="606"/>
            <ac:picMk id="4" creationId="{0AA6CD82-47E3-4E0F-8040-FA02548700C2}"/>
          </ac:picMkLst>
        </pc:picChg>
      </pc:sldChg>
      <pc:sldChg chg="modSp mod">
        <pc:chgData name="April Litman" userId="c83b8c5f662f391c" providerId="LiveId" clId="{E968C797-3260-4A98-984D-02F953CD095E}" dt="2026-07-09T17:46:26.165" v="1823" actId="114"/>
        <pc:sldMkLst>
          <pc:docMk/>
          <pc:sldMk cId="1022275832" sldId="609"/>
        </pc:sldMkLst>
        <pc:graphicFrameChg chg="mod modGraphic">
          <ac:chgData name="April Litman" userId="c83b8c5f662f391c" providerId="LiveId" clId="{E968C797-3260-4A98-984D-02F953CD095E}" dt="2026-07-09T17:46:26.165" v="1823" actId="114"/>
          <ac:graphicFrameMkLst>
            <pc:docMk/>
            <pc:sldMk cId="1022275832" sldId="609"/>
            <ac:graphicFrameMk id="16" creationId="{C8925C43-246B-BD7E-30E6-540D610067CF}"/>
          </ac:graphicFrameMkLst>
        </pc:graphicFrameChg>
      </pc:sldChg>
      <pc:sldChg chg="modSp mod">
        <pc:chgData name="April Litman" userId="c83b8c5f662f391c" providerId="LiveId" clId="{E968C797-3260-4A98-984D-02F953CD095E}" dt="2026-07-09T17:39:07.756" v="1721" actId="20577"/>
        <pc:sldMkLst>
          <pc:docMk/>
          <pc:sldMk cId="3041723290" sldId="610"/>
        </pc:sldMkLst>
        <pc:spChg chg="mod">
          <ac:chgData name="April Litman" userId="c83b8c5f662f391c" providerId="LiveId" clId="{E968C797-3260-4A98-984D-02F953CD095E}" dt="2026-07-09T17:39:07.756" v="1721" actId="20577"/>
          <ac:spMkLst>
            <pc:docMk/>
            <pc:sldMk cId="3041723290" sldId="610"/>
            <ac:spMk id="9" creationId="{E03BDCD3-E7ED-4CD9-B359-9186A67E5762}"/>
          </ac:spMkLst>
        </pc:spChg>
      </pc:sldChg>
      <pc:sldChg chg="addSp delSp modSp mod">
        <pc:chgData name="April Litman" userId="c83b8c5f662f391c" providerId="LiveId" clId="{E968C797-3260-4A98-984D-02F953CD095E}" dt="2026-07-09T17:43:54.890" v="1804" actId="207"/>
        <pc:sldMkLst>
          <pc:docMk/>
          <pc:sldMk cId="3009507674" sldId="611"/>
        </pc:sldMkLst>
        <pc:spChg chg="del mod">
          <ac:chgData name="April Litman" userId="c83b8c5f662f391c" providerId="LiveId" clId="{E968C797-3260-4A98-984D-02F953CD095E}" dt="2026-07-09T17:41:02.853" v="1759" actId="478"/>
          <ac:spMkLst>
            <pc:docMk/>
            <pc:sldMk cId="3009507674" sldId="611"/>
            <ac:spMk id="2" creationId="{1A8CDB1E-4258-729C-FBE8-00C9C1D72D77}"/>
          </ac:spMkLst>
        </pc:spChg>
        <pc:spChg chg="add mod">
          <ac:chgData name="April Litman" userId="c83b8c5f662f391c" providerId="LiveId" clId="{E968C797-3260-4A98-984D-02F953CD095E}" dt="2026-07-09T17:43:54.890" v="1804" actId="207"/>
          <ac:spMkLst>
            <pc:docMk/>
            <pc:sldMk cId="3009507674" sldId="611"/>
            <ac:spMk id="3" creationId="{0A4E57CD-F4DF-8FC2-07E4-B45360EAAECE}"/>
          </ac:spMkLst>
        </pc:spChg>
        <pc:spChg chg="del mod">
          <ac:chgData name="April Litman" userId="c83b8c5f662f391c" providerId="LiveId" clId="{E968C797-3260-4A98-984D-02F953CD095E}" dt="2026-07-09T17:39:56.769" v="1723" actId="478"/>
          <ac:spMkLst>
            <pc:docMk/>
            <pc:sldMk cId="3009507674" sldId="611"/>
            <ac:spMk id="4" creationId="{00000000-0000-0000-0000-000000000000}"/>
          </ac:spMkLst>
        </pc:spChg>
      </pc:sldChg>
      <pc:sldChg chg="del">
        <pc:chgData name="April Litman" userId="c83b8c5f662f391c" providerId="LiveId" clId="{E968C797-3260-4A98-984D-02F953CD095E}" dt="2026-07-09T18:04:37.777" v="2287" actId="47"/>
        <pc:sldMkLst>
          <pc:docMk/>
          <pc:sldMk cId="4275499133" sldId="613"/>
        </pc:sldMkLst>
      </pc:sldChg>
      <pc:sldChg chg="modSp mod">
        <pc:chgData name="April Litman" userId="c83b8c5f662f391c" providerId="LiveId" clId="{E968C797-3260-4A98-984D-02F953CD095E}" dt="2026-07-09T17:50:00.333" v="1886" actId="207"/>
        <pc:sldMkLst>
          <pc:docMk/>
          <pc:sldMk cId="2132641219" sldId="615"/>
        </pc:sldMkLst>
        <pc:spChg chg="mod">
          <ac:chgData name="April Litman" userId="c83b8c5f662f391c" providerId="LiveId" clId="{E968C797-3260-4A98-984D-02F953CD095E}" dt="2026-07-09T17:50:00.333" v="1886" actId="207"/>
          <ac:spMkLst>
            <pc:docMk/>
            <pc:sldMk cId="2132641219" sldId="615"/>
            <ac:spMk id="2" creationId="{9B744C7A-B3A6-47F3-9C1D-4807CE5D0364}"/>
          </ac:spMkLst>
        </pc:spChg>
        <pc:picChg chg="mod">
          <ac:chgData name="April Litman" userId="c83b8c5f662f391c" providerId="LiveId" clId="{E968C797-3260-4A98-984D-02F953CD095E}" dt="2026-07-09T17:49:43.563" v="1885" actId="1076"/>
          <ac:picMkLst>
            <pc:docMk/>
            <pc:sldMk cId="2132641219" sldId="615"/>
            <ac:picMk id="6" creationId="{2DBC62E0-B032-443F-AF44-1FEC2D8C76C0}"/>
          </ac:picMkLst>
        </pc:picChg>
      </pc:sldChg>
      <pc:sldChg chg="modSp mod">
        <pc:chgData name="April Litman" userId="c83b8c5f662f391c" providerId="LiveId" clId="{E968C797-3260-4A98-984D-02F953CD095E}" dt="2026-07-09T18:00:56.956" v="2281" actId="403"/>
        <pc:sldMkLst>
          <pc:docMk/>
          <pc:sldMk cId="3174580677" sldId="616"/>
        </pc:sldMkLst>
        <pc:spChg chg="mod">
          <ac:chgData name="April Litman" userId="c83b8c5f662f391c" providerId="LiveId" clId="{E968C797-3260-4A98-984D-02F953CD095E}" dt="2026-07-09T18:00:56.956" v="2281" actId="403"/>
          <ac:spMkLst>
            <pc:docMk/>
            <pc:sldMk cId="3174580677" sldId="616"/>
            <ac:spMk id="3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iblegateway.com/passage/?search=exodus%203%3A12&amp;version=NIV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biblegateway.com/passage/?search=exodus%203%3A12&amp;version=NIV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D95773-5966-419B-8F96-49A3EFC807E5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273B13-E902-44D3-870B-7C257300CD18}">
      <dgm:prSet custT="1"/>
      <dgm:spPr>
        <a:solidFill>
          <a:schemeClr val="tx1"/>
        </a:solidFill>
      </dgm:spPr>
      <dgm:t>
        <a:bodyPr/>
        <a:lstStyle/>
        <a:p>
          <a:r>
            <a:rPr lang="en-US" sz="4000" i="1" dirty="0"/>
            <a:t>Read </a:t>
          </a:r>
          <a:r>
            <a:rPr lang="en-US" sz="4000" i="1" dirty="0">
              <a:hlinkClick xmlns:r="http://schemas.openxmlformats.org/officeDocument/2006/relationships" r:id="rId1"/>
            </a:rPr>
            <a:t>Exodus 3:12</a:t>
          </a:r>
          <a:endParaRPr lang="en-US" sz="4000" i="1" dirty="0"/>
        </a:p>
      </dgm:t>
    </dgm:pt>
    <dgm:pt modelId="{4990A732-07B4-4FCE-8185-3D673DF6CC67}" type="parTrans" cxnId="{B2B17770-6DB3-41C7-996B-4EE249B4FDF3}">
      <dgm:prSet/>
      <dgm:spPr/>
      <dgm:t>
        <a:bodyPr/>
        <a:lstStyle/>
        <a:p>
          <a:endParaRPr lang="en-US"/>
        </a:p>
      </dgm:t>
    </dgm:pt>
    <dgm:pt modelId="{0F1DFCD0-ADA8-43FE-B986-D6565707C805}" type="sibTrans" cxnId="{B2B17770-6DB3-41C7-996B-4EE249B4FDF3}">
      <dgm:prSet/>
      <dgm:spPr/>
      <dgm:t>
        <a:bodyPr/>
        <a:lstStyle/>
        <a:p>
          <a:endParaRPr lang="en-US"/>
        </a:p>
      </dgm:t>
    </dgm:pt>
    <dgm:pt modelId="{CF705788-D2A3-4BCF-9316-51ACDE410D4D}" type="pres">
      <dgm:prSet presAssocID="{B5D95773-5966-419B-8F96-49A3EFC807E5}" presName="Name0" presStyleCnt="0">
        <dgm:presLayoutVars>
          <dgm:dir/>
          <dgm:animLvl val="lvl"/>
          <dgm:resizeHandles val="exact"/>
        </dgm:presLayoutVars>
      </dgm:prSet>
      <dgm:spPr/>
    </dgm:pt>
    <dgm:pt modelId="{A7394BA4-1556-4134-8631-FBF87601C3DF}" type="pres">
      <dgm:prSet presAssocID="{F2273B13-E902-44D3-870B-7C257300CD18}" presName="boxAndChildren" presStyleCnt="0"/>
      <dgm:spPr/>
    </dgm:pt>
    <dgm:pt modelId="{F2F99057-A871-4289-8736-ABEEBFF47EC8}" type="pres">
      <dgm:prSet presAssocID="{F2273B13-E902-44D3-870B-7C257300CD18}" presName="parentTextBox" presStyleLbl="node1" presStyleIdx="0" presStyleCnt="1"/>
      <dgm:spPr/>
    </dgm:pt>
  </dgm:ptLst>
  <dgm:cxnLst>
    <dgm:cxn modelId="{B2B17770-6DB3-41C7-996B-4EE249B4FDF3}" srcId="{B5D95773-5966-419B-8F96-49A3EFC807E5}" destId="{F2273B13-E902-44D3-870B-7C257300CD18}" srcOrd="0" destOrd="0" parTransId="{4990A732-07B4-4FCE-8185-3D673DF6CC67}" sibTransId="{0F1DFCD0-ADA8-43FE-B986-D6565707C805}"/>
    <dgm:cxn modelId="{19B52C7F-5B3C-4826-AD23-DE009FB7CF50}" type="presOf" srcId="{F2273B13-E902-44D3-870B-7C257300CD18}" destId="{F2F99057-A871-4289-8736-ABEEBFF47EC8}" srcOrd="0" destOrd="0" presId="urn:microsoft.com/office/officeart/2005/8/layout/process4"/>
    <dgm:cxn modelId="{175270CE-1306-476A-9703-64D20A232B98}" type="presOf" srcId="{B5D95773-5966-419B-8F96-49A3EFC807E5}" destId="{CF705788-D2A3-4BCF-9316-51ACDE410D4D}" srcOrd="0" destOrd="0" presId="urn:microsoft.com/office/officeart/2005/8/layout/process4"/>
    <dgm:cxn modelId="{B5CD82D7-679A-49A9-8ECC-16BAC08CB183}" type="presParOf" srcId="{CF705788-D2A3-4BCF-9316-51ACDE410D4D}" destId="{A7394BA4-1556-4134-8631-FBF87601C3DF}" srcOrd="0" destOrd="0" presId="urn:microsoft.com/office/officeart/2005/8/layout/process4"/>
    <dgm:cxn modelId="{F7944CE0-FB58-4B24-BCDD-9B23DA61C22E}" type="presParOf" srcId="{A7394BA4-1556-4134-8631-FBF87601C3DF}" destId="{F2F99057-A871-4289-8736-ABEEBFF47EC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99057-A871-4289-8736-ABEEBFF47EC8}">
      <dsp:nvSpPr>
        <dsp:cNvPr id="0" name=""/>
        <dsp:cNvSpPr/>
      </dsp:nvSpPr>
      <dsp:spPr>
        <a:xfrm>
          <a:off x="0" y="0"/>
          <a:ext cx="4344544" cy="1371599"/>
        </a:xfrm>
        <a:prstGeom prst="rect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i="1" kern="1200" dirty="0"/>
            <a:t>Read </a:t>
          </a:r>
          <a:r>
            <a:rPr lang="en-US" sz="4000" i="1" kern="1200" dirty="0">
              <a:hlinkClick xmlns:r="http://schemas.openxmlformats.org/officeDocument/2006/relationships" r:id="rId1"/>
            </a:rPr>
            <a:t>Exodus 3:12</a:t>
          </a:r>
          <a:endParaRPr lang="en-US" sz="4000" i="1" kern="1200" dirty="0"/>
        </a:p>
      </dsp:txBody>
      <dsp:txXfrm>
        <a:off x="0" y="0"/>
        <a:ext cx="4344544" cy="13715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EAAB0-7271-4F9B-B55F-FFCF5C5EE180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E6D38-932F-447F-B36E-389D41CC6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89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Scripture quotations taken from The Holy Bible, New International Version®, NIV®. Copyright © 1973, 1978, 1984, 2011 by Biblica,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E6D38-932F-447F-B36E-389D41CC67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23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https://www.freebibleimages.org/illustrations/spi-moses-burning-bush/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E6D38-932F-447F-B36E-389D41CC67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28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Scripture quotations taken from The Holy Bible, New International Version®, NIV®. Copyright © 1973, 1978, 1984, 2011 by Biblica,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E6D38-932F-447F-B36E-389D41CC67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4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Scripture quotations taken from The Holy Bible, New International Version®, NIV®. Copyright © 1973, 1978, 1984, 2011 by Biblica, Inc.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E6D38-932F-447F-B36E-389D41CC678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7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460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02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97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B3967B-331B-4FD1-BA68-6A1078E6DD93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294040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8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6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90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3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9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1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2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54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BF56D-2B18-43B3-91A7-C46706CB4508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74533-58E2-44B5-95CB-3A9C4FC5DF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6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3881F058-34E9-4351-99AC-F64CA5170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42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slow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8&amp;version=NIV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9&amp;version=NIV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iblegateway.com/passage/?search=exodus%203%3A10&amp;version=NI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iblegateway.com/passage/?search=exodus%203%3A11&amp;version=NI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13&amp;version=NIV" TargetMode="Externa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15-16&amp;version=NIV" TargetMode="Externa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hyperlink" Target="https://www.biblegateway.com/passage/?search=exodus%203%3A17&amp;version=NI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18&amp;version=NIV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iblegateway.com/passage/?search=exodus%203%3A19&amp;version=NIV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20&amp;version=NIV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hyperlink" Target="https://www.biblegateway.com/passage/?search=exodus%203%3A20&amp;version=NIV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22&amp;version=NIV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2%3A23&amp;version=NIV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2%3A24-25&amp;version=NIV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hyperlink" Target="https://www.biblegateway.com/passage/?search=exodus%203%3A1&amp;version=NI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iblegateway.com/passage/?search=exodus%203%3A1&amp;version=NI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4&amp;version=NIV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gateway.com/passage/?search=exodus%203%3A5-6&amp;version=NIV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008541C-02C6-4A8E-88C1-5580E5F73C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9338"/>
            <a:ext cx="9144000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762000" y="990600"/>
            <a:ext cx="7772400" cy="1470025"/>
          </a:xfrm>
        </p:spPr>
        <p:txBody>
          <a:bodyPr/>
          <a:lstStyle/>
          <a:p>
            <a:r>
              <a:rPr lang="en-US" sz="11500" b="1" dirty="0">
                <a:latin typeface="Cambria" pitchFamily="18" charset="0"/>
              </a:rPr>
              <a:t>DigSite #3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381000" y="3124200"/>
            <a:ext cx="8610600" cy="1752600"/>
          </a:xfrm>
        </p:spPr>
        <p:txBody>
          <a:bodyPr/>
          <a:lstStyle/>
          <a:p>
            <a:r>
              <a:rPr lang="en-US" sz="7200" b="1" dirty="0">
                <a:latin typeface="Cambria" pitchFamily="18" charset="0"/>
              </a:rPr>
              <a:t>Exodus 2:23-3:22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A91EDF-F328-B194-8FD7-DAF3168B4F6F}"/>
              </a:ext>
            </a:extLst>
          </p:cNvPr>
          <p:cNvSpPr txBox="1"/>
          <p:nvPr/>
        </p:nvSpPr>
        <p:spPr>
          <a:xfrm>
            <a:off x="2133600" y="4584412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Cambria" panose="02040503050406030204" pitchFamily="18" charset="0"/>
                <a:ea typeface="Cambria" panose="02040503050406030204" pitchFamily="18" charset="0"/>
              </a:rPr>
              <a:t>Moses and the Burning Bush</a:t>
            </a:r>
          </a:p>
        </p:txBody>
      </p:sp>
    </p:spTree>
    <p:extLst>
      <p:ext uri="{BB962C8B-B14F-4D97-AF65-F5344CB8AC3E}">
        <p14:creationId xmlns:p14="http://schemas.microsoft.com/office/powerpoint/2010/main" val="25414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A6CD82-47E3-4E0F-8040-FA02548700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56" name="Rectangle 5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17450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8803B4-116B-4B14-B272-D11EF8239354}"/>
              </a:ext>
            </a:extLst>
          </p:cNvPr>
          <p:cNvSpPr txBox="1"/>
          <p:nvPr/>
        </p:nvSpPr>
        <p:spPr>
          <a:xfrm>
            <a:off x="152400" y="152400"/>
            <a:ext cx="2805684" cy="64940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/>
              <a:t>The </a:t>
            </a:r>
            <a:r>
              <a:rPr lang="en-US" sz="3200" cap="small" dirty="0"/>
              <a:t>Lord</a:t>
            </a:r>
            <a:r>
              <a:rPr lang="en-US" sz="3200" dirty="0"/>
              <a:t> said, “I have indeed seen the misery of my people in Egypt. I have heard them crying out because of their slave drivers, and </a:t>
            </a:r>
          </a:p>
          <a:p>
            <a:pPr algn="ctr"/>
            <a:r>
              <a:rPr lang="en-US" sz="3200" dirty="0"/>
              <a:t>I am concerned about their suffering.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D0BF2D-BB73-D889-E958-2C9D4C73F412}"/>
              </a:ext>
            </a:extLst>
          </p:cNvPr>
          <p:cNvSpPr txBox="1"/>
          <p:nvPr/>
        </p:nvSpPr>
        <p:spPr>
          <a:xfrm>
            <a:off x="2507100" y="6023569"/>
            <a:ext cx="1753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highlight>
                  <a:srgbClr val="7B0900"/>
                </a:highlight>
              </a:rPr>
              <a:t>*Memory Verse! Exodus 3:7</a:t>
            </a:r>
          </a:p>
        </p:txBody>
      </p:sp>
    </p:spTree>
    <p:extLst>
      <p:ext uri="{BB962C8B-B14F-4D97-AF65-F5344CB8AC3E}">
        <p14:creationId xmlns:p14="http://schemas.microsoft.com/office/powerpoint/2010/main" val="3258670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9685" y="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29676C-3EAD-4FF1-81FF-5CB15ECFBC40}"/>
              </a:ext>
            </a:extLst>
          </p:cNvPr>
          <p:cNvSpPr txBox="1"/>
          <p:nvPr/>
        </p:nvSpPr>
        <p:spPr>
          <a:xfrm>
            <a:off x="-227053" y="1207669"/>
            <a:ext cx="398262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i="1" dirty="0"/>
              <a:t>Read </a:t>
            </a:r>
            <a:r>
              <a:rPr lang="en-US" sz="4000" i="1" dirty="0">
                <a:hlinkClick r:id="rId3"/>
              </a:rPr>
              <a:t>Exodus 3:8</a:t>
            </a:r>
            <a:endParaRPr lang="en-US" sz="4000" i="1" dirty="0"/>
          </a:p>
        </p:txBody>
      </p:sp>
      <p:pic>
        <p:nvPicPr>
          <p:cNvPr id="4" name="Picture 3" descr="Splash of thick white liquid on off white background">
            <a:extLst>
              <a:ext uri="{FF2B5EF4-FFF2-40B4-BE49-F238E27FC236}">
                <a16:creationId xmlns:a16="http://schemas.microsoft.com/office/drawing/2014/main" id="{5B4DE875-F3B2-F10D-F4EE-E76DDC5342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68574"/>
            <a:ext cx="1600200" cy="120798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 descr="Close-up of honeycomb">
            <a:extLst>
              <a:ext uri="{FF2B5EF4-FFF2-40B4-BE49-F238E27FC236}">
                <a16:creationId xmlns:a16="http://schemas.microsoft.com/office/drawing/2014/main" id="{745A2FBA-45C0-2E55-C0AE-3F70464BB4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568574"/>
            <a:ext cx="1600200" cy="120798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5B2A9A-64C2-AD8F-EA60-2D1D9B13CC37}"/>
              </a:ext>
            </a:extLst>
          </p:cNvPr>
          <p:cNvSpPr txBox="1"/>
          <p:nvPr/>
        </p:nvSpPr>
        <p:spPr>
          <a:xfrm>
            <a:off x="651244" y="3776556"/>
            <a:ext cx="78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FC3072-482A-65EF-32B6-F98577FCF87D}"/>
              </a:ext>
            </a:extLst>
          </p:cNvPr>
          <p:cNvSpPr txBox="1"/>
          <p:nvPr/>
        </p:nvSpPr>
        <p:spPr>
          <a:xfrm>
            <a:off x="2708670" y="3776556"/>
            <a:ext cx="951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Honey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4B4B62-ADBB-0BC2-E64E-5BBDDF93111B}"/>
              </a:ext>
            </a:extLst>
          </p:cNvPr>
          <p:cNvSpPr txBox="1"/>
          <p:nvPr/>
        </p:nvSpPr>
        <p:spPr>
          <a:xfrm>
            <a:off x="275578" y="5178773"/>
            <a:ext cx="2983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God was going to provide for the Israelites and bless them.</a:t>
            </a:r>
          </a:p>
        </p:txBody>
      </p:sp>
    </p:spTree>
    <p:extLst>
      <p:ext uri="{BB962C8B-B14F-4D97-AF65-F5344CB8AC3E}">
        <p14:creationId xmlns:p14="http://schemas.microsoft.com/office/powerpoint/2010/main" val="675344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33400"/>
            <a:ext cx="9143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621"/>
            <a:ext cx="87630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i="1" dirty="0">
                <a:solidFill>
                  <a:schemeClr val="tx1"/>
                </a:solidFill>
              </a:rPr>
              <a:t>Read </a:t>
            </a:r>
            <a:r>
              <a:rPr lang="en-US" sz="4000" i="1" dirty="0">
                <a:solidFill>
                  <a:schemeClr val="tx1"/>
                </a:solidFill>
                <a:hlinkClick r:id="rId3"/>
              </a:rPr>
              <a:t>Exodus 3:9</a:t>
            </a:r>
            <a:endParaRPr lang="en-US" sz="4000" i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n-US" sz="2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78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water, elephant, person&#10;&#10;Description automatically generated">
            <a:extLst>
              <a:ext uri="{FF2B5EF4-FFF2-40B4-BE49-F238E27FC236}">
                <a16:creationId xmlns:a16="http://schemas.microsoft.com/office/drawing/2014/main" id="{821A909E-CAF4-4627-912A-626803B1C6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304800"/>
            <a:ext cx="4724400" cy="762000"/>
          </a:xfrm>
          <a:gradFill>
            <a:gsLst>
              <a:gs pos="0">
                <a:srgbClr val="D1724B"/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4000" i="1" dirty="0">
                <a:solidFill>
                  <a:schemeClr val="bg1"/>
                </a:solidFill>
              </a:rPr>
              <a:t>Read </a:t>
            </a:r>
            <a:r>
              <a:rPr lang="en-US" sz="4000" i="1" dirty="0">
                <a:solidFill>
                  <a:schemeClr val="bg1"/>
                </a:solidFill>
                <a:hlinkClick r:id="rId4"/>
              </a:rPr>
              <a:t>Exodus 3:10</a:t>
            </a:r>
            <a:endParaRPr lang="en-US" sz="4000" i="1" dirty="0">
              <a:solidFill>
                <a:schemeClr val="bg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83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531267" y="3509963"/>
            <a:ext cx="5319162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53715" y="5443086"/>
            <a:ext cx="48006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534" b="-3"/>
          <a:stretch/>
        </p:blipFill>
        <p:spPr bwMode="auto">
          <a:xfrm>
            <a:off x="238226" y="321733"/>
            <a:ext cx="3120339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A large desert landscape&#10;&#10;Description automatically generated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85"/>
          <a:stretch/>
        </p:blipFill>
        <p:spPr bwMode="auto">
          <a:xfrm rot="21600000">
            <a:off x="3490722" y="299363"/>
            <a:ext cx="5412813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E4C192-B098-4275-8A9C-7BAC8B44D906}"/>
              </a:ext>
            </a:extLst>
          </p:cNvPr>
          <p:cNvSpPr/>
          <p:nvPr/>
        </p:nvSpPr>
        <p:spPr>
          <a:xfrm>
            <a:off x="4191000" y="457382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4000" i="1" dirty="0">
                <a:solidFill>
                  <a:schemeClr val="bg1"/>
                </a:solidFill>
              </a:rPr>
              <a:t>Read</a:t>
            </a:r>
            <a:r>
              <a:rPr lang="en-US" sz="4000" i="1" dirty="0">
                <a:solidFill>
                  <a:srgbClr val="FEE00C"/>
                </a:solidFill>
              </a:rPr>
              <a:t> </a:t>
            </a:r>
            <a:r>
              <a:rPr lang="en-US" sz="4000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3:11</a:t>
            </a:r>
            <a:endParaRPr lang="en-US" sz="4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9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A909E-CAF4-4627-912A-626803B1C6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6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88" y="20484"/>
            <a:ext cx="11277580" cy="685802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684783" y="1682484"/>
            <a:ext cx="6858003" cy="3493010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797890" y="2511887"/>
            <a:ext cx="6858003" cy="1834218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TextBox 1">
            <a:extLst>
              <a:ext uri="{FF2B5EF4-FFF2-40B4-BE49-F238E27FC236}">
                <a16:creationId xmlns:a16="http://schemas.microsoft.com/office/drawing/2014/main" id="{C8925C43-246B-BD7E-30E6-540D610067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0795524"/>
              </p:ext>
            </p:extLst>
          </p:nvPr>
        </p:nvGraphicFramePr>
        <p:xfrm>
          <a:off x="151256" y="76201"/>
          <a:ext cx="4344544" cy="1371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2275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A close up of a logo&#10;&#10;Description automatically generated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4" t="9091" r="19536" b="3"/>
          <a:stretch/>
        </p:blipFill>
        <p:spPr bwMode="auto">
          <a:xfrm>
            <a:off x="2642616" y="1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196494" y="771988"/>
            <a:ext cx="3886200" cy="3419329"/>
          </a:xfrm>
          <a:prstGeom prst="wedgeEllipseCallout">
            <a:avLst>
              <a:gd name="adj1" fmla="val 34473"/>
              <a:gd name="adj2" fmla="val -8754"/>
            </a:avLst>
          </a:prstGeom>
          <a:solidFill>
            <a:srgbClr val="D172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ct val="20000"/>
              </a:spcBef>
            </a:pPr>
            <a:r>
              <a:rPr lang="en-US" sz="4000" i="1" dirty="0">
                <a:solidFill>
                  <a:schemeClr val="tx1"/>
                </a:solidFill>
              </a:rPr>
              <a:t>Read</a:t>
            </a:r>
          </a:p>
          <a:p>
            <a:pPr lvl="0" algn="ctr">
              <a:spcBef>
                <a:spcPct val="20000"/>
              </a:spcBef>
            </a:pPr>
            <a:r>
              <a:rPr lang="en-US" sz="4000" i="1" dirty="0">
                <a:solidFill>
                  <a:schemeClr val="tx1"/>
                </a:solidFill>
              </a:rPr>
              <a:t> </a:t>
            </a:r>
            <a:r>
              <a:rPr lang="en-US" sz="4000" i="1" dirty="0">
                <a:solidFill>
                  <a:schemeClr val="tx1"/>
                </a:solidFill>
                <a:hlinkClick r:id="rId3"/>
              </a:rPr>
              <a:t>Exodus 3:13</a:t>
            </a:r>
            <a:endParaRPr lang="en-US" sz="4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77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A close up of a logo&#10;&#10;Description automatically generated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4" t="9091" r="19536" b="3"/>
          <a:stretch/>
        </p:blipFill>
        <p:spPr bwMode="auto">
          <a:xfrm>
            <a:off x="2642616" y="1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-381000" y="457200"/>
            <a:ext cx="5410200" cy="4384593"/>
          </a:xfrm>
          <a:prstGeom prst="wedgeEllipseCallout">
            <a:avLst>
              <a:gd name="adj1" fmla="val 36442"/>
              <a:gd name="adj2" fmla="val -60786"/>
            </a:avLst>
          </a:prstGeom>
          <a:solidFill>
            <a:srgbClr val="D172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</a:rPr>
              <a:t>God said to Moses, “</a:t>
            </a:r>
            <a:r>
              <a:rPr lang="en-US" sz="3200" cap="small" dirty="0">
                <a:solidFill>
                  <a:schemeClr val="tx1"/>
                </a:solidFill>
              </a:rPr>
              <a:t>I am who I am</a:t>
            </a:r>
            <a:r>
              <a:rPr lang="en-US" sz="3200" dirty="0">
                <a:solidFill>
                  <a:schemeClr val="tx1"/>
                </a:solidFill>
              </a:rPr>
              <a:t>. This is what you are to say to the Israelites: ‘</a:t>
            </a:r>
            <a:r>
              <a:rPr lang="en-US" sz="3200" cap="small" dirty="0">
                <a:solidFill>
                  <a:schemeClr val="tx1"/>
                </a:solidFill>
              </a:rPr>
              <a:t>I am</a:t>
            </a:r>
            <a:r>
              <a:rPr lang="en-US" sz="3200" dirty="0">
                <a:solidFill>
                  <a:schemeClr val="tx1"/>
                </a:solidFill>
              </a:rPr>
              <a:t> has sent me to you.’”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3BDCD3-E7ED-4CD9-B359-9186A67E5762}"/>
              </a:ext>
            </a:extLst>
          </p:cNvPr>
          <p:cNvSpPr/>
          <p:nvPr/>
        </p:nvSpPr>
        <p:spPr>
          <a:xfrm>
            <a:off x="228600" y="5770652"/>
            <a:ext cx="5435498" cy="92333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FFC000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 am = Yahweh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C790FF-03B0-8802-16C9-1615246813D1}"/>
              </a:ext>
            </a:extLst>
          </p:cNvPr>
          <p:cNvSpPr txBox="1"/>
          <p:nvPr/>
        </p:nvSpPr>
        <p:spPr>
          <a:xfrm>
            <a:off x="1447211" y="3954306"/>
            <a:ext cx="1753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highlight>
                  <a:srgbClr val="008080"/>
                </a:highlight>
              </a:rPr>
              <a:t>*Memory Verse! Exodus 3:14</a:t>
            </a:r>
          </a:p>
        </p:txBody>
      </p:sp>
    </p:spTree>
    <p:extLst>
      <p:ext uri="{BB962C8B-B14F-4D97-AF65-F5344CB8AC3E}">
        <p14:creationId xmlns:p14="http://schemas.microsoft.com/office/powerpoint/2010/main" val="30417232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A close up of a logo&#10;&#10;Description automatically generated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4" t="9091" r="19536" b="3"/>
          <a:stretch/>
        </p:blipFill>
        <p:spPr bwMode="auto">
          <a:xfrm>
            <a:off x="2642616" y="1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4E57CD-F4DF-8FC2-07E4-B45360EAAECE}"/>
              </a:ext>
            </a:extLst>
          </p:cNvPr>
          <p:cNvSpPr txBox="1"/>
          <p:nvPr/>
        </p:nvSpPr>
        <p:spPr>
          <a:xfrm>
            <a:off x="196494" y="2514600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/>
              <a:t>Read </a:t>
            </a:r>
          </a:p>
          <a:p>
            <a:pPr algn="ctr"/>
            <a:r>
              <a:rPr lang="en-US" sz="40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3:15-16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3009507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 sunset over a grassy field&#10;&#10;Description automatically generated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76200"/>
            <a:ext cx="7770931" cy="6857990"/>
          </a:xfrm>
          <a:custGeom>
            <a:avLst/>
            <a:gdLst/>
            <a:ahLst/>
            <a:cxnLst/>
            <a:rect l="l" t="t" r="r" b="b"/>
            <a:pathLst>
              <a:path w="9141744" h="6863485">
                <a:moveTo>
                  <a:pt x="0" y="0"/>
                </a:moveTo>
                <a:lnTo>
                  <a:pt x="5963051" y="0"/>
                </a:lnTo>
                <a:lnTo>
                  <a:pt x="9141744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A close up of a logo&#10;&#10;Description automatically generated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65" r="15163" b="2"/>
          <a:stretch/>
        </p:blipFill>
        <p:spPr bwMode="auto">
          <a:xfrm rot="21165409">
            <a:off x="5493931" y="2507"/>
            <a:ext cx="3505213" cy="6852984"/>
          </a:xfrm>
          <a:custGeom>
            <a:avLst/>
            <a:gdLst/>
            <a:ahLst/>
            <a:cxnLst/>
            <a:rect l="l" t="t" r="r" b="b"/>
            <a:pathLst>
              <a:path w="6401647" h="6852994">
                <a:moveTo>
                  <a:pt x="354282" y="0"/>
                </a:moveTo>
                <a:lnTo>
                  <a:pt x="6401647" y="0"/>
                </a:lnTo>
                <a:lnTo>
                  <a:pt x="6401647" y="6852994"/>
                </a:lnTo>
                <a:lnTo>
                  <a:pt x="0" y="6852994"/>
                </a:lnTo>
                <a:lnTo>
                  <a:pt x="0" y="6852993"/>
                </a:lnTo>
                <a:lnTo>
                  <a:pt x="3528116" y="685299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557ADA24-F07F-4AF3-A108-8B0538C1B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73847"/>
            <a:ext cx="4826087" cy="3310306"/>
          </a:xfrm>
          <a:custGeom>
            <a:avLst/>
            <a:gdLst>
              <a:gd name="connsiteX0" fmla="*/ 0 w 6434783"/>
              <a:gd name="connsiteY0" fmla="*/ 0 h 3310306"/>
              <a:gd name="connsiteX1" fmla="*/ 3829872 w 6434783"/>
              <a:gd name="connsiteY1" fmla="*/ 0 h 3310306"/>
              <a:gd name="connsiteX2" fmla="*/ 4896100 w 6434783"/>
              <a:gd name="connsiteY2" fmla="*/ 0 h 3310306"/>
              <a:gd name="connsiteX3" fmla="*/ 4901677 w 6434783"/>
              <a:gd name="connsiteY3" fmla="*/ 0 h 3310306"/>
              <a:gd name="connsiteX4" fmla="*/ 6434783 w 6434783"/>
              <a:gd name="connsiteY4" fmla="*/ 3310306 h 3310306"/>
              <a:gd name="connsiteX5" fmla="*/ 0 w 6434783"/>
              <a:gd name="connsiteY5" fmla="*/ 3310306 h 33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34783" h="3310306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6434783" y="3310306"/>
                </a:lnTo>
                <a:lnTo>
                  <a:pt x="0" y="33103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18D5DE-B5B2-4515-A224-AE5E258A30DB}"/>
              </a:ext>
            </a:extLst>
          </p:cNvPr>
          <p:cNvSpPr txBox="1"/>
          <p:nvPr/>
        </p:nvSpPr>
        <p:spPr>
          <a:xfrm>
            <a:off x="0" y="673923"/>
            <a:ext cx="5105400" cy="707886"/>
          </a:xfrm>
          <a:prstGeom prst="rect">
            <a:avLst/>
          </a:prstGeom>
          <a:solidFill>
            <a:schemeClr val="bg1">
              <a:tint val="95000"/>
              <a:satMod val="1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/>
              <a:t>Read </a:t>
            </a:r>
            <a:r>
              <a:rPr lang="en-US" sz="4000" i="1" dirty="0">
                <a:hlinkClick r:id="rId4"/>
              </a:rPr>
              <a:t>Exodus 3:17</a:t>
            </a:r>
            <a:endParaRPr lang="en-US" sz="4000" i="1" dirty="0"/>
          </a:p>
        </p:txBody>
      </p:sp>
      <p:pic>
        <p:nvPicPr>
          <p:cNvPr id="4" name="Picture 3" descr="Splash of thick white liquid on off white background">
            <a:extLst>
              <a:ext uri="{FF2B5EF4-FFF2-40B4-BE49-F238E27FC236}">
                <a16:creationId xmlns:a16="http://schemas.microsoft.com/office/drawing/2014/main" id="{B61DE010-9E8B-0233-024B-B38E0E1A9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3124200"/>
            <a:ext cx="1600200" cy="120798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Picture 5" descr="Close-up of honeycomb">
            <a:extLst>
              <a:ext uri="{FF2B5EF4-FFF2-40B4-BE49-F238E27FC236}">
                <a16:creationId xmlns:a16="http://schemas.microsoft.com/office/drawing/2014/main" id="{62CA2556-5178-1F8C-221A-A30F559E9F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3124200"/>
            <a:ext cx="1600200" cy="120798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22F087-B51A-64A9-D964-57AE6F8027D0}"/>
              </a:ext>
            </a:extLst>
          </p:cNvPr>
          <p:cNvSpPr txBox="1"/>
          <p:nvPr/>
        </p:nvSpPr>
        <p:spPr>
          <a:xfrm>
            <a:off x="613144" y="4332182"/>
            <a:ext cx="782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Milk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BDE925-02EE-9450-99ED-651EDDB49117}"/>
              </a:ext>
            </a:extLst>
          </p:cNvPr>
          <p:cNvSpPr txBox="1"/>
          <p:nvPr/>
        </p:nvSpPr>
        <p:spPr>
          <a:xfrm>
            <a:off x="2670570" y="4332182"/>
            <a:ext cx="951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Honey</a:t>
            </a:r>
          </a:p>
        </p:txBody>
      </p:sp>
    </p:spTree>
    <p:extLst>
      <p:ext uri="{BB962C8B-B14F-4D97-AF65-F5344CB8AC3E}">
        <p14:creationId xmlns:p14="http://schemas.microsoft.com/office/powerpoint/2010/main" val="2750761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CFD15A0-5045-4254-81A7-680336FCCE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8157" y="10"/>
            <a:ext cx="4795614" cy="685799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0" y="0"/>
            <a:ext cx="9144000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228600" y="33337"/>
            <a:ext cx="3602727" cy="1311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b="1" kern="1200" dirty="0">
                <a:solidFill>
                  <a:srgbClr val="000000"/>
                </a:solidFill>
              </a:rPr>
              <a:t>Exodus 3:14</a:t>
            </a: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66700" y="2133600"/>
            <a:ext cx="4139703" cy="3788830"/>
          </a:xfrm>
        </p:spPr>
        <p:txBody>
          <a:bodyPr vert="horz" lIns="91440" tIns="45720" rIns="91440" bIns="45720" rtlCol="0" anchor="ctr">
            <a:noAutofit/>
          </a:bodyPr>
          <a:lstStyle/>
          <a:p>
            <a:pPr eaLnBrk="1" hangingPunct="1">
              <a:spcBef>
                <a:spcPts val="0"/>
              </a:spcBef>
            </a:pPr>
            <a:r>
              <a:rPr lang="en-US" kern="1200" dirty="0">
                <a:solidFill>
                  <a:srgbClr val="000000"/>
                </a:solidFill>
              </a:rPr>
              <a:t>God said to Moses, </a:t>
            </a:r>
            <a:br>
              <a:rPr lang="en-US" kern="1200" dirty="0">
                <a:solidFill>
                  <a:srgbClr val="000000"/>
                </a:solidFill>
              </a:rPr>
            </a:br>
            <a:r>
              <a:rPr lang="en-US" kern="1200" dirty="0">
                <a:solidFill>
                  <a:srgbClr val="000000"/>
                </a:solidFill>
              </a:rPr>
              <a:t>“I AM WHO I AM.  </a:t>
            </a:r>
            <a:br>
              <a:rPr lang="en-US" kern="1200" dirty="0">
                <a:solidFill>
                  <a:srgbClr val="000000"/>
                </a:solidFill>
              </a:rPr>
            </a:br>
            <a:r>
              <a:rPr lang="en-US" kern="1200" dirty="0">
                <a:solidFill>
                  <a:srgbClr val="000000"/>
                </a:solidFill>
              </a:rPr>
              <a:t>This is what you are to say to the Israelites:</a:t>
            </a:r>
            <a:br>
              <a:rPr lang="en-US" kern="1200" dirty="0">
                <a:solidFill>
                  <a:srgbClr val="000000"/>
                </a:solidFill>
              </a:rPr>
            </a:br>
            <a:r>
              <a:rPr lang="en-US" kern="1200" dirty="0">
                <a:solidFill>
                  <a:srgbClr val="000000"/>
                </a:solidFill>
              </a:rPr>
              <a:t>‘I AM has sent me to you.’ ”</a:t>
            </a:r>
          </a:p>
        </p:txBody>
      </p:sp>
    </p:spTree>
    <p:extLst>
      <p:ext uri="{BB962C8B-B14F-4D97-AF65-F5344CB8AC3E}">
        <p14:creationId xmlns:p14="http://schemas.microsoft.com/office/powerpoint/2010/main" val="399841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045B59B-615E-4718-A150-42DE5D03E1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6CF29CD-38B8-4924-BA11-6D6051748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6"/>
            <a:ext cx="9144000" cy="261518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487836" y="819710"/>
            <a:ext cx="8176104" cy="309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744C7A-B3A6-47F3-9C1D-4807CE5D0364}"/>
              </a:ext>
            </a:extLst>
          </p:cNvPr>
          <p:cNvSpPr txBox="1"/>
          <p:nvPr/>
        </p:nvSpPr>
        <p:spPr>
          <a:xfrm>
            <a:off x="342900" y="5325703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</a:rPr>
              <a:t>Read </a:t>
            </a:r>
            <a:r>
              <a:rPr lang="en-US" sz="4000" i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3:18</a:t>
            </a:r>
            <a:endParaRPr lang="en-US" sz="4000" i="1" dirty="0">
              <a:solidFill>
                <a:schemeClr val="bg1"/>
              </a:solidFill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DBC62E0-B032-443F-AF44-1FEC2D8C7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2140" y="4977596"/>
            <a:ext cx="2971800" cy="105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641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2"/>
          <a:stretch/>
        </p:blipFill>
        <p:spPr bwMode="auto">
          <a:xfrm>
            <a:off x="4114800" y="55133"/>
            <a:ext cx="50291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13887"/>
          <a:stretch/>
        </p:blipFill>
        <p:spPr bwMode="auto">
          <a:xfrm>
            <a:off x="0" y="-72947"/>
            <a:ext cx="37338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885915" y="2164437"/>
            <a:ext cx="3372170" cy="25291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ame 75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447277" y="1835459"/>
            <a:ext cx="4249446" cy="3187083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125C80-1DA1-478C-9512-4A6F3A975D00}"/>
              </a:ext>
            </a:extLst>
          </p:cNvPr>
          <p:cNvSpPr txBox="1"/>
          <p:nvPr/>
        </p:nvSpPr>
        <p:spPr>
          <a:xfrm>
            <a:off x="3315755" y="2514632"/>
            <a:ext cx="2409375" cy="1938992"/>
          </a:xfrm>
          <a:prstGeom prst="rect">
            <a:avLst/>
          </a:prstGeom>
          <a:solidFill>
            <a:srgbClr val="DE7A0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/>
              <a:t>Read</a:t>
            </a:r>
          </a:p>
          <a:p>
            <a:pPr algn="ctr"/>
            <a:r>
              <a:rPr lang="en-US" sz="4000" i="1" dirty="0">
                <a:hlinkClick r:id="rId4"/>
              </a:rPr>
              <a:t>Exodus</a:t>
            </a:r>
          </a:p>
          <a:p>
            <a:pPr algn="ctr"/>
            <a:r>
              <a:rPr lang="en-US" sz="4000" i="1" dirty="0">
                <a:hlinkClick r:id="rId4"/>
              </a:rPr>
              <a:t>3:19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1511894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63" r="37165"/>
          <a:stretch/>
        </p:blipFill>
        <p:spPr bwMode="auto">
          <a:xfrm>
            <a:off x="2642616" y="10"/>
            <a:ext cx="650138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004404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17B5B0-1EC0-4D8B-99ED-0491670F67C6}"/>
              </a:ext>
            </a:extLst>
          </p:cNvPr>
          <p:cNvSpPr txBox="1"/>
          <p:nvPr/>
        </p:nvSpPr>
        <p:spPr>
          <a:xfrm>
            <a:off x="449249" y="2438400"/>
            <a:ext cx="2806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/>
              <a:t>Read</a:t>
            </a:r>
          </a:p>
          <a:p>
            <a:pPr algn="ctr"/>
            <a:r>
              <a:rPr lang="en-US" sz="4000" i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Exodus 3:20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23036246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2636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4800600" cy="838200"/>
          </a:xfrm>
          <a:gradFill>
            <a:gsLst>
              <a:gs pos="0">
                <a:srgbClr val="DE7A0A"/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4000" i="1" dirty="0">
                <a:solidFill>
                  <a:schemeClr val="bg1"/>
                </a:solidFill>
              </a:rPr>
              <a:t>Read </a:t>
            </a:r>
            <a:r>
              <a:rPr lang="en-US" sz="4000" i="1" dirty="0">
                <a:solidFill>
                  <a:schemeClr val="bg1"/>
                </a:solidFill>
                <a:hlinkClick r:id="rId4"/>
              </a:rPr>
              <a:t>Exodus 3:21</a:t>
            </a:r>
            <a:endParaRPr lang="en-US" sz="4000" i="1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36A7C7-4923-4FCC-B14B-5CF34FC86003}"/>
              </a:ext>
            </a:extLst>
          </p:cNvPr>
          <p:cNvGrpSpPr/>
          <p:nvPr/>
        </p:nvGrpSpPr>
        <p:grpSpPr>
          <a:xfrm>
            <a:off x="2819400" y="2438400"/>
            <a:ext cx="3757930" cy="2562225"/>
            <a:chOff x="910862" y="2920773"/>
            <a:chExt cx="3757930" cy="2562225"/>
          </a:xfrm>
        </p:grpSpPr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862" y="2920773"/>
              <a:ext cx="3757930" cy="2562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150" b="96063" l="4688" r="95313">
                          <a14:foregroundMark x1="14063" y1="25197" x2="4688" y2="43307"/>
                          <a14:foregroundMark x1="39844" y1="96850" x2="67969" y2="90551"/>
                          <a14:foregroundMark x1="10156" y1="75591" x2="22656" y2="86614"/>
                          <a14:foregroundMark x1="16406" y1="16535" x2="33594" y2="7874"/>
                          <a14:foregroundMark x1="53125" y1="5512" x2="67969" y2="7087"/>
                          <a14:foregroundMark x1="82031" y1="18110" x2="95313" y2="38583"/>
                          <a14:foregroundMark x1="91406" y1="68504" x2="71875" y2="89764"/>
                          <a14:foregroundMark x1="41406" y1="3150" x2="56250" y2="3150"/>
                          <a14:foregroundMark x1="31250" y1="26772" x2="82813" y2="80315"/>
                          <a14:backgroundMark x1="51563" y1="22835" x2="71875" y2="46457"/>
                          <a14:backgroundMark x1="36719" y1="54331" x2="28906" y2="77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1600" y="2920773"/>
              <a:ext cx="2444669" cy="2425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64738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BDA41D8-5093-46ED-B7AB-4437717E6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E19C25-8559-4899-BD34-E7CAD3B1E5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0617" y="0"/>
            <a:ext cx="2515006" cy="306207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A4E0407-A637-4681-B905-C53E4216C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4808" y="685800"/>
            <a:ext cx="3174384" cy="5486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8116" y="685800"/>
            <a:ext cx="3657600" cy="1666193"/>
          </a:xfrm>
        </p:spPr>
        <p:txBody>
          <a:bodyPr anchor="t">
            <a:noAutofit/>
          </a:bodyPr>
          <a:lstStyle/>
          <a:p>
            <a:r>
              <a:rPr lang="en-US" sz="4000" i="1" dirty="0">
                <a:solidFill>
                  <a:srgbClr val="595959"/>
                </a:solidFill>
              </a:rPr>
              <a:t>Read </a:t>
            </a:r>
          </a:p>
          <a:p>
            <a:r>
              <a:rPr lang="en-US" sz="4000" i="1" dirty="0">
                <a:solidFill>
                  <a:srgbClr val="595959"/>
                </a:solidFill>
                <a:hlinkClick r:id="rId3"/>
              </a:rPr>
              <a:t>Exodus 3:22</a:t>
            </a:r>
            <a:endParaRPr lang="en-US" sz="4000" i="1" dirty="0">
              <a:solidFill>
                <a:srgbClr val="595959"/>
              </a:solidFill>
            </a:endParaRPr>
          </a:p>
          <a:p>
            <a:endParaRPr lang="en-US" sz="4000" i="1" dirty="0">
              <a:solidFill>
                <a:srgbClr val="595959"/>
              </a:solidFill>
            </a:endParaRPr>
          </a:p>
          <a:p>
            <a:r>
              <a:rPr lang="en-US" sz="2400" i="1" dirty="0">
                <a:solidFill>
                  <a:srgbClr val="595959"/>
                </a:solidFill>
              </a:rPr>
              <a:t>Plunder usually means items are taken during war or by violent means, but the Egyptians gave these items willingly in peace because it was God's plan.</a:t>
            </a:r>
            <a:endParaRPr lang="en-US" sz="2000" i="1" dirty="0">
              <a:solidFill>
                <a:srgbClr val="595959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723380-60C5-43E4-9D81-4EAECE1DF0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11" y="-1066799"/>
            <a:ext cx="2515026" cy="3428999"/>
          </a:xfrm>
          <a:prstGeom prst="rect">
            <a:avLst/>
          </a:prstGeom>
        </p:spPr>
      </p:pic>
      <p:pic>
        <p:nvPicPr>
          <p:cNvPr id="9" name="Picture 8" descr="A picture containing food, beach, group, fruit&#10;&#10;Description automatically generated">
            <a:extLst>
              <a:ext uri="{FF2B5EF4-FFF2-40B4-BE49-F238E27FC236}">
                <a16:creationId xmlns:a16="http://schemas.microsoft.com/office/drawing/2014/main" id="{DD648468-1C03-4E9F-B8DC-83CDEC15F0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"/>
          <a:stretch/>
        </p:blipFill>
        <p:spPr>
          <a:xfrm>
            <a:off x="9812" y="2362200"/>
            <a:ext cx="2515026" cy="4495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E32EF3-1A28-4D60-A4B2-EDE4986549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0617" y="2133600"/>
            <a:ext cx="2515006" cy="30620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506ADE4-80E9-4892-AA55-DF75CA1FB8E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994" y="3795924"/>
            <a:ext cx="2515006" cy="306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80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</a:blip>
          <a:srcRect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D9E634-F52B-1C39-34BB-CC68AFAC9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94CF0FA7-06BE-1B29-90EF-8B453CB6E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723" y="0"/>
            <a:ext cx="92636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C3D0C746-6AD6-77D6-CAA3-9348E4C506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447800"/>
            <a:ext cx="8229600" cy="5105400"/>
          </a:xfrm>
          <a:solidFill>
            <a:srgbClr val="DE7A0A">
              <a:alpha val="88000"/>
            </a:srgbClr>
          </a:solidFill>
          <a:effectLst>
            <a:softEdge rad="63500"/>
          </a:effectLst>
        </p:spPr>
        <p:txBody>
          <a:bodyPr>
            <a:normAutofit fontScale="85000" lnSpcReduction="10000"/>
          </a:bodyPr>
          <a:lstStyle/>
          <a:p>
            <a:r>
              <a:rPr lang="en-US" sz="5000" b="1" dirty="0">
                <a:solidFill>
                  <a:schemeClr val="bg1"/>
                </a:solidFill>
              </a:rPr>
              <a:t>Did You Know?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This was to fulfill the promise God made to Abraham when He made a covenant with him in Genesis 15. Do you remember the smoking firepot and the blazing torch?</a:t>
            </a:r>
          </a:p>
          <a:p>
            <a:r>
              <a:rPr lang="en-US" dirty="0">
                <a:solidFill>
                  <a:schemeClr val="bg1"/>
                </a:solidFill>
              </a:rPr>
              <a:t>"Then the Lord said to him, 'Know for certain that for four hundred years your descendants will be strangers in a </a:t>
            </a:r>
            <a:r>
              <a:rPr lang="en-US">
                <a:solidFill>
                  <a:schemeClr val="bg1"/>
                </a:solidFill>
              </a:rPr>
              <a:t>country not </a:t>
            </a:r>
            <a:r>
              <a:rPr lang="en-US" dirty="0">
                <a:solidFill>
                  <a:schemeClr val="bg1"/>
                </a:solidFill>
              </a:rPr>
              <a:t>their own and that they will be enslaved and mistreated there. But I will punish the nation they serve as slaves, and afterward they will come out with great possessions.'" Genesis 15:13-14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55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533400"/>
            <a:ext cx="8229600" cy="5715000"/>
          </a:xfrm>
        </p:spPr>
        <p:txBody>
          <a:bodyPr>
            <a:normAutofit/>
          </a:bodyPr>
          <a:lstStyle/>
          <a:p>
            <a:r>
              <a:rPr lang="en-US" sz="4000" i="1" dirty="0">
                <a:solidFill>
                  <a:schemeClr val="tx1"/>
                </a:solidFill>
              </a:rPr>
              <a:t>Read </a:t>
            </a:r>
            <a:r>
              <a:rPr lang="en-US" sz="4000" i="1" dirty="0">
                <a:solidFill>
                  <a:schemeClr val="tx1"/>
                </a:solidFill>
                <a:hlinkClick r:id="rId3"/>
              </a:rPr>
              <a:t>Exodus 2:23</a:t>
            </a:r>
            <a:endParaRPr lang="en-US" sz="4000" i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356888"/>
            <a:ext cx="3933825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509836"/>
            <a:ext cx="3429000" cy="366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73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95A5F63-3C38-46B7-AAC3-ECA8E40EC1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4BC9F72-3563-4D1F-96E1-A228A215E598}"/>
              </a:ext>
            </a:extLst>
          </p:cNvPr>
          <p:cNvSpPr txBox="1"/>
          <p:nvPr/>
        </p:nvSpPr>
        <p:spPr>
          <a:xfrm>
            <a:off x="5171609" y="2810220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/>
              <a:t>Read</a:t>
            </a:r>
          </a:p>
          <a:p>
            <a:pPr algn="ctr"/>
            <a:r>
              <a:rPr lang="en-US" sz="4000" i="1" dirty="0">
                <a:hlinkClick r:id="rId3"/>
              </a:rPr>
              <a:t>Exodus 2:24-25</a:t>
            </a:r>
            <a:endParaRPr lang="en-US" sz="4000" i="1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2B1EA67B-9866-4A03-9826-96A71B9DCA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The image depicts the biblical scene of Jesus Christ, dressed in a white robe, handing a small child to his disciples, Peter and John, who are wearing simple, colorful garments.&#10;&#10;AI-generated content may be incorrect.">
            <a:extLst>
              <a:ext uri="{FF2B5EF4-FFF2-40B4-BE49-F238E27FC236}">
                <a16:creationId xmlns:a16="http://schemas.microsoft.com/office/drawing/2014/main" id="{0C3EC52E-E378-A078-1997-B3D2B3921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229" y="4566669"/>
            <a:ext cx="1307247" cy="2144261"/>
          </a:xfrm>
          <a:prstGeom prst="rect">
            <a:avLst/>
          </a:prstGeom>
        </p:spPr>
      </p:pic>
      <p:pic>
        <p:nvPicPr>
          <p:cNvPr id="8" name="Picture 7" descr="Jacob&#10;&#10;AI-generated content may be incorrect.">
            <a:extLst>
              <a:ext uri="{FF2B5EF4-FFF2-40B4-BE49-F238E27FC236}">
                <a16:creationId xmlns:a16="http://schemas.microsoft.com/office/drawing/2014/main" id="{1BD70EDC-B5F4-B4F9-B9DF-FBC151DAD6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9750" y="4139949"/>
            <a:ext cx="1694835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2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6300" y="361950"/>
            <a:ext cx="4724400" cy="1066799"/>
          </a:xfrm>
        </p:spPr>
        <p:txBody>
          <a:bodyPr>
            <a:normAutofit/>
          </a:bodyPr>
          <a:lstStyle/>
          <a:p>
            <a:r>
              <a:rPr lang="en-US" sz="4000" i="1" dirty="0">
                <a:solidFill>
                  <a:schemeClr val="tx1"/>
                </a:solidFill>
              </a:rPr>
              <a:t>Read </a:t>
            </a:r>
            <a:r>
              <a:rPr lang="en-US" sz="4000" i="1" dirty="0">
                <a:solidFill>
                  <a:schemeClr val="tx1"/>
                </a:solidFill>
                <a:hlinkClick r:id="rId4"/>
              </a:rPr>
              <a:t>Exodus 3:1</a:t>
            </a:r>
            <a:endParaRPr lang="en-US" sz="4000" i="1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9A00F73-24B7-BE95-CC46-6E14B27957FE}"/>
              </a:ext>
            </a:extLst>
          </p:cNvPr>
          <p:cNvSpPr/>
          <p:nvPr/>
        </p:nvSpPr>
        <p:spPr>
          <a:xfrm>
            <a:off x="6553200" y="2057400"/>
            <a:ext cx="2057400" cy="2667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1346BC-A109-CB61-8000-3730F875F518}"/>
              </a:ext>
            </a:extLst>
          </p:cNvPr>
          <p:cNvSpPr txBox="1"/>
          <p:nvPr/>
        </p:nvSpPr>
        <p:spPr>
          <a:xfrm>
            <a:off x="6477000" y="2313682"/>
            <a:ext cx="21336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Did You Know?</a:t>
            </a:r>
          </a:p>
          <a:p>
            <a:pPr algn="ctr"/>
            <a:endParaRPr lang="en-US" sz="1400" b="1" dirty="0"/>
          </a:p>
          <a:p>
            <a:pPr algn="ctr"/>
            <a:r>
              <a:rPr lang="en-US" sz="2400" dirty="0"/>
              <a:t>Horeb and Sinai are referring to the same place!</a:t>
            </a:r>
          </a:p>
        </p:txBody>
      </p:sp>
      <p:pic>
        <p:nvPicPr>
          <p:cNvPr id="9" name="Picture 8" descr="The image depicts a shepherd leading a flock of sheep across a rocky, mountainous landscape under a partly cloudy sky.&#10;&#10;AI-generated content may be incorrect.">
            <a:extLst>
              <a:ext uri="{FF2B5EF4-FFF2-40B4-BE49-F238E27FC236}">
                <a16:creationId xmlns:a16="http://schemas.microsoft.com/office/drawing/2014/main" id="{CE841B1A-99DC-38C2-7BA0-052488CF18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676400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82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-23814"/>
            <a:ext cx="571500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805DC0-1E74-BC94-60D3-B26138F31A4B}"/>
              </a:ext>
            </a:extLst>
          </p:cNvPr>
          <p:cNvSpPr txBox="1"/>
          <p:nvPr/>
        </p:nvSpPr>
        <p:spPr>
          <a:xfrm>
            <a:off x="-76200" y="685800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1" dirty="0">
                <a:solidFill>
                  <a:schemeClr val="tx1"/>
                </a:solidFill>
              </a:rPr>
              <a:t>Read</a:t>
            </a:r>
          </a:p>
          <a:p>
            <a:r>
              <a:rPr lang="en-US" sz="4000" i="1" dirty="0">
                <a:solidFill>
                  <a:schemeClr val="tx1"/>
                </a:solidFill>
                <a:hlinkClick r:id="rId4"/>
              </a:rPr>
              <a:t>Exodus 3:2-3</a:t>
            </a:r>
            <a:endParaRPr lang="en-US" sz="4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9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4882442" y="2714171"/>
            <a:ext cx="4261558" cy="415011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spcAft>
                <a:spcPts val="750"/>
              </a:spcAft>
              <a:buClr>
                <a:schemeClr val="tx1"/>
              </a:buClr>
              <a:buSzPct val="100000"/>
            </a:pPr>
            <a:endParaRPr lang="en-US" sz="12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10703" y="5154215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203B50E-0077-481B-91E6-B928FA438B95}"/>
              </a:ext>
            </a:extLst>
          </p:cNvPr>
          <p:cNvSpPr txBox="1"/>
          <p:nvPr/>
        </p:nvSpPr>
        <p:spPr>
          <a:xfrm>
            <a:off x="5218385" y="4435287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i="1" dirty="0"/>
              <a:t>Read </a:t>
            </a:r>
            <a:r>
              <a:rPr lang="en-US" sz="4000" i="1" dirty="0">
                <a:hlinkClick r:id="rId3"/>
              </a:rPr>
              <a:t>Exodus 3:4</a:t>
            </a:r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343457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brown, cat, laying, standing&#10;&#10;Description automatically generated">
            <a:extLst>
              <a:ext uri="{FF2B5EF4-FFF2-40B4-BE49-F238E27FC236}">
                <a16:creationId xmlns:a16="http://schemas.microsoft.com/office/drawing/2014/main" id="{0AA6CD82-47E3-4E0F-8040-FA02548700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400" y="10"/>
            <a:ext cx="731745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17450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3626" y="2685289"/>
            <a:ext cx="3161574" cy="1874601"/>
          </a:xfrm>
        </p:spPr>
        <p:txBody>
          <a:bodyPr anchor="ctr">
            <a:noAutofit/>
          </a:bodyPr>
          <a:lstStyle/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</a:t>
            </a:r>
          </a:p>
          <a:p>
            <a:r>
              <a:rPr lang="en-US" sz="4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Exodus 3:5-6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884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A6CD82-47E3-4E0F-8040-FA02548700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32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445</Words>
  <Application>Microsoft Office PowerPoint</Application>
  <PresentationFormat>On-screen Show (4:3)</PresentationFormat>
  <Paragraphs>61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Cambria</vt:lpstr>
      <vt:lpstr>Office Theme</vt:lpstr>
      <vt:lpstr>Default Design</vt:lpstr>
      <vt:lpstr>DigSite #3</vt:lpstr>
      <vt:lpstr>Exodus 3:14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DigSite #3</dc:title>
  <dc:creator>Joyce Kramer</dc:creator>
  <cp:lastModifiedBy>April Litman</cp:lastModifiedBy>
  <cp:revision>4</cp:revision>
  <dcterms:created xsi:type="dcterms:W3CDTF">2020-07-30T20:29:56Z</dcterms:created>
  <dcterms:modified xsi:type="dcterms:W3CDTF">2026-07-09T23:09:22Z</dcterms:modified>
</cp:coreProperties>
</file>