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593" r:id="rId3"/>
    <p:sldId id="612" r:id="rId4"/>
    <p:sldId id="257" r:id="rId5"/>
    <p:sldId id="258" r:id="rId6"/>
    <p:sldId id="606" r:id="rId7"/>
    <p:sldId id="603" r:id="rId8"/>
    <p:sldId id="605" r:id="rId9"/>
    <p:sldId id="604" r:id="rId10"/>
    <p:sldId id="271" r:id="rId11"/>
    <p:sldId id="609" r:id="rId12"/>
    <p:sldId id="266" r:id="rId13"/>
    <p:sldId id="273" r:id="rId14"/>
    <p:sldId id="267" r:id="rId15"/>
    <p:sldId id="611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081"/>
    <a:srgbClr val="EEAD0C"/>
    <a:srgbClr val="8CB4C8"/>
    <a:srgbClr val="96493A"/>
    <a:srgbClr val="C6B877"/>
    <a:srgbClr val="C31F98"/>
    <a:srgbClr val="E76BCC"/>
    <a:srgbClr val="6313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734DDC-B7B2-40AA-8CB0-A2D3FB461FBA}" v="35" dt="2026-07-09T23:15:17.7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4" autoAdjust="0"/>
    <p:restoredTop sz="94660"/>
  </p:normalViewPr>
  <p:slideViewPr>
    <p:cSldViewPr>
      <p:cViewPr varScale="1">
        <p:scale>
          <a:sx n="85" d="100"/>
          <a:sy n="85" d="100"/>
        </p:scale>
        <p:origin x="4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Litman" userId="c83b8c5f662f391c" providerId="LiveId" clId="{E968C797-3260-4A98-984D-02F953CD095E}"/>
    <pc:docChg chg="undo custSel delSld modSld">
      <pc:chgData name="April Litman" userId="c83b8c5f662f391c" providerId="LiveId" clId="{E968C797-3260-4A98-984D-02F953CD095E}" dt="2026-07-09T23:19:18.329" v="1123" actId="1076"/>
      <pc:docMkLst>
        <pc:docMk/>
      </pc:docMkLst>
      <pc:sldChg chg="modSp mod">
        <pc:chgData name="April Litman" userId="c83b8c5f662f391c" providerId="LiveId" clId="{E968C797-3260-4A98-984D-02F953CD095E}" dt="2026-07-09T15:11:49.024" v="562" actId="1076"/>
        <pc:sldMkLst>
          <pc:docMk/>
          <pc:sldMk cId="228919626" sldId="257"/>
        </pc:sldMkLst>
        <pc:spChg chg="mod">
          <ac:chgData name="April Litman" userId="c83b8c5f662f391c" providerId="LiveId" clId="{E968C797-3260-4A98-984D-02F953CD095E}" dt="2026-07-09T15:11:39.520" v="560" actId="114"/>
          <ac:spMkLst>
            <pc:docMk/>
            <pc:sldMk cId="228919626" sldId="257"/>
            <ac:spMk id="3" creationId="{00000000-0000-0000-0000-000000000000}"/>
          </ac:spMkLst>
        </pc:spChg>
        <pc:picChg chg="mod">
          <ac:chgData name="April Litman" userId="c83b8c5f662f391c" providerId="LiveId" clId="{E968C797-3260-4A98-984D-02F953CD095E}" dt="2026-07-09T15:11:43.408" v="561" actId="1076"/>
          <ac:picMkLst>
            <pc:docMk/>
            <pc:sldMk cId="228919626" sldId="257"/>
            <ac:picMk id="1026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5:11:49.024" v="562" actId="1076"/>
          <ac:picMkLst>
            <pc:docMk/>
            <pc:sldMk cId="228919626" sldId="257"/>
            <ac:picMk id="1027" creationId="{00000000-0000-0000-0000-000000000000}"/>
          </ac:picMkLst>
        </pc:picChg>
      </pc:sldChg>
      <pc:sldChg chg="addSp modSp mod">
        <pc:chgData name="April Litman" userId="c83b8c5f662f391c" providerId="LiveId" clId="{E968C797-3260-4A98-984D-02F953CD095E}" dt="2026-07-09T15:13:40.304" v="585" actId="403"/>
        <pc:sldMkLst>
          <pc:docMk/>
          <pc:sldMk cId="647927144" sldId="258"/>
        </pc:sldMkLst>
        <pc:spChg chg="mod">
          <ac:chgData name="April Litman" userId="c83b8c5f662f391c" providerId="LiveId" clId="{E968C797-3260-4A98-984D-02F953CD095E}" dt="2026-07-09T15:12:46.424" v="576" actId="403"/>
          <ac:spMkLst>
            <pc:docMk/>
            <pc:sldMk cId="647927144" sldId="258"/>
            <ac:spMk id="3" creationId="{00000000-0000-0000-0000-000000000000}"/>
          </ac:spMkLst>
        </pc:spChg>
        <pc:spChg chg="mod">
          <ac:chgData name="April Litman" userId="c83b8c5f662f391c" providerId="LiveId" clId="{E968C797-3260-4A98-984D-02F953CD095E}" dt="2026-07-09T15:13:18.682" v="582" actId="14100"/>
          <ac:spMkLst>
            <pc:docMk/>
            <pc:sldMk cId="647927144" sldId="258"/>
            <ac:spMk id="4" creationId="{2FDECBCE-9994-6EDE-642E-988F41E14078}"/>
          </ac:spMkLst>
        </pc:spChg>
        <pc:spChg chg="mod">
          <ac:chgData name="April Litman" userId="c83b8c5f662f391c" providerId="LiveId" clId="{E968C797-3260-4A98-984D-02F953CD095E}" dt="2026-07-09T15:13:40.304" v="585" actId="403"/>
          <ac:spMkLst>
            <pc:docMk/>
            <pc:sldMk cId="647927144" sldId="258"/>
            <ac:spMk id="5" creationId="{C64A7BE7-321D-C854-1D6A-C6AF485F9E2B}"/>
          </ac:spMkLst>
        </pc:spChg>
        <pc:graphicFrameChg chg="add mod">
          <ac:chgData name="April Litman" userId="c83b8c5f662f391c" providerId="LiveId" clId="{E968C797-3260-4A98-984D-02F953CD095E}" dt="2026-07-09T15:12:23.245" v="567"/>
          <ac:graphicFrameMkLst>
            <pc:docMk/>
            <pc:sldMk cId="647927144" sldId="258"/>
            <ac:graphicFrameMk id="6" creationId="{51A316B2-722A-A49A-9F4D-364ADA74F42A}"/>
          </ac:graphicFrameMkLst>
        </pc:graphicFrameChg>
      </pc:sldChg>
      <pc:sldChg chg="modSp del mod">
        <pc:chgData name="April Litman" userId="c83b8c5f662f391c" providerId="LiveId" clId="{E968C797-3260-4A98-984D-02F953CD095E}" dt="2026-07-09T15:21:03.586" v="670" actId="47"/>
        <pc:sldMkLst>
          <pc:docMk/>
          <pc:sldMk cId="1087271488" sldId="263"/>
        </pc:sldMkLst>
        <pc:spChg chg="mod">
          <ac:chgData name="April Litman" userId="c83b8c5f662f391c" providerId="LiveId" clId="{E968C797-3260-4A98-984D-02F953CD095E}" dt="2026-07-09T15:20:03.975" v="659" actId="1076"/>
          <ac:spMkLst>
            <pc:docMk/>
            <pc:sldMk cId="1087271488" sldId="263"/>
            <ac:spMk id="5" creationId="{FCD900F6-0E7A-471D-8A02-3AF9FAD1C879}"/>
          </ac:spMkLst>
        </pc:spChg>
        <pc:picChg chg="mod">
          <ac:chgData name="April Litman" userId="c83b8c5f662f391c" providerId="LiveId" clId="{E968C797-3260-4A98-984D-02F953CD095E}" dt="2026-07-09T15:19:57.543" v="658" actId="1076"/>
          <ac:picMkLst>
            <pc:docMk/>
            <pc:sldMk cId="1087271488" sldId="263"/>
            <ac:picMk id="4" creationId="{8F3BC7DF-544C-412F-AEDB-C5A5F53600E9}"/>
          </ac:picMkLst>
        </pc:picChg>
      </pc:sldChg>
      <pc:sldChg chg="modSp mod">
        <pc:chgData name="April Litman" userId="c83b8c5f662f391c" providerId="LiveId" clId="{E968C797-3260-4A98-984D-02F953CD095E}" dt="2026-07-09T15:22:44.734" v="686" actId="207"/>
        <pc:sldMkLst>
          <pc:docMk/>
          <pc:sldMk cId="3387973989" sldId="266"/>
        </pc:sldMkLst>
        <pc:spChg chg="mod">
          <ac:chgData name="April Litman" userId="c83b8c5f662f391c" providerId="LiveId" clId="{E968C797-3260-4A98-984D-02F953CD095E}" dt="2026-07-09T15:22:44.734" v="686" actId="207"/>
          <ac:spMkLst>
            <pc:docMk/>
            <pc:sldMk cId="3387973989" sldId="266"/>
            <ac:spMk id="3" creationId="{00000000-0000-0000-0000-000000000000}"/>
          </ac:spMkLst>
        </pc:spChg>
      </pc:sldChg>
      <pc:sldChg chg="modSp mod">
        <pc:chgData name="April Litman" userId="c83b8c5f662f391c" providerId="LiveId" clId="{E968C797-3260-4A98-984D-02F953CD095E}" dt="2026-07-09T15:25:06.538" v="716" actId="20577"/>
        <pc:sldMkLst>
          <pc:docMk/>
          <pc:sldMk cId="2274616953" sldId="267"/>
        </pc:sldMkLst>
        <pc:spChg chg="mod">
          <ac:chgData name="April Litman" userId="c83b8c5f662f391c" providerId="LiveId" clId="{E968C797-3260-4A98-984D-02F953CD095E}" dt="2026-07-09T15:25:06.538" v="716" actId="20577"/>
          <ac:spMkLst>
            <pc:docMk/>
            <pc:sldMk cId="2274616953" sldId="267"/>
            <ac:spMk id="3" creationId="{00000000-0000-0000-0000-000000000000}"/>
          </ac:spMkLst>
        </pc:spChg>
      </pc:sldChg>
      <pc:sldChg chg="del">
        <pc:chgData name="April Litman" userId="c83b8c5f662f391c" providerId="LiveId" clId="{E968C797-3260-4A98-984D-02F953CD095E}" dt="2026-07-09T15:26:38.460" v="737" actId="47"/>
        <pc:sldMkLst>
          <pc:docMk/>
          <pc:sldMk cId="2413499999" sldId="268"/>
        </pc:sldMkLst>
      </pc:sldChg>
      <pc:sldChg chg="del">
        <pc:chgData name="April Litman" userId="c83b8c5f662f391c" providerId="LiveId" clId="{E968C797-3260-4A98-984D-02F953CD095E}" dt="2026-07-09T15:26:55.540" v="738" actId="47"/>
        <pc:sldMkLst>
          <pc:docMk/>
          <pc:sldMk cId="4032068864" sldId="269"/>
        </pc:sldMkLst>
      </pc:sldChg>
      <pc:sldChg chg="addSp modSp mod">
        <pc:chgData name="April Litman" userId="c83b8c5f662f391c" providerId="LiveId" clId="{E968C797-3260-4A98-984D-02F953CD095E}" dt="2026-07-09T15:38:46.321" v="824" actId="1076"/>
        <pc:sldMkLst>
          <pc:docMk/>
          <pc:sldMk cId="3576754241" sldId="270"/>
        </pc:sldMkLst>
        <pc:spChg chg="mod">
          <ac:chgData name="April Litman" userId="c83b8c5f662f391c" providerId="LiveId" clId="{E968C797-3260-4A98-984D-02F953CD095E}" dt="2026-07-09T15:38:42.109" v="823" actId="20577"/>
          <ac:spMkLst>
            <pc:docMk/>
            <pc:sldMk cId="3576754241" sldId="270"/>
            <ac:spMk id="3" creationId="{00000000-0000-0000-0000-000000000000}"/>
          </ac:spMkLst>
        </pc:spChg>
        <pc:picChg chg="add mod">
          <ac:chgData name="April Litman" userId="c83b8c5f662f391c" providerId="LiveId" clId="{E968C797-3260-4A98-984D-02F953CD095E}" dt="2026-07-09T15:38:29.508" v="816" actId="1076"/>
          <ac:picMkLst>
            <pc:docMk/>
            <pc:sldMk cId="3576754241" sldId="270"/>
            <ac:picMk id="4" creationId="{5B955509-CA11-32A0-A359-E03E03BBB501}"/>
          </ac:picMkLst>
        </pc:picChg>
        <pc:picChg chg="mod">
          <ac:chgData name="April Litman" userId="c83b8c5f662f391c" providerId="LiveId" clId="{E968C797-3260-4A98-984D-02F953CD095E}" dt="2026-07-09T15:38:46.321" v="824" actId="1076"/>
          <ac:picMkLst>
            <pc:docMk/>
            <pc:sldMk cId="3576754241" sldId="270"/>
            <ac:picMk id="4098" creationId="{00000000-0000-0000-0000-000000000000}"/>
          </ac:picMkLst>
        </pc:picChg>
      </pc:sldChg>
      <pc:sldChg chg="modSp mod">
        <pc:chgData name="April Litman" userId="c83b8c5f662f391c" providerId="LiveId" clId="{E968C797-3260-4A98-984D-02F953CD095E}" dt="2026-07-09T15:18:43.445" v="639" actId="1076"/>
        <pc:sldMkLst>
          <pc:docMk/>
          <pc:sldMk cId="2279131807" sldId="271"/>
        </pc:sldMkLst>
        <pc:spChg chg="mod">
          <ac:chgData name="April Litman" userId="c83b8c5f662f391c" providerId="LiveId" clId="{E968C797-3260-4A98-984D-02F953CD095E}" dt="2026-07-09T15:18:43.445" v="639" actId="1076"/>
          <ac:spMkLst>
            <pc:docMk/>
            <pc:sldMk cId="2279131807" sldId="271"/>
            <ac:spMk id="5" creationId="{570B963F-7107-4107-AB0B-175A7DBD2318}"/>
          </ac:spMkLst>
        </pc:spChg>
      </pc:sldChg>
      <pc:sldChg chg="del">
        <pc:chgData name="April Litman" userId="c83b8c5f662f391c" providerId="LiveId" clId="{E968C797-3260-4A98-984D-02F953CD095E}" dt="2026-07-09T15:38:37.256" v="820" actId="47"/>
        <pc:sldMkLst>
          <pc:docMk/>
          <pc:sldMk cId="3168853580" sldId="272"/>
        </pc:sldMkLst>
      </pc:sldChg>
      <pc:sldChg chg="modSp mod">
        <pc:chgData name="April Litman" userId="c83b8c5f662f391c" providerId="LiveId" clId="{E968C797-3260-4A98-984D-02F953CD095E}" dt="2026-07-09T15:24:59.684" v="714" actId="20577"/>
        <pc:sldMkLst>
          <pc:docMk/>
          <pc:sldMk cId="4120032621" sldId="273"/>
        </pc:sldMkLst>
        <pc:spChg chg="mod">
          <ac:chgData name="April Litman" userId="c83b8c5f662f391c" providerId="LiveId" clId="{E968C797-3260-4A98-984D-02F953CD095E}" dt="2026-07-09T15:24:59.684" v="714" actId="20577"/>
          <ac:spMkLst>
            <pc:docMk/>
            <pc:sldMk cId="4120032621" sldId="273"/>
            <ac:spMk id="3" creationId="{00000000-0000-0000-0000-000000000000}"/>
          </ac:spMkLst>
        </pc:spChg>
      </pc:sldChg>
      <pc:sldChg chg="addSp modSp mod">
        <pc:chgData name="April Litman" userId="c83b8c5f662f391c" providerId="LiveId" clId="{E968C797-3260-4A98-984D-02F953CD095E}" dt="2026-07-09T23:13:15.816" v="850" actId="122"/>
        <pc:sldMkLst>
          <pc:docMk/>
          <pc:sldMk cId="3873322128" sldId="593"/>
        </pc:sldMkLst>
        <pc:spChg chg="add mod">
          <ac:chgData name="April Litman" userId="c83b8c5f662f391c" providerId="LiveId" clId="{E968C797-3260-4A98-984D-02F953CD095E}" dt="2026-07-09T23:13:15.816" v="850" actId="122"/>
          <ac:spMkLst>
            <pc:docMk/>
            <pc:sldMk cId="3873322128" sldId="593"/>
            <ac:spMk id="2" creationId="{D83B8347-50B0-147E-8FC7-C3F29677034F}"/>
          </ac:spMkLst>
        </pc:spChg>
      </pc:sldChg>
      <pc:sldChg chg="del">
        <pc:chgData name="April Litman" userId="c83b8c5f662f391c" providerId="LiveId" clId="{E968C797-3260-4A98-984D-02F953CD095E}" dt="2026-07-09T15:11:58.198" v="563" actId="47"/>
        <pc:sldMkLst>
          <pc:docMk/>
          <pc:sldMk cId="4150070104" sldId="601"/>
        </pc:sldMkLst>
      </pc:sldChg>
      <pc:sldChg chg="modSp mod">
        <pc:chgData name="April Litman" userId="c83b8c5f662f391c" providerId="LiveId" clId="{E968C797-3260-4A98-984D-02F953CD095E}" dt="2026-07-09T15:15:03.981" v="603" actId="1076"/>
        <pc:sldMkLst>
          <pc:docMk/>
          <pc:sldMk cId="1930948284" sldId="603"/>
        </pc:sldMkLst>
        <pc:spChg chg="mod">
          <ac:chgData name="April Litman" userId="c83b8c5f662f391c" providerId="LiveId" clId="{E968C797-3260-4A98-984D-02F953CD095E}" dt="2026-07-09T15:15:03.981" v="603" actId="1076"/>
          <ac:spMkLst>
            <pc:docMk/>
            <pc:sldMk cId="1930948284" sldId="603"/>
            <ac:spMk id="3" creationId="{00000000-0000-0000-0000-000000000000}"/>
          </ac:spMkLst>
        </pc:spChg>
      </pc:sldChg>
      <pc:sldChg chg="addSp delSp modSp mod">
        <pc:chgData name="April Litman" userId="c83b8c5f662f391c" providerId="LiveId" clId="{E968C797-3260-4A98-984D-02F953CD095E}" dt="2026-07-09T15:17:16.884" v="630" actId="1076"/>
        <pc:sldMkLst>
          <pc:docMk/>
          <pc:sldMk cId="938339662" sldId="604"/>
        </pc:sldMkLst>
        <pc:spChg chg="del">
          <ac:chgData name="April Litman" userId="c83b8c5f662f391c" providerId="LiveId" clId="{E968C797-3260-4A98-984D-02F953CD095E}" dt="2026-07-09T15:16:33.877" v="622" actId="478"/>
          <ac:spMkLst>
            <pc:docMk/>
            <pc:sldMk cId="938339662" sldId="604"/>
            <ac:spMk id="3" creationId="{00000000-0000-0000-0000-000000000000}"/>
          </ac:spMkLst>
        </pc:spChg>
        <pc:spChg chg="add del mod">
          <ac:chgData name="April Litman" userId="c83b8c5f662f391c" providerId="LiveId" clId="{E968C797-3260-4A98-984D-02F953CD095E}" dt="2026-07-09T15:17:02.908" v="626" actId="478"/>
          <ac:spMkLst>
            <pc:docMk/>
            <pc:sldMk cId="938339662" sldId="604"/>
            <ac:spMk id="5" creationId="{AC2781C6-0200-4371-78E6-F61EC90C47DA}"/>
          </ac:spMkLst>
        </pc:spChg>
        <pc:spChg chg="del mod">
          <ac:chgData name="April Litman" userId="c83b8c5f662f391c" providerId="LiveId" clId="{E968C797-3260-4A98-984D-02F953CD095E}" dt="2026-07-09T15:16:30.536" v="621" actId="478"/>
          <ac:spMkLst>
            <pc:docMk/>
            <pc:sldMk cId="938339662" sldId="604"/>
            <ac:spMk id="15" creationId="{FA4396D1-594E-43CB-9B56-838A8BAB2621}"/>
          </ac:spMkLst>
        </pc:spChg>
        <pc:spChg chg="mod">
          <ac:chgData name="April Litman" userId="c83b8c5f662f391c" providerId="LiveId" clId="{E968C797-3260-4A98-984D-02F953CD095E}" dt="2026-07-09T15:17:16.884" v="630" actId="1076"/>
          <ac:spMkLst>
            <pc:docMk/>
            <pc:sldMk cId="938339662" sldId="604"/>
            <ac:spMk id="16" creationId="{3E94B4C4-D914-4AE6-A4C7-C621F0F7C4EA}"/>
          </ac:spMkLst>
        </pc:spChg>
      </pc:sldChg>
      <pc:sldChg chg="modSp mod">
        <pc:chgData name="April Litman" userId="c83b8c5f662f391c" providerId="LiveId" clId="{E968C797-3260-4A98-984D-02F953CD095E}" dt="2026-07-09T15:16:00.524" v="617" actId="27636"/>
        <pc:sldMkLst>
          <pc:docMk/>
          <pc:sldMk cId="3834558644" sldId="605"/>
        </pc:sldMkLst>
        <pc:spChg chg="mod">
          <ac:chgData name="April Litman" userId="c83b8c5f662f391c" providerId="LiveId" clId="{E968C797-3260-4A98-984D-02F953CD095E}" dt="2026-07-09T15:16:00.524" v="617" actId="27636"/>
          <ac:spMkLst>
            <pc:docMk/>
            <pc:sldMk cId="3834558644" sldId="605"/>
            <ac:spMk id="3" creationId="{00000000-0000-0000-0000-000000000000}"/>
          </ac:spMkLst>
        </pc:spChg>
      </pc:sldChg>
      <pc:sldChg chg="addSp modSp mod">
        <pc:chgData name="April Litman" userId="c83b8c5f662f391c" providerId="LiveId" clId="{E968C797-3260-4A98-984D-02F953CD095E}" dt="2026-07-09T23:19:18.329" v="1123" actId="1076"/>
        <pc:sldMkLst>
          <pc:docMk/>
          <pc:sldMk cId="329617955" sldId="606"/>
        </pc:sldMkLst>
        <pc:spChg chg="add mod">
          <ac:chgData name="April Litman" userId="c83b8c5f662f391c" providerId="LiveId" clId="{E968C797-3260-4A98-984D-02F953CD095E}" dt="2026-07-09T23:19:18.329" v="1123" actId="1076"/>
          <ac:spMkLst>
            <pc:docMk/>
            <pc:sldMk cId="329617955" sldId="606"/>
            <ac:spMk id="2" creationId="{17DB7252-38E7-8D96-316D-969ABA8EBFAB}"/>
          </ac:spMkLst>
        </pc:spChg>
        <pc:spChg chg="mod">
          <ac:chgData name="April Litman" userId="c83b8c5f662f391c" providerId="LiveId" clId="{E968C797-3260-4A98-984D-02F953CD095E}" dt="2026-07-09T15:14:19.545" v="594" actId="1076"/>
          <ac:spMkLst>
            <pc:docMk/>
            <pc:sldMk cId="329617955" sldId="606"/>
            <ac:spMk id="3" creationId="{00000000-0000-0000-0000-000000000000}"/>
          </ac:spMkLst>
        </pc:spChg>
        <pc:picChg chg="mod">
          <ac:chgData name="April Litman" userId="c83b8c5f662f391c" providerId="LiveId" clId="{E968C797-3260-4A98-984D-02F953CD095E}" dt="2026-07-09T15:14:16.036" v="593" actId="1076"/>
          <ac:picMkLst>
            <pc:docMk/>
            <pc:sldMk cId="329617955" sldId="606"/>
            <ac:picMk id="7" creationId="{6F9C8AF5-0BF6-4129-8B71-F251F5FBC280}"/>
          </ac:picMkLst>
        </pc:picChg>
        <pc:picChg chg="mod">
          <ac:chgData name="April Litman" userId="c83b8c5f662f391c" providerId="LiveId" clId="{E968C797-3260-4A98-984D-02F953CD095E}" dt="2026-07-09T15:14:24.641" v="595" actId="1076"/>
          <ac:picMkLst>
            <pc:docMk/>
            <pc:sldMk cId="329617955" sldId="606"/>
            <ac:picMk id="9" creationId="{5886E00A-A334-470B-A310-A693B3752D0E}"/>
          </ac:picMkLst>
        </pc:picChg>
      </pc:sldChg>
      <pc:sldChg chg="del">
        <pc:chgData name="April Litman" userId="c83b8c5f662f391c" providerId="LiveId" clId="{E968C797-3260-4A98-984D-02F953CD095E}" dt="2026-07-09T15:16:08.711" v="618" actId="47"/>
        <pc:sldMkLst>
          <pc:docMk/>
          <pc:sldMk cId="4075469294" sldId="607"/>
        </pc:sldMkLst>
      </pc:sldChg>
      <pc:sldChg chg="del">
        <pc:chgData name="April Litman" userId="c83b8c5f662f391c" providerId="LiveId" clId="{E968C797-3260-4A98-984D-02F953CD095E}" dt="2026-07-09T15:16:09.593" v="619" actId="47"/>
        <pc:sldMkLst>
          <pc:docMk/>
          <pc:sldMk cId="634026973" sldId="608"/>
        </pc:sldMkLst>
      </pc:sldChg>
      <pc:sldChg chg="modSp mod">
        <pc:chgData name="April Litman" userId="c83b8c5f662f391c" providerId="LiveId" clId="{E968C797-3260-4A98-984D-02F953CD095E}" dt="2026-07-09T15:21:55.236" v="678" actId="1037"/>
        <pc:sldMkLst>
          <pc:docMk/>
          <pc:sldMk cId="331244912" sldId="609"/>
        </pc:sldMkLst>
        <pc:spChg chg="mod">
          <ac:chgData name="April Litman" userId="c83b8c5f662f391c" providerId="LiveId" clId="{E968C797-3260-4A98-984D-02F953CD095E}" dt="2026-07-09T15:21:55.236" v="678" actId="1037"/>
          <ac:spMkLst>
            <pc:docMk/>
            <pc:sldMk cId="331244912" sldId="609"/>
            <ac:spMk id="5" creationId="{FCD900F6-0E7A-471D-8A02-3AF9FAD1C879}"/>
          </ac:spMkLst>
        </pc:spChg>
      </pc:sldChg>
      <pc:sldChg chg="del">
        <pc:chgData name="April Litman" userId="c83b8c5f662f391c" providerId="LiveId" clId="{E968C797-3260-4A98-984D-02F953CD095E}" dt="2026-07-09T15:20:59.865" v="669" actId="47"/>
        <pc:sldMkLst>
          <pc:docMk/>
          <pc:sldMk cId="1811328064" sldId="610"/>
        </pc:sldMkLst>
      </pc:sldChg>
      <pc:sldChg chg="addSp modSp mod">
        <pc:chgData name="April Litman" userId="c83b8c5f662f391c" providerId="LiveId" clId="{E968C797-3260-4A98-984D-02F953CD095E}" dt="2026-07-09T15:27:01.755" v="742" actId="20577"/>
        <pc:sldMkLst>
          <pc:docMk/>
          <pc:sldMk cId="2001765741" sldId="611"/>
        </pc:sldMkLst>
        <pc:spChg chg="mod">
          <ac:chgData name="April Litman" userId="c83b8c5f662f391c" providerId="LiveId" clId="{E968C797-3260-4A98-984D-02F953CD095E}" dt="2026-07-09T15:27:01.755" v="742" actId="20577"/>
          <ac:spMkLst>
            <pc:docMk/>
            <pc:sldMk cId="2001765741" sldId="611"/>
            <ac:spMk id="3" creationId="{00000000-0000-0000-0000-000000000000}"/>
          </ac:spMkLst>
        </pc:spChg>
        <pc:picChg chg="add mod">
          <ac:chgData name="April Litman" userId="c83b8c5f662f391c" providerId="LiveId" clId="{E968C797-3260-4A98-984D-02F953CD095E}" dt="2026-07-09T15:26:26.735" v="733" actId="962"/>
          <ac:picMkLst>
            <pc:docMk/>
            <pc:sldMk cId="2001765741" sldId="611"/>
            <ac:picMk id="4" creationId="{5DCF6F00-DD40-1C1C-24D5-033E5D81E277}"/>
          </ac:picMkLst>
        </pc:picChg>
        <pc:picChg chg="mod">
          <ac:chgData name="April Litman" userId="c83b8c5f662f391c" providerId="LiveId" clId="{E968C797-3260-4A98-984D-02F953CD095E}" dt="2026-07-09T15:26:28.749" v="736" actId="1038"/>
          <ac:picMkLst>
            <pc:docMk/>
            <pc:sldMk cId="2001765741" sldId="611"/>
            <ac:picMk id="102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4D8FB-894B-40D9-A40E-2B0BB7ED8BFF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A75A3-36DA-458A-B01D-DB677E100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81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Scripture quotations taken from The Holy Bible, New International Version®, NIV®. Copyright © 1973, 1978, 1984, 2011 by Biblica,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A75A3-36DA-458A-B01D-DB677E100F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72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https://www.freebibleimages.org/illustrations/baby-moses/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A75A3-36DA-458A-B01D-DB677E100F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0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https://www.freebibleimages.org/illustrations/moses-prince/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4A75A3-36DA-458A-B01D-DB677E100F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74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49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83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B3967B-331B-4FD1-BA68-6A1078E6DD9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110668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4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19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5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2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0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4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52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33DE6-4299-4349-85A5-FF433757E6B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448CC-DB5B-41E5-A41A-46D0B34210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58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3881F058-34E9-4351-99AC-F64CA5170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slow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008541C-02C6-4A8E-88C1-5580E5F73C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762000" y="990600"/>
            <a:ext cx="7772400" cy="1470025"/>
          </a:xfrm>
        </p:spPr>
        <p:txBody>
          <a:bodyPr/>
          <a:lstStyle/>
          <a:p>
            <a:r>
              <a:rPr lang="en-US" sz="11500" b="1" dirty="0">
                <a:latin typeface="Cambria" pitchFamily="18" charset="0"/>
              </a:rPr>
              <a:t>DigSite #2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447800" y="3124200"/>
            <a:ext cx="6400800" cy="1752600"/>
          </a:xfrm>
        </p:spPr>
        <p:txBody>
          <a:bodyPr/>
          <a:lstStyle/>
          <a:p>
            <a:r>
              <a:rPr lang="en-US" sz="7200" b="1" dirty="0">
                <a:latin typeface="Cambria" pitchFamily="18" charset="0"/>
              </a:rPr>
              <a:t>Exodus 2:1-22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3B8347-50B0-147E-8FC7-C3F29677034F}"/>
              </a:ext>
            </a:extLst>
          </p:cNvPr>
          <p:cNvSpPr txBox="1"/>
          <p:nvPr/>
        </p:nvSpPr>
        <p:spPr>
          <a:xfrm>
            <a:off x="2057400" y="46482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</a:rPr>
              <a:t>The Birth of Moses</a:t>
            </a:r>
          </a:p>
        </p:txBody>
      </p:sp>
    </p:spTree>
    <p:extLst>
      <p:ext uri="{BB962C8B-B14F-4D97-AF65-F5344CB8AC3E}">
        <p14:creationId xmlns:p14="http://schemas.microsoft.com/office/powerpoint/2010/main" val="387332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3BC7DF-544C-412F-AEDB-C5A5F53600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0020"/>
            <a:ext cx="9143980" cy="6657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D900F6-0E7A-471D-8A02-3AF9FAD1C879}"/>
              </a:ext>
            </a:extLst>
          </p:cNvPr>
          <p:cNvSpPr txBox="1"/>
          <p:nvPr/>
        </p:nvSpPr>
        <p:spPr>
          <a:xfrm>
            <a:off x="-76200" y="100020"/>
            <a:ext cx="4572000" cy="707886"/>
          </a:xfrm>
          <a:prstGeom prst="rect">
            <a:avLst/>
          </a:prstGeom>
          <a:solidFill>
            <a:srgbClr val="CBC081"/>
          </a:solidFill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</a:rPr>
              <a:t>Read Exodus 2:11-14</a:t>
            </a:r>
            <a:endParaRPr lang="en-US" sz="4400" i="1" baseline="30000" dirty="0"/>
          </a:p>
        </p:txBody>
      </p:sp>
    </p:spTree>
    <p:extLst>
      <p:ext uri="{BB962C8B-B14F-4D97-AF65-F5344CB8AC3E}">
        <p14:creationId xmlns:p14="http://schemas.microsoft.com/office/powerpoint/2010/main" val="331244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ssets.jw.org/assets/l/my/my_E/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6999" cy="6934200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5791200"/>
            <a:ext cx="4495800" cy="838200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bg1"/>
                </a:solidFill>
              </a:rPr>
              <a:t>Read Exodus 2:15</a:t>
            </a:r>
            <a:endParaRPr lang="en-US" sz="4400" i="1" baseline="30000" dirty="0"/>
          </a:p>
        </p:txBody>
      </p:sp>
    </p:spTree>
    <p:extLst>
      <p:ext uri="{BB962C8B-B14F-4D97-AF65-F5344CB8AC3E}">
        <p14:creationId xmlns:p14="http://schemas.microsoft.com/office/powerpoint/2010/main" val="3387973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16874C-123D-4359-A690-105B2C6CB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52600"/>
            <a:ext cx="9089573" cy="51054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382000" cy="5715000"/>
          </a:xfrm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bg1"/>
                </a:solidFill>
              </a:rPr>
              <a:t>Read Exodus 2:16</a:t>
            </a:r>
            <a:endParaRPr lang="en-US" sz="4400" i="1" baseline="30000" dirty="0"/>
          </a:p>
        </p:txBody>
      </p:sp>
    </p:spTree>
    <p:extLst>
      <p:ext uri="{BB962C8B-B14F-4D97-AF65-F5344CB8AC3E}">
        <p14:creationId xmlns:p14="http://schemas.microsoft.com/office/powerpoint/2010/main" val="4120032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0479" y="0"/>
            <a:ext cx="9164479" cy="693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228601"/>
            <a:ext cx="4020980" cy="762000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tx1"/>
                </a:solidFill>
              </a:rPr>
              <a:t>Read Exodus 2:17</a:t>
            </a:r>
            <a:endParaRPr lang="en-US" sz="4400" i="1" baseline="30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616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04800"/>
            <a:ext cx="7543800" cy="5715000"/>
          </a:xfrm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bg1"/>
                </a:solidFill>
              </a:rPr>
              <a:t>Read Exodus 2:18-20</a:t>
            </a:r>
            <a:endParaRPr lang="en-US" sz="4400" i="1" baseline="30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600201"/>
            <a:ext cx="3657600" cy="39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man feeds a flock of sheep in a crowd of people.&#10;&#10;AI-generated content may be incorrect.">
            <a:extLst>
              <a:ext uri="{FF2B5EF4-FFF2-40B4-BE49-F238E27FC236}">
                <a16:creationId xmlns:a16="http://schemas.microsoft.com/office/drawing/2014/main" id="{5DCF6F00-DD40-1C1C-24D5-033E5D81E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683" y="1501018"/>
            <a:ext cx="4192717" cy="41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6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04800"/>
            <a:ext cx="7543800" cy="5715000"/>
          </a:xfrm>
        </p:spPr>
        <p:txBody>
          <a:bodyPr>
            <a:normAutofit/>
          </a:bodyPr>
          <a:lstStyle/>
          <a:p>
            <a:pPr algn="l"/>
            <a:r>
              <a:rPr lang="en-US" sz="3600" i="1" dirty="0">
                <a:solidFill>
                  <a:schemeClr val="bg1"/>
                </a:solidFill>
              </a:rPr>
              <a:t>Read Exodus 2:21-22</a:t>
            </a:r>
            <a:endParaRPr lang="en-US" sz="4000" i="1" baseline="30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457200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child wearing a white turban is holding an object in their hand.&#10;&#10;AI-generated content may be incorrect.">
            <a:extLst>
              <a:ext uri="{FF2B5EF4-FFF2-40B4-BE49-F238E27FC236}">
                <a16:creationId xmlns:a16="http://schemas.microsoft.com/office/drawing/2014/main" id="{5B955509-CA11-32A0-A359-E03E03BBB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810000"/>
            <a:ext cx="3581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54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CFD15A0-5045-4254-81A7-680336FCCE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8157" y="10"/>
            <a:ext cx="4795614" cy="685799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0" y="0"/>
            <a:ext cx="9144000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228600" y="33337"/>
            <a:ext cx="3602727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b="1" kern="1200" dirty="0">
                <a:solidFill>
                  <a:srgbClr val="000000"/>
                </a:solidFill>
              </a:rPr>
              <a:t>Psalm 7:10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66701" y="2133600"/>
            <a:ext cx="2933700" cy="3788830"/>
          </a:xfrm>
        </p:spPr>
        <p:txBody>
          <a:bodyPr vert="horz" lIns="91440" tIns="45720" rIns="91440" bIns="45720" rtlCol="0" anchor="ctr">
            <a:noAutofit/>
          </a:bodyPr>
          <a:lstStyle/>
          <a:p>
            <a:pPr eaLnBrk="1" hangingPunct="1">
              <a:spcBef>
                <a:spcPts val="0"/>
              </a:spcBef>
            </a:pPr>
            <a:r>
              <a:rPr lang="en-US" sz="3600" kern="1200" dirty="0">
                <a:solidFill>
                  <a:srgbClr val="000000"/>
                </a:solidFill>
              </a:rPr>
              <a:t>My shield is </a:t>
            </a:r>
          </a:p>
          <a:p>
            <a:pPr eaLnBrk="1" hangingPunct="1">
              <a:spcBef>
                <a:spcPts val="0"/>
              </a:spcBef>
            </a:pPr>
            <a:r>
              <a:rPr lang="en-US" sz="3600" kern="1200" dirty="0">
                <a:solidFill>
                  <a:srgbClr val="000000"/>
                </a:solidFill>
              </a:rPr>
              <a:t>God Most High, </a:t>
            </a:r>
          </a:p>
          <a:p>
            <a:pPr eaLnBrk="1" hangingPunct="1">
              <a:spcBef>
                <a:spcPts val="0"/>
              </a:spcBef>
            </a:pPr>
            <a:r>
              <a:rPr lang="en-US" sz="3600" kern="1200" dirty="0">
                <a:solidFill>
                  <a:srgbClr val="000000"/>
                </a:solidFill>
              </a:rPr>
              <a:t>who saves the upright in heart</a:t>
            </a:r>
          </a:p>
          <a:p>
            <a:pPr algn="l" eaLnBrk="1" hangingPunct="1">
              <a:lnSpc>
                <a:spcPct val="90000"/>
              </a:lnSpc>
            </a:pPr>
            <a:r>
              <a:rPr lang="en-US" kern="1200" dirty="0">
                <a:solidFill>
                  <a:srgbClr val="000000"/>
                </a:solidFill>
              </a:rPr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8397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D62FFB35-893F-4B55-83E0-240DF98584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635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838200"/>
            <a:ext cx="7848600" cy="5715000"/>
          </a:xfrm>
        </p:spPr>
        <p:txBody>
          <a:bodyPr>
            <a:normAutofit/>
          </a:bodyPr>
          <a:lstStyle/>
          <a:p>
            <a:pPr algn="l"/>
            <a:r>
              <a:rPr lang="en-US" sz="4400" i="1" dirty="0">
                <a:solidFill>
                  <a:schemeClr val="bg1"/>
                </a:solidFill>
              </a:rPr>
              <a:t>Read Exodus 2:1-2</a:t>
            </a:r>
            <a:endParaRPr lang="en-US" sz="4800" i="1" baseline="300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9294" y="26670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3679" y="2819400"/>
            <a:ext cx="3471864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19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ree next to a body of water&#10;&#10;Description automatically generated">
            <a:extLst>
              <a:ext uri="{FF2B5EF4-FFF2-40B4-BE49-F238E27FC236}">
                <a16:creationId xmlns:a16="http://schemas.microsoft.com/office/drawing/2014/main" id="{6F9C8AF5-0BF6-4129-8B71-F251F5FBC2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96400" cy="697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533400"/>
            <a:ext cx="8537848" cy="5715000"/>
          </a:xfrm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bg1"/>
                </a:solidFill>
              </a:rPr>
              <a:t>Read Exodus 2:3</a:t>
            </a:r>
            <a:endParaRPr lang="en-US" sz="4400" i="1" baseline="30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37732" y="-8229600"/>
            <a:ext cx="6794404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picture containing room&#10;&#10;Description automatically generated">
            <a:extLst>
              <a:ext uri="{FF2B5EF4-FFF2-40B4-BE49-F238E27FC236}">
                <a16:creationId xmlns:a16="http://schemas.microsoft.com/office/drawing/2014/main" id="{5886E00A-A334-470B-A310-A693B3752D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1170" y="2971800"/>
            <a:ext cx="5410200" cy="42747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AB0FDC-47D6-8DF1-4B74-79107CD167A2}"/>
              </a:ext>
            </a:extLst>
          </p:cNvPr>
          <p:cNvSpPr txBox="1"/>
          <p:nvPr/>
        </p:nvSpPr>
        <p:spPr>
          <a:xfrm>
            <a:off x="1219200" y="6564380"/>
            <a:ext cx="358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DECBCE-9994-6EDE-642E-988F41E14078}"/>
              </a:ext>
            </a:extLst>
          </p:cNvPr>
          <p:cNvSpPr/>
          <p:nvPr/>
        </p:nvSpPr>
        <p:spPr>
          <a:xfrm>
            <a:off x="748156" y="1804424"/>
            <a:ext cx="2858568" cy="427472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4A7BE7-321D-C854-1D6A-C6AF485F9E2B}"/>
              </a:ext>
            </a:extLst>
          </p:cNvPr>
          <p:cNvSpPr txBox="1"/>
          <p:nvPr/>
        </p:nvSpPr>
        <p:spPr>
          <a:xfrm>
            <a:off x="936170" y="1956824"/>
            <a:ext cx="250124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Did You Know?</a:t>
            </a:r>
          </a:p>
          <a:p>
            <a:pPr algn="ctr"/>
            <a:endParaRPr lang="en-US" sz="1400" dirty="0"/>
          </a:p>
          <a:p>
            <a:pPr algn="ctr"/>
            <a:r>
              <a:rPr lang="en-US" sz="2000" dirty="0"/>
              <a:t>The Hebrew word in  the Bible for Moses' basket is the same one used for Noah's ark! Both times, people had to trust God to direct the course of a boat to provide protection, and He did!</a:t>
            </a:r>
          </a:p>
        </p:txBody>
      </p:sp>
    </p:spTree>
    <p:extLst>
      <p:ext uri="{BB962C8B-B14F-4D97-AF65-F5344CB8AC3E}">
        <p14:creationId xmlns:p14="http://schemas.microsoft.com/office/powerpoint/2010/main" val="64792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ree next to a body of water&#10;&#10;Description automatically generated">
            <a:extLst>
              <a:ext uri="{FF2B5EF4-FFF2-40B4-BE49-F238E27FC236}">
                <a16:creationId xmlns:a16="http://schemas.microsoft.com/office/drawing/2014/main" id="{6F9C8AF5-0BF6-4129-8B71-F251F5FBC2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96400" cy="697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3076" y="723900"/>
            <a:ext cx="8537848" cy="990600"/>
          </a:xfrm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bg1"/>
                </a:solidFill>
              </a:rPr>
              <a:t>Read Exodus 2:4</a:t>
            </a:r>
            <a:endParaRPr lang="en-US" sz="4400" i="1" baseline="30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37732" y="-8229600"/>
            <a:ext cx="6794404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86E00A-A334-470B-A310-A693B3752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0229" y="2200594"/>
            <a:ext cx="3263149" cy="42747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DB7252-38E7-8D96-316D-969ABA8EBFAB}"/>
              </a:ext>
            </a:extLst>
          </p:cNvPr>
          <p:cNvSpPr txBox="1"/>
          <p:nvPr/>
        </p:nvSpPr>
        <p:spPr>
          <a:xfrm>
            <a:off x="609600" y="3039410"/>
            <a:ext cx="3263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The sister of Moses mentioned here was most likely Miriam. In Exodus 15, Miriam is called a prophet, and she leads the people in singing!</a:t>
            </a:r>
          </a:p>
        </p:txBody>
      </p:sp>
    </p:spTree>
    <p:extLst>
      <p:ext uri="{BB962C8B-B14F-4D97-AF65-F5344CB8AC3E}">
        <p14:creationId xmlns:p14="http://schemas.microsoft.com/office/powerpoint/2010/main" val="3296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lm tree&#10;&#10;Description automatically generated">
            <a:extLst>
              <a:ext uri="{FF2B5EF4-FFF2-40B4-BE49-F238E27FC236}">
                <a16:creationId xmlns:a16="http://schemas.microsoft.com/office/drawing/2014/main" id="{F8249B4C-1838-4051-9BA1-0AD2C85B318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-76200"/>
            <a:ext cx="9144000" cy="69342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04800"/>
            <a:ext cx="5372100" cy="1126435"/>
          </a:xfrm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bg1"/>
                </a:solidFill>
              </a:rPr>
              <a:t>Read Exodus 2:5</a:t>
            </a:r>
            <a:endParaRPr lang="en-US" sz="4400" i="1" baseline="30000" dirty="0"/>
          </a:p>
        </p:txBody>
      </p:sp>
    </p:spTree>
    <p:extLst>
      <p:ext uri="{BB962C8B-B14F-4D97-AF65-F5344CB8AC3E}">
        <p14:creationId xmlns:p14="http://schemas.microsoft.com/office/powerpoint/2010/main" val="193094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itting, bed, person, person&#10;&#10;Description automatically generated">
            <a:extLst>
              <a:ext uri="{FF2B5EF4-FFF2-40B4-BE49-F238E27FC236}">
                <a16:creationId xmlns:a16="http://schemas.microsoft.com/office/drawing/2014/main" id="{B3A29E41-CFA4-40B0-B98A-8CB685A58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601200" cy="707222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4114800" cy="1066800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l"/>
            <a:r>
              <a:rPr lang="en-US" sz="4000" i="1" dirty="0">
                <a:solidFill>
                  <a:schemeClr val="bg1"/>
                </a:solidFill>
              </a:rPr>
              <a:t>Read Exodus 2:6-8</a:t>
            </a:r>
            <a:endParaRPr lang="en-US" sz="4400" i="1" baseline="30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37732" y="-8229600"/>
            <a:ext cx="6794404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55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25871" y="1844574"/>
            <a:ext cx="4225136" cy="316885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46290" y="1422605"/>
            <a:ext cx="5353835" cy="4015376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56024" y="156022"/>
            <a:ext cx="1248189" cy="936142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22624" y="246646"/>
            <a:ext cx="432923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969892" y="492089"/>
            <a:ext cx="999162" cy="7493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950288" y="991052"/>
            <a:ext cx="352820" cy="264615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42755" y="178118"/>
            <a:ext cx="3080265" cy="4160520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0E14D0-05E0-4BB4-80B7-EA1AC3344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116772" y="2333679"/>
            <a:ext cx="3683324" cy="3810000"/>
          </a:xfrm>
          <a:custGeom>
            <a:avLst/>
            <a:gdLst/>
            <a:ahLst/>
            <a:cxnLst/>
            <a:rect l="l" t="t" r="r" b="b"/>
            <a:pathLst>
              <a:path w="4160519" h="3443657">
                <a:moveTo>
                  <a:pt x="2080260" y="0"/>
                </a:moveTo>
                <a:lnTo>
                  <a:pt x="4160519" y="2078563"/>
                </a:lnTo>
                <a:lnTo>
                  <a:pt x="2794310" y="3443657"/>
                </a:lnTo>
                <a:lnTo>
                  <a:pt x="1366210" y="3443657"/>
                </a:lnTo>
                <a:lnTo>
                  <a:pt x="0" y="2078563"/>
                </a:lnTo>
                <a:close/>
              </a:path>
            </a:pathLst>
          </a:cu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25" r="4572" b="-3"/>
          <a:stretch/>
        </p:blipFill>
        <p:spPr bwMode="auto">
          <a:xfrm>
            <a:off x="4826726" y="-47848"/>
            <a:ext cx="2120288" cy="2342413"/>
          </a:xfrm>
          <a:custGeom>
            <a:avLst/>
            <a:gdLst/>
            <a:ahLst/>
            <a:cxnLst/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Isosceles Triangle 85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9729" y="6102888"/>
            <a:ext cx="1132671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E94B4C4-D914-4AE6-A4C7-C621F0F7C4EA}"/>
              </a:ext>
            </a:extLst>
          </p:cNvPr>
          <p:cNvSpPr txBox="1">
            <a:spLocks/>
          </p:cNvSpPr>
          <p:nvPr/>
        </p:nvSpPr>
        <p:spPr>
          <a:xfrm>
            <a:off x="114599" y="2945863"/>
            <a:ext cx="4261457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4000" i="1" dirty="0">
                <a:solidFill>
                  <a:schemeClr val="bg1"/>
                </a:solidFill>
              </a:rPr>
              <a:t>Read Exodus 2:9</a:t>
            </a:r>
            <a:endParaRPr lang="en-US" sz="4400" i="1" baseline="30000" dirty="0"/>
          </a:p>
        </p:txBody>
      </p:sp>
    </p:spTree>
    <p:extLst>
      <p:ext uri="{BB962C8B-B14F-4D97-AF65-F5344CB8AC3E}">
        <p14:creationId xmlns:p14="http://schemas.microsoft.com/office/powerpoint/2010/main" val="938339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"/>
            <a:ext cx="9143980" cy="6857999"/>
          </a:xfrm>
          <a:prstGeom prst="rect">
            <a:avLst/>
          </a:prstGeom>
          <a:noFill/>
        </p:spPr>
      </p:pic>
      <p:sp>
        <p:nvSpPr>
          <p:cNvPr id="12290" name="AutoShape 2" descr="data:image/jpeg;base64,/9j/4AAQSkZJRgABAQAAAQABAAD/2wCEAAkGBhMSERUUExQVEhQWFxcYGBUUFxUVFRUYFxgVFxcYFBYYHCYeFxolHBcUHy8gIycpLCwsFR4xNTAqNSYrLCkBCQoKDgwOGg8PGiwkHyIpLCwpKSwpKSwsKSwpKSwsKSkpKSwpKSwpKSkpLCwpLCkpKSksKSwpKSksLCwsKSksLP/AABEIAK0BCQMBIgACEQEDEQH/xAAcAAEAAgMBAQEAAAAAAAAAAAAABgcBBAUDAgj/xABAEAABAwIEAwUGBAMIAQUAAAABAAIRAwQFEiExBkFREyJhcYEHMpGhscFCUnLRI2LwFBYzgpKywuHxFSRDc6L/xAAaAQACAwEBAAAAAAAAAAAAAAAABAIDBQEG/8QAJREAAgMAAgIBBAMBAAAAAAAAAAECAxESIQQxQRMiMlEUcYFh/9oADAMBAAIRAxEAPwC7ERF0AiIgAiIgAiIgAiIgAiIgAiIgAiIgAiIgAiIgAiIgAhWVD/abxQ6ys/4elWsezYZjLpL3jxAGnjCGC7NfjL2n0bN3Z0x29b8QB7tP9RHP+UbKB1vbHekEAUm+MOzbzuPKFBO2d59ZnWTrJ6/159K1sQ7lvyVEp4NQq30WZw77bKTsrbumaZ2NWmQ5n+Zu49JVlWt2yoxr2Oa9rhIc0ggjwIX57tuFA4yCfX7RzU34Kp1bKoAHF1B5Gdh5O/O3odGyNjr5kjevR2fjSS0tNFhpWVeKBERABERABERABERABERABERABERABERABERABEQoAIuBecd2NJ7mPuGBzdCO8dekgELdwziO2uP8GtTqHo1wzddjquajuM6SIEXTgREQAVY+3KmTStSNhUqAjnJYIj4FWcof7UMDdc2fcBc+m8PAEkkQ5rgA2SSZHJcl6JR9lB25BdBXbsjlXNdZOp1AC0gSdd48JGx8F2Le0kJKyRqUxaZIcIuNQFMrWkMqgGFEzDQPN5ygH7qTWOLhjKjnuBFMCS0Ej0G7t0uhma1FjYU8miyehHwJAW2ubw4P/bUyC45hn7+ju/3oI5LpLUj6RhS/JhERSIhERABERABERABERABERABERABERABERABx0VJcf+0mpcPfQt3FlEGJaYdUPOSPweCtfiu/NCyuKrfebTdHgSIB+JX5maNT1Gnmq5strSbNui4yI57T9hyXQtrc6GI1EOb3XNPgRstNgho1mPiN9ZUs4cZmcWkCOvWEs2PwivkknC/Ftzbw2sTXpdT/AIjB1DvxdYPxVmUKwe0OaQ5pAII1kFV2y0GUiI/rqpRwhcE03Uz+A6eR1+qnVa9xlPkVLOUSQIiJoRCw4LTxTGKVBmao6Og/EfIKG437Qa2U/wBmpBp/NU73waNPiSoSnGPsthVOfpEQ404Mq2tY1aYm3c4kGQIzScrgeepjTktGzI5D/r0WjjfEN3XdNeo58bN2YPJg0WrY4wWnUEjnGqRsW9o1am0skTbD+G6Fx741+R5nRdXDqIp1H02sLaQ0mNNA3XpliBI5yuHgOItM5XFs6SBtPMypZwtgmZ57Wo6rpoCRB18N9tv5lCEeXRO2XBNkswZ00WaRp8lurDWwIGgHyWVpxWLDDb16ERF04EREAEREAEREAERamJ4tSt2Z6rgxvqST0aBqT4BB1dm2ihVT2nMk5Las9o/ETTbPoTp6rt8P8W0LwHsyWvb71N4y1G+JHMeIUFNN4mSlXKK1o7SIimQCIiACIiANDH8P7e2rUtJfTe0TqAS0wfjC/NlXDH29Y06rCx7T3mu5HcbciNR5r9RFQz2jYFTfRNxAFSnlBMe80uAh3lMg+fJV2etLqWuSTKqwuwbUa91Qu7Om0khsNc4ztMGBr0UlwHDeycdcwecwd/KYIB5c9+a51jSMnKA5rhDmHZwK79o9oIa0QBoBMxAgAnnAWY59m1wWdHbrBrGyTAjqB8zyXa4QYSx1QhuV8ZC12bM0c589Fyjbtqsyu1kQpVhLCKLARlIER5bJqlbLTO8mWR4m2sOdCzKhPGfFZE0KMkn33gGP0tPPzTUp8VopXW5yxET4nxo17lxnuglregaOi8re/EZTC51SnlBc4/suFaYhL3PGxOnlyWa9m9NyMY1pRJW/DWv0CzS4Tadx6r4wu/BUssagIUE2jsujUwnBG0th/wBrt2t1kqNPj9SvNrlycTvMtVjQdfePoRH1+SlvHsoac/tLKWVwcN4toPhjqjWVNiCYE+Z02jRdSridJsZqjGztLmifLVaimmjIlCUXjRsovmnUDhIIIOxGoX0pEAiIgAiIgAiIgAVUeN3zriu97iXAPcxjWye6wloawDrBJ81aWKXgpUalQmAxjnTE7CdlVFvgj61tTY15puLBLmmCXaTqPHXRKeRLEh3xI9uWHcwi1YWzBbG+YQRAnbksVi2me3pEE05MjqNS0xyIER4rXwi2cxlSn2js0Boe4OcQ7L3TMQdQefJbNrhNWlbv7Wo6uezMOIEuPhA1BMQNwlY9eh6x+9LAtLgPYx40DmtcJ6OAI+vyXqtbDGZaNNp0IpsHwaAtlaieoxMxhERdAIsrzrVg1pc4gAbkrjYHlf37aTC5x9OZPQKucfxJ906HE5AdGA90fv6r24mx/tqkNPdGjR9/NaGHvzFI3Wt9I1fGo4rlJHlSwnIZb7pEHwXnSpVMzoa52STLWlwI35eCkFJo25brucN18riyBDpI8xvPol4V8nhfZc4R1DhrDszBUqAEHYEfP7KSBAi1IQUFiMac3OWs5fEtw5ltUc3eI031IH3VQV60sc5suEyD+JlQcnAbg9dvVXhXoh7S1wkHcKP2vA1BlQVJc4gyJj4OP4h5qu2tyGPHujWnpFMO4UrVh/aXns2BuYUXskktaZmdmkifVVrTgkmA2STA2EmYHgv0ldNHZvH8rvoV+dalCHEKmyCgsQ3RdK2TbNmzpmQZ2Uywmueah9k4iFLcMeIEJOQ8/wATtGpqolxa2syo2o1pyvbDXcpBMnw56KUioFMcJt2m3Y1wDgQZBAIMk8ldVDn0J23fS7Pz+57yd3fOSeZXXwaxrMeKoY6o0N1gEgmPActN1cn91bXNm7CnPl9tl06dENENAaOgEAegTKof7KpecvfEiPs/ruh1Nx91jDE83SSY5cgpivOnbNBLg0AncganzK9FfCPFYI2z5ycsCIimVBERABEWhi+MMoMJJBdybOpPL08VxtJazqi5PEe2IhhpvFQhrC0hxJAABEHU+Cre1ubai4UqFbtmNkZ+Uye6HDeJGvitzEqDroTVcSDsJ7o8go1/d51F5AGZjtfIjQLPtuU+jX8ajgu3/h2LPCLrPmFzl1mcjS3L+Ut+UzyUosrJ9ajla4aEAuGkRqY/aVG7OiIyk1P0SQu7hGKuoHKQDTmco3b1LeoUK5xbXIlfyx8SXUKIY0NboAIA6AbL7XzSqBwBGoOy+lpoxQiIV0DWvsQZRbme4Acup8AFXnEXFbqxIHdZyA/5eKxxncPdd5Gy7PlyDrMtgeRB1HJR7GrQ0azqRMluXX9TQfvEpK6yXo1PGoh037NKvdk1G66Zh9f+1IcNp6qG3FUtdPTX7qZYZcCdI1+6Ufo0X8nXpv70eC7/AA9TzVZ5Nn5qMGqQ6eUD5FSjhCrmFT/L85VtH5iPk9QeEkWERaZkBZWECANPGHPFCr2bc78jsoECTBgCfvCoa/tnMcQ5pa4GCHCCD4hXdiF52dX3okAwduf7KOcSYdQuiCf4VWIzt1a4D846eO4VF1bktQ541n03j9MrS1GqkmGSuZd4S6i+HCPLYg7EHoV07e4AYOpmPRZ0+n2bCero7Vkwvc1o3JA+MKxKVINAA2AgegUF4V79w0N1yDM8jkCCGjXmTO3RT0J3xoZHTI8uac8MosImxIIiIAIiIAFRXiXjUW7+zpgPeIzEkw3oNNypUSqQx++zXVZx51HfI5foFRfNxXQ14lcbJ/cTCr7RzTYHVWBrT+Ns6afl2+eijGDXlW7JuKh71R0gTIawHutHgOvMqN4zd9plpgwNvp+5U0wG27Om2NGtAb6AJOyyTjjNONEISbij2u8YDHspTqdT1DRH1P0XYZDhKravcOqXT6oO7jH6RoP681M7HEpZCX9Fso9adlkTsuVfX4ZVYCfekAdIW3h5dVdkYJJ+XifBdrH+GGvtMjB36f8AEa7m5wnNPWRI18FdGpzWoWldGuST+Tf4eugWFv5dfQrrKBcP4nlcx3I6Hyd+2/xU8aZTtE+Uc/Rn+VXwn/xn0uLj2MMptgvAPTmfD6r24kv3Ubd72e8IAJExJifSVVdxWc5xLiSeZPNdtt4HfHo+r2/R16uNDOKmSXNkNO5DXEEx4/uVo8V1WV2trsjM1rRUA5g+6fCCAPULU7dYp1QCQQCx4yvB2LTAJ8wNQfBLfU5amaKo4fdH4IvU1K7eGXuXKOYA0+C5tK1OYjeCR8DEnpyW8bP3XDcc/D9lU8Gl2SWq4vpyN9CesDUgLt8KYqGVcp918CeQPI+S4GGVNNd14C6yVCwmIOnkdWkKMZcXqKrIKcXFlwyi52BYiK1FruYEOj8w3/ddFasXq0wJJxeMIUXzV2PkfoVLcOFW8T8bMfVcBRcQ05Q4PDSYO8RpzgbrXwXihlVwpS4OIPdc3WBuCRIOn0UfuxNR3mV60abaDmVyNGOBd+kyHfIn4JJXPljNj+OuGosKnhdKvTLXkNLY7Jw1gHdjhzE9euiwz2fGADWaB1a2fhJhd+xwSlDXCSSAZB0M68uWvzXWa0DYQr3XGT1md/InFZFkJvrpmGxRt2gvd36jqkuLpkAkgtk/IABSDAMfFw3WGvG45HxaoZ7SbwC6Y3mKYJ9XGPoVo4Jiha4OaYI/qPJLStcJ58Dq8dWVKXyWwi08KxFtamHD1HQrdTyaa1GY04vGYREXTgREQAKpDi+2NK6rNd+dxHk45hHxV3qrPa7SBq0y2M2Uz8dEvfHY6OeHNqeIhVlbFz2GBlzGSfATAHqpdXqTbPDZmI0nnAO22kriYdd02Ucr5l2rcrZE6DvEbbKQ4ReMZD3khrcxcRMgRrtr8ElJa0ay3i2R2yoCdl3BUpsZ3oH19BuoXjd+a91VqMe+lTc4ZG6AgQNT0J1Pqveyr5AZ7zj+ImZ+Oo9ETqx9M7Czmu+izuBMZpmo6mW5Xu1a4/iDdx91OCFU3BzXVrqjkH+Gc73flbqNT4zA56noraTtG8cZkeZFKz7SrsRp9hdVKQ0bMjxa7vfQx6Ke8O3hfRE6lpyz4DZcD2g4aIp1xuDkd4gyW/Az8V0OC6k03+bfoVTBcLmkW2tWUKXyju3lqKjHMds4EH1VUY1hb6Ly1w2O/IjrKt1c/FcJFUdHDn1HMFNWVqYrTc65FM13wJS2uZ32XU4utRTq9mGhpEZo5kiY+EfFca1oEeKQlHHiNquex5HWb2NKmK9Smaji8sa2YYS1od3vDXVaP/qBe4vdEk6wIHkB0VlWHBtF9rSZXZmcJeYc5sOcNdjG0D0UT424Op2jGPol2UuylriDruCDA8lbOp8dFqvIg54/ZyrW7yuEbHkupi2BOrW5uKZh9Ed4aAOb72/URP8AmXCw64bna1zdHEjbTbRWE+gDhtxuAGuP+gNd/wAVRXHWXeRPhjX7PLgWuQ7IT7zNuUt009JU2VccKXDhXpxqA8t9DA+pVjhOeM9iZvmRyzQhRCmGhP5KDvHRWf8Aqd9V0KtIPoub1aR8QQuHfVf4zv1u+pXesDMDqsyS7PQxewLC9n+Ik2NBlR01Gsa0nrAga+AgeilBXjaWzWMaGgNAAEAAcl7LSj6MCXvSiuM7yq+9quqMdTkgNa/cMaA0R1BgukfmXjhl5BGqu7FcHo3DMlam2o3oQCR+k7gqirq0FG4qUw4Oa17mgjnBI+yTurzs1fFvUlxJ/wAN4wadVuvdfAcPPn5qwwqj4TpGpc02cpk+AGpPyVuBW+PvEV8xJT6CIiZEgiIgAVAcb9m769R7+2Di5xMOBECSYBHhA9FPkUJQUvZZXZKt7ErGjwgy1Zlr0m13FziHAZyG7gCQIA136rgNpkZQZh5cACHctCNgNR1Gqu1YyDp8lVOlSGq/Mcd1aVhhHCVGtkDrMhrgD2gFRrfUZoCkNL2W2A17N5P/ANtQD4Byl4CKyMEl2L2XSmzSwzCKVuzJRYKbd9NyerjzPnK3VlYUyl9+yF8b1q1XLRbRfkkuL8st7m0QZndaHCWJVaBaDRqltUEjuOBBaT15xrqrDhIVTq+7lozG9KHDOjzt62ZodDmzycII8wvT+v6+aIrhYqnj2nF689Qw/wD5A+oPwWvgFAOr0mxu9vwkLte0y0IrUqn5m5f9LpH+4rl8JvH9qoz+b7Oj5rOmstNqqW0f4WwNlEPabQm0B/LVb8w4H7KXgqO8fNmyqebT8/8AynbF9rMmn84/2VNZuh4O4BmPr6q6cEth/ZmNIkFskHWc0kyqd4dvm0binUe3O1p1AHKCJ100mfRXBh/EVvUAyVGieR7vyKWoSXbZo+byeRSOXc4M5t+yoxk0zBMaZSABt00HxUoWGOBEiCCspqMVH0Zs5ueb8BeN7dNp03PcYa1pcT4AEr3UR9ptyW2JaPxva0+XeMfFoXZPFpyMeUkilq9fNUc4c3OPxMhS3hW0dXq0mAfiBJ6NBklRq1sczp8Vbvs4wcU6LqpHecYn+UdPX6JSKUpGrZJ1VvSYgIiJ0yDxvqhbTeRuGOI9ASvz3bNLnSd5kz1Jkq/8XqhtCqTpFN3+0qicP3SnkvpGj4K9ssT2a4f3qlQ8mho83GT9Ap6uJwhh3Y2zZ0c/vH12+Q+a7avrjkUKXy5WNhERWFIREQAREQAREQAREQAREQAREQAREQBCPaf3mUWjV2ZztOgEfWFCrPNTc1w3aQR5jXVWtjmAi4A72VwBExII8fVRi84GrR3Cx3jJb56QfqkrYTctRp+PdBV8JM7OFca0nt/ikUnAak+4fEHl6rfxW1ZeW5ax4IMEOYQdtf3UUsvZ07MDUcNJnvEg7jSIjSD5qY4PgjLZmRkkdTE/JWwc31JC9yqg9rZEaXsyIP8Ait/0fsVvUOAcv/yj0afuVL0U/owK35Fj+TVw2w7GmGSTHMraRFYlnRQ3vbMqJ+0u2LrIkfhewny1b9XBSxcziS1FS1rNPNjj5Ed4fNoUZrYsnXLJIprCKMlXRgVtkt6bdoaJ8yJ+6qHBYBV023uN8h9EvQu3o/5sukj0RETZmkb4+vuzs3t51O6PKQXfIfNVnw7QaarA4wM7ZJ2iRurhxrB23NPI7lqD0P7Ks8V4cqWbwSMzD+JvunwPRJXp7ppeJKPFx+WWzTiNNvD5fJfSinCmOk5aTzI2aTuI5FStNVzU10I21uuTTCIimVhERABERABERABERABERABERABERAGVhEQBlYREAEREAEREAFy+J3kW1QN3Iyz0zaFdRfNeiHNLTsdFxrUSi0mmVJaWQYeU/wBT9VYuAYs17GsJh4Ea/iiNly/7j085mo8+7A00h0rcsuEmU3Nc17tJ06kmZStcZRkOWzhOJIEQImxELyurVtRpa8BzXbgr1Rca0P6Ipb8HGlcU303SwOBIduANYHVSsLKwoxgo+ic5yn+QREUyAREQ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2" name="AutoShape 4" descr="data:image/jpeg;base64,/9j/4AAQSkZJRgABAQAAAQABAAD/2wCEAAkGBhMSERUUExQVEhQWFxcYGBUUFxUVFRUYFxgVFxcYFBYYHCYeFxolHBcUHy8gIycpLCwsFR4xNTAqNSYrLCkBCQoKDgwOGg8PGiwkHyIpLCwpKSwpKSwsKSwpKSwsKSkpKSwpKSwpKSkpLCwpLCkpKSksKSwpKSksLCwsKSksLP/AABEIAK0BCQMBIgACEQEDEQH/xAAcAAEAAgMBAQEAAAAAAAAAAAAABgcBBAUDAgj/xABAEAABAwIEAwUGBAMIAQUAAAABAAIRAwQFEiExBkFREyJhcYEHMpGhscFCUnLRI2LwFBYzgpKywuHxFSRDc6L/xAAaAQACAwEBAAAAAAAAAAAAAAAABAIDBQEG/8QAJREAAgMAAgIBBAMBAAAAAAAAAAECAxESIQQxQRMiMlEUcYFh/9oADAMBAAIRAxEAPwC7ERF0AiIgAiIgAiIgAiIgAiIgAiIgAiIgAiIgAiIgAiIgAhWVD/abxQ6ys/4elWsezYZjLpL3jxAGnjCGC7NfjL2n0bN3Z0x29b8QB7tP9RHP+UbKB1vbHekEAUm+MOzbzuPKFBO2d59ZnWTrJ6/159K1sQ7lvyVEp4NQq30WZw77bKTsrbumaZ2NWmQ5n+Zu49JVlWt2yoxr2Oa9rhIc0ggjwIX57tuFA4yCfX7RzU34Kp1bKoAHF1B5Gdh5O/O3odGyNjr5kjevR2fjSS0tNFhpWVeKBERABERABERABERABERABERABERABERABERABEQoAIuBecd2NJ7mPuGBzdCO8dekgELdwziO2uP8GtTqHo1wzddjquajuM6SIEXTgREQAVY+3KmTStSNhUqAjnJYIj4FWcof7UMDdc2fcBc+m8PAEkkQ5rgA2SSZHJcl6JR9lB25BdBXbsjlXNdZOp1AC0gSdd48JGx8F2Le0kJKyRqUxaZIcIuNQFMrWkMqgGFEzDQPN5ygH7qTWOLhjKjnuBFMCS0Ej0G7t0uhma1FjYU8miyehHwJAW2ubw4P/bUyC45hn7+ju/3oI5LpLUj6RhS/JhERSIhERABERABERABERABERABERABERABERABx0VJcf+0mpcPfQt3FlEGJaYdUPOSPweCtfiu/NCyuKrfebTdHgSIB+JX5maNT1Gnmq5strSbNui4yI57T9hyXQtrc6GI1EOb3XNPgRstNgho1mPiN9ZUs4cZmcWkCOvWEs2PwivkknC/Ftzbw2sTXpdT/AIjB1DvxdYPxVmUKwe0OaQ5pAII1kFV2y0GUiI/rqpRwhcE03Uz+A6eR1+qnVa9xlPkVLOUSQIiJoRCw4LTxTGKVBmao6Og/EfIKG437Qa2U/wBmpBp/NU73waNPiSoSnGPsthVOfpEQ404Mq2tY1aYm3c4kGQIzScrgeepjTktGzI5D/r0WjjfEN3XdNeo58bN2YPJg0WrY4wWnUEjnGqRsW9o1am0skTbD+G6Fx741+R5nRdXDqIp1H02sLaQ0mNNA3XpliBI5yuHgOItM5XFs6SBtPMypZwtgmZ57Wo6rpoCRB18N9tv5lCEeXRO2XBNkswZ00WaRp8lurDWwIGgHyWVpxWLDDb16ERF04EREAEREAEREAERamJ4tSt2Z6rgxvqST0aBqT4BB1dm2ihVT2nMk5Las9o/ETTbPoTp6rt8P8W0LwHsyWvb71N4y1G+JHMeIUFNN4mSlXKK1o7SIimQCIiACIiANDH8P7e2rUtJfTe0TqAS0wfjC/NlXDH29Y06rCx7T3mu5HcbciNR5r9RFQz2jYFTfRNxAFSnlBMe80uAh3lMg+fJV2etLqWuSTKqwuwbUa91Qu7Om0khsNc4ztMGBr0UlwHDeycdcwecwd/KYIB5c9+a51jSMnKA5rhDmHZwK79o9oIa0QBoBMxAgAnnAWY59m1wWdHbrBrGyTAjqB8zyXa4QYSx1QhuV8ZC12bM0c589Fyjbtqsyu1kQpVhLCKLARlIER5bJqlbLTO8mWR4m2sOdCzKhPGfFZE0KMkn33gGP0tPPzTUp8VopXW5yxET4nxo17lxnuglregaOi8re/EZTC51SnlBc4/suFaYhL3PGxOnlyWa9m9NyMY1pRJW/DWv0CzS4Tadx6r4wu/BUssagIUE2jsujUwnBG0th/wBrt2t1kqNPj9SvNrlycTvMtVjQdfePoRH1+SlvHsoac/tLKWVwcN4toPhjqjWVNiCYE+Z02jRdSridJsZqjGztLmifLVaimmjIlCUXjRsovmnUDhIIIOxGoX0pEAiIgAiIgAiIgAVUeN3zriu97iXAPcxjWye6wloawDrBJ81aWKXgpUalQmAxjnTE7CdlVFvgj61tTY15puLBLmmCXaTqPHXRKeRLEh3xI9uWHcwi1YWzBbG+YQRAnbksVi2me3pEE05MjqNS0xyIER4rXwi2cxlSn2js0Boe4OcQ7L3TMQdQefJbNrhNWlbv7Wo6uezMOIEuPhA1BMQNwlY9eh6x+9LAtLgPYx40DmtcJ6OAI+vyXqtbDGZaNNp0IpsHwaAtlaieoxMxhERdAIsrzrVg1pc4gAbkrjYHlf37aTC5x9OZPQKucfxJ906HE5AdGA90fv6r24mx/tqkNPdGjR9/NaGHvzFI3Wt9I1fGo4rlJHlSwnIZb7pEHwXnSpVMzoa52STLWlwI35eCkFJo25brucN18riyBDpI8xvPol4V8nhfZc4R1DhrDszBUqAEHYEfP7KSBAi1IQUFiMac3OWs5fEtw5ltUc3eI031IH3VQV60sc5suEyD+JlQcnAbg9dvVXhXoh7S1wkHcKP2vA1BlQVJc4gyJj4OP4h5qu2tyGPHujWnpFMO4UrVh/aXns2BuYUXskktaZmdmkifVVrTgkmA2STA2EmYHgv0ldNHZvH8rvoV+dalCHEKmyCgsQ3RdK2TbNmzpmQZ2Uywmueah9k4iFLcMeIEJOQ8/wATtGpqolxa2syo2o1pyvbDXcpBMnw56KUioFMcJt2m3Y1wDgQZBAIMk8ldVDn0J23fS7Pz+57yd3fOSeZXXwaxrMeKoY6o0N1gEgmPActN1cn91bXNm7CnPl9tl06dENENAaOgEAegTKof7KpecvfEiPs/ruh1Nx91jDE83SSY5cgpivOnbNBLg0AncganzK9FfCPFYI2z5ycsCIimVBERABEWhi+MMoMJJBdybOpPL08VxtJazqi5PEe2IhhpvFQhrC0hxJAABEHU+Cre1ubai4UqFbtmNkZ+Uye6HDeJGvitzEqDroTVcSDsJ7o8go1/d51F5AGZjtfIjQLPtuU+jX8ajgu3/h2LPCLrPmFzl1mcjS3L+Ut+UzyUosrJ9ajla4aEAuGkRqY/aVG7OiIyk1P0SQu7hGKuoHKQDTmco3b1LeoUK5xbXIlfyx8SXUKIY0NboAIA6AbL7XzSqBwBGoOy+lpoxQiIV0DWvsQZRbme4Acup8AFXnEXFbqxIHdZyA/5eKxxncPdd5Gy7PlyDrMtgeRB1HJR7GrQ0azqRMluXX9TQfvEpK6yXo1PGoh037NKvdk1G66Zh9f+1IcNp6qG3FUtdPTX7qZYZcCdI1+6Ufo0X8nXpv70eC7/AA9TzVZ5Nn5qMGqQ6eUD5FSjhCrmFT/L85VtH5iPk9QeEkWERaZkBZWECANPGHPFCr2bc78jsoECTBgCfvCoa/tnMcQ5pa4GCHCCD4hXdiF52dX3okAwduf7KOcSYdQuiCf4VWIzt1a4D846eO4VF1bktQ541n03j9MrS1GqkmGSuZd4S6i+HCPLYg7EHoV07e4AYOpmPRZ0+n2bCero7Vkwvc1o3JA+MKxKVINAA2AgegUF4V79w0N1yDM8jkCCGjXmTO3RT0J3xoZHTI8uac8MosImxIIiIAIiIAFRXiXjUW7+zpgPeIzEkw3oNNypUSqQx++zXVZx51HfI5foFRfNxXQ14lcbJ/cTCr7RzTYHVWBrT+Ns6afl2+eijGDXlW7JuKh71R0gTIawHutHgOvMqN4zd9plpgwNvp+5U0wG27Om2NGtAb6AJOyyTjjNONEISbij2u8YDHspTqdT1DRH1P0XYZDhKravcOqXT6oO7jH6RoP681M7HEpZCX9Fso9adlkTsuVfX4ZVYCfekAdIW3h5dVdkYJJ+XifBdrH+GGvtMjB36f8AEa7m5wnNPWRI18FdGpzWoWldGuST+Tf4eugWFv5dfQrrKBcP4nlcx3I6Hyd+2/xU8aZTtE+Uc/Rn+VXwn/xn0uLj2MMptgvAPTmfD6r24kv3Ubd72e8IAJExJifSVVdxWc5xLiSeZPNdtt4HfHo+r2/R16uNDOKmSXNkNO5DXEEx4/uVo8V1WV2trsjM1rRUA5g+6fCCAPULU7dYp1QCQQCx4yvB2LTAJ8wNQfBLfU5amaKo4fdH4IvU1K7eGXuXKOYA0+C5tK1OYjeCR8DEnpyW8bP3XDcc/D9lU8Gl2SWq4vpyN9CesDUgLt8KYqGVcp918CeQPI+S4GGVNNd14C6yVCwmIOnkdWkKMZcXqKrIKcXFlwyi52BYiK1FruYEOj8w3/ddFasXq0wJJxeMIUXzV2PkfoVLcOFW8T8bMfVcBRcQ05Q4PDSYO8RpzgbrXwXihlVwpS4OIPdc3WBuCRIOn0UfuxNR3mV60abaDmVyNGOBd+kyHfIn4JJXPljNj+OuGosKnhdKvTLXkNLY7Jw1gHdjhzE9euiwz2fGADWaB1a2fhJhd+xwSlDXCSSAZB0M68uWvzXWa0DYQr3XGT1md/InFZFkJvrpmGxRt2gvd36jqkuLpkAkgtk/IABSDAMfFw3WGvG45HxaoZ7SbwC6Y3mKYJ9XGPoVo4Jiha4OaYI/qPJLStcJ58Dq8dWVKXyWwi08KxFtamHD1HQrdTyaa1GY04vGYREXTgREQAKpDi+2NK6rNd+dxHk45hHxV3qrPa7SBq0y2M2Uz8dEvfHY6OeHNqeIhVlbFz2GBlzGSfATAHqpdXqTbPDZmI0nnAO22kriYdd02Ucr5l2rcrZE6DvEbbKQ4ReMZD3khrcxcRMgRrtr8ElJa0ay3i2R2yoCdl3BUpsZ3oH19BuoXjd+a91VqMe+lTc4ZG6AgQNT0J1Pqveyr5AZ7zj+ImZ+Oo9ETqx9M7Czmu+izuBMZpmo6mW5Xu1a4/iDdx91OCFU3BzXVrqjkH+Gc73flbqNT4zA56noraTtG8cZkeZFKz7SrsRp9hdVKQ0bMjxa7vfQx6Ke8O3hfRE6lpyz4DZcD2g4aIp1xuDkd4gyW/Az8V0OC6k03+bfoVTBcLmkW2tWUKXyju3lqKjHMds4EH1VUY1hb6Ly1w2O/IjrKt1c/FcJFUdHDn1HMFNWVqYrTc65FM13wJS2uZ32XU4utRTq9mGhpEZo5kiY+EfFca1oEeKQlHHiNquex5HWb2NKmK9Smaji8sa2YYS1od3vDXVaP/qBe4vdEk6wIHkB0VlWHBtF9rSZXZmcJeYc5sOcNdjG0D0UT424Op2jGPol2UuylriDruCDA8lbOp8dFqvIg54/ZyrW7yuEbHkupi2BOrW5uKZh9Ed4aAOb72/URP8AmXCw64bna1zdHEjbTbRWE+gDhtxuAGuP+gNd/wAVRXHWXeRPhjX7PLgWuQ7IT7zNuUt009JU2VccKXDhXpxqA8t9DA+pVjhOeM9iZvmRyzQhRCmGhP5KDvHRWf8Aqd9V0KtIPoub1aR8QQuHfVf4zv1u+pXesDMDqsyS7PQxewLC9n+Ik2NBlR01Gsa0nrAga+AgeilBXjaWzWMaGgNAAEAAcl7LSj6MCXvSiuM7yq+9quqMdTkgNa/cMaA0R1BgukfmXjhl5BGqu7FcHo3DMlam2o3oQCR+k7gqirq0FG4qUw4Oa17mgjnBI+yTurzs1fFvUlxJ/wAN4wadVuvdfAcPPn5qwwqj4TpGpc02cpk+AGpPyVuBW+PvEV8xJT6CIiZEgiIgAVAcb9m769R7+2Di5xMOBECSYBHhA9FPkUJQUvZZXZKt7ErGjwgy1Zlr0m13FziHAZyG7gCQIA136rgNpkZQZh5cACHctCNgNR1Gqu1YyDp8lVOlSGq/Mcd1aVhhHCVGtkDrMhrgD2gFRrfUZoCkNL2W2A17N5P/ANtQD4Byl4CKyMEl2L2XSmzSwzCKVuzJRYKbd9NyerjzPnK3VlYUyl9+yF8b1q1XLRbRfkkuL8st7m0QZndaHCWJVaBaDRqltUEjuOBBaT15xrqrDhIVTq+7lozG9KHDOjzt62ZodDmzycII8wvT+v6+aIrhYqnj2nF689Qw/wD5A+oPwWvgFAOr0mxu9vwkLte0y0IrUqn5m5f9LpH+4rl8JvH9qoz+b7Oj5rOmstNqqW0f4WwNlEPabQm0B/LVb8w4H7KXgqO8fNmyqebT8/8AynbF9rMmn84/2VNZuh4O4BmPr6q6cEth/ZmNIkFskHWc0kyqd4dvm0binUe3O1p1AHKCJ100mfRXBh/EVvUAyVGieR7vyKWoSXbZo+byeRSOXc4M5t+yoxk0zBMaZSABt00HxUoWGOBEiCCspqMVH0Zs5ueb8BeN7dNp03PcYa1pcT4AEr3UR9ptyW2JaPxva0+XeMfFoXZPFpyMeUkilq9fNUc4c3OPxMhS3hW0dXq0mAfiBJ6NBklRq1sczp8Vbvs4wcU6LqpHecYn+UdPX6JSKUpGrZJ1VvSYgIiJ0yDxvqhbTeRuGOI9ASvz3bNLnSd5kz1Jkq/8XqhtCqTpFN3+0qicP3SnkvpGj4K9ssT2a4f3qlQ8mho83GT9Ap6uJwhh3Y2zZ0c/vH12+Q+a7avrjkUKXy5WNhERWFIREQAREQAREQAREQAREQAREQAREQBCPaf3mUWjV2ZztOgEfWFCrPNTc1w3aQR5jXVWtjmAi4A72VwBExII8fVRi84GrR3Cx3jJb56QfqkrYTctRp+PdBV8JM7OFca0nt/ikUnAak+4fEHl6rfxW1ZeW5ax4IMEOYQdtf3UUsvZ07MDUcNJnvEg7jSIjSD5qY4PgjLZmRkkdTE/JWwc31JC9yqg9rZEaXsyIP8Ait/0fsVvUOAcv/yj0afuVL0U/owK35Fj+TVw2w7GmGSTHMraRFYlnRQ3vbMqJ+0u2LrIkfhewny1b9XBSxcziS1FS1rNPNjj5Ed4fNoUZrYsnXLJIprCKMlXRgVtkt6bdoaJ8yJ+6qHBYBV023uN8h9EvQu3o/5sukj0RETZmkb4+vuzs3t51O6PKQXfIfNVnw7QaarA4wM7ZJ2iRurhxrB23NPI7lqD0P7Ks8V4cqWbwSMzD+JvunwPRJXp7ppeJKPFx+WWzTiNNvD5fJfSinCmOk5aTzI2aTuI5FStNVzU10I21uuTTCIimVhERABERABERABERABERABERABERAGVhEQBlYREAEREAEREAFy+J3kW1QN3Iyz0zaFdRfNeiHNLTsdFxrUSi0mmVJaWQYeU/wBT9VYuAYs17GsJh4Ea/iiNly/7j085mo8+7A00h0rcsuEmU3Nc17tJ06kmZStcZRkOWzhOJIEQImxELyurVtRpa8BzXbgr1Rca0P6Ipb8HGlcU303SwOBIduANYHVSsLKwoxgo+ic5yn+QREUyAREQ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B963F-7107-4107-AB0B-175A7DBD2318}"/>
              </a:ext>
            </a:extLst>
          </p:cNvPr>
          <p:cNvSpPr txBox="1"/>
          <p:nvPr/>
        </p:nvSpPr>
        <p:spPr>
          <a:xfrm flipH="1">
            <a:off x="155575" y="54864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/>
              <a:t>Read Exodus 2:10</a:t>
            </a:r>
            <a:endParaRPr lang="en-US" sz="4400" i="1" baseline="30000" dirty="0"/>
          </a:p>
        </p:txBody>
      </p:sp>
    </p:spTree>
    <p:extLst>
      <p:ext uri="{BB962C8B-B14F-4D97-AF65-F5344CB8AC3E}">
        <p14:creationId xmlns:p14="http://schemas.microsoft.com/office/powerpoint/2010/main" val="2279131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194</Words>
  <Application>Microsoft Office PowerPoint</Application>
  <PresentationFormat>On-screen Show (4:3)</PresentationFormat>
  <Paragraphs>31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Cambria</vt:lpstr>
      <vt:lpstr>Office Theme</vt:lpstr>
      <vt:lpstr>Default Design</vt:lpstr>
      <vt:lpstr>DigSite #2</vt:lpstr>
      <vt:lpstr>Psalm 7:10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Exodus Dig Site 2</dc:title>
  <dc:creator>Joyce Kramer</dc:creator>
  <cp:lastModifiedBy>April Litman</cp:lastModifiedBy>
  <cp:revision>4</cp:revision>
  <dcterms:created xsi:type="dcterms:W3CDTF">2020-07-30T17:02:30Z</dcterms:created>
  <dcterms:modified xsi:type="dcterms:W3CDTF">2026-07-09T23:19:27Z</dcterms:modified>
</cp:coreProperties>
</file>