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18"/>
  </p:notesMasterIdLst>
  <p:sldIdLst>
    <p:sldId id="593" r:id="rId2"/>
    <p:sldId id="600" r:id="rId3"/>
    <p:sldId id="602" r:id="rId4"/>
    <p:sldId id="489" r:id="rId5"/>
    <p:sldId id="594" r:id="rId6"/>
    <p:sldId id="499" r:id="rId7"/>
    <p:sldId id="491" r:id="rId8"/>
    <p:sldId id="604" r:id="rId9"/>
    <p:sldId id="492" r:id="rId10"/>
    <p:sldId id="493" r:id="rId11"/>
    <p:sldId id="494" r:id="rId12"/>
    <p:sldId id="495" r:id="rId13"/>
    <p:sldId id="496" r:id="rId14"/>
    <p:sldId id="504" r:id="rId15"/>
    <p:sldId id="603" r:id="rId16"/>
    <p:sldId id="605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D45"/>
    <a:srgbClr val="FAD048"/>
    <a:srgbClr val="9F780F"/>
    <a:srgbClr val="2631B0"/>
    <a:srgbClr val="FFFFFF"/>
    <a:srgbClr val="FFE966"/>
    <a:srgbClr val="FDA1A8"/>
    <a:srgbClr val="CC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2754D3-E68E-431C-9DEA-1908F4DE7E5C}" v="15" dt="2026-07-09T23:10:09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1" autoAdjust="0"/>
    <p:restoredTop sz="94660"/>
  </p:normalViewPr>
  <p:slideViewPr>
    <p:cSldViewPr>
      <p:cViewPr varScale="1">
        <p:scale>
          <a:sx n="87" d="100"/>
          <a:sy n="87" d="100"/>
        </p:scale>
        <p:origin x="10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Litman" userId="c83b8c5f662f391c" providerId="LiveId" clId="{E968C797-3260-4A98-984D-02F953CD095E}"/>
    <pc:docChg chg="undo redo custSel delSld modSld">
      <pc:chgData name="April Litman" userId="c83b8c5f662f391c" providerId="LiveId" clId="{E968C797-3260-4A98-984D-02F953CD095E}" dt="2026-07-09T15:09:07.640" v="960" actId="47"/>
      <pc:docMkLst>
        <pc:docMk/>
      </pc:docMkLst>
      <pc:sldChg chg="modSp mod">
        <pc:chgData name="April Litman" userId="c83b8c5f662f391c" providerId="LiveId" clId="{E968C797-3260-4A98-984D-02F953CD095E}" dt="2026-07-09T14:44:09.116" v="164" actId="20577"/>
        <pc:sldMkLst>
          <pc:docMk/>
          <pc:sldMk cId="0" sldId="489"/>
        </pc:sldMkLst>
        <pc:spChg chg="mod">
          <ac:chgData name="April Litman" userId="c83b8c5f662f391c" providerId="LiveId" clId="{E968C797-3260-4A98-984D-02F953CD095E}" dt="2026-07-09T14:44:09.116" v="164" actId="20577"/>
          <ac:spMkLst>
            <pc:docMk/>
            <pc:sldMk cId="0" sldId="489"/>
            <ac:spMk id="11267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46:36.164" v="187" actId="20577"/>
        <pc:sldMkLst>
          <pc:docMk/>
          <pc:sldMk cId="0" sldId="491"/>
        </pc:sldMkLst>
        <pc:spChg chg="mod">
          <ac:chgData name="April Litman" userId="c83b8c5f662f391c" providerId="LiveId" clId="{E968C797-3260-4A98-984D-02F953CD095E}" dt="2026-07-09T14:46:36.164" v="187" actId="20577"/>
          <ac:spMkLst>
            <pc:docMk/>
            <pc:sldMk cId="0" sldId="491"/>
            <ac:spMk id="14340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48:14.334" v="232" actId="20577"/>
        <pc:sldMkLst>
          <pc:docMk/>
          <pc:sldMk cId="0" sldId="492"/>
        </pc:sldMkLst>
        <pc:spChg chg="mod">
          <ac:chgData name="April Litman" userId="c83b8c5f662f391c" providerId="LiveId" clId="{E968C797-3260-4A98-984D-02F953CD095E}" dt="2026-07-09T14:48:14.334" v="232" actId="20577"/>
          <ac:spMkLst>
            <pc:docMk/>
            <pc:sldMk cId="0" sldId="492"/>
            <ac:spMk id="16387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49:26.247" v="241" actId="692"/>
        <pc:sldMkLst>
          <pc:docMk/>
          <pc:sldMk cId="0" sldId="493"/>
        </pc:sldMkLst>
        <pc:spChg chg="mod">
          <ac:chgData name="April Litman" userId="c83b8c5f662f391c" providerId="LiveId" clId="{E968C797-3260-4A98-984D-02F953CD095E}" dt="2026-07-09T14:49:26.247" v="241" actId="692"/>
          <ac:spMkLst>
            <pc:docMk/>
            <pc:sldMk cId="0" sldId="493"/>
            <ac:spMk id="17411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50:39.263" v="259" actId="20577"/>
        <pc:sldMkLst>
          <pc:docMk/>
          <pc:sldMk cId="0" sldId="494"/>
        </pc:sldMkLst>
        <pc:spChg chg="mod">
          <ac:chgData name="April Litman" userId="c83b8c5f662f391c" providerId="LiveId" clId="{E968C797-3260-4A98-984D-02F953CD095E}" dt="2026-07-09T14:50:39.263" v="259" actId="20577"/>
          <ac:spMkLst>
            <pc:docMk/>
            <pc:sldMk cId="0" sldId="494"/>
            <ac:spMk id="18435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4:50:25.514" v="257" actId="1036"/>
          <ac:picMkLst>
            <pc:docMk/>
            <pc:sldMk cId="0" sldId="494"/>
            <ac:picMk id="18436" creationId="{00000000-0000-0000-0000-000000000000}"/>
          </ac:picMkLst>
        </pc:picChg>
      </pc:sldChg>
      <pc:sldChg chg="modSp mod">
        <pc:chgData name="April Litman" userId="c83b8c5f662f391c" providerId="LiveId" clId="{E968C797-3260-4A98-984D-02F953CD095E}" dt="2026-07-09T14:53:34.031" v="318" actId="1076"/>
        <pc:sldMkLst>
          <pc:docMk/>
          <pc:sldMk cId="0" sldId="495"/>
        </pc:sldMkLst>
        <pc:spChg chg="mod">
          <ac:chgData name="April Litman" userId="c83b8c5f662f391c" providerId="LiveId" clId="{E968C797-3260-4A98-984D-02F953CD095E}" dt="2026-07-09T14:53:34.031" v="318" actId="1076"/>
          <ac:spMkLst>
            <pc:docMk/>
            <pc:sldMk cId="0" sldId="495"/>
            <ac:spMk id="3" creationId="{59FD9F14-6152-4D7C-8C5F-D565811C92D6}"/>
          </ac:spMkLst>
        </pc:spChg>
        <pc:spChg chg="mod">
          <ac:chgData name="April Litman" userId="c83b8c5f662f391c" providerId="LiveId" clId="{E968C797-3260-4A98-984D-02F953CD095E}" dt="2026-07-09T14:53:01.249" v="275" actId="403"/>
          <ac:spMkLst>
            <pc:docMk/>
            <pc:sldMk cId="0" sldId="495"/>
            <ac:spMk id="20487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4:53:29.229" v="317" actId="1035"/>
          <ac:picMkLst>
            <pc:docMk/>
            <pc:sldMk cId="0" sldId="495"/>
            <ac:picMk id="224266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4:53:29.229" v="317" actId="1035"/>
          <ac:picMkLst>
            <pc:docMk/>
            <pc:sldMk cId="0" sldId="495"/>
            <ac:picMk id="224267" creationId="{00000000-0000-0000-0000-000000000000}"/>
          </ac:picMkLst>
        </pc:picChg>
      </pc:sldChg>
      <pc:sldChg chg="modSp mod">
        <pc:chgData name="April Litman" userId="c83b8c5f662f391c" providerId="LiveId" clId="{E968C797-3260-4A98-984D-02F953CD095E}" dt="2026-07-09T14:54:13.301" v="332" actId="14100"/>
        <pc:sldMkLst>
          <pc:docMk/>
          <pc:sldMk cId="0" sldId="496"/>
        </pc:sldMkLst>
        <pc:spChg chg="mod">
          <ac:chgData name="April Litman" userId="c83b8c5f662f391c" providerId="LiveId" clId="{E968C797-3260-4A98-984D-02F953CD095E}" dt="2026-07-09T14:54:13.301" v="332" actId="14100"/>
          <ac:spMkLst>
            <pc:docMk/>
            <pc:sldMk cId="0" sldId="496"/>
            <ac:spMk id="225282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4:54:07.432" v="331" actId="1076"/>
          <ac:picMkLst>
            <pc:docMk/>
            <pc:sldMk cId="0" sldId="496"/>
            <ac:picMk id="21507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4:54:01.268" v="330" actId="1076"/>
          <ac:picMkLst>
            <pc:docMk/>
            <pc:sldMk cId="0" sldId="496"/>
            <ac:picMk id="21508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4:54:01.268" v="330" actId="1076"/>
          <ac:picMkLst>
            <pc:docMk/>
            <pc:sldMk cId="0" sldId="496"/>
            <ac:picMk id="21509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4:54:07.432" v="331" actId="1076"/>
          <ac:picMkLst>
            <pc:docMk/>
            <pc:sldMk cId="0" sldId="496"/>
            <ac:picMk id="21510" creationId="{00000000-0000-0000-0000-000000000000}"/>
          </ac:picMkLst>
        </pc:picChg>
      </pc:sldChg>
      <pc:sldChg chg="modSp mod">
        <pc:chgData name="April Litman" userId="c83b8c5f662f391c" providerId="LiveId" clId="{E968C797-3260-4A98-984D-02F953CD095E}" dt="2026-07-09T14:45:49.505" v="182" actId="20577"/>
        <pc:sldMkLst>
          <pc:docMk/>
          <pc:sldMk cId="0" sldId="499"/>
        </pc:sldMkLst>
        <pc:spChg chg="mod">
          <ac:chgData name="April Litman" userId="c83b8c5f662f391c" providerId="LiveId" clId="{E968C797-3260-4A98-984D-02F953CD095E}" dt="2026-07-09T14:45:49.505" v="182" actId="20577"/>
          <ac:spMkLst>
            <pc:docMk/>
            <pc:sldMk cId="0" sldId="499"/>
            <ac:spMk id="13315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55:27.766" v="345" actId="20577"/>
        <pc:sldMkLst>
          <pc:docMk/>
          <pc:sldMk cId="0" sldId="504"/>
        </pc:sldMkLst>
        <pc:spChg chg="mod">
          <ac:chgData name="April Litman" userId="c83b8c5f662f391c" providerId="LiveId" clId="{E968C797-3260-4A98-984D-02F953CD095E}" dt="2026-07-09T14:54:57.346" v="342" actId="1076"/>
          <ac:spMkLst>
            <pc:docMk/>
            <pc:sldMk cId="0" sldId="504"/>
            <ac:spMk id="17" creationId="{A07BE22F-403F-4B58-963A-176D80C212D3}"/>
          </ac:spMkLst>
        </pc:spChg>
        <pc:spChg chg="mod">
          <ac:chgData name="April Litman" userId="c83b8c5f662f391c" providerId="LiveId" clId="{E968C797-3260-4A98-984D-02F953CD095E}" dt="2026-07-09T14:55:27.766" v="345" actId="20577"/>
          <ac:spMkLst>
            <pc:docMk/>
            <pc:sldMk cId="0" sldId="504"/>
            <ac:spMk id="23559" creationId="{00000000-0000-0000-0000-000000000000}"/>
          </ac:spMkLst>
        </pc:spChg>
      </pc:sldChg>
      <pc:sldChg chg="del">
        <pc:chgData name="April Litman" userId="c83b8c5f662f391c" providerId="LiveId" clId="{E968C797-3260-4A98-984D-02F953CD095E}" dt="2026-07-09T14:50:45.961" v="260" actId="47"/>
        <pc:sldMkLst>
          <pc:docMk/>
          <pc:sldMk cId="0" sldId="508"/>
        </pc:sldMkLst>
      </pc:sldChg>
      <pc:sldChg chg="modSp mod">
        <pc:chgData name="April Litman" userId="c83b8c5f662f391c" providerId="LiveId" clId="{E968C797-3260-4A98-984D-02F953CD095E}" dt="2026-07-09T14:45:36.242" v="177" actId="20577"/>
        <pc:sldMkLst>
          <pc:docMk/>
          <pc:sldMk cId="580771107" sldId="594"/>
        </pc:sldMkLst>
        <pc:spChg chg="mod">
          <ac:chgData name="April Litman" userId="c83b8c5f662f391c" providerId="LiveId" clId="{E968C797-3260-4A98-984D-02F953CD095E}" dt="2026-07-09T14:45:36.242" v="177" actId="20577"/>
          <ac:spMkLst>
            <pc:docMk/>
            <pc:sldMk cId="580771107" sldId="594"/>
            <ac:spMk id="227338" creationId="{00000000-0000-0000-0000-000000000000}"/>
          </ac:spMkLst>
        </pc:spChg>
      </pc:sldChg>
      <pc:sldChg chg="del">
        <pc:chgData name="April Litman" userId="c83b8c5f662f391c" providerId="LiveId" clId="{E968C797-3260-4A98-984D-02F953CD095E}" dt="2026-07-09T15:09:07.640" v="960" actId="47"/>
        <pc:sldMkLst>
          <pc:docMk/>
          <pc:sldMk cId="521812491" sldId="601"/>
        </pc:sldMkLst>
      </pc:sldChg>
      <pc:sldChg chg="modSp mod">
        <pc:chgData name="April Litman" userId="c83b8c5f662f391c" providerId="LiveId" clId="{E968C797-3260-4A98-984D-02F953CD095E}" dt="2026-07-09T14:43:48.655" v="159" actId="114"/>
        <pc:sldMkLst>
          <pc:docMk/>
          <pc:sldMk cId="1995547777" sldId="602"/>
        </pc:sldMkLst>
        <pc:spChg chg="mod">
          <ac:chgData name="April Litman" userId="c83b8c5f662f391c" providerId="LiveId" clId="{E968C797-3260-4A98-984D-02F953CD095E}" dt="2026-07-09T14:43:48.655" v="159" actId="114"/>
          <ac:spMkLst>
            <pc:docMk/>
            <pc:sldMk cId="1995547777" sldId="602"/>
            <ac:spMk id="9218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5:06:50.513" v="898" actId="1076"/>
        <pc:sldMkLst>
          <pc:docMk/>
          <pc:sldMk cId="3931856887" sldId="603"/>
        </pc:sldMkLst>
        <pc:spChg chg="mod">
          <ac:chgData name="April Litman" userId="c83b8c5f662f391c" providerId="LiveId" clId="{E968C797-3260-4A98-984D-02F953CD095E}" dt="2026-07-09T15:06:50.513" v="898" actId="1076"/>
          <ac:spMkLst>
            <pc:docMk/>
            <pc:sldMk cId="3931856887" sldId="603"/>
            <ac:spMk id="2" creationId="{2BDA5905-29E2-D9B6-16B1-E28862353A42}"/>
          </ac:spMkLst>
        </pc:spChg>
        <pc:spChg chg="mod">
          <ac:chgData name="April Litman" userId="c83b8c5f662f391c" providerId="LiveId" clId="{E968C797-3260-4A98-984D-02F953CD095E}" dt="2026-07-09T15:06:41.593" v="897" actId="1076"/>
          <ac:spMkLst>
            <pc:docMk/>
            <pc:sldMk cId="3931856887" sldId="603"/>
            <ac:spMk id="24579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4:47:31.915" v="225" actId="20577"/>
        <pc:sldMkLst>
          <pc:docMk/>
          <pc:sldMk cId="1998804065" sldId="604"/>
        </pc:sldMkLst>
        <pc:spChg chg="mod">
          <ac:chgData name="April Litman" userId="c83b8c5f662f391c" providerId="LiveId" clId="{E968C797-3260-4A98-984D-02F953CD095E}" dt="2026-07-09T14:47:31.915" v="225" actId="20577"/>
          <ac:spMkLst>
            <pc:docMk/>
            <pc:sldMk cId="1998804065" sldId="604"/>
            <ac:spMk id="33" creationId="{AA982007-66EE-4523-ABB0-D9235DC7CE59}"/>
          </ac:spMkLst>
        </pc:spChg>
        <pc:spChg chg="mod">
          <ac:chgData name="April Litman" userId="c83b8c5f662f391c" providerId="LiveId" clId="{E968C797-3260-4A98-984D-02F953CD095E}" dt="2026-07-09T14:47:15.091" v="195" actId="20577"/>
          <ac:spMkLst>
            <pc:docMk/>
            <pc:sldMk cId="1998804065" sldId="604"/>
            <ac:spMk id="25603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5:08:48.172" v="959" actId="1076"/>
        <pc:sldMkLst>
          <pc:docMk/>
          <pc:sldMk cId="3851511843" sldId="605"/>
        </pc:sldMkLst>
        <pc:spChg chg="mod">
          <ac:chgData name="April Litman" userId="c83b8c5f662f391c" providerId="LiveId" clId="{E968C797-3260-4A98-984D-02F953CD095E}" dt="2026-07-09T15:07:09.428" v="908" actId="20577"/>
          <ac:spMkLst>
            <pc:docMk/>
            <pc:sldMk cId="3851511843" sldId="605"/>
            <ac:spMk id="25603" creationId="{00000000-0000-0000-0000-000000000000}"/>
          </ac:spMkLst>
        </pc:spChg>
        <pc:spChg chg="mod">
          <ac:chgData name="April Litman" userId="c83b8c5f662f391c" providerId="LiveId" clId="{E968C797-3260-4A98-984D-02F953CD095E}" dt="2026-07-09T15:07:38.609" v="945" actId="1076"/>
          <ac:spMkLst>
            <pc:docMk/>
            <pc:sldMk cId="3851511843" sldId="605"/>
            <ac:spMk id="25612" creationId="{00000000-0000-0000-0000-000000000000}"/>
          </ac:spMkLst>
        </pc:spChg>
        <pc:picChg chg="mod ord">
          <ac:chgData name="April Litman" userId="c83b8c5f662f391c" providerId="LiveId" clId="{E968C797-3260-4A98-984D-02F953CD095E}" dt="2026-07-09T15:08:17.980" v="951" actId="14100"/>
          <ac:picMkLst>
            <pc:docMk/>
            <pc:sldMk cId="3851511843" sldId="605"/>
            <ac:picMk id="3" creationId="{948B2F27-123F-820F-A434-81B43D14E637}"/>
          </ac:picMkLst>
        </pc:picChg>
        <pc:picChg chg="mod">
          <ac:chgData name="April Litman" userId="c83b8c5f662f391c" providerId="LiveId" clId="{E968C797-3260-4A98-984D-02F953CD095E}" dt="2026-07-09T15:08:48.172" v="959" actId="1076"/>
          <ac:picMkLst>
            <pc:docMk/>
            <pc:sldMk cId="3851511843" sldId="605"/>
            <ac:picMk id="5" creationId="{4363A29B-79E1-C361-6425-B9C9311C189E}"/>
          </ac:picMkLst>
        </pc:picChg>
        <pc:picChg chg="mod">
          <ac:chgData name="April Litman" userId="c83b8c5f662f391c" providerId="LiveId" clId="{E968C797-3260-4A98-984D-02F953CD095E}" dt="2026-07-09T15:08:44.747" v="957" actId="1076"/>
          <ac:picMkLst>
            <pc:docMk/>
            <pc:sldMk cId="3851511843" sldId="605"/>
            <ac:picMk id="9" creationId="{98CD76C6-0E31-7F14-79B0-534FE18A2F9A}"/>
          </ac:picMkLst>
        </pc:picChg>
        <pc:picChg chg="mod">
          <ac:chgData name="April Litman" userId="c83b8c5f662f391c" providerId="LiveId" clId="{E968C797-3260-4A98-984D-02F953CD095E}" dt="2026-07-09T15:08:46.151" v="958" actId="1076"/>
          <ac:picMkLst>
            <pc:docMk/>
            <pc:sldMk cId="3851511843" sldId="605"/>
            <ac:picMk id="10" creationId="{B2661BBE-FD05-264A-2472-8CD7FF2B74B1}"/>
          </ac:picMkLst>
        </pc:picChg>
        <pc:picChg chg="mod ord">
          <ac:chgData name="April Litman" userId="c83b8c5f662f391c" providerId="LiveId" clId="{E968C797-3260-4A98-984D-02F953CD095E}" dt="2026-07-09T15:08:25.567" v="953" actId="1076"/>
          <ac:picMkLst>
            <pc:docMk/>
            <pc:sldMk cId="3851511843" sldId="605"/>
            <ac:picMk id="25613" creationId="{00000000-0000-0000-0000-000000000000}"/>
          </ac:picMkLst>
        </pc:picChg>
      </pc:sldChg>
      <pc:sldChg chg="del">
        <pc:chgData name="April Litman" userId="c83b8c5f662f391c" providerId="LiveId" clId="{E968C797-3260-4A98-984D-02F953CD095E}" dt="2026-07-09T14:47:46.870" v="226" actId="47"/>
        <pc:sldMkLst>
          <pc:docMk/>
          <pc:sldMk cId="3992984497" sldId="606"/>
        </pc:sldMkLst>
      </pc:sldChg>
      <pc:sldChg chg="del">
        <pc:chgData name="April Litman" userId="c83b8c5f662f391c" providerId="LiveId" clId="{E968C797-3260-4A98-984D-02F953CD095E}" dt="2026-07-09T14:55:33.399" v="346" actId="47"/>
        <pc:sldMkLst>
          <pc:docMk/>
          <pc:sldMk cId="3960141158" sldId="60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288ED2-4B7D-4BBD-A728-562A7C1102CB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639D86B-F186-4AF5-8B10-D4B7E746E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26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Scripture quotations taken from The Holy Bible, New International Version®, NIV®. Copyright © 1973, 1978, 1984, 2011 by Biblica,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39D86B-F186-4AF5-8B10-D4B7E746E9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20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41D8577-C298-4AAB-A4BB-AADE7995B9E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01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97435B-12BC-4168-B1EA-A7C8C4B9000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91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717C98-8A42-4C75-80C9-CCB77B6721A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2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F8C972-01FF-47FF-9BEC-D9A951C48F2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33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DA2A3D-2B8E-4484-8B36-F1F56C0D7ED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37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659BF0-96DE-4F22-A8E6-2E6A353746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43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39D86B-F186-4AF5-8B10-D4B7E746E9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31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FF8EC6-03AE-475D-B5F3-522C1707CF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3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81DF50-2634-4CFB-9621-CD8ADE05648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24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76D757-4FE7-43FA-8486-B143AA0E829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30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C03ECF-900F-4F3C-8245-B5E27D6E62E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73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659BF0-96DE-4F22-A8E6-2E6A35374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11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CC2FED-6DB9-46F2-AC71-B3B8A4AC15E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85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F193E3-0C8D-421E-B565-F5A8AFEAAE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0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3967B-331B-4FD1-BA68-6A1078E6D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246A5-6430-4A27-BB3F-CE39DF28C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00A33-0C87-446F-AB92-BBCEE6A00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E4737-95EE-49BF-ADFC-DA300EAB9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8E096-AE7F-4C73-BE9D-E6E03BED7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17326-4F86-4264-9782-8375FBAB7D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499D-B769-4C3C-BF79-B4107BDBA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9440-DF18-4834-BF3C-18B44B04C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A22E1-BA1F-432D-B6BB-81846A625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E5FB0-6C06-417B-8CAB-49356DD0F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B50C8-2810-40A4-BAFF-B17FD96CD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FBA4A-736E-4480-9214-D88E4BD53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FBC57-17F4-4928-8C50-72DD29532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7BB1D-415B-447A-8C2C-A3FFBA91BF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3881F058-34E9-4351-99AC-F64CA5170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</p:sldLayoutIdLst>
  <p:transition spd="slow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gi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gi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7.jpeg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bletalk.tv/fr/read/exodus/1" TargetMode="External"/><Relationship Id="rId5" Type="http://schemas.openxmlformats.org/officeDocument/2006/relationships/image" Target="../media/image28.jpg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gif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6.gif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008541C-02C6-4A8E-88C1-5580E5F73C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762000" y="990600"/>
            <a:ext cx="7772400" cy="1470025"/>
          </a:xfrm>
        </p:spPr>
        <p:txBody>
          <a:bodyPr/>
          <a:lstStyle/>
          <a:p>
            <a:r>
              <a:rPr lang="en-US" sz="11500" b="1" dirty="0">
                <a:latin typeface="Cambria" pitchFamily="18" charset="0"/>
              </a:rPr>
              <a:t>Lesson #1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447800" y="3124200"/>
            <a:ext cx="6400800" cy="1752600"/>
          </a:xfrm>
        </p:spPr>
        <p:txBody>
          <a:bodyPr/>
          <a:lstStyle/>
          <a:p>
            <a:r>
              <a:rPr lang="en-US" sz="7200" b="1" dirty="0">
                <a:latin typeface="Cambria" pitchFamily="18" charset="0"/>
              </a:rPr>
              <a:t>Exodus 1:1-22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Image Placeholder 4" descr="A close up of a brick wall&#10;&#10;Description automatically generated">
            <a:extLst>
              <a:ext uri="{FF2B5EF4-FFF2-40B4-BE49-F238E27FC236}">
                <a16:creationId xmlns:a16="http://schemas.microsoft.com/office/drawing/2014/main" id="{C3481A04-42DC-4397-B216-A9A3C7691A66}"/>
              </a:ext>
            </a:extLst>
          </p:cNvPr>
          <p:cNvPicPr>
            <a:picLocks noGrp="1" noChangeAspect="1"/>
          </p:cNvPicPr>
          <p:nvPr>
            <p:ph type="clipArt"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45600" cy="6934200"/>
          </a:xfrm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838200"/>
            <a:ext cx="8305800" cy="3962400"/>
          </a:xfrm>
        </p:spPr>
        <p:txBody>
          <a:bodyPr/>
          <a:lstStyle/>
          <a:p>
            <a:br>
              <a:rPr lang="en-US" sz="6600" b="1" dirty="0"/>
            </a:br>
            <a:r>
              <a:rPr lang="en-US" sz="6600" b="1" dirty="0">
                <a:highlight>
                  <a:srgbClr val="FAD048"/>
                </a:highlight>
              </a:rPr>
              <a:t>Pithom</a:t>
            </a:r>
            <a:r>
              <a:rPr lang="en-US" sz="6600" b="1" dirty="0"/>
              <a:t> &amp; </a:t>
            </a:r>
            <a:r>
              <a:rPr lang="en-US" sz="6600" b="1" dirty="0">
                <a:highlight>
                  <a:srgbClr val="FAD048"/>
                </a:highlight>
              </a:rPr>
              <a:t>Rameses</a:t>
            </a:r>
            <a:r>
              <a:rPr lang="en-US" sz="6600" b="1" dirty="0"/>
              <a:t> </a:t>
            </a:r>
            <a:br>
              <a:rPr lang="en-US" sz="6600" b="1" dirty="0"/>
            </a:b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store cities </a:t>
            </a:r>
            <a:br>
              <a:rPr lang="en-US" sz="6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for Pharaoh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6324600"/>
          </a:xfrm>
        </p:spPr>
        <p:txBody>
          <a:bodyPr/>
          <a:lstStyle/>
          <a:p>
            <a:r>
              <a:rPr lang="en-US" sz="3200" i="1" dirty="0"/>
              <a:t>Read Exodus 1:12-14</a:t>
            </a: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endParaRPr lang="en-US" sz="3200" b="1" dirty="0"/>
          </a:p>
        </p:txBody>
      </p:sp>
      <p:pic>
        <p:nvPicPr>
          <p:cNvPr id="18436" name="Picture 6" descr="slav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12925"/>
            <a:ext cx="9144000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059D87C-E9D7-4B6A-A31F-A422925E17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19962"/>
          </a:xfrm>
          <a:prstGeom prst="rect">
            <a:avLst/>
          </a:prstGeom>
        </p:spPr>
      </p:pic>
      <p:pic>
        <p:nvPicPr>
          <p:cNvPr id="224266" name="Picture 15" descr="MCj04349990000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63157" y="1981200"/>
            <a:ext cx="812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67" name="Picture 22" descr="MCj0435256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3387" y="2091235"/>
            <a:ext cx="9890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46974" y="1524000"/>
            <a:ext cx="1676400" cy="424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295400"/>
          </a:xfrm>
          <a:noFill/>
        </p:spPr>
        <p:txBody>
          <a:bodyPr/>
          <a:lstStyle/>
          <a:p>
            <a:r>
              <a:rPr lang="en-US" sz="3600" i="1" dirty="0"/>
              <a:t>Read Exodus 1:15-16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FD9F14-6152-4D7C-8C5F-D565811C92D6}"/>
              </a:ext>
            </a:extLst>
          </p:cNvPr>
          <p:cNvSpPr/>
          <p:nvPr/>
        </p:nvSpPr>
        <p:spPr bwMode="auto">
          <a:xfrm flipH="1">
            <a:off x="576499" y="5603081"/>
            <a:ext cx="4793776" cy="1524000"/>
          </a:xfrm>
          <a:prstGeom prst="roundRect">
            <a:avLst/>
          </a:prstGeom>
          <a:solidFill>
            <a:srgbClr val="FAD04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0" lang="en-US" sz="3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ctr"/>
            <a:r>
              <a:rPr lang="en-US" sz="3200" b="1" dirty="0">
                <a:highlight>
                  <a:srgbClr val="F19D45"/>
                </a:highlight>
              </a:rPr>
              <a:t>Shiphrah</a:t>
            </a:r>
            <a:r>
              <a:rPr lang="en-US" sz="3200" dirty="0"/>
              <a:t> and </a:t>
            </a:r>
            <a:r>
              <a:rPr lang="en-US" sz="3200" b="1" dirty="0">
                <a:highlight>
                  <a:srgbClr val="F19D45"/>
                </a:highlight>
              </a:rPr>
              <a:t>Puah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3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687C6B8-5B51-46AB-B529-681B427400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2400"/>
            <a:ext cx="9144000" cy="6858000"/>
          </a:xfrm>
          <a:prstGeom prst="rect">
            <a:avLst/>
          </a:prstGeom>
        </p:spPr>
      </p:pic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1"/>
            <a:ext cx="7848600" cy="2031206"/>
          </a:xfrm>
        </p:spPr>
        <p:txBody>
          <a:bodyPr/>
          <a:lstStyle/>
          <a:p>
            <a:r>
              <a:rPr lang="en-US" sz="4000" i="1" dirty="0"/>
              <a:t>Read Exodus 1:17</a:t>
            </a:r>
          </a:p>
        </p:txBody>
      </p:sp>
      <p:pic>
        <p:nvPicPr>
          <p:cNvPr id="21507" name="Picture 15" descr="MCj0434999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3977" y="2412206"/>
            <a:ext cx="939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2" descr="MCj04352560000[1]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2343" y="2412206"/>
            <a:ext cx="9890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C:\Program Files\Microsoft Office\Clipart\standard\stddir3\PE01072_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3905" y="3021806"/>
            <a:ext cx="13858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 descr="C:\Program Files\Microsoft Office\Clipart\standard\stddir3\PE01072_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793977" y="2869406"/>
            <a:ext cx="9001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alphaModFix amt="57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63C2D82-D4FA-4A37-BB01-1E7B21E4F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899" y="634058"/>
            <a:ext cx="846286" cy="847206"/>
            <a:chOff x="5307830" y="325570"/>
            <a:chExt cx="1128382" cy="847206"/>
          </a:xfrm>
        </p:grpSpPr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C94E7FEF-0CE9-4AC2-94BB-02230C6DC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EB546CC0-C1BC-48D2-8DA9-4B6028316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559" name="Rectangle 5"/>
          <p:cNvSpPr>
            <a:spLocks noGrp="1" noChangeArrowheads="1"/>
          </p:cNvSpPr>
          <p:nvPr>
            <p:ph type="title"/>
          </p:nvPr>
        </p:nvSpPr>
        <p:spPr>
          <a:xfrm>
            <a:off x="1265841" y="658798"/>
            <a:ext cx="3174013" cy="115563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i="1" dirty="0"/>
              <a:t>Read Exodus 1:18-19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9456821-26B9-4181-B181-305FB820D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2230" y="2134209"/>
            <a:ext cx="3630300" cy="429045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 useBgFill="1">
        <p:nvSpPr>
          <p:cNvPr id="84" name="Freeform: Shape 83">
            <a:extLst>
              <a:ext uri="{FF2B5EF4-FFF2-40B4-BE49-F238E27FC236}">
                <a16:creationId xmlns:a16="http://schemas.microsoft.com/office/drawing/2014/main" id="{0035D6FE-7FA2-4D67-8767-6F7E98AB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2956" y="421767"/>
            <a:ext cx="2135438" cy="2523756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6" name="Picture 15" descr="MCj04349990000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5217659" y="888274"/>
            <a:ext cx="566031" cy="1590742"/>
          </a:xfrm>
          <a:prstGeom prst="rect">
            <a:avLst/>
          </a:prstGeom>
          <a:noFill/>
        </p:spPr>
      </p:pic>
      <p:sp useBgFill="1">
        <p:nvSpPr>
          <p:cNvPr id="86" name="Freeform: Shape 85">
            <a:extLst>
              <a:ext uri="{FF2B5EF4-FFF2-40B4-BE49-F238E27FC236}">
                <a16:creationId xmlns:a16="http://schemas.microsoft.com/office/drawing/2014/main" id="{0381C401-8AFE-4396-B195-C21EA1C7F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69140" y="4490695"/>
            <a:ext cx="1553456" cy="1835943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7" name="Picture 22" descr="MCj0435256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39854" y="4805338"/>
            <a:ext cx="412028" cy="1206656"/>
          </a:xfrm>
          <a:prstGeom prst="rect">
            <a:avLst/>
          </a:prstGeom>
          <a:noFill/>
        </p:spPr>
      </p:pic>
      <p:pic>
        <p:nvPicPr>
          <p:cNvPr id="23558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2251" y="2819400"/>
            <a:ext cx="999110" cy="2797475"/>
          </a:xfrm>
          <a:prstGeom prst="rect">
            <a:avLst/>
          </a:prstGeom>
          <a:noFill/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A07BE22F-403F-4B58-963A-176D80C21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06" y="2254096"/>
            <a:ext cx="4085345" cy="277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3200" kern="1200" dirty="0">
                <a:solidFill>
                  <a:srgbClr val="C00000"/>
                </a:solidFill>
              </a:rPr>
              <a:t>"Why have you done this?</a:t>
            </a:r>
          </a:p>
          <a:p>
            <a:pPr eaLnBrk="1" hangingPunct="1">
              <a:lnSpc>
                <a:spcPct val="90000"/>
              </a:lnSpc>
            </a:pPr>
            <a:endParaRPr lang="en-US" sz="3200" kern="1200" dirty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solidFill>
                  <a:srgbClr val="C00000"/>
                </a:solidFill>
              </a:rPr>
              <a:t>Why have you let the boys live?"</a:t>
            </a:r>
            <a:endParaRPr lang="en-US" sz="3000" kern="1200" dirty="0">
              <a:solidFill>
                <a:srgbClr val="C00000"/>
              </a:solidFill>
            </a:endParaRPr>
          </a:p>
        </p:txBody>
      </p:sp>
      <p:pic>
        <p:nvPicPr>
          <p:cNvPr id="3" name="Graphic 2" descr="Question Mark with solid fill">
            <a:extLst>
              <a:ext uri="{FF2B5EF4-FFF2-40B4-BE49-F238E27FC236}">
                <a16:creationId xmlns:a16="http://schemas.microsoft.com/office/drawing/2014/main" id="{5DECC5B7-1B54-F01E-FCDE-53B1117BAF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0223" y="3698825"/>
            <a:ext cx="9144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alphaModFix amt="57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ED8053C-AF28-403A-90F2-67A100EDE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10BCDCE7-03A4-438B-9B4A-0F5E37C4C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007" y="456020"/>
            <a:ext cx="5052962" cy="6032228"/>
          </a:xfrm>
          <a:custGeom>
            <a:avLst/>
            <a:gdLst>
              <a:gd name="connsiteX0" fmla="*/ 3069307 w 6737282"/>
              <a:gd name="connsiteY0" fmla="*/ 4550727 h 6032228"/>
              <a:gd name="connsiteX1" fmla="*/ 3741218 w 6737282"/>
              <a:gd name="connsiteY1" fmla="*/ 4550727 h 6032228"/>
              <a:gd name="connsiteX2" fmla="*/ 3772850 w 6737282"/>
              <a:gd name="connsiteY2" fmla="*/ 4554928 h 6032228"/>
              <a:gd name="connsiteX3" fmla="*/ 3794605 w 6737282"/>
              <a:gd name="connsiteY3" fmla="*/ 4564050 h 6032228"/>
              <a:gd name="connsiteX4" fmla="*/ 3781310 w 6737282"/>
              <a:gd name="connsiteY4" fmla="*/ 4587045 h 6032228"/>
              <a:gd name="connsiteX5" fmla="*/ 3310252 w 6737282"/>
              <a:gd name="connsiteY5" fmla="*/ 5401750 h 6032228"/>
              <a:gd name="connsiteX6" fmla="*/ 3029607 w 6737282"/>
              <a:gd name="connsiteY6" fmla="*/ 5564857 h 6032228"/>
              <a:gd name="connsiteX7" fmla="*/ 2804017 w 6737282"/>
              <a:gd name="connsiteY7" fmla="*/ 5564857 h 6032228"/>
              <a:gd name="connsiteX8" fmla="*/ 2777701 w 6737282"/>
              <a:gd name="connsiteY8" fmla="*/ 5564857 h 6032228"/>
              <a:gd name="connsiteX9" fmla="*/ 2752589 w 6737282"/>
              <a:gd name="connsiteY9" fmla="*/ 5521614 h 6032228"/>
              <a:gd name="connsiteX10" fmla="*/ 2629590 w 6737282"/>
              <a:gd name="connsiteY10" fmla="*/ 5309799 h 6032228"/>
              <a:gd name="connsiteX11" fmla="*/ 2629590 w 6737282"/>
              <a:gd name="connsiteY11" fmla="*/ 5191240 h 6032228"/>
              <a:gd name="connsiteX12" fmla="*/ 2966272 w 6737282"/>
              <a:gd name="connsiteY12" fmla="*/ 4611452 h 6032228"/>
              <a:gd name="connsiteX13" fmla="*/ 3069307 w 6737282"/>
              <a:gd name="connsiteY13" fmla="*/ 4550727 h 6032228"/>
              <a:gd name="connsiteX14" fmla="*/ 1224899 w 6737282"/>
              <a:gd name="connsiteY14" fmla="*/ 1805663 h 6032228"/>
              <a:gd name="connsiteX15" fmla="*/ 3029607 w 6737282"/>
              <a:gd name="connsiteY15" fmla="*/ 1805663 h 6032228"/>
              <a:gd name="connsiteX16" fmla="*/ 3310252 w 6737282"/>
              <a:gd name="connsiteY16" fmla="*/ 1968768 h 6032228"/>
              <a:gd name="connsiteX17" fmla="*/ 4210657 w 6737282"/>
              <a:gd name="connsiteY17" fmla="*/ 3526038 h 6032228"/>
              <a:gd name="connsiteX18" fmla="*/ 4210657 w 6737282"/>
              <a:gd name="connsiteY18" fmla="*/ 3844482 h 6032228"/>
              <a:gd name="connsiteX19" fmla="*/ 3876331 w 6737282"/>
              <a:gd name="connsiteY19" fmla="*/ 4422707 h 6032228"/>
              <a:gd name="connsiteX20" fmla="*/ 3848154 w 6737282"/>
              <a:gd name="connsiteY20" fmla="*/ 4471437 h 6032228"/>
              <a:gd name="connsiteX21" fmla="*/ 3849146 w 6737282"/>
              <a:gd name="connsiteY21" fmla="*/ 4471853 h 6032228"/>
              <a:gd name="connsiteX22" fmla="*/ 3898870 w 6737282"/>
              <a:gd name="connsiteY22" fmla="*/ 4522003 h 6032228"/>
              <a:gd name="connsiteX23" fmla="*/ 4277006 w 6737282"/>
              <a:gd name="connsiteY23" fmla="*/ 5175999 h 6032228"/>
              <a:gd name="connsiteX24" fmla="*/ 4277006 w 6737282"/>
              <a:gd name="connsiteY24" fmla="*/ 5309735 h 6032228"/>
              <a:gd name="connsiteX25" fmla="*/ 3898870 w 6737282"/>
              <a:gd name="connsiteY25" fmla="*/ 5963729 h 6032228"/>
              <a:gd name="connsiteX26" fmla="*/ 3781007 w 6737282"/>
              <a:gd name="connsiteY26" fmla="*/ 6032228 h 6032228"/>
              <a:gd name="connsiteX27" fmla="*/ 3023096 w 6737282"/>
              <a:gd name="connsiteY27" fmla="*/ 6032228 h 6032228"/>
              <a:gd name="connsiteX28" fmla="*/ 2906872 w 6737282"/>
              <a:gd name="connsiteY28" fmla="*/ 5963729 h 6032228"/>
              <a:gd name="connsiteX29" fmla="*/ 2703170 w 6737282"/>
              <a:gd name="connsiteY29" fmla="*/ 5612942 h 6032228"/>
              <a:gd name="connsiteX30" fmla="*/ 2680159 w 6737282"/>
              <a:gd name="connsiteY30" fmla="*/ 5573313 h 6032228"/>
              <a:gd name="connsiteX31" fmla="*/ 2698265 w 6737282"/>
              <a:gd name="connsiteY31" fmla="*/ 5573313 h 6032228"/>
              <a:gd name="connsiteX32" fmla="*/ 2783846 w 6737282"/>
              <a:gd name="connsiteY32" fmla="*/ 5573313 h 6032228"/>
              <a:gd name="connsiteX33" fmla="*/ 2821023 w 6737282"/>
              <a:gd name="connsiteY33" fmla="*/ 5637336 h 6032228"/>
              <a:gd name="connsiteX34" fmla="*/ 2963060 w 6737282"/>
              <a:gd name="connsiteY34" fmla="*/ 5881934 h 6032228"/>
              <a:gd name="connsiteX35" fmla="*/ 3066097 w 6737282"/>
              <a:gd name="connsiteY35" fmla="*/ 5942660 h 6032228"/>
              <a:gd name="connsiteX36" fmla="*/ 3738008 w 6737282"/>
              <a:gd name="connsiteY36" fmla="*/ 5942660 h 6032228"/>
              <a:gd name="connsiteX37" fmla="*/ 3842494 w 6737282"/>
              <a:gd name="connsiteY37" fmla="*/ 5881934 h 6032228"/>
              <a:gd name="connsiteX38" fmla="*/ 4177724 w 6737282"/>
              <a:gd name="connsiteY38" fmla="*/ 5302148 h 6032228"/>
              <a:gd name="connsiteX39" fmla="*/ 4177724 w 6737282"/>
              <a:gd name="connsiteY39" fmla="*/ 5183586 h 6032228"/>
              <a:gd name="connsiteX40" fmla="*/ 3842494 w 6737282"/>
              <a:gd name="connsiteY40" fmla="*/ 4603800 h 6032228"/>
              <a:gd name="connsiteX41" fmla="*/ 3798414 w 6737282"/>
              <a:gd name="connsiteY41" fmla="*/ 4559340 h 6032228"/>
              <a:gd name="connsiteX42" fmla="*/ 3793313 w 6737282"/>
              <a:gd name="connsiteY42" fmla="*/ 4557203 h 6032228"/>
              <a:gd name="connsiteX43" fmla="*/ 3820657 w 6737282"/>
              <a:gd name="connsiteY43" fmla="*/ 4509913 h 6032228"/>
              <a:gd name="connsiteX44" fmla="*/ 3840991 w 6737282"/>
              <a:gd name="connsiteY44" fmla="*/ 4474742 h 6032228"/>
              <a:gd name="connsiteX45" fmla="*/ 3819900 w 6737282"/>
              <a:gd name="connsiteY45" fmla="*/ 4465898 h 6032228"/>
              <a:gd name="connsiteX46" fmla="*/ 3784219 w 6737282"/>
              <a:gd name="connsiteY46" fmla="*/ 4461158 h 6032228"/>
              <a:gd name="connsiteX47" fmla="*/ 3026307 w 6737282"/>
              <a:gd name="connsiteY47" fmla="*/ 4461158 h 6032228"/>
              <a:gd name="connsiteX48" fmla="*/ 2910084 w 6737282"/>
              <a:gd name="connsiteY48" fmla="*/ 4529655 h 6032228"/>
              <a:gd name="connsiteX49" fmla="*/ 2530310 w 6737282"/>
              <a:gd name="connsiteY49" fmla="*/ 5183651 h 6032228"/>
              <a:gd name="connsiteX50" fmla="*/ 2530310 w 6737282"/>
              <a:gd name="connsiteY50" fmla="*/ 5317387 h 6032228"/>
              <a:gd name="connsiteX51" fmla="*/ 2655664 w 6737282"/>
              <a:gd name="connsiteY51" fmla="*/ 5533256 h 6032228"/>
              <a:gd name="connsiteX52" fmla="*/ 2674015 w 6737282"/>
              <a:gd name="connsiteY52" fmla="*/ 5564857 h 6032228"/>
              <a:gd name="connsiteX53" fmla="*/ 2589005 w 6737282"/>
              <a:gd name="connsiteY53" fmla="*/ 5564857 h 6032228"/>
              <a:gd name="connsiteX54" fmla="*/ 1224899 w 6737282"/>
              <a:gd name="connsiteY54" fmla="*/ 5564857 h 6032228"/>
              <a:gd name="connsiteX55" fmla="*/ 948151 w 6737282"/>
              <a:gd name="connsiteY55" fmla="*/ 5401750 h 6032228"/>
              <a:gd name="connsiteX56" fmla="*/ 43851 w 6737282"/>
              <a:gd name="connsiteY56" fmla="*/ 3844482 h 6032228"/>
              <a:gd name="connsiteX57" fmla="*/ 43851 w 6737282"/>
              <a:gd name="connsiteY57" fmla="*/ 3526038 h 6032228"/>
              <a:gd name="connsiteX58" fmla="*/ 948151 w 6737282"/>
              <a:gd name="connsiteY58" fmla="*/ 1968768 h 6032228"/>
              <a:gd name="connsiteX59" fmla="*/ 1224899 w 6737282"/>
              <a:gd name="connsiteY59" fmla="*/ 1805663 h 6032228"/>
              <a:gd name="connsiteX60" fmla="*/ 4371720 w 6737282"/>
              <a:gd name="connsiteY60" fmla="*/ 257854 h 6032228"/>
              <a:gd name="connsiteX61" fmla="*/ 5796146 w 6737282"/>
              <a:gd name="connsiteY61" fmla="*/ 257854 h 6032228"/>
              <a:gd name="connsiteX62" fmla="*/ 5999634 w 6737282"/>
              <a:gd name="connsiteY62" fmla="*/ 374270 h 6032228"/>
              <a:gd name="connsiteX63" fmla="*/ 6711846 w 6737282"/>
              <a:gd name="connsiteY63" fmla="*/ 1628971 h 6032228"/>
              <a:gd name="connsiteX64" fmla="*/ 6711846 w 6737282"/>
              <a:gd name="connsiteY64" fmla="*/ 1870427 h 6032228"/>
              <a:gd name="connsiteX65" fmla="*/ 5999634 w 6737282"/>
              <a:gd name="connsiteY65" fmla="*/ 3125126 h 6032228"/>
              <a:gd name="connsiteX66" fmla="*/ 5796146 w 6737282"/>
              <a:gd name="connsiteY66" fmla="*/ 3241542 h 6032228"/>
              <a:gd name="connsiteX67" fmla="*/ 4371720 w 6737282"/>
              <a:gd name="connsiteY67" fmla="*/ 3241542 h 6032228"/>
              <a:gd name="connsiteX68" fmla="*/ 4168233 w 6737282"/>
              <a:gd name="connsiteY68" fmla="*/ 3125126 h 6032228"/>
              <a:gd name="connsiteX69" fmla="*/ 3456020 w 6737282"/>
              <a:gd name="connsiteY69" fmla="*/ 1870427 h 6032228"/>
              <a:gd name="connsiteX70" fmla="*/ 3456020 w 6737282"/>
              <a:gd name="connsiteY70" fmla="*/ 1628971 h 6032228"/>
              <a:gd name="connsiteX71" fmla="*/ 4168233 w 6737282"/>
              <a:gd name="connsiteY71" fmla="*/ 374270 h 6032228"/>
              <a:gd name="connsiteX72" fmla="*/ 4371720 w 6737282"/>
              <a:gd name="connsiteY72" fmla="*/ 257854 h 6032228"/>
              <a:gd name="connsiteX73" fmla="*/ 2350132 w 6737282"/>
              <a:gd name="connsiteY73" fmla="*/ 0 h 6032228"/>
              <a:gd name="connsiteX74" fmla="*/ 3150522 w 6737282"/>
              <a:gd name="connsiteY74" fmla="*/ 0 h 6032228"/>
              <a:gd name="connsiteX75" fmla="*/ 3264863 w 6737282"/>
              <a:gd name="connsiteY75" fmla="*/ 65415 h 6032228"/>
              <a:gd name="connsiteX76" fmla="*/ 3665057 w 6737282"/>
              <a:gd name="connsiteY76" fmla="*/ 770436 h 6032228"/>
              <a:gd name="connsiteX77" fmla="*/ 3665057 w 6737282"/>
              <a:gd name="connsiteY77" fmla="*/ 906111 h 6032228"/>
              <a:gd name="connsiteX78" fmla="*/ 3264863 w 6737282"/>
              <a:gd name="connsiteY78" fmla="*/ 1611131 h 6032228"/>
              <a:gd name="connsiteX79" fmla="*/ 3150522 w 6737282"/>
              <a:gd name="connsiteY79" fmla="*/ 1676547 h 6032228"/>
              <a:gd name="connsiteX80" fmla="*/ 2350132 w 6737282"/>
              <a:gd name="connsiteY80" fmla="*/ 1676547 h 6032228"/>
              <a:gd name="connsiteX81" fmla="*/ 2235791 w 6737282"/>
              <a:gd name="connsiteY81" fmla="*/ 1611131 h 6032228"/>
              <a:gd name="connsiteX82" fmla="*/ 1835596 w 6737282"/>
              <a:gd name="connsiteY82" fmla="*/ 906111 h 6032228"/>
              <a:gd name="connsiteX83" fmla="*/ 1835596 w 6737282"/>
              <a:gd name="connsiteY83" fmla="*/ 770436 h 6032228"/>
              <a:gd name="connsiteX84" fmla="*/ 2235791 w 6737282"/>
              <a:gd name="connsiteY84" fmla="*/ 65415 h 6032228"/>
              <a:gd name="connsiteX85" fmla="*/ 2350132 w 6737282"/>
              <a:gd name="connsiteY85" fmla="*/ 0 h 6032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737282" h="6032228">
                <a:moveTo>
                  <a:pt x="3069307" y="4550727"/>
                </a:moveTo>
                <a:cubicBezTo>
                  <a:pt x="3069307" y="4550727"/>
                  <a:pt x="3069307" y="4550727"/>
                  <a:pt x="3741218" y="4550727"/>
                </a:cubicBezTo>
                <a:cubicBezTo>
                  <a:pt x="3752102" y="4550727"/>
                  <a:pt x="3762715" y="4552172"/>
                  <a:pt x="3772850" y="4554928"/>
                </a:cubicBezTo>
                <a:lnTo>
                  <a:pt x="3794605" y="4564050"/>
                </a:lnTo>
                <a:lnTo>
                  <a:pt x="3781310" y="4587045"/>
                </a:lnTo>
                <a:cubicBezTo>
                  <a:pt x="3661093" y="4794962"/>
                  <a:pt x="3507216" y="5061097"/>
                  <a:pt x="3310252" y="5401750"/>
                </a:cubicBezTo>
                <a:cubicBezTo>
                  <a:pt x="3251786" y="5502720"/>
                  <a:pt x="3146542" y="5564857"/>
                  <a:pt x="3029607" y="5564857"/>
                </a:cubicBezTo>
                <a:cubicBezTo>
                  <a:pt x="3029607" y="5564857"/>
                  <a:pt x="3029607" y="5564857"/>
                  <a:pt x="2804017" y="5564857"/>
                </a:cubicBezTo>
                <a:lnTo>
                  <a:pt x="2777701" y="5564857"/>
                </a:lnTo>
                <a:lnTo>
                  <a:pt x="2752589" y="5521614"/>
                </a:lnTo>
                <a:cubicBezTo>
                  <a:pt x="2717623" y="5461398"/>
                  <a:pt x="2676936" y="5391332"/>
                  <a:pt x="2629590" y="5309799"/>
                </a:cubicBezTo>
                <a:cubicBezTo>
                  <a:pt x="2607824" y="5273652"/>
                  <a:pt x="2607824" y="5227386"/>
                  <a:pt x="2629590" y="5191240"/>
                </a:cubicBezTo>
                <a:cubicBezTo>
                  <a:pt x="2629590" y="5191240"/>
                  <a:pt x="2629590" y="5191240"/>
                  <a:pt x="2966272" y="4611452"/>
                </a:cubicBezTo>
                <a:cubicBezTo>
                  <a:pt x="2986590" y="4573861"/>
                  <a:pt x="3027221" y="4550727"/>
                  <a:pt x="3069307" y="4550727"/>
                </a:cubicBezTo>
                <a:close/>
                <a:moveTo>
                  <a:pt x="1224899" y="1805663"/>
                </a:moveTo>
                <a:cubicBezTo>
                  <a:pt x="1224899" y="1805663"/>
                  <a:pt x="1224899" y="1805663"/>
                  <a:pt x="3029607" y="1805663"/>
                </a:cubicBezTo>
                <a:cubicBezTo>
                  <a:pt x="3146542" y="1805663"/>
                  <a:pt x="3251786" y="1867798"/>
                  <a:pt x="3310252" y="1968768"/>
                </a:cubicBezTo>
                <a:cubicBezTo>
                  <a:pt x="3310252" y="1968768"/>
                  <a:pt x="3310252" y="1968768"/>
                  <a:pt x="4210657" y="3526038"/>
                </a:cubicBezTo>
                <a:cubicBezTo>
                  <a:pt x="4269126" y="3623125"/>
                  <a:pt x="4269126" y="3747395"/>
                  <a:pt x="4210657" y="3844482"/>
                </a:cubicBezTo>
                <a:cubicBezTo>
                  <a:pt x="4210657" y="3844482"/>
                  <a:pt x="4210657" y="3844482"/>
                  <a:pt x="3876331" y="4422707"/>
                </a:cubicBezTo>
                <a:lnTo>
                  <a:pt x="3848154" y="4471437"/>
                </a:lnTo>
                <a:lnTo>
                  <a:pt x="3849146" y="4471853"/>
                </a:lnTo>
                <a:cubicBezTo>
                  <a:pt x="3869404" y="4483677"/>
                  <a:pt x="3886591" y="4500801"/>
                  <a:pt x="3898870" y="4522003"/>
                </a:cubicBezTo>
                <a:cubicBezTo>
                  <a:pt x="3898870" y="4522003"/>
                  <a:pt x="3898870" y="4522003"/>
                  <a:pt x="4277006" y="5175999"/>
                </a:cubicBezTo>
                <a:cubicBezTo>
                  <a:pt x="4301561" y="5216772"/>
                  <a:pt x="4301561" y="5268961"/>
                  <a:pt x="4277006" y="5309735"/>
                </a:cubicBezTo>
                <a:cubicBezTo>
                  <a:pt x="4277006" y="5309735"/>
                  <a:pt x="4277006" y="5309735"/>
                  <a:pt x="3898870" y="5963729"/>
                </a:cubicBezTo>
                <a:cubicBezTo>
                  <a:pt x="3874314" y="6006133"/>
                  <a:pt x="3830116" y="6032228"/>
                  <a:pt x="3781007" y="6032228"/>
                </a:cubicBezTo>
                <a:cubicBezTo>
                  <a:pt x="3781007" y="6032228"/>
                  <a:pt x="3781007" y="6032228"/>
                  <a:pt x="3023096" y="6032228"/>
                </a:cubicBezTo>
                <a:cubicBezTo>
                  <a:pt x="2975623" y="6032228"/>
                  <a:pt x="2929790" y="6006133"/>
                  <a:pt x="2906872" y="5963729"/>
                </a:cubicBezTo>
                <a:cubicBezTo>
                  <a:pt x="2906872" y="5963729"/>
                  <a:pt x="2906872" y="5963729"/>
                  <a:pt x="2703170" y="5612942"/>
                </a:cubicBezTo>
                <a:lnTo>
                  <a:pt x="2680159" y="5573313"/>
                </a:lnTo>
                <a:lnTo>
                  <a:pt x="2698265" y="5573313"/>
                </a:lnTo>
                <a:lnTo>
                  <a:pt x="2783846" y="5573313"/>
                </a:lnTo>
                <a:lnTo>
                  <a:pt x="2821023" y="5637336"/>
                </a:lnTo>
                <a:cubicBezTo>
                  <a:pt x="2963060" y="5881934"/>
                  <a:pt x="2963060" y="5881934"/>
                  <a:pt x="2963060" y="5881934"/>
                </a:cubicBezTo>
                <a:cubicBezTo>
                  <a:pt x="2983378" y="5919525"/>
                  <a:pt x="3024012" y="5942660"/>
                  <a:pt x="3066097" y="5942660"/>
                </a:cubicBezTo>
                <a:cubicBezTo>
                  <a:pt x="3738008" y="5942660"/>
                  <a:pt x="3738008" y="5942660"/>
                  <a:pt x="3738008" y="5942660"/>
                </a:cubicBezTo>
                <a:cubicBezTo>
                  <a:pt x="3781543" y="5942660"/>
                  <a:pt x="3820726" y="5919525"/>
                  <a:pt x="3842494" y="5881934"/>
                </a:cubicBezTo>
                <a:cubicBezTo>
                  <a:pt x="4177724" y="5302148"/>
                  <a:pt x="4177724" y="5302148"/>
                  <a:pt x="4177724" y="5302148"/>
                </a:cubicBezTo>
                <a:cubicBezTo>
                  <a:pt x="4199492" y="5266000"/>
                  <a:pt x="4199492" y="5219733"/>
                  <a:pt x="4177724" y="5183586"/>
                </a:cubicBezTo>
                <a:cubicBezTo>
                  <a:pt x="3842494" y="4603800"/>
                  <a:pt x="3842494" y="4603800"/>
                  <a:pt x="3842494" y="4603800"/>
                </a:cubicBezTo>
                <a:cubicBezTo>
                  <a:pt x="3831610" y="4585003"/>
                  <a:pt x="3816372" y="4569821"/>
                  <a:pt x="3798414" y="4559340"/>
                </a:cubicBezTo>
                <a:lnTo>
                  <a:pt x="3793313" y="4557203"/>
                </a:lnTo>
                <a:lnTo>
                  <a:pt x="3820657" y="4509913"/>
                </a:lnTo>
                <a:lnTo>
                  <a:pt x="3840991" y="4474742"/>
                </a:lnTo>
                <a:lnTo>
                  <a:pt x="3819900" y="4465898"/>
                </a:lnTo>
                <a:cubicBezTo>
                  <a:pt x="3808466" y="4462788"/>
                  <a:pt x="3796496" y="4461158"/>
                  <a:pt x="3784219" y="4461158"/>
                </a:cubicBezTo>
                <a:cubicBezTo>
                  <a:pt x="3026307" y="4461158"/>
                  <a:pt x="3026307" y="4461158"/>
                  <a:pt x="3026307" y="4461158"/>
                </a:cubicBezTo>
                <a:cubicBezTo>
                  <a:pt x="2978836" y="4461158"/>
                  <a:pt x="2933001" y="4487252"/>
                  <a:pt x="2910084" y="4529655"/>
                </a:cubicBezTo>
                <a:cubicBezTo>
                  <a:pt x="2530310" y="5183651"/>
                  <a:pt x="2530310" y="5183651"/>
                  <a:pt x="2530310" y="5183651"/>
                </a:cubicBezTo>
                <a:cubicBezTo>
                  <a:pt x="2505754" y="5224424"/>
                  <a:pt x="2505754" y="5276613"/>
                  <a:pt x="2530310" y="5317387"/>
                </a:cubicBezTo>
                <a:cubicBezTo>
                  <a:pt x="2577781" y="5399135"/>
                  <a:pt x="2619318" y="5470667"/>
                  <a:pt x="2655664" y="5533256"/>
                </a:cubicBezTo>
                <a:lnTo>
                  <a:pt x="2674015" y="5564857"/>
                </a:lnTo>
                <a:lnTo>
                  <a:pt x="2589005" y="5564857"/>
                </a:lnTo>
                <a:cubicBezTo>
                  <a:pt x="2324644" y="5564857"/>
                  <a:pt x="1901666" y="5564857"/>
                  <a:pt x="1224899" y="5564857"/>
                </a:cubicBezTo>
                <a:cubicBezTo>
                  <a:pt x="1111863" y="5564857"/>
                  <a:pt x="1002722" y="5502720"/>
                  <a:pt x="948151" y="5401750"/>
                </a:cubicBezTo>
                <a:cubicBezTo>
                  <a:pt x="948151" y="5401750"/>
                  <a:pt x="948151" y="5401750"/>
                  <a:pt x="43851" y="3844482"/>
                </a:cubicBezTo>
                <a:cubicBezTo>
                  <a:pt x="-14618" y="3747395"/>
                  <a:pt x="-14618" y="3623125"/>
                  <a:pt x="43851" y="3526038"/>
                </a:cubicBezTo>
                <a:cubicBezTo>
                  <a:pt x="43851" y="3526038"/>
                  <a:pt x="43851" y="3526038"/>
                  <a:pt x="948151" y="1968768"/>
                </a:cubicBezTo>
                <a:cubicBezTo>
                  <a:pt x="1002722" y="1867798"/>
                  <a:pt x="1111863" y="1805663"/>
                  <a:pt x="1224899" y="1805663"/>
                </a:cubicBezTo>
                <a:close/>
                <a:moveTo>
                  <a:pt x="4371720" y="257854"/>
                </a:moveTo>
                <a:cubicBezTo>
                  <a:pt x="5796146" y="257854"/>
                  <a:pt x="5796146" y="257854"/>
                  <a:pt x="5796146" y="257854"/>
                </a:cubicBezTo>
                <a:cubicBezTo>
                  <a:pt x="5868214" y="257854"/>
                  <a:pt x="5961481" y="309594"/>
                  <a:pt x="5999634" y="374270"/>
                </a:cubicBezTo>
                <a:cubicBezTo>
                  <a:pt x="6711846" y="1628971"/>
                  <a:pt x="6711846" y="1628971"/>
                  <a:pt x="6711846" y="1628971"/>
                </a:cubicBezTo>
                <a:cubicBezTo>
                  <a:pt x="6745761" y="1697958"/>
                  <a:pt x="6745761" y="1801438"/>
                  <a:pt x="6711846" y="1870427"/>
                </a:cubicBezTo>
                <a:cubicBezTo>
                  <a:pt x="5999634" y="3125126"/>
                  <a:pt x="5999634" y="3125126"/>
                  <a:pt x="5999634" y="3125126"/>
                </a:cubicBezTo>
                <a:cubicBezTo>
                  <a:pt x="5961481" y="3189803"/>
                  <a:pt x="5868214" y="3241542"/>
                  <a:pt x="5796146" y="3241542"/>
                </a:cubicBezTo>
                <a:lnTo>
                  <a:pt x="4371720" y="3241542"/>
                </a:lnTo>
                <a:cubicBezTo>
                  <a:pt x="4295413" y="3241542"/>
                  <a:pt x="4202148" y="3189803"/>
                  <a:pt x="4168233" y="3125126"/>
                </a:cubicBezTo>
                <a:cubicBezTo>
                  <a:pt x="3456020" y="1870427"/>
                  <a:pt x="3456020" y="1870427"/>
                  <a:pt x="3456020" y="1870427"/>
                </a:cubicBezTo>
                <a:cubicBezTo>
                  <a:pt x="3417865" y="1801438"/>
                  <a:pt x="3417865" y="1697958"/>
                  <a:pt x="3456020" y="1628971"/>
                </a:cubicBezTo>
                <a:cubicBezTo>
                  <a:pt x="4168233" y="374270"/>
                  <a:pt x="4168233" y="374270"/>
                  <a:pt x="4168233" y="374270"/>
                </a:cubicBezTo>
                <a:cubicBezTo>
                  <a:pt x="4202148" y="309594"/>
                  <a:pt x="4295413" y="257854"/>
                  <a:pt x="4371720" y="257854"/>
                </a:cubicBezTo>
                <a:close/>
                <a:moveTo>
                  <a:pt x="2350132" y="0"/>
                </a:moveTo>
                <a:cubicBezTo>
                  <a:pt x="3150522" y="0"/>
                  <a:pt x="3150522" y="0"/>
                  <a:pt x="3150522" y="0"/>
                </a:cubicBezTo>
                <a:cubicBezTo>
                  <a:pt x="3191018" y="0"/>
                  <a:pt x="3243425" y="29073"/>
                  <a:pt x="3264863" y="65415"/>
                </a:cubicBezTo>
                <a:cubicBezTo>
                  <a:pt x="3665057" y="770436"/>
                  <a:pt x="3665057" y="770436"/>
                  <a:pt x="3665057" y="770436"/>
                </a:cubicBezTo>
                <a:cubicBezTo>
                  <a:pt x="3684115" y="809200"/>
                  <a:pt x="3684115" y="867346"/>
                  <a:pt x="3665057" y="906111"/>
                </a:cubicBezTo>
                <a:cubicBezTo>
                  <a:pt x="3264863" y="1611131"/>
                  <a:pt x="3264863" y="1611131"/>
                  <a:pt x="3264863" y="1611131"/>
                </a:cubicBezTo>
                <a:cubicBezTo>
                  <a:pt x="3243425" y="1647474"/>
                  <a:pt x="3191018" y="1676547"/>
                  <a:pt x="3150522" y="1676547"/>
                </a:cubicBezTo>
                <a:lnTo>
                  <a:pt x="2350132" y="1676547"/>
                </a:lnTo>
                <a:cubicBezTo>
                  <a:pt x="2307254" y="1676547"/>
                  <a:pt x="2254848" y="1647474"/>
                  <a:pt x="2235791" y="1611131"/>
                </a:cubicBezTo>
                <a:cubicBezTo>
                  <a:pt x="1835596" y="906111"/>
                  <a:pt x="1835596" y="906111"/>
                  <a:pt x="1835596" y="906111"/>
                </a:cubicBezTo>
                <a:cubicBezTo>
                  <a:pt x="1814157" y="867346"/>
                  <a:pt x="1814157" y="809200"/>
                  <a:pt x="1835596" y="770436"/>
                </a:cubicBezTo>
                <a:cubicBezTo>
                  <a:pt x="2235791" y="65415"/>
                  <a:pt x="2235791" y="65415"/>
                  <a:pt x="2235791" y="65415"/>
                </a:cubicBezTo>
                <a:cubicBezTo>
                  <a:pt x="2254848" y="29073"/>
                  <a:pt x="2307254" y="0"/>
                  <a:pt x="2350132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title"/>
          </p:nvPr>
        </p:nvSpPr>
        <p:spPr>
          <a:xfrm>
            <a:off x="3800356" y="4538041"/>
            <a:ext cx="5068061" cy="213508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800" dirty="0">
                <a:latin typeface="Arial" charset="0"/>
              </a:rPr>
              <a:t>*To fear God doesn't mean to be afraid of God. It means to respect and honor Him. The midwives chose to obey God first!</a:t>
            </a:r>
            <a:br>
              <a:rPr lang="en-US" sz="3200" dirty="0">
                <a:latin typeface="Arial" charset="0"/>
              </a:rPr>
            </a:br>
            <a:endParaRPr lang="en-US" sz="3000" kern="1200" dirty="0">
              <a:solidFill>
                <a:schemeClr val="tx1"/>
              </a:solidFill>
            </a:endParaRPr>
          </a:p>
        </p:txBody>
      </p:sp>
      <p:pic>
        <p:nvPicPr>
          <p:cNvPr id="27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DADFFF4D-A646-42E4-90BE-17AE0EEA4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69129" y="5359470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4BAEC913-460F-4C35-9197-A37748AE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73392" y="914179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DA5905-29E2-D9B6-16B1-E28862353A42}"/>
              </a:ext>
            </a:extLst>
          </p:cNvPr>
          <p:cNvSpPr txBox="1"/>
          <p:nvPr/>
        </p:nvSpPr>
        <p:spPr>
          <a:xfrm>
            <a:off x="5535225" y="765645"/>
            <a:ext cx="3135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/>
              <a:t>Read Exodus 1:20-21</a:t>
            </a:r>
          </a:p>
        </p:txBody>
      </p:sp>
      <p:pic>
        <p:nvPicPr>
          <p:cNvPr id="3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3EEC08AE-3B44-DF8A-1617-9ECE7B17D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484281" y="2290684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EB0B165D-8988-84C8-4294-AFAD7841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948488" y="1721092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96D60EAD-B61A-7162-BDA2-04F70C2AC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066980" y="2486249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MCj04349990000[1]">
            <a:extLst>
              <a:ext uri="{FF2B5EF4-FFF2-40B4-BE49-F238E27FC236}">
                <a16:creationId xmlns:a16="http://schemas.microsoft.com/office/drawing/2014/main" id="{346DEDEB-77CD-6AA2-DF62-B8CA1C5C2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00356" y="995901"/>
            <a:ext cx="865765" cy="2433099"/>
          </a:xfrm>
          <a:prstGeom prst="rect">
            <a:avLst/>
          </a:prstGeom>
          <a:noFill/>
        </p:spPr>
      </p:pic>
      <p:pic>
        <p:nvPicPr>
          <p:cNvPr id="29" name="Picture 22" descr="MCj04352560000[1]">
            <a:extLst>
              <a:ext uri="{FF2B5EF4-FFF2-40B4-BE49-F238E27FC236}">
                <a16:creationId xmlns:a16="http://schemas.microsoft.com/office/drawing/2014/main" id="{DE9837B7-2EA9-CF18-B8C0-A506856A2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65366" y="2944607"/>
            <a:ext cx="729052" cy="2135083"/>
          </a:xfrm>
          <a:prstGeom prst="rect">
            <a:avLst/>
          </a:prstGeom>
          <a:noFill/>
        </p:spPr>
      </p:pic>
      <p:pic>
        <p:nvPicPr>
          <p:cNvPr id="30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CDCC546D-79E4-D5B1-058A-0B5E07558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04198" y="5126929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A7FC4A7D-5A37-F150-D0E5-C9BBBF3F6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331666" y="3099732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C340362D-EB6F-2447-807A-BB50EECE2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294418" y="4075260"/>
            <a:ext cx="954402" cy="6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185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AutoShape 7"/>
          <p:cNvSpPr>
            <a:spLocks noChangeArrowheads="1"/>
          </p:cNvSpPr>
          <p:nvPr/>
        </p:nvSpPr>
        <p:spPr bwMode="auto">
          <a:xfrm>
            <a:off x="2159000" y="934608"/>
            <a:ext cx="5283200" cy="1479817"/>
          </a:xfrm>
          <a:prstGeom prst="wedgeEllipseCallout">
            <a:avLst>
              <a:gd name="adj1" fmla="val 41194"/>
              <a:gd name="adj2" fmla="val 56936"/>
            </a:avLst>
          </a:prstGeom>
          <a:solidFill>
            <a:srgbClr val="FAD04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Arial" charset="0"/>
              </a:rPr>
              <a:t>Throw the baby boys into the Nile!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34508"/>
            <a:ext cx="8686800" cy="762000"/>
          </a:xfrm>
        </p:spPr>
        <p:txBody>
          <a:bodyPr/>
          <a:lstStyle/>
          <a:p>
            <a:r>
              <a:rPr lang="en-US" sz="3200" i="1" dirty="0"/>
              <a:t>Read Exodus 1:22</a:t>
            </a:r>
          </a:p>
        </p:txBody>
      </p:sp>
      <p:pic>
        <p:nvPicPr>
          <p:cNvPr id="12" name="Picture 1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13DC0D3-938D-473A-B584-9851545397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381" y="1568660"/>
            <a:ext cx="1924756" cy="5010797"/>
          </a:xfrm>
          <a:prstGeom prst="rect">
            <a:avLst/>
          </a:prstGeom>
        </p:spPr>
      </p:pic>
      <p:pic>
        <p:nvPicPr>
          <p:cNvPr id="3" name="Picture 2" descr="The image depicts a map highlighting the Mediterranean Sea, with key geographical locations such as the Dead Sea, Mediterranean, Goshen, Memphis, Nile River, Nile Delta, and Egypt.&#10;&#10;AI-generated content may be incorrect.">
            <a:extLst>
              <a:ext uri="{FF2B5EF4-FFF2-40B4-BE49-F238E27FC236}">
                <a16:creationId xmlns:a16="http://schemas.microsoft.com/office/drawing/2014/main" id="{948B2F27-123F-820F-A434-81B43D14E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52111" y="2452525"/>
            <a:ext cx="6883689" cy="3872075"/>
          </a:xfrm>
          <a:prstGeom prst="rect">
            <a:avLst/>
          </a:prstGeom>
        </p:spPr>
      </p:pic>
      <p:pic>
        <p:nvPicPr>
          <p:cNvPr id="5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4363A29B-79E1-C361-6425-B9C9311C1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673245" y="4429593"/>
            <a:ext cx="457200" cy="3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98CD76C6-0E31-7F14-79B0-534FE18A2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673245" y="5268747"/>
            <a:ext cx="457200" cy="3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C:\Program Files\Microsoft Office\Clipart\standard\stddir3\PE01072_.wmf">
            <a:extLst>
              <a:ext uri="{FF2B5EF4-FFF2-40B4-BE49-F238E27FC236}">
                <a16:creationId xmlns:a16="http://schemas.microsoft.com/office/drawing/2014/main" id="{B2661BBE-FD05-264A-2472-8CD7FF2B7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997569" y="5675564"/>
            <a:ext cx="457200" cy="3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7" descr="MCj02810970000[1]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517" y="2936631"/>
            <a:ext cx="14509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151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FD15A0-5045-4254-81A7-680336FCC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8157" y="10"/>
            <a:ext cx="4795614" cy="68579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28600" y="33337"/>
            <a:ext cx="3602727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b="1" kern="1200" dirty="0">
                <a:solidFill>
                  <a:srgbClr val="000000"/>
                </a:solidFill>
              </a:rPr>
              <a:t>Exodus 3:7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66700" y="2133600"/>
            <a:ext cx="4139703" cy="37888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eaLnBrk="1" hangingPunct="1">
              <a:spcBef>
                <a:spcPts val="0"/>
              </a:spcBef>
            </a:pPr>
            <a:r>
              <a:rPr lang="en-US" kern="1200" dirty="0">
                <a:solidFill>
                  <a:srgbClr val="000000"/>
                </a:solidFill>
              </a:rPr>
              <a:t>The LORD said, </a:t>
            </a:r>
          </a:p>
          <a:p>
            <a:pPr algn="l" eaLnBrk="1" hangingPunct="1">
              <a:spcBef>
                <a:spcPts val="0"/>
              </a:spcBef>
            </a:pPr>
            <a:r>
              <a:rPr lang="en-US" kern="1200" dirty="0">
                <a:solidFill>
                  <a:srgbClr val="000000"/>
                </a:solidFill>
              </a:rPr>
              <a:t>"I have indeed seen the misery of my people in Egypt. </a:t>
            </a:r>
          </a:p>
          <a:p>
            <a:pPr algn="l" eaLnBrk="1" hangingPunct="1">
              <a:spcBef>
                <a:spcPts val="0"/>
              </a:spcBef>
            </a:pPr>
            <a:r>
              <a:rPr lang="en-US" kern="1200" dirty="0">
                <a:solidFill>
                  <a:srgbClr val="000000"/>
                </a:solidFill>
              </a:rPr>
              <a:t>I have heard them crying out because of their slave drivers, </a:t>
            </a:r>
          </a:p>
          <a:p>
            <a:pPr algn="l" eaLnBrk="1" hangingPunct="1">
              <a:spcBef>
                <a:spcPts val="0"/>
              </a:spcBef>
            </a:pPr>
            <a:r>
              <a:rPr lang="en-US" kern="1200" dirty="0">
                <a:solidFill>
                  <a:srgbClr val="000000"/>
                </a:solidFill>
              </a:rPr>
              <a:t>and I am concerned about their suffering.</a:t>
            </a:r>
          </a:p>
          <a:p>
            <a:pPr algn="l" eaLnBrk="1" hangingPunct="1">
              <a:lnSpc>
                <a:spcPct val="90000"/>
              </a:lnSpc>
            </a:pPr>
            <a:r>
              <a:rPr lang="en-US" kern="1200" dirty="0">
                <a:solidFill>
                  <a:srgbClr val="000000"/>
                </a:solidFill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817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FD15A0-5045-4254-81A7-680336FCC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7848600" cy="7696200"/>
          </a:xfrm>
          <a:custGeom>
            <a:avLst/>
            <a:gdLst/>
            <a:ahLst/>
            <a:cxnLst/>
            <a:rect l="l" t="t" r="r" b="b"/>
            <a:pathLst>
              <a:path w="7678763" h="6858000">
                <a:moveTo>
                  <a:pt x="6950358" y="3911316"/>
                </a:moveTo>
                <a:lnTo>
                  <a:pt x="6950358" y="3925503"/>
                </a:lnTo>
                <a:lnTo>
                  <a:pt x="6948404" y="3918409"/>
                </a:lnTo>
                <a:close/>
                <a:moveTo>
                  <a:pt x="890899" y="2071857"/>
                </a:moveTo>
                <a:cubicBezTo>
                  <a:pt x="890899" y="2071857"/>
                  <a:pt x="890899" y="2071857"/>
                  <a:pt x="4934362" y="2071857"/>
                </a:cubicBezTo>
                <a:cubicBezTo>
                  <a:pt x="5187625" y="2071857"/>
                  <a:pt x="5432153" y="2211072"/>
                  <a:pt x="5554418" y="2437296"/>
                </a:cubicBezTo>
                <a:cubicBezTo>
                  <a:pt x="5554418" y="2437296"/>
                  <a:pt x="5554418" y="2437296"/>
                  <a:pt x="7580515" y="5926372"/>
                </a:cubicBezTo>
                <a:cubicBezTo>
                  <a:pt x="7711513" y="6143896"/>
                  <a:pt x="7711513" y="6422327"/>
                  <a:pt x="7580515" y="6639850"/>
                </a:cubicBezTo>
                <a:cubicBezTo>
                  <a:pt x="7580515" y="6639850"/>
                  <a:pt x="7580515" y="6639850"/>
                  <a:pt x="7473670" y="6823844"/>
                </a:cubicBezTo>
                <a:lnTo>
                  <a:pt x="7453836" y="6858000"/>
                </a:lnTo>
                <a:lnTo>
                  <a:pt x="0" y="6858000"/>
                </a:lnTo>
                <a:lnTo>
                  <a:pt x="0" y="2890622"/>
                </a:lnTo>
                <a:lnTo>
                  <a:pt x="78831" y="2754282"/>
                </a:lnTo>
                <a:cubicBezTo>
                  <a:pt x="137995" y="2651956"/>
                  <a:pt x="199068" y="2546330"/>
                  <a:pt x="262110" y="2437296"/>
                </a:cubicBezTo>
                <a:cubicBezTo>
                  <a:pt x="393108" y="2211072"/>
                  <a:pt x="628904" y="2071857"/>
                  <a:pt x="890899" y="2071857"/>
                </a:cubicBezTo>
                <a:close/>
                <a:moveTo>
                  <a:pt x="0" y="0"/>
                </a:moveTo>
                <a:lnTo>
                  <a:pt x="6535339" y="0"/>
                </a:lnTo>
                <a:lnTo>
                  <a:pt x="6421432" y="196155"/>
                </a:lnTo>
                <a:cubicBezTo>
                  <a:pt x="6196056" y="584267"/>
                  <a:pt x="5928944" y="1044253"/>
                  <a:pt x="5612367" y="1589421"/>
                </a:cubicBezTo>
                <a:cubicBezTo>
                  <a:pt x="5490102" y="1815646"/>
                  <a:pt x="5245573" y="1954861"/>
                  <a:pt x="4992310" y="1954861"/>
                </a:cubicBezTo>
                <a:cubicBezTo>
                  <a:pt x="4992310" y="1954861"/>
                  <a:pt x="4992310" y="1954861"/>
                  <a:pt x="948847" y="1954861"/>
                </a:cubicBezTo>
                <a:cubicBezTo>
                  <a:pt x="686852" y="1954861"/>
                  <a:pt x="451057" y="1815646"/>
                  <a:pt x="320058" y="1589421"/>
                </a:cubicBezTo>
                <a:cubicBezTo>
                  <a:pt x="320058" y="1589421"/>
                  <a:pt x="320058" y="1589421"/>
                  <a:pt x="4048" y="1042874"/>
                </a:cubicBezTo>
                <a:lnTo>
                  <a:pt x="0" y="1035874"/>
                </a:lnTo>
                <a:close/>
              </a:path>
            </a:pathLst>
          </a:cu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51748" y="457200"/>
            <a:ext cx="5291852" cy="1529232"/>
          </a:xfrm>
        </p:spPr>
        <p:txBody>
          <a:bodyPr vert="horz" lIns="91440" tIns="45720" rIns="91440" bIns="45720" rtlCol="0"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i="1" dirty="0"/>
              <a:t>Read Exodus 1:1-4</a:t>
            </a:r>
            <a:endParaRPr lang="en-US" sz="3200" i="1" kern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475EFC-4586-42E9-95C8-1A1DE1E82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2118" y="1785680"/>
            <a:ext cx="4322004" cy="3664689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C5EBA5A8-FFBA-4BA9-9147-2561A93E7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018" y="2261796"/>
            <a:ext cx="1676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kern="0" dirty="0"/>
              <a:t>Reuben</a:t>
            </a:r>
          </a:p>
          <a:p>
            <a:pPr algn="l"/>
            <a:r>
              <a:rPr lang="en-US" kern="0" dirty="0"/>
              <a:t>Simeon</a:t>
            </a:r>
          </a:p>
          <a:p>
            <a:pPr algn="l"/>
            <a:r>
              <a:rPr lang="en-US" kern="0" dirty="0"/>
              <a:t>  Levi              </a:t>
            </a:r>
          </a:p>
          <a:p>
            <a:pPr algn="l"/>
            <a:r>
              <a:rPr lang="en-US" kern="0" dirty="0"/>
              <a:t>Judah</a:t>
            </a:r>
          </a:p>
          <a:p>
            <a:pPr algn="l"/>
            <a:endParaRPr lang="en-US" kern="0" dirty="0"/>
          </a:p>
          <a:p>
            <a:endParaRPr lang="en-US" kern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6429C55-1650-4620-9731-B59CE9350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0896" y="2289092"/>
            <a:ext cx="1676400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kern="0" dirty="0"/>
              <a:t>Dan</a:t>
            </a:r>
          </a:p>
          <a:p>
            <a:pPr>
              <a:buFontTx/>
              <a:buNone/>
            </a:pPr>
            <a:r>
              <a:rPr lang="en-US" kern="0" dirty="0"/>
              <a:t>Naphtali</a:t>
            </a:r>
          </a:p>
          <a:p>
            <a:pPr>
              <a:buFontTx/>
              <a:buNone/>
            </a:pPr>
            <a:r>
              <a:rPr lang="en-US" kern="0" dirty="0"/>
              <a:t>Gad</a:t>
            </a:r>
          </a:p>
          <a:p>
            <a:pPr>
              <a:buFontTx/>
              <a:buNone/>
            </a:pPr>
            <a:r>
              <a:rPr lang="en-US" kern="0" dirty="0"/>
              <a:t>Asher</a:t>
            </a:r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046A91F-FF73-4DB3-982C-CF7C754F4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2670" y="4939143"/>
            <a:ext cx="2050356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kern="0" dirty="0"/>
              <a:t>Issachar</a:t>
            </a:r>
          </a:p>
          <a:p>
            <a:pPr>
              <a:buFontTx/>
              <a:buNone/>
            </a:pPr>
            <a:r>
              <a:rPr lang="en-US" kern="0" dirty="0"/>
              <a:t>Zebulun</a:t>
            </a:r>
          </a:p>
          <a:p>
            <a:pPr>
              <a:buFontTx/>
              <a:buNone/>
            </a:pPr>
            <a:r>
              <a:rPr lang="en-US" kern="0" dirty="0"/>
              <a:t>Benjamin</a:t>
            </a:r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  <a:p>
            <a:pPr>
              <a:buFontTx/>
              <a:buNone/>
            </a:pPr>
            <a:endParaRPr lang="en-US" kern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2AA0D-7FD9-4AF0-BCF0-FB7EADA1B429}"/>
              </a:ext>
            </a:extLst>
          </p:cNvPr>
          <p:cNvSpPr txBox="1"/>
          <p:nvPr/>
        </p:nvSpPr>
        <p:spPr>
          <a:xfrm>
            <a:off x="7162800" y="3880710"/>
            <a:ext cx="457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9554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0EE91069-94DE-4B77-A33C-D5B4DCA63E0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228600"/>
            <a:ext cx="8915400" cy="2133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000" dirty="0"/>
              <a:t>  </a:t>
            </a:r>
            <a:r>
              <a:rPr lang="en-US" i="1" dirty="0"/>
              <a:t>Read Exodus 1:5</a:t>
            </a:r>
            <a:endParaRPr lang="en-US" dirty="0"/>
          </a:p>
        </p:txBody>
      </p:sp>
      <p:pic>
        <p:nvPicPr>
          <p:cNvPr id="11268" name="Picture 4" descr="MCj0141317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5800" y="1600200"/>
            <a:ext cx="16017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3" descr="MCj04350010000[1]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227219" y="3259801"/>
            <a:ext cx="87312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2" descr="C:\Users\Guest\AppData\Local\Microsoft\Windows\Temporary Internet Files\Content.IE5\MV4VW3AO\MCj04334480000[1]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5287" y="5416359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Box 10"/>
          <p:cNvSpPr txBox="1">
            <a:spLocks noChangeArrowheads="1"/>
          </p:cNvSpPr>
          <p:nvPr/>
        </p:nvSpPr>
        <p:spPr bwMode="auto">
          <a:xfrm>
            <a:off x="6873996" y="1764893"/>
            <a:ext cx="2058988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500" b="1" dirty="0"/>
              <a:t>= 70</a:t>
            </a:r>
          </a:p>
        </p:txBody>
      </p:sp>
      <p:cxnSp>
        <p:nvCxnSpPr>
          <p:cNvPr id="11273" name="Straight Connector 11"/>
          <p:cNvCxnSpPr>
            <a:cxnSpLocks noChangeShapeType="1"/>
          </p:cNvCxnSpPr>
          <p:nvPr/>
        </p:nvCxnSpPr>
        <p:spPr bwMode="auto">
          <a:xfrm>
            <a:off x="0" y="1447800"/>
            <a:ext cx="914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3" name="Picture 2" descr="The text lists the names of twelve people, presumably from the genealogy of Jesus in the Bible.&#10;&#10;AI-generated content may be incorrect.">
            <a:extLst>
              <a:ext uri="{FF2B5EF4-FFF2-40B4-BE49-F238E27FC236}">
                <a16:creationId xmlns:a16="http://schemas.microsoft.com/office/drawing/2014/main" id="{A5600129-779F-F360-4106-8853DC2CC1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0780" y="1596993"/>
            <a:ext cx="4322439" cy="3664014"/>
          </a:xfrm>
          <a:prstGeom prst="rect">
            <a:avLst/>
          </a:prstGeom>
        </p:spPr>
      </p:pic>
      <p:pic>
        <p:nvPicPr>
          <p:cNvPr id="4" name="Picture 2" descr="C:\Users\Guest\AppData\Local\Microsoft\Windows\Temporary Internet Files\Content.IE5\MV4VW3AO\MCj04334480000[1].wmf">
            <a:extLst>
              <a:ext uri="{FF2B5EF4-FFF2-40B4-BE49-F238E27FC236}">
                <a16:creationId xmlns:a16="http://schemas.microsoft.com/office/drawing/2014/main" id="{373E87D5-31C0-4F8D-CF98-0F437301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6714" y="5392737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Guest\AppData\Local\Microsoft\Windows\Temporary Internet Files\Content.IE5\MV4VW3AO\MCj04334480000[1].wmf">
            <a:extLst>
              <a:ext uri="{FF2B5EF4-FFF2-40B4-BE49-F238E27FC236}">
                <a16:creationId xmlns:a16="http://schemas.microsoft.com/office/drawing/2014/main" id="{3C53B497-5576-7B2B-3AF8-C902218E6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9287" y="2999452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Guest\AppData\Local\Microsoft\Windows\Temporary Internet Files\Content.IE5\MV4VW3AO\MCj04334480000[1].wmf">
            <a:extLst>
              <a:ext uri="{FF2B5EF4-FFF2-40B4-BE49-F238E27FC236}">
                <a16:creationId xmlns:a16="http://schemas.microsoft.com/office/drawing/2014/main" id="{4009E743-AEEA-2715-3C9F-C286F6CFD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196" y="5011798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Guest\AppData\Local\Microsoft\Windows\Temporary Internet Files\Content.IE5\MV4VW3AO\MCj04334480000[1].wmf">
            <a:extLst>
              <a:ext uri="{FF2B5EF4-FFF2-40B4-BE49-F238E27FC236}">
                <a16:creationId xmlns:a16="http://schemas.microsoft.com/office/drawing/2014/main" id="{46C3A407-8D1E-8434-9CE0-5B2014D2E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84" y="3434862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Guest\AppData\Local\Microsoft\Windows\Temporary Internet Files\Content.IE5\MV4VW3AO\MCj04334480000[1].wmf">
            <a:extLst>
              <a:ext uri="{FF2B5EF4-FFF2-40B4-BE49-F238E27FC236}">
                <a16:creationId xmlns:a16="http://schemas.microsoft.com/office/drawing/2014/main" id="{88A2C13C-8DF4-12C8-78B4-F1E4038CB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8388" y="4580729"/>
            <a:ext cx="1524000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Users\Guest\AppData\Local\Microsoft\Windows\Temporary Internet Files\Content.IE5\H5QBIJWB\MPPH03355I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225" y="0"/>
            <a:ext cx="9166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9"/>
          <p:cNvSpPr txBox="1">
            <a:spLocks noChangeArrowheads="1"/>
          </p:cNvSpPr>
          <p:nvPr/>
        </p:nvSpPr>
        <p:spPr bwMode="auto">
          <a:xfrm>
            <a:off x="1981200" y="8382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533400" y="190500"/>
            <a:ext cx="7924800" cy="12954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33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n-US" sz="2800" i="1" dirty="0">
                <a:solidFill>
                  <a:schemeClr val="bg1"/>
                </a:solidFill>
              </a:rPr>
              <a:t>Read Exodus 1:6</a:t>
            </a:r>
            <a:b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077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44CF01F9-2449-4729-90B9-5CEFF8FCCD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sz="3200" i="1" dirty="0"/>
              <a:t>Read Exodus 1:7</a:t>
            </a:r>
            <a:endParaRPr lang="en-US" sz="1400" dirty="0"/>
          </a:p>
        </p:txBody>
      </p:sp>
      <p:pic>
        <p:nvPicPr>
          <p:cNvPr id="13317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950" y="2454275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MCj04349930000[1]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8088" y="2640013"/>
            <a:ext cx="195262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3350" y="2606675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7091" y="3483278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42672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100" y="2570163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1242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2362200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40386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3657600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47244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43434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3484563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7200" y="47244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3484563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26670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3484563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4936332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5089525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6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589" y="4615743"/>
            <a:ext cx="18288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7" name="Picture 21" descr="MCj04352600000[1]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2590800"/>
            <a:ext cx="15621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8" name="Picture 16" descr="MCj04349910000[1]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714" y="3235251"/>
            <a:ext cx="1585912" cy="15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6767DF1-4E23-44DC-8037-9D30A4B05E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339" name="Picture 3" descr="MCj04350010000[1]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362" y="2055124"/>
            <a:ext cx="1290638" cy="4525963"/>
          </a:xfrm>
          <a:noFill/>
        </p:spPr>
      </p:pic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i="1" dirty="0"/>
              <a:t>Read Exodus 1:8</a:t>
            </a:r>
            <a:endParaRPr lang="en-US" sz="3200" dirty="0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62000" y="3124200"/>
            <a:ext cx="1143000" cy="16764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96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?</a:t>
            </a:r>
          </a:p>
        </p:txBody>
      </p:sp>
      <p:sp>
        <p:nvSpPr>
          <p:cNvPr id="14342" name="AutoShape 7"/>
          <p:cNvSpPr>
            <a:spLocks noChangeArrowheads="1"/>
          </p:cNvSpPr>
          <p:nvPr/>
        </p:nvSpPr>
        <p:spPr bwMode="auto">
          <a:xfrm>
            <a:off x="2590800" y="2514600"/>
            <a:ext cx="3276600" cy="1295400"/>
          </a:xfrm>
          <a:prstGeom prst="wedgeEllipseCallout">
            <a:avLst>
              <a:gd name="adj1" fmla="val 81880"/>
              <a:gd name="adj2" fmla="val -25569"/>
            </a:avLst>
          </a:prstGeom>
          <a:solidFill>
            <a:srgbClr val="9F780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 dirty="0"/>
              <a:t>Joseph WHO? </a:t>
            </a:r>
          </a:p>
        </p:txBody>
      </p:sp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FB4D2E6-7443-4832-BB27-0901524599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1828800"/>
            <a:ext cx="1981200" cy="48157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8686800" cy="762000"/>
          </a:xfrm>
        </p:spPr>
        <p:txBody>
          <a:bodyPr/>
          <a:lstStyle/>
          <a:p>
            <a:pPr eaLnBrk="1" hangingPunct="1"/>
            <a:r>
              <a:rPr lang="en-US" sz="3200" i="1" dirty="0"/>
              <a:t>Read Exodus 1:9-10</a:t>
            </a:r>
            <a:endParaRPr lang="en-US" sz="3200" dirty="0"/>
          </a:p>
        </p:txBody>
      </p:sp>
      <p:pic>
        <p:nvPicPr>
          <p:cNvPr id="25613" name="Picture 7" descr="MCj02810970000[1]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8427" y="3480904"/>
            <a:ext cx="14509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13DC0D3-938D-473A-B584-98515453975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444" y="1295400"/>
            <a:ext cx="1924756" cy="48768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A7E56C-B669-4540-A122-5DD1C0505A80}"/>
              </a:ext>
            </a:extLst>
          </p:cNvPr>
          <p:cNvGrpSpPr/>
          <p:nvPr/>
        </p:nvGrpSpPr>
        <p:grpSpPr>
          <a:xfrm>
            <a:off x="1202984" y="2519413"/>
            <a:ext cx="5711460" cy="4489849"/>
            <a:chOff x="1202984" y="2519413"/>
            <a:chExt cx="5711460" cy="448984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18226C2-C969-4E2F-A681-4A3DB217E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984" y="2819400"/>
              <a:ext cx="2102960" cy="3162852"/>
            </a:xfrm>
            <a:prstGeom prst="rect">
              <a:avLst/>
            </a:prstGeom>
          </p:spPr>
        </p:pic>
        <p:pic>
          <p:nvPicPr>
            <p:cNvPr id="25" name="Picture 24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F50D29F3-F2A1-4FAB-A1BF-8244EA4F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31722" y="2819400"/>
              <a:ext cx="2245548" cy="3352800"/>
            </a:xfrm>
            <a:prstGeom prst="rect">
              <a:avLst/>
            </a:prstGeom>
          </p:spPr>
        </p:pic>
        <p:pic>
          <p:nvPicPr>
            <p:cNvPr id="8" name="Picture 7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AF55258B-0FCA-4CBE-BDBF-EF8E34B04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2600" y="3521122"/>
              <a:ext cx="2245548" cy="33528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8FB0593-470D-4D4A-97A6-EE95BE9B7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62966" y="2519413"/>
              <a:ext cx="2102960" cy="3162852"/>
            </a:xfrm>
            <a:prstGeom prst="rect">
              <a:avLst/>
            </a:prstGeom>
          </p:spPr>
        </p:pic>
        <p:pic>
          <p:nvPicPr>
            <p:cNvPr id="27" name="Picture 26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C46E4874-67B7-4AF3-9525-09B798167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8896" y="3073021"/>
              <a:ext cx="2245548" cy="3352800"/>
            </a:xfrm>
            <a:prstGeom prst="rect">
              <a:avLst/>
            </a:prstGeom>
          </p:spPr>
        </p:pic>
        <p:pic>
          <p:nvPicPr>
            <p:cNvPr id="26" name="Picture 25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80DB53B4-1A91-4F07-9BCC-B2A015BF0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5121" y="3229970"/>
              <a:ext cx="2245548" cy="33528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F877298-1AD4-4719-A592-DDC991A1F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75374" y="3427862"/>
              <a:ext cx="2381250" cy="3581400"/>
            </a:xfrm>
            <a:prstGeom prst="rect">
              <a:avLst/>
            </a:prstGeom>
          </p:spPr>
        </p:pic>
      </p:grpSp>
      <p:sp>
        <p:nvSpPr>
          <p:cNvPr id="33" name="AutoShape 7">
            <a:extLst>
              <a:ext uri="{FF2B5EF4-FFF2-40B4-BE49-F238E27FC236}">
                <a16:creationId xmlns:a16="http://schemas.microsoft.com/office/drawing/2014/main" id="{AA982007-66EE-4523-ABB0-D9235DC7C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14400"/>
            <a:ext cx="5984784" cy="1849272"/>
          </a:xfrm>
          <a:prstGeom prst="wedgeEllipseCallout">
            <a:avLst>
              <a:gd name="adj1" fmla="val 71400"/>
              <a:gd name="adj2" fmla="val 46333"/>
            </a:avLst>
          </a:prstGeom>
          <a:pattFill prst="sphere">
            <a:fgClr>
              <a:srgbClr val="FAD048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 dirty="0"/>
              <a:t>There are too many Israelites!</a:t>
            </a:r>
          </a:p>
        </p:txBody>
      </p:sp>
    </p:spTree>
    <p:extLst>
      <p:ext uri="{BB962C8B-B14F-4D97-AF65-F5344CB8AC3E}">
        <p14:creationId xmlns:p14="http://schemas.microsoft.com/office/powerpoint/2010/main" val="19988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Read Exodus 1:11</a:t>
            </a:r>
            <a:endParaRPr lang="en-US" sz="3600" dirty="0"/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478803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229</Words>
  <Application>Microsoft Office PowerPoint</Application>
  <PresentationFormat>On-screen Show (4:3)</PresentationFormat>
  <Paragraphs>65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Comic Sans MS</vt:lpstr>
      <vt:lpstr>Default Design</vt:lpstr>
      <vt:lpstr>Lesson #1</vt:lpstr>
      <vt:lpstr>Exodus 3:7</vt:lpstr>
      <vt:lpstr>Read Exodus 1:1-4</vt:lpstr>
      <vt:lpstr>PowerPoint Presentation</vt:lpstr>
      <vt:lpstr>Read Exodus 1:6 </vt:lpstr>
      <vt:lpstr>Read Exodus 1:7</vt:lpstr>
      <vt:lpstr>Read Exodus 1:8</vt:lpstr>
      <vt:lpstr>Read Exodus 1:9-10</vt:lpstr>
      <vt:lpstr>Read Exodus 1:11</vt:lpstr>
      <vt:lpstr> Pithom &amp; Rameses  store cities  for Pharaoh</vt:lpstr>
      <vt:lpstr>Read Exodus 1:12-14          </vt:lpstr>
      <vt:lpstr>Read Exodus 1:15-16</vt:lpstr>
      <vt:lpstr>Read Exodus 1:17</vt:lpstr>
      <vt:lpstr>Read Exodus 1:18-19</vt:lpstr>
      <vt:lpstr>*To fear God doesn't mean to be afraid of God. It means to respect and honor Him. The midwives chose to obey God first! </vt:lpstr>
      <vt:lpstr>Read Exodus 1:22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#1</dc:title>
  <dc:creator>Joyce Kramer</dc:creator>
  <cp:lastModifiedBy>April Litman</cp:lastModifiedBy>
  <cp:revision>12</cp:revision>
  <dcterms:created xsi:type="dcterms:W3CDTF">2020-07-29T22:02:57Z</dcterms:created>
  <dcterms:modified xsi:type="dcterms:W3CDTF">2026-07-09T23:10:16Z</dcterms:modified>
</cp:coreProperties>
</file>