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72" r:id="rId2"/>
    <p:sldId id="334" r:id="rId3"/>
    <p:sldId id="335" r:id="rId4"/>
    <p:sldId id="328" r:id="rId5"/>
    <p:sldId id="329" r:id="rId6"/>
    <p:sldId id="275" r:id="rId7"/>
    <p:sldId id="330" r:id="rId8"/>
    <p:sldId id="273" r:id="rId9"/>
    <p:sldId id="331" r:id="rId10"/>
    <p:sldId id="332" r:id="rId11"/>
    <p:sldId id="288" r:id="rId12"/>
    <p:sldId id="287" r:id="rId13"/>
    <p:sldId id="286" r:id="rId14"/>
    <p:sldId id="285" r:id="rId15"/>
    <p:sldId id="333" r:id="rId16"/>
    <p:sldId id="326" r:id="rId17"/>
    <p:sldId id="325" r:id="rId18"/>
    <p:sldId id="324" r:id="rId19"/>
    <p:sldId id="323" r:id="rId20"/>
    <p:sldId id="322" r:id="rId21"/>
    <p:sldId id="321" r:id="rId22"/>
    <p:sldId id="320" r:id="rId23"/>
    <p:sldId id="319" r:id="rId24"/>
    <p:sldId id="318" r:id="rId25"/>
    <p:sldId id="317" r:id="rId26"/>
    <p:sldId id="316" r:id="rId27"/>
    <p:sldId id="315" r:id="rId28"/>
    <p:sldId id="314" r:id="rId29"/>
    <p:sldId id="313" r:id="rId30"/>
    <p:sldId id="312" r:id="rId31"/>
    <p:sldId id="309" r:id="rId32"/>
    <p:sldId id="308" r:id="rId33"/>
    <p:sldId id="307" r:id="rId34"/>
    <p:sldId id="306" r:id="rId35"/>
    <p:sldId id="304" r:id="rId36"/>
    <p:sldId id="303" r:id="rId37"/>
    <p:sldId id="302" r:id="rId38"/>
    <p:sldId id="301" r:id="rId39"/>
    <p:sldId id="300" r:id="rId40"/>
    <p:sldId id="299" r:id="rId41"/>
    <p:sldId id="298" r:id="rId4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6600"/>
    <a:srgbClr val="E58BD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9CE636C2-8B3D-4E2F-8051-9101352EEF5A}" v="2" dt="2025-09-05T19:16:16.328"/>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552" autoAdjust="0"/>
    <p:restoredTop sz="94709" autoAdjust="0"/>
  </p:normalViewPr>
  <p:slideViewPr>
    <p:cSldViewPr>
      <p:cViewPr varScale="1">
        <p:scale>
          <a:sx n="56" d="100"/>
          <a:sy n="56" d="100"/>
        </p:scale>
        <p:origin x="816" y="276"/>
      </p:cViewPr>
      <p:guideLst>
        <p:guide orient="horz" pos="2160"/>
        <p:guide pos="2880"/>
      </p:guideLst>
    </p:cSldViewPr>
  </p:slideViewPr>
  <p:outlineViewPr>
    <p:cViewPr>
      <p:scale>
        <a:sx n="33" d="100"/>
        <a:sy n="33" d="100"/>
      </p:scale>
      <p:origin x="48" y="11592"/>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microsoft.com/office/2016/11/relationships/changesInfo" Target="changesInfos/changesInfo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 Id="rId48" Type="http://schemas.microsoft.com/office/2015/10/relationships/revisionInfo" Target="revisionInfo.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slide" Target="slides/slide40.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pril Litman" userId="c83b8c5f662f391c" providerId="LiveId" clId="{9CE636C2-8B3D-4E2F-8051-9101352EEF5A}"/>
    <pc:docChg chg="custSel addSld delSld modSld sldOrd">
      <pc:chgData name="April Litman" userId="c83b8c5f662f391c" providerId="LiveId" clId="{9CE636C2-8B3D-4E2F-8051-9101352EEF5A}" dt="2025-09-05T19:16:43.561" v="166" actId="1076"/>
      <pc:docMkLst>
        <pc:docMk/>
      </pc:docMkLst>
      <pc:sldChg chg="modSp mod ord">
        <pc:chgData name="April Litman" userId="c83b8c5f662f391c" providerId="LiveId" clId="{9CE636C2-8B3D-4E2F-8051-9101352EEF5A}" dt="2025-09-05T17:44:26.979" v="51" actId="1076"/>
        <pc:sldMkLst>
          <pc:docMk/>
          <pc:sldMk cId="0" sldId="272"/>
        </pc:sldMkLst>
        <pc:spChg chg="mod">
          <ac:chgData name="April Litman" userId="c83b8c5f662f391c" providerId="LiveId" clId="{9CE636C2-8B3D-4E2F-8051-9101352EEF5A}" dt="2025-09-05T17:44:26.979" v="51" actId="1076"/>
          <ac:spMkLst>
            <pc:docMk/>
            <pc:sldMk cId="0" sldId="272"/>
            <ac:spMk id="2" creationId="{00000000-0000-0000-0000-000000000000}"/>
          </ac:spMkLst>
        </pc:spChg>
        <pc:picChg chg="mod">
          <ac:chgData name="April Litman" userId="c83b8c5f662f391c" providerId="LiveId" clId="{9CE636C2-8B3D-4E2F-8051-9101352EEF5A}" dt="2025-09-05T17:44:22.864" v="50" actId="1076"/>
          <ac:picMkLst>
            <pc:docMk/>
            <pc:sldMk cId="0" sldId="272"/>
            <ac:picMk id="3" creationId="{00000000-0000-0000-0000-000000000000}"/>
          </ac:picMkLst>
        </pc:picChg>
        <pc:picChg chg="mod">
          <ac:chgData name="April Litman" userId="c83b8c5f662f391c" providerId="LiveId" clId="{9CE636C2-8B3D-4E2F-8051-9101352EEF5A}" dt="2025-09-05T17:44:20.243" v="49" actId="1076"/>
          <ac:picMkLst>
            <pc:docMk/>
            <pc:sldMk cId="0" sldId="272"/>
            <ac:picMk id="4" creationId="{00000000-0000-0000-0000-000000000000}"/>
          </ac:picMkLst>
        </pc:picChg>
      </pc:sldChg>
      <pc:sldChg chg="modSp mod">
        <pc:chgData name="April Litman" userId="c83b8c5f662f391c" providerId="LiveId" clId="{9CE636C2-8B3D-4E2F-8051-9101352EEF5A}" dt="2025-09-05T18:58:52.709" v="139" actId="14100"/>
        <pc:sldMkLst>
          <pc:docMk/>
          <pc:sldMk cId="0" sldId="287"/>
        </pc:sldMkLst>
        <pc:spChg chg="mod">
          <ac:chgData name="April Litman" userId="c83b8c5f662f391c" providerId="LiveId" clId="{9CE636C2-8B3D-4E2F-8051-9101352EEF5A}" dt="2025-09-05T18:58:52.709" v="139" actId="14100"/>
          <ac:spMkLst>
            <pc:docMk/>
            <pc:sldMk cId="0" sldId="287"/>
            <ac:spMk id="3" creationId="{00000000-0000-0000-0000-000000000000}"/>
          </ac:spMkLst>
        </pc:spChg>
      </pc:sldChg>
      <pc:sldChg chg="addSp modSp mod">
        <pc:chgData name="April Litman" userId="c83b8c5f662f391c" providerId="LiveId" clId="{9CE636C2-8B3D-4E2F-8051-9101352EEF5A}" dt="2025-09-05T19:16:43.561" v="166" actId="1076"/>
        <pc:sldMkLst>
          <pc:docMk/>
          <pc:sldMk cId="0" sldId="298"/>
        </pc:sldMkLst>
        <pc:spChg chg="mod">
          <ac:chgData name="April Litman" userId="c83b8c5f662f391c" providerId="LiveId" clId="{9CE636C2-8B3D-4E2F-8051-9101352EEF5A}" dt="2025-09-05T19:16:34.019" v="162" actId="1076"/>
          <ac:spMkLst>
            <pc:docMk/>
            <pc:sldMk cId="0" sldId="298"/>
            <ac:spMk id="2" creationId="{00000000-0000-0000-0000-000000000000}"/>
          </ac:spMkLst>
        </pc:spChg>
        <pc:picChg chg="mod">
          <ac:chgData name="April Litman" userId="c83b8c5f662f391c" providerId="LiveId" clId="{9CE636C2-8B3D-4E2F-8051-9101352EEF5A}" dt="2025-09-05T19:16:41.550" v="165" actId="1076"/>
          <ac:picMkLst>
            <pc:docMk/>
            <pc:sldMk cId="0" sldId="298"/>
            <ac:picMk id="3" creationId="{00000000-0000-0000-0000-000000000000}"/>
          </ac:picMkLst>
        </pc:picChg>
        <pc:picChg chg="add mod">
          <ac:chgData name="April Litman" userId="c83b8c5f662f391c" providerId="LiveId" clId="{9CE636C2-8B3D-4E2F-8051-9101352EEF5A}" dt="2025-09-05T19:16:43.561" v="166" actId="1076"/>
          <ac:picMkLst>
            <pc:docMk/>
            <pc:sldMk cId="0" sldId="298"/>
            <ac:picMk id="4" creationId="{921C9558-8274-9A2F-4E60-1C8C859CDB49}"/>
          </ac:picMkLst>
        </pc:picChg>
      </pc:sldChg>
      <pc:sldChg chg="modSp mod">
        <pc:chgData name="April Litman" userId="c83b8c5f662f391c" providerId="LiveId" clId="{9CE636C2-8B3D-4E2F-8051-9101352EEF5A}" dt="2025-09-05T19:12:03.975" v="155" actId="20577"/>
        <pc:sldMkLst>
          <pc:docMk/>
          <pc:sldMk cId="0" sldId="300"/>
        </pc:sldMkLst>
        <pc:spChg chg="mod">
          <ac:chgData name="April Litman" userId="c83b8c5f662f391c" providerId="LiveId" clId="{9CE636C2-8B3D-4E2F-8051-9101352EEF5A}" dt="2025-09-05T19:12:03.975" v="155" actId="20577"/>
          <ac:spMkLst>
            <pc:docMk/>
            <pc:sldMk cId="0" sldId="300"/>
            <ac:spMk id="2" creationId="{00000000-0000-0000-0000-000000000000}"/>
          </ac:spMkLst>
        </pc:spChg>
      </pc:sldChg>
      <pc:sldChg chg="del">
        <pc:chgData name="April Litman" userId="c83b8c5f662f391c" providerId="LiveId" clId="{9CE636C2-8B3D-4E2F-8051-9101352EEF5A}" dt="2025-09-05T19:08:44.751" v="154" actId="47"/>
        <pc:sldMkLst>
          <pc:docMk/>
          <pc:sldMk cId="0" sldId="305"/>
        </pc:sldMkLst>
      </pc:sldChg>
      <pc:sldChg chg="modSp mod">
        <pc:chgData name="April Litman" userId="c83b8c5f662f391c" providerId="LiveId" clId="{9CE636C2-8B3D-4E2F-8051-9101352EEF5A}" dt="2025-09-05T19:08:19.392" v="153" actId="20577"/>
        <pc:sldMkLst>
          <pc:docMk/>
          <pc:sldMk cId="0" sldId="307"/>
        </pc:sldMkLst>
        <pc:spChg chg="mod">
          <ac:chgData name="April Litman" userId="c83b8c5f662f391c" providerId="LiveId" clId="{9CE636C2-8B3D-4E2F-8051-9101352EEF5A}" dt="2025-09-05T19:08:19.392" v="153" actId="20577"/>
          <ac:spMkLst>
            <pc:docMk/>
            <pc:sldMk cId="0" sldId="307"/>
            <ac:spMk id="2" creationId="{00000000-0000-0000-0000-000000000000}"/>
          </ac:spMkLst>
        </pc:spChg>
      </pc:sldChg>
      <pc:sldChg chg="addSp delSp modSp mod">
        <pc:chgData name="April Litman" userId="c83b8c5f662f391c" providerId="LiveId" clId="{9CE636C2-8B3D-4E2F-8051-9101352EEF5A}" dt="2025-09-05T19:02:13.721" v="152" actId="1076"/>
        <pc:sldMkLst>
          <pc:docMk/>
          <pc:sldMk cId="0" sldId="322"/>
        </pc:sldMkLst>
        <pc:picChg chg="del">
          <ac:chgData name="April Litman" userId="c83b8c5f662f391c" providerId="LiveId" clId="{9CE636C2-8B3D-4E2F-8051-9101352EEF5A}" dt="2025-09-05T19:01:56.349" v="147" actId="478"/>
          <ac:picMkLst>
            <pc:docMk/>
            <pc:sldMk cId="0" sldId="322"/>
            <ac:picMk id="3" creationId="{00000000-0000-0000-0000-000000000000}"/>
          </ac:picMkLst>
        </pc:picChg>
        <pc:picChg chg="del">
          <ac:chgData name="April Litman" userId="c83b8c5f662f391c" providerId="LiveId" clId="{9CE636C2-8B3D-4E2F-8051-9101352EEF5A}" dt="2025-09-05T19:01:53.591" v="145" actId="478"/>
          <ac:picMkLst>
            <pc:docMk/>
            <pc:sldMk cId="0" sldId="322"/>
            <ac:picMk id="4" creationId="{00000000-0000-0000-0000-000000000000}"/>
          </ac:picMkLst>
        </pc:picChg>
        <pc:picChg chg="add mod">
          <ac:chgData name="April Litman" userId="c83b8c5f662f391c" providerId="LiveId" clId="{9CE636C2-8B3D-4E2F-8051-9101352EEF5A}" dt="2025-09-05T19:02:13.721" v="152" actId="1076"/>
          <ac:picMkLst>
            <pc:docMk/>
            <pc:sldMk cId="0" sldId="322"/>
            <ac:picMk id="5" creationId="{75013353-65C6-97B6-4FA5-45756B505B83}"/>
          </ac:picMkLst>
        </pc:picChg>
        <pc:picChg chg="del">
          <ac:chgData name="April Litman" userId="c83b8c5f662f391c" providerId="LiveId" clId="{9CE636C2-8B3D-4E2F-8051-9101352EEF5A}" dt="2025-09-05T19:01:57.929" v="148" actId="478"/>
          <ac:picMkLst>
            <pc:docMk/>
            <pc:sldMk cId="0" sldId="322"/>
            <ac:picMk id="9" creationId="{00000000-0000-0000-0000-000000000000}"/>
          </ac:picMkLst>
        </pc:picChg>
        <pc:picChg chg="del">
          <ac:chgData name="April Litman" userId="c83b8c5f662f391c" providerId="LiveId" clId="{9CE636C2-8B3D-4E2F-8051-9101352EEF5A}" dt="2025-09-05T19:01:55.319" v="146" actId="478"/>
          <ac:picMkLst>
            <pc:docMk/>
            <pc:sldMk cId="0" sldId="322"/>
            <ac:picMk id="10" creationId="{00000000-0000-0000-0000-000000000000}"/>
          </ac:picMkLst>
        </pc:picChg>
      </pc:sldChg>
      <pc:sldChg chg="modSp mod">
        <pc:chgData name="April Litman" userId="c83b8c5f662f391c" providerId="LiveId" clId="{9CE636C2-8B3D-4E2F-8051-9101352EEF5A}" dt="2025-09-05T18:59:45.080" v="143" actId="403"/>
        <pc:sldMkLst>
          <pc:docMk/>
          <pc:sldMk cId="0" sldId="325"/>
        </pc:sldMkLst>
        <pc:spChg chg="mod">
          <ac:chgData name="April Litman" userId="c83b8c5f662f391c" providerId="LiveId" clId="{9CE636C2-8B3D-4E2F-8051-9101352EEF5A}" dt="2025-09-05T18:59:45.080" v="143" actId="403"/>
          <ac:spMkLst>
            <pc:docMk/>
            <pc:sldMk cId="0" sldId="325"/>
            <ac:spMk id="3" creationId="{00000000-0000-0000-0000-000000000000}"/>
          </ac:spMkLst>
        </pc:spChg>
      </pc:sldChg>
      <pc:sldChg chg="modSp mod">
        <pc:chgData name="April Litman" userId="c83b8c5f662f391c" providerId="LiveId" clId="{9CE636C2-8B3D-4E2F-8051-9101352EEF5A}" dt="2025-09-05T18:57:19.440" v="126" actId="1076"/>
        <pc:sldMkLst>
          <pc:docMk/>
          <pc:sldMk cId="0" sldId="330"/>
        </pc:sldMkLst>
        <pc:picChg chg="mod">
          <ac:chgData name="April Litman" userId="c83b8c5f662f391c" providerId="LiveId" clId="{9CE636C2-8B3D-4E2F-8051-9101352EEF5A}" dt="2025-09-05T18:57:14.073" v="125" actId="1076"/>
          <ac:picMkLst>
            <pc:docMk/>
            <pc:sldMk cId="0" sldId="330"/>
            <ac:picMk id="4" creationId="{00000000-0000-0000-0000-000000000000}"/>
          </ac:picMkLst>
        </pc:picChg>
        <pc:picChg chg="mod">
          <ac:chgData name="April Litman" userId="c83b8c5f662f391c" providerId="LiveId" clId="{9CE636C2-8B3D-4E2F-8051-9101352EEF5A}" dt="2025-09-05T18:57:19.440" v="126" actId="1076"/>
          <ac:picMkLst>
            <pc:docMk/>
            <pc:sldMk cId="0" sldId="330"/>
            <ac:picMk id="7" creationId="{00000000-0000-0000-0000-000000000000}"/>
          </ac:picMkLst>
        </pc:picChg>
      </pc:sldChg>
      <pc:sldChg chg="modSp mod">
        <pc:chgData name="April Litman" userId="c83b8c5f662f391c" providerId="LiveId" clId="{9CE636C2-8B3D-4E2F-8051-9101352EEF5A}" dt="2025-09-05T17:45:26.216" v="121" actId="20577"/>
        <pc:sldMkLst>
          <pc:docMk/>
          <pc:sldMk cId="356380607" sldId="334"/>
        </pc:sldMkLst>
        <pc:spChg chg="mod">
          <ac:chgData name="April Litman" userId="c83b8c5f662f391c" providerId="LiveId" clId="{9CE636C2-8B3D-4E2F-8051-9101352EEF5A}" dt="2025-09-05T17:44:43.850" v="64" actId="403"/>
          <ac:spMkLst>
            <pc:docMk/>
            <pc:sldMk cId="356380607" sldId="334"/>
            <ac:spMk id="2" creationId="{00000000-0000-0000-0000-000000000000}"/>
          </ac:spMkLst>
        </pc:spChg>
        <pc:spChg chg="mod">
          <ac:chgData name="April Litman" userId="c83b8c5f662f391c" providerId="LiveId" clId="{9CE636C2-8B3D-4E2F-8051-9101352EEF5A}" dt="2025-09-05T17:45:26.216" v="121" actId="20577"/>
          <ac:spMkLst>
            <pc:docMk/>
            <pc:sldMk cId="356380607" sldId="334"/>
            <ac:spMk id="3" creationId="{00000000-0000-0000-0000-000000000000}"/>
          </ac:spMkLst>
        </pc:spChg>
      </pc:sldChg>
      <pc:sldChg chg="add">
        <pc:chgData name="April Litman" userId="c83b8c5f662f391c" providerId="LiveId" clId="{9CE636C2-8B3D-4E2F-8051-9101352EEF5A}" dt="2025-09-05T17:44:34.044" v="52" actId="2890"/>
        <pc:sldMkLst>
          <pc:docMk/>
          <pc:sldMk cId="1916735019" sldId="335"/>
        </pc:sldMkLst>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93EFD839-B54F-4B29-BBF2-6885EBAEFB73}" type="datetimeFigureOut">
              <a:rPr lang="en-US" smtClean="0"/>
              <a:pPr/>
              <a:t>9/5/2025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8BB82E8-5453-4511-86E6-E235F50FCDA9}"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3EFD839-B54F-4B29-BBF2-6885EBAEFB73}" type="datetimeFigureOut">
              <a:rPr lang="en-US" smtClean="0"/>
              <a:pPr/>
              <a:t>9/5/2025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8BB82E8-5453-4511-86E6-E235F50FCDA9}"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3EFD839-B54F-4B29-BBF2-6885EBAEFB73}" type="datetimeFigureOut">
              <a:rPr lang="en-US" smtClean="0"/>
              <a:pPr/>
              <a:t>9/5/2025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8BB82E8-5453-4511-86E6-E235F50FCDA9}"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3EFD839-B54F-4B29-BBF2-6885EBAEFB73}" type="datetimeFigureOut">
              <a:rPr lang="en-US" smtClean="0"/>
              <a:pPr/>
              <a:t>9/5/2025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8BB82E8-5453-4511-86E6-E235F50FCDA9}"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3EFD839-B54F-4B29-BBF2-6885EBAEFB73}" type="datetimeFigureOut">
              <a:rPr lang="en-US" smtClean="0"/>
              <a:pPr/>
              <a:t>9/5/2025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8BB82E8-5453-4511-86E6-E235F50FCDA9}"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93EFD839-B54F-4B29-BBF2-6885EBAEFB73}" type="datetimeFigureOut">
              <a:rPr lang="en-US" smtClean="0"/>
              <a:pPr/>
              <a:t>9/5/2025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8BB82E8-5453-4511-86E6-E235F50FCDA9}"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93EFD839-B54F-4B29-BBF2-6885EBAEFB73}" type="datetimeFigureOut">
              <a:rPr lang="en-US" smtClean="0"/>
              <a:pPr/>
              <a:t>9/5/2025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8BB82E8-5453-4511-86E6-E235F50FCDA9}"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93EFD839-B54F-4B29-BBF2-6885EBAEFB73}" type="datetimeFigureOut">
              <a:rPr lang="en-US" smtClean="0"/>
              <a:pPr/>
              <a:t>9/5/2025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8BB82E8-5453-4511-86E6-E235F50FCDA9}"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3EFD839-B54F-4B29-BBF2-6885EBAEFB73}" type="datetimeFigureOut">
              <a:rPr lang="en-US" smtClean="0"/>
              <a:pPr/>
              <a:t>9/5/2025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8BB82E8-5453-4511-86E6-E235F50FCDA9}"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93EFD839-B54F-4B29-BBF2-6885EBAEFB73}" type="datetimeFigureOut">
              <a:rPr lang="en-US" smtClean="0"/>
              <a:pPr/>
              <a:t>9/5/2025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8BB82E8-5453-4511-86E6-E235F50FCDA9}"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93EFD839-B54F-4B29-BBF2-6885EBAEFB73}" type="datetimeFigureOut">
              <a:rPr lang="en-US" smtClean="0"/>
              <a:pPr/>
              <a:t>9/5/2025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8BB82E8-5453-4511-86E6-E235F50FCDA9}"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3EFD839-B54F-4B29-BBF2-6885EBAEFB73}" type="datetimeFigureOut">
              <a:rPr lang="en-US" smtClean="0"/>
              <a:pPr/>
              <a:t>9/5/2025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8BB82E8-5453-4511-86E6-E235F50FCDA9}"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wmf"/><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wmf"/><Relationship Id="rId2" Type="http://schemas.openxmlformats.org/officeDocument/2006/relationships/image" Target="../media/image10.jpeg"/><Relationship Id="rId1" Type="http://schemas.openxmlformats.org/officeDocument/2006/relationships/slideLayout" Target="../slideLayouts/slideLayout1.xml"/><Relationship Id="rId4" Type="http://schemas.openxmlformats.org/officeDocument/2006/relationships/image" Target="../media/image4.wmf"/></Relationships>
</file>

<file path=ppt/slides/_rels/slide11.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17.wmf"/><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8" Type="http://schemas.openxmlformats.org/officeDocument/2006/relationships/image" Target="../media/image24.wmf"/><Relationship Id="rId3" Type="http://schemas.openxmlformats.org/officeDocument/2006/relationships/image" Target="../media/image19.wmf"/><Relationship Id="rId7" Type="http://schemas.openxmlformats.org/officeDocument/2006/relationships/image" Target="../media/image23.wmf"/><Relationship Id="rId2" Type="http://schemas.openxmlformats.org/officeDocument/2006/relationships/image" Target="../media/image18.wmf"/><Relationship Id="rId1" Type="http://schemas.openxmlformats.org/officeDocument/2006/relationships/slideLayout" Target="../slideLayouts/slideLayout1.xml"/><Relationship Id="rId6" Type="http://schemas.openxmlformats.org/officeDocument/2006/relationships/image" Target="../media/image22.wmf"/><Relationship Id="rId11" Type="http://schemas.openxmlformats.org/officeDocument/2006/relationships/image" Target="../media/image2.wmf"/><Relationship Id="rId5" Type="http://schemas.openxmlformats.org/officeDocument/2006/relationships/image" Target="../media/image21.wmf"/><Relationship Id="rId10" Type="http://schemas.openxmlformats.org/officeDocument/2006/relationships/image" Target="../media/image26.wmf"/><Relationship Id="rId4" Type="http://schemas.openxmlformats.org/officeDocument/2006/relationships/image" Target="../media/image20.wmf"/><Relationship Id="rId9" Type="http://schemas.openxmlformats.org/officeDocument/2006/relationships/image" Target="../media/image25.wmf"/></Relationships>
</file>

<file path=ppt/slides/_rels/slide15.xml.rels><?xml version="1.0" encoding="UTF-8" standalone="yes"?>
<Relationships xmlns="http://schemas.openxmlformats.org/package/2006/relationships"><Relationship Id="rId3" Type="http://schemas.openxmlformats.org/officeDocument/2006/relationships/image" Target="../media/image2.wmf"/><Relationship Id="rId2" Type="http://schemas.openxmlformats.org/officeDocument/2006/relationships/image" Target="../media/image10.jpeg"/><Relationship Id="rId1" Type="http://schemas.openxmlformats.org/officeDocument/2006/relationships/slideLayout" Target="../slideLayouts/slideLayout1.xml"/><Relationship Id="rId4" Type="http://schemas.openxmlformats.org/officeDocument/2006/relationships/image" Target="../media/image4.wmf"/></Relationships>
</file>

<file path=ppt/slides/_rels/slide16.xml.rels><?xml version="1.0" encoding="UTF-8" standalone="yes"?>
<Relationships xmlns="http://schemas.openxmlformats.org/package/2006/relationships"><Relationship Id="rId3" Type="http://schemas.openxmlformats.org/officeDocument/2006/relationships/image" Target="../media/image2.wmf"/><Relationship Id="rId2" Type="http://schemas.openxmlformats.org/officeDocument/2006/relationships/image" Target="../media/image27.wmf"/><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2.wmf"/><Relationship Id="rId2" Type="http://schemas.openxmlformats.org/officeDocument/2006/relationships/image" Target="../media/image16.jpe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4.wmf"/><Relationship Id="rId2" Type="http://schemas.openxmlformats.org/officeDocument/2006/relationships/image" Target="../media/image2.wmf"/><Relationship Id="rId1" Type="http://schemas.openxmlformats.org/officeDocument/2006/relationships/slideLayout" Target="../slideLayouts/slideLayout1.xml"/><Relationship Id="rId4" Type="http://schemas.openxmlformats.org/officeDocument/2006/relationships/image" Target="../media/image28.wmf"/></Relationships>
</file>

<file path=ppt/slides/_rels/slide19.xml.rels><?xml version="1.0" encoding="UTF-8" standalone="yes"?>
<Relationships xmlns="http://schemas.openxmlformats.org/package/2006/relationships"><Relationship Id="rId3" Type="http://schemas.openxmlformats.org/officeDocument/2006/relationships/image" Target="../media/image28.wmf"/><Relationship Id="rId2" Type="http://schemas.openxmlformats.org/officeDocument/2006/relationships/image" Target="../media/image2.wmf"/><Relationship Id="rId1" Type="http://schemas.openxmlformats.org/officeDocument/2006/relationships/slideLayout" Target="../slideLayouts/slideLayout1.xml"/><Relationship Id="rId5" Type="http://schemas.openxmlformats.org/officeDocument/2006/relationships/image" Target="../media/image29.wmf"/><Relationship Id="rId4" Type="http://schemas.openxmlformats.org/officeDocument/2006/relationships/image" Target="../media/image4.wmf"/></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8" Type="http://schemas.openxmlformats.org/officeDocument/2006/relationships/image" Target="../media/image34.png"/><Relationship Id="rId3" Type="http://schemas.openxmlformats.org/officeDocument/2006/relationships/image" Target="../media/image28.wmf"/><Relationship Id="rId7" Type="http://schemas.openxmlformats.org/officeDocument/2006/relationships/image" Target="../media/image33.png"/><Relationship Id="rId2" Type="http://schemas.openxmlformats.org/officeDocument/2006/relationships/image" Target="../media/image2.wmf"/><Relationship Id="rId1" Type="http://schemas.openxmlformats.org/officeDocument/2006/relationships/slideLayout" Target="../slideLayouts/slideLayout1.xml"/><Relationship Id="rId6" Type="http://schemas.openxmlformats.org/officeDocument/2006/relationships/image" Target="../media/image32.png"/><Relationship Id="rId11" Type="http://schemas.openxmlformats.org/officeDocument/2006/relationships/image" Target="../media/image37.jpeg"/><Relationship Id="rId5" Type="http://schemas.openxmlformats.org/officeDocument/2006/relationships/image" Target="../media/image31.wmf"/><Relationship Id="rId10" Type="http://schemas.openxmlformats.org/officeDocument/2006/relationships/image" Target="../media/image36.png"/><Relationship Id="rId4" Type="http://schemas.openxmlformats.org/officeDocument/2006/relationships/image" Target="../media/image4.wmf"/><Relationship Id="rId9" Type="http://schemas.openxmlformats.org/officeDocument/2006/relationships/image" Target="../media/image35.png"/></Relationships>
</file>

<file path=ppt/slides/_rels/slide22.xml.rels><?xml version="1.0" encoding="UTF-8" standalone="yes"?>
<Relationships xmlns="http://schemas.openxmlformats.org/package/2006/relationships"><Relationship Id="rId3" Type="http://schemas.openxmlformats.org/officeDocument/2006/relationships/image" Target="../media/image26.wmf"/><Relationship Id="rId2" Type="http://schemas.openxmlformats.org/officeDocument/2006/relationships/image" Target="../media/image38.wmf"/><Relationship Id="rId1" Type="http://schemas.openxmlformats.org/officeDocument/2006/relationships/slideLayout" Target="../slideLayouts/slideLayout1.xml"/><Relationship Id="rId5" Type="http://schemas.openxmlformats.org/officeDocument/2006/relationships/image" Target="../media/image39.wmf"/><Relationship Id="rId4" Type="http://schemas.openxmlformats.org/officeDocument/2006/relationships/image" Target="../media/image25.wmf"/></Relationships>
</file>

<file path=ppt/slides/_rels/slide23.xml.rels><?xml version="1.0" encoding="UTF-8" standalone="yes"?>
<Relationships xmlns="http://schemas.openxmlformats.org/package/2006/relationships"><Relationship Id="rId3" Type="http://schemas.openxmlformats.org/officeDocument/2006/relationships/image" Target="../media/image40.wmf"/><Relationship Id="rId2" Type="http://schemas.openxmlformats.org/officeDocument/2006/relationships/image" Target="../media/image2.wmf"/><Relationship Id="rId1" Type="http://schemas.openxmlformats.org/officeDocument/2006/relationships/slideLayout" Target="../slideLayouts/slideLayout1.xml"/><Relationship Id="rId4" Type="http://schemas.openxmlformats.org/officeDocument/2006/relationships/image" Target="../media/image41.png"/></Relationships>
</file>

<file path=ppt/slides/_rels/slide24.xml.rels><?xml version="1.0" encoding="UTF-8" standalone="yes"?>
<Relationships xmlns="http://schemas.openxmlformats.org/package/2006/relationships"><Relationship Id="rId3" Type="http://schemas.openxmlformats.org/officeDocument/2006/relationships/image" Target="../media/image2.wmf"/><Relationship Id="rId2" Type="http://schemas.openxmlformats.org/officeDocument/2006/relationships/image" Target="../media/image42.jpeg"/><Relationship Id="rId1" Type="http://schemas.openxmlformats.org/officeDocument/2006/relationships/slideLayout" Target="../slideLayouts/slideLayout1.xml"/><Relationship Id="rId4" Type="http://schemas.openxmlformats.org/officeDocument/2006/relationships/image" Target="../media/image43.png"/></Relationships>
</file>

<file path=ppt/slides/_rels/slide25.xml.rels><?xml version="1.0" encoding="UTF-8" standalone="yes"?>
<Relationships xmlns="http://schemas.openxmlformats.org/package/2006/relationships"><Relationship Id="rId2" Type="http://schemas.openxmlformats.org/officeDocument/2006/relationships/image" Target="../media/image44.wmf"/><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45.jpe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44.wmf"/><Relationship Id="rId2" Type="http://schemas.openxmlformats.org/officeDocument/2006/relationships/image" Target="../media/image2.wmf"/><Relationship Id="rId1" Type="http://schemas.openxmlformats.org/officeDocument/2006/relationships/slideLayout" Target="../slideLayouts/slideLayout1.xml"/><Relationship Id="rId4" Type="http://schemas.openxmlformats.org/officeDocument/2006/relationships/image" Target="../media/image46.wmf"/></Relationships>
</file>

<file path=ppt/slides/_rels/slide28.xml.rels><?xml version="1.0" encoding="UTF-8" standalone="yes"?>
<Relationships xmlns="http://schemas.openxmlformats.org/package/2006/relationships"><Relationship Id="rId3" Type="http://schemas.openxmlformats.org/officeDocument/2006/relationships/image" Target="../media/image47.wmf"/><Relationship Id="rId2" Type="http://schemas.openxmlformats.org/officeDocument/2006/relationships/image" Target="../media/image28.wmf"/><Relationship Id="rId1" Type="http://schemas.openxmlformats.org/officeDocument/2006/relationships/slideLayout" Target="../slideLayouts/slideLayout1.xml"/><Relationship Id="rId4" Type="http://schemas.openxmlformats.org/officeDocument/2006/relationships/image" Target="../media/image48.wmf"/></Relationships>
</file>

<file path=ppt/slides/_rels/slide29.xml.rels><?xml version="1.0" encoding="UTF-8" standalone="yes"?>
<Relationships xmlns="http://schemas.openxmlformats.org/package/2006/relationships"><Relationship Id="rId3" Type="http://schemas.openxmlformats.org/officeDocument/2006/relationships/image" Target="../media/image50.wmf"/><Relationship Id="rId2" Type="http://schemas.openxmlformats.org/officeDocument/2006/relationships/image" Target="../media/image49.wmf"/><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2" Type="http://schemas.openxmlformats.org/officeDocument/2006/relationships/image" Target="../media/image2.wmf"/><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3" Type="http://schemas.openxmlformats.org/officeDocument/2006/relationships/image" Target="../media/image29.wmf"/><Relationship Id="rId2" Type="http://schemas.openxmlformats.org/officeDocument/2006/relationships/image" Target="../media/image51.jpeg"/><Relationship Id="rId1" Type="http://schemas.openxmlformats.org/officeDocument/2006/relationships/slideLayout" Target="../slideLayouts/slideLayout1.xml"/><Relationship Id="rId4" Type="http://schemas.openxmlformats.org/officeDocument/2006/relationships/image" Target="../media/image4.wmf"/></Relationships>
</file>

<file path=ppt/slides/_rels/slide32.xml.rels><?xml version="1.0" encoding="UTF-8" standalone="yes"?>
<Relationships xmlns="http://schemas.openxmlformats.org/package/2006/relationships"><Relationship Id="rId3" Type="http://schemas.openxmlformats.org/officeDocument/2006/relationships/image" Target="../media/image29.wmf"/><Relationship Id="rId2" Type="http://schemas.openxmlformats.org/officeDocument/2006/relationships/image" Target="../media/image52.jpeg"/><Relationship Id="rId1" Type="http://schemas.openxmlformats.org/officeDocument/2006/relationships/slideLayout" Target="../slideLayouts/slideLayout1.xml"/><Relationship Id="rId4" Type="http://schemas.openxmlformats.org/officeDocument/2006/relationships/image" Target="../media/image4.wmf"/></Relationships>
</file>

<file path=ppt/slides/_rels/slide33.xml.rels><?xml version="1.0" encoding="UTF-8" standalone="yes"?>
<Relationships xmlns="http://schemas.openxmlformats.org/package/2006/relationships"><Relationship Id="rId3" Type="http://schemas.openxmlformats.org/officeDocument/2006/relationships/image" Target="../media/image29.wmf"/><Relationship Id="rId7" Type="http://schemas.openxmlformats.org/officeDocument/2006/relationships/image" Target="../media/image46.wmf"/><Relationship Id="rId2" Type="http://schemas.openxmlformats.org/officeDocument/2006/relationships/image" Target="../media/image53.jpeg"/><Relationship Id="rId1" Type="http://schemas.openxmlformats.org/officeDocument/2006/relationships/slideLayout" Target="../slideLayouts/slideLayout1.xml"/><Relationship Id="rId6" Type="http://schemas.openxmlformats.org/officeDocument/2006/relationships/image" Target="../media/image44.wmf"/><Relationship Id="rId5" Type="http://schemas.openxmlformats.org/officeDocument/2006/relationships/image" Target="../media/image50.wmf"/><Relationship Id="rId4" Type="http://schemas.openxmlformats.org/officeDocument/2006/relationships/image" Target="../media/image49.wmf"/></Relationships>
</file>

<file path=ppt/slides/_rels/slide34.xml.rels><?xml version="1.0" encoding="UTF-8" standalone="yes"?>
<Relationships xmlns="http://schemas.openxmlformats.org/package/2006/relationships"><Relationship Id="rId3" Type="http://schemas.openxmlformats.org/officeDocument/2006/relationships/image" Target="../media/image29.wmf"/><Relationship Id="rId2" Type="http://schemas.openxmlformats.org/officeDocument/2006/relationships/image" Target="../media/image54.jpe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image" Target="../media/image55.pn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image" Target="../media/image29.wmf"/><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3" Type="http://schemas.openxmlformats.org/officeDocument/2006/relationships/image" Target="../media/image29.wmf"/><Relationship Id="rId2" Type="http://schemas.openxmlformats.org/officeDocument/2006/relationships/image" Target="../media/image4.wmf"/><Relationship Id="rId1" Type="http://schemas.openxmlformats.org/officeDocument/2006/relationships/slideLayout" Target="../slideLayouts/slideLayout1.xml"/><Relationship Id="rId4" Type="http://schemas.openxmlformats.org/officeDocument/2006/relationships/image" Target="../media/image44.wmf"/></Relationships>
</file>

<file path=ppt/slides/_rels/slide4.xml.rels><?xml version="1.0" encoding="UTF-8" standalone="yes"?>
<Relationships xmlns="http://schemas.openxmlformats.org/package/2006/relationships"><Relationship Id="rId3" Type="http://schemas.openxmlformats.org/officeDocument/2006/relationships/image" Target="../media/image2.wmf"/><Relationship Id="rId2" Type="http://schemas.openxmlformats.org/officeDocument/2006/relationships/image" Target="../media/image3.jpeg"/><Relationship Id="rId1" Type="http://schemas.openxmlformats.org/officeDocument/2006/relationships/slideLayout" Target="../slideLayouts/slideLayout1.xml"/><Relationship Id="rId4" Type="http://schemas.openxmlformats.org/officeDocument/2006/relationships/image" Target="../media/image4.wmf"/></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image" Target="../media/image29.wmf"/><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1.xml"/><Relationship Id="rId5" Type="http://schemas.openxmlformats.org/officeDocument/2006/relationships/image" Target="../media/image4.wmf"/><Relationship Id="rId4" Type="http://schemas.openxmlformats.org/officeDocument/2006/relationships/image" Target="../media/image2.wmf"/></Relationships>
</file>

<file path=ppt/slides/_rels/slide6.xml.rels><?xml version="1.0" encoding="UTF-8" standalone="yes"?>
<Relationships xmlns="http://schemas.openxmlformats.org/package/2006/relationships"><Relationship Id="rId3" Type="http://schemas.openxmlformats.org/officeDocument/2006/relationships/image" Target="../media/image2.wmf"/><Relationship Id="rId2" Type="http://schemas.openxmlformats.org/officeDocument/2006/relationships/image" Target="../media/image7.jpeg"/><Relationship Id="rId1" Type="http://schemas.openxmlformats.org/officeDocument/2006/relationships/slideLayout" Target="../slideLayouts/slideLayout1.xml"/><Relationship Id="rId5" Type="http://schemas.openxmlformats.org/officeDocument/2006/relationships/image" Target="../media/image9.png"/><Relationship Id="rId4" Type="http://schemas.openxmlformats.org/officeDocument/2006/relationships/image" Target="../media/image8.wmf"/></Relationships>
</file>

<file path=ppt/slides/_rels/slide7.xml.rels><?xml version="1.0" encoding="UTF-8" standalone="yes"?>
<Relationships xmlns="http://schemas.openxmlformats.org/package/2006/relationships"><Relationship Id="rId3" Type="http://schemas.openxmlformats.org/officeDocument/2006/relationships/image" Target="../media/image4.wmf"/><Relationship Id="rId2" Type="http://schemas.openxmlformats.org/officeDocument/2006/relationships/image" Target="../media/image10.jpeg"/><Relationship Id="rId1" Type="http://schemas.openxmlformats.org/officeDocument/2006/relationships/slideLayout" Target="../slideLayouts/slideLayout1.xml"/><Relationship Id="rId5" Type="http://schemas.openxmlformats.org/officeDocument/2006/relationships/image" Target="../media/image2.wmf"/><Relationship Id="rId4" Type="http://schemas.openxmlformats.org/officeDocument/2006/relationships/image" Target="../media/image1.png"/></Relationships>
</file>

<file path=ppt/slides/_rels/slide8.xml.rels><?xml version="1.0" encoding="UTF-8" standalone="yes"?>
<Relationships xmlns="http://schemas.openxmlformats.org/package/2006/relationships"><Relationship Id="rId3" Type="http://schemas.openxmlformats.org/officeDocument/2006/relationships/image" Target="../media/image2.wmf"/><Relationship Id="rId7" Type="http://schemas.openxmlformats.org/officeDocument/2006/relationships/image" Target="../media/image14.png"/><Relationship Id="rId2" Type="http://schemas.openxmlformats.org/officeDocument/2006/relationships/image" Target="../media/image4.wmf"/><Relationship Id="rId1" Type="http://schemas.openxmlformats.org/officeDocument/2006/relationships/slideLayout" Target="../slideLayouts/slideLayout1.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s/_rels/slide9.xml.rels><?xml version="1.0" encoding="UTF-8" standalone="yes"?>
<Relationships xmlns="http://schemas.openxmlformats.org/package/2006/relationships"><Relationship Id="rId3" Type="http://schemas.openxmlformats.org/officeDocument/2006/relationships/image" Target="../media/image2.wmf"/><Relationship Id="rId2" Type="http://schemas.openxmlformats.org/officeDocument/2006/relationships/image" Target="../media/image10.jpeg"/><Relationship Id="rId1" Type="http://schemas.openxmlformats.org/officeDocument/2006/relationships/slideLayout" Target="../slideLayouts/slideLayout1.xml"/><Relationship Id="rId4" Type="http://schemas.openxmlformats.org/officeDocument/2006/relationships/image" Target="../media/image4.wmf"/></Relationships>
</file>

<file path=ppt/slides/slide1.xml><?xml version="1.0" encoding="utf-8"?>
<p:sld xmlns:a="http://schemas.openxmlformats.org/drawingml/2006/main" xmlns:r="http://schemas.openxmlformats.org/officeDocument/2006/relationships" xmlns:p="http://schemas.openxmlformats.org/presentationml/2006/main">
  <p:cSld>
    <p:bg>
      <p:bgPr>
        <a:gradFill>
          <a:gsLst>
            <a:gs pos="0">
              <a:srgbClr val="825600"/>
            </a:gs>
            <a:gs pos="13000">
              <a:srgbClr val="FFA800"/>
            </a:gs>
            <a:gs pos="28000">
              <a:srgbClr val="825600"/>
            </a:gs>
            <a:gs pos="42999">
              <a:srgbClr val="FFA800"/>
            </a:gs>
            <a:gs pos="58000">
              <a:srgbClr val="825600"/>
            </a:gs>
            <a:gs pos="72000">
              <a:srgbClr val="FFA800"/>
            </a:gs>
            <a:gs pos="87000">
              <a:srgbClr val="825600"/>
            </a:gs>
            <a:gs pos="100000">
              <a:srgbClr val="FFA800"/>
            </a:gs>
          </a:gsLst>
          <a:lin ang="5400000" scaled="0"/>
        </a:gradFill>
        <a:effectLst/>
      </p:bgPr>
    </p:bg>
    <p:spTree>
      <p:nvGrpSpPr>
        <p:cNvPr id="1" name=""/>
        <p:cNvGrpSpPr/>
        <p:nvPr/>
      </p:nvGrpSpPr>
      <p:grpSpPr>
        <a:xfrm>
          <a:off x="0" y="0"/>
          <a:ext cx="0" cy="0"/>
          <a:chOff x="0" y="0"/>
          <a:chExt cx="0" cy="0"/>
        </a:xfrm>
      </p:grpSpPr>
      <p:pic>
        <p:nvPicPr>
          <p:cNvPr id="4" name="Picture 9" descr="bible_joseph"/>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4928222" y="4114800"/>
            <a:ext cx="2163367" cy="2628901"/>
          </a:xfrm>
          <a:prstGeom prst="rect">
            <a:avLst/>
          </a:prstGeom>
          <a:noFill/>
          <a:ln w="9525">
            <a:noFill/>
            <a:miter lim="800000"/>
            <a:headEnd/>
            <a:tailEnd/>
          </a:ln>
        </p:spPr>
      </p:pic>
      <p:sp>
        <p:nvSpPr>
          <p:cNvPr id="2" name="Title 1"/>
          <p:cNvSpPr>
            <a:spLocks noGrp="1"/>
          </p:cNvSpPr>
          <p:nvPr>
            <p:ph type="ctrTitle"/>
          </p:nvPr>
        </p:nvSpPr>
        <p:spPr>
          <a:xfrm>
            <a:off x="3002756" y="533400"/>
            <a:ext cx="6096000" cy="3733799"/>
          </a:xfrm>
        </p:spPr>
        <p:txBody>
          <a:bodyPr>
            <a:normAutofit fontScale="90000"/>
          </a:bodyPr>
          <a:lstStyle/>
          <a:p>
            <a:br>
              <a:rPr lang="en-US" sz="8000" b="1" dirty="0"/>
            </a:br>
            <a:r>
              <a:rPr lang="en-US" sz="8000" b="1" dirty="0"/>
              <a:t>Dig Site 19</a:t>
            </a:r>
            <a:br>
              <a:rPr lang="en-US" sz="8000" b="1" dirty="0"/>
            </a:br>
            <a:r>
              <a:rPr lang="en-US" sz="6000" b="1" dirty="0"/>
              <a:t>Genesis 45:1-46:7</a:t>
            </a:r>
            <a:br>
              <a:rPr lang="en-US" sz="6000" b="1" dirty="0"/>
            </a:br>
            <a:br>
              <a:rPr lang="en-US" sz="6000" b="1" dirty="0"/>
            </a:br>
            <a:r>
              <a:rPr lang="en-US" sz="7300" b="1" dirty="0"/>
              <a:t>"I am Joseph!:</a:t>
            </a:r>
            <a:br>
              <a:rPr lang="en-US" sz="5300" b="1" dirty="0"/>
            </a:br>
            <a:br>
              <a:rPr lang="en-US" sz="5300" b="1" dirty="0"/>
            </a:br>
            <a:endParaRPr lang="en-US" dirty="0"/>
          </a:p>
        </p:txBody>
      </p:sp>
      <p:pic>
        <p:nvPicPr>
          <p:cNvPr id="3" name="Picture 5" descr="C:\Documents and Settings\nlw1109\Local Settings\Temporary Internet Files\Content.IE5\833BBH1A\MC900281097[1].wmf"/>
          <p:cNvPicPr>
            <a:picLocks noChangeAspect="1" noChangeArrowheads="1"/>
          </p:cNvPicPr>
          <p:nvPr/>
        </p:nvPicPr>
        <p:blipFill>
          <a:blip r:embed="rId3" cstate="email">
            <a:extLst>
              <a:ext uri="{28A0092B-C50C-407E-A947-70E740481C1C}">
                <a14:useLocalDpi xmlns:a14="http://schemas.microsoft.com/office/drawing/2010/main"/>
              </a:ext>
            </a:extLst>
          </a:blip>
          <a:srcRect b="18566"/>
          <a:stretch>
            <a:fillRect/>
          </a:stretch>
        </p:blipFill>
        <p:spPr bwMode="auto">
          <a:xfrm>
            <a:off x="45244" y="1147673"/>
            <a:ext cx="3088852" cy="4267200"/>
          </a:xfrm>
          <a:prstGeom prst="rect">
            <a:avLst/>
          </a:prstGeom>
          <a:noFill/>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4" descr="C:\Documents and Settings\nlw1109\Local Settings\Temporary Internet Files\Content.IE5\WAFQGU2X\MP900400795[1].jp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p:spPr>
      </p:pic>
      <p:sp>
        <p:nvSpPr>
          <p:cNvPr id="2" name="Title 1"/>
          <p:cNvSpPr>
            <a:spLocks noGrp="1"/>
          </p:cNvSpPr>
          <p:nvPr>
            <p:ph type="ctrTitle"/>
          </p:nvPr>
        </p:nvSpPr>
        <p:spPr>
          <a:xfrm>
            <a:off x="0" y="0"/>
            <a:ext cx="9144000" cy="1066800"/>
          </a:xfrm>
        </p:spPr>
        <p:txBody>
          <a:bodyPr>
            <a:normAutofit/>
          </a:bodyPr>
          <a:lstStyle/>
          <a:p>
            <a:r>
              <a:rPr lang="en-US" sz="4800" b="1" dirty="0"/>
              <a:t>When they had done so, he said,</a:t>
            </a:r>
          </a:p>
        </p:txBody>
      </p:sp>
      <p:sp>
        <p:nvSpPr>
          <p:cNvPr id="3" name="Rounded Rectangular Callout 2"/>
          <p:cNvSpPr/>
          <p:nvPr/>
        </p:nvSpPr>
        <p:spPr>
          <a:xfrm>
            <a:off x="2590800" y="1051750"/>
            <a:ext cx="6477000" cy="2301050"/>
          </a:xfrm>
          <a:prstGeom prst="wedgeRoundRectCallout">
            <a:avLst>
              <a:gd name="adj1" fmla="val -66133"/>
              <a:gd name="adj2" fmla="val 68802"/>
              <a:gd name="adj3" fmla="val 16667"/>
            </a:avLst>
          </a:prstGeom>
          <a:solidFill>
            <a:schemeClr val="accent4">
              <a:lumMod val="40000"/>
              <a:lumOff val="60000"/>
            </a:schemeClr>
          </a:solidFill>
          <a:ln w="57150">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solidFill>
                  <a:schemeClr val="tx1"/>
                </a:solidFill>
              </a:rPr>
              <a:t>I am your brother Joseph, the one you sold into Egypt!</a:t>
            </a:r>
            <a:r>
              <a:rPr lang="en-US" sz="4800" b="1" i="1" dirty="0">
                <a:solidFill>
                  <a:schemeClr val="tx1"/>
                </a:solidFill>
              </a:rPr>
              <a:t> </a:t>
            </a:r>
          </a:p>
        </p:txBody>
      </p:sp>
      <p:pic>
        <p:nvPicPr>
          <p:cNvPr id="4" name="Picture 3" descr="C:\Documents and Settings\nlw1109\Local Settings\Temporary Internet Files\Content.IE5\833BBH1A\MC900281097[1].wmf"/>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37167" y="3128484"/>
            <a:ext cx="2209800" cy="3748850"/>
          </a:xfrm>
          <a:prstGeom prst="rect">
            <a:avLst/>
          </a:prstGeom>
          <a:noFill/>
        </p:spPr>
      </p:pic>
      <p:pic>
        <p:nvPicPr>
          <p:cNvPr id="5" name="Picture 2" descr="C:\Documents and Settings\nlw1109\Local Settings\Temporary Internet Files\Content.IE5\WAFQGU2X\MC900057776[1].wmf"/>
          <p:cNvPicPr>
            <a:picLocks noChangeAspect="1" noChangeArrowheads="1"/>
          </p:cNvPicPr>
          <p:nvPr/>
        </p:nvPicPr>
        <p:blipFill>
          <a:blip r:embed="rId4" cstate="email">
            <a:extLst>
              <a:ext uri="{28A0092B-C50C-407E-A947-70E740481C1C}">
                <a14:useLocalDpi xmlns:a14="http://schemas.microsoft.com/office/drawing/2010/main"/>
              </a:ext>
            </a:extLst>
          </a:blip>
          <a:srcRect l="27027"/>
          <a:stretch>
            <a:fillRect/>
          </a:stretch>
        </p:blipFill>
        <p:spPr bwMode="auto">
          <a:xfrm>
            <a:off x="3581400" y="3352800"/>
            <a:ext cx="5044433" cy="4024360"/>
          </a:xfrm>
          <a:prstGeom prst="rect">
            <a:avLst/>
          </a:prstGeom>
          <a:noFill/>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MasterSp="0">
  <p:cSld>
    <p:bg>
      <p:bgPr>
        <a:solidFill>
          <a:schemeClr val="accent4">
            <a:lumMod val="40000"/>
            <a:lumOff val="60000"/>
          </a:schemeClr>
        </a:solidFill>
        <a:effectLst/>
      </p:bgPr>
    </p:bg>
    <p:spTree>
      <p:nvGrpSpPr>
        <p:cNvPr id="1" name=""/>
        <p:cNvGrpSpPr/>
        <p:nvPr/>
      </p:nvGrpSpPr>
      <p:grpSpPr>
        <a:xfrm>
          <a:off x="0" y="0"/>
          <a:ext cx="0" cy="0"/>
          <a:chOff x="0" y="0"/>
          <a:chExt cx="0" cy="0"/>
        </a:xfrm>
      </p:grpSpPr>
      <p:sp>
        <p:nvSpPr>
          <p:cNvPr id="3" name="Rounded Rectangular Callout 2"/>
          <p:cNvSpPr/>
          <p:nvPr/>
        </p:nvSpPr>
        <p:spPr>
          <a:xfrm>
            <a:off x="0" y="796119"/>
            <a:ext cx="8763000" cy="2667000"/>
          </a:xfrm>
          <a:prstGeom prst="wedgeRoundRectCallout">
            <a:avLst>
              <a:gd name="adj1" fmla="val -22158"/>
              <a:gd name="adj2" fmla="val -76804"/>
              <a:gd name="adj3" fmla="val 16667"/>
            </a:avLst>
          </a:prstGeom>
          <a:solidFill>
            <a:schemeClr val="accent6">
              <a:lumMod val="60000"/>
              <a:lumOff val="40000"/>
            </a:schemeClr>
          </a:solidFill>
          <a:ln w="57150">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tx2">
                    <a:lumMod val="75000"/>
                  </a:schemeClr>
                </a:solidFill>
              </a:rPr>
              <a:t>And now, do not be distressed and do not be angry with yourselves for selling me here, because it was to save lives that God sent me ahead of you.</a:t>
            </a:r>
            <a:r>
              <a:rPr lang="en-US" sz="4000" b="1" i="1" dirty="0">
                <a:solidFill>
                  <a:schemeClr val="tx2">
                    <a:lumMod val="75000"/>
                  </a:schemeClr>
                </a:solidFill>
              </a:rPr>
              <a:t> </a:t>
            </a:r>
          </a:p>
        </p:txBody>
      </p:sp>
      <p:pic>
        <p:nvPicPr>
          <p:cNvPr id="4" name="Picture 4" descr="Ethiopia"/>
          <p:cNvPicPr>
            <a:picLocks noChangeAspect="1" noChangeArrowheads="1"/>
          </p:cNvPicPr>
          <p:nvPr/>
        </p:nvPicPr>
        <p:blipFill>
          <a:blip r:embed="rId2" cstate="print"/>
          <a:srcRect/>
          <a:stretch>
            <a:fillRect/>
          </a:stretch>
        </p:blipFill>
        <p:spPr bwMode="auto">
          <a:xfrm>
            <a:off x="990600" y="3429000"/>
            <a:ext cx="7781925" cy="3095625"/>
          </a:xfrm>
          <a:prstGeom prst="rect">
            <a:avLst/>
          </a:prstGeom>
          <a:noFill/>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gradFill>
          <a:gsLst>
            <a:gs pos="0">
              <a:schemeClr val="accent3">
                <a:lumMod val="75000"/>
                <a:alpha val="71000"/>
              </a:schemeClr>
            </a:gs>
            <a:gs pos="16000">
              <a:srgbClr val="00CCCC"/>
            </a:gs>
            <a:gs pos="47000">
              <a:srgbClr val="9999FF"/>
            </a:gs>
            <a:gs pos="60001">
              <a:schemeClr val="accent2">
                <a:lumMod val="60000"/>
                <a:lumOff val="40000"/>
              </a:schemeClr>
            </a:gs>
            <a:gs pos="71001">
              <a:srgbClr val="3333CC">
                <a:alpha val="56000"/>
              </a:srgbClr>
            </a:gs>
            <a:gs pos="81000">
              <a:srgbClr val="1170FF"/>
            </a:gs>
            <a:gs pos="100000">
              <a:schemeClr val="accent1">
                <a:lumMod val="20000"/>
                <a:lumOff val="80000"/>
              </a:schemeClr>
            </a:gs>
          </a:gsLst>
          <a:lin ang="5400000" scaled="0"/>
        </a:gradFill>
        <a:effectLst/>
      </p:bgPr>
    </p:bg>
    <p:spTree>
      <p:nvGrpSpPr>
        <p:cNvPr id="1" name=""/>
        <p:cNvGrpSpPr/>
        <p:nvPr/>
      </p:nvGrpSpPr>
      <p:grpSpPr>
        <a:xfrm>
          <a:off x="0" y="0"/>
          <a:ext cx="0" cy="0"/>
          <a:chOff x="0" y="0"/>
          <a:chExt cx="0" cy="0"/>
        </a:xfrm>
      </p:grpSpPr>
      <p:pic>
        <p:nvPicPr>
          <p:cNvPr id="48129" name="Picture 1" descr="C:\Users\charlie11\AppData\Local\Microsoft\Windows\Temporary Internet Files\Content.IE5\4TZDKF4W\MP900448688[1].jpg"/>
          <p:cNvPicPr>
            <a:picLocks noChangeAspect="1" noChangeArrowheads="1"/>
          </p:cNvPicPr>
          <p:nvPr/>
        </p:nvPicPr>
        <p:blipFill>
          <a:blip r:embed="rId2" cstate="print"/>
          <a:srcRect/>
          <a:stretch>
            <a:fillRect/>
          </a:stretch>
        </p:blipFill>
        <p:spPr bwMode="auto">
          <a:xfrm>
            <a:off x="0" y="1"/>
            <a:ext cx="9144000" cy="6858000"/>
          </a:xfrm>
          <a:prstGeom prst="rect">
            <a:avLst/>
          </a:prstGeom>
          <a:noFill/>
        </p:spPr>
      </p:pic>
      <p:sp>
        <p:nvSpPr>
          <p:cNvPr id="2" name="Title 1"/>
          <p:cNvSpPr>
            <a:spLocks noGrp="1"/>
          </p:cNvSpPr>
          <p:nvPr>
            <p:ph type="ctrTitle"/>
          </p:nvPr>
        </p:nvSpPr>
        <p:spPr>
          <a:xfrm>
            <a:off x="609600" y="2590800"/>
            <a:ext cx="7848600" cy="1752599"/>
          </a:xfrm>
        </p:spPr>
        <p:txBody>
          <a:bodyPr>
            <a:normAutofit fontScale="90000"/>
          </a:bodyPr>
          <a:lstStyle/>
          <a:p>
            <a:br>
              <a:rPr lang="en-US" sz="6000" b="1" dirty="0"/>
            </a:br>
            <a:br>
              <a:rPr lang="en-US" b="1" dirty="0"/>
            </a:br>
            <a:br>
              <a:rPr lang="en-US" b="1" dirty="0"/>
            </a:br>
            <a:endParaRPr lang="en-US" dirty="0"/>
          </a:p>
        </p:txBody>
      </p:sp>
      <p:sp>
        <p:nvSpPr>
          <p:cNvPr id="3" name="Rounded Rectangular Callout 2"/>
          <p:cNvSpPr/>
          <p:nvPr/>
        </p:nvSpPr>
        <p:spPr>
          <a:xfrm>
            <a:off x="2209800" y="533400"/>
            <a:ext cx="6553200" cy="3962400"/>
          </a:xfrm>
          <a:prstGeom prst="wedgeRoundRectCallout">
            <a:avLst>
              <a:gd name="adj1" fmla="val -80932"/>
              <a:gd name="adj2" fmla="val -35006"/>
              <a:gd name="adj3" fmla="val 16667"/>
            </a:avLst>
          </a:prstGeom>
          <a:solidFill>
            <a:schemeClr val="tx2">
              <a:lumMod val="60000"/>
              <a:lumOff val="40000"/>
            </a:schemeClr>
          </a:solidFill>
          <a:ln w="57150">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dirty="0"/>
              <a:t>For </a:t>
            </a:r>
            <a:r>
              <a:rPr lang="en-US" sz="6000" dirty="0">
                <a:solidFill>
                  <a:srgbClr val="FF0000"/>
                </a:solidFill>
              </a:rPr>
              <a:t>2 </a:t>
            </a:r>
            <a:r>
              <a:rPr lang="en-US" sz="4400" dirty="0"/>
              <a:t>years now there has been famine in the land, and for the next </a:t>
            </a:r>
            <a:r>
              <a:rPr lang="en-US" sz="6600" dirty="0">
                <a:solidFill>
                  <a:srgbClr val="FF0000"/>
                </a:solidFill>
              </a:rPr>
              <a:t>5</a:t>
            </a:r>
            <a:r>
              <a:rPr lang="en-US" sz="4400" dirty="0"/>
              <a:t> years there will be no plowing and reaping.</a:t>
            </a:r>
            <a:r>
              <a:rPr lang="en-US" sz="4400" b="1" i="1" dirty="0">
                <a:solidFill>
                  <a:schemeClr val="bg1"/>
                </a:solidFill>
              </a:rPr>
              <a:t> </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showMasterSp="0">
  <p:cSld>
    <p:bg>
      <p:bgPr>
        <a:solidFill>
          <a:schemeClr val="accent4">
            <a:lumMod val="40000"/>
            <a:lumOff val="60000"/>
          </a:schemeClr>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09600" y="2590800"/>
            <a:ext cx="7848600" cy="1752599"/>
          </a:xfrm>
        </p:spPr>
        <p:txBody>
          <a:bodyPr>
            <a:normAutofit fontScale="90000"/>
          </a:bodyPr>
          <a:lstStyle/>
          <a:p>
            <a:br>
              <a:rPr lang="en-US" b="1" dirty="0"/>
            </a:br>
            <a:br>
              <a:rPr lang="en-US" b="1" dirty="0"/>
            </a:br>
            <a:endParaRPr lang="en-US" dirty="0"/>
          </a:p>
        </p:txBody>
      </p:sp>
      <p:sp>
        <p:nvSpPr>
          <p:cNvPr id="3" name="Rounded Rectangular Callout 2"/>
          <p:cNvSpPr/>
          <p:nvPr/>
        </p:nvSpPr>
        <p:spPr>
          <a:xfrm>
            <a:off x="1600200" y="304800"/>
            <a:ext cx="7162800" cy="3194144"/>
          </a:xfrm>
          <a:prstGeom prst="wedgeRoundRectCallout">
            <a:avLst>
              <a:gd name="adj1" fmla="val -65191"/>
              <a:gd name="adj2" fmla="val -23013"/>
              <a:gd name="adj3" fmla="val 16667"/>
            </a:avLst>
          </a:prstGeom>
          <a:solidFill>
            <a:schemeClr val="accent3">
              <a:lumMod val="50000"/>
            </a:schemeClr>
          </a:solidFill>
          <a:ln w="57150">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solidFill>
                  <a:schemeClr val="bg1">
                    <a:lumMod val="95000"/>
                  </a:schemeClr>
                </a:solidFill>
              </a:rPr>
              <a:t>But God sent me ahead of you to preserve for you a remnant on earth and to save your lives by a great deliverance</a:t>
            </a:r>
            <a:r>
              <a:rPr lang="en-US" sz="4000" b="1" i="1" dirty="0">
                <a:solidFill>
                  <a:schemeClr val="bg1">
                    <a:lumMod val="95000"/>
                  </a:schemeClr>
                </a:solidFill>
              </a:rPr>
              <a:t>.</a:t>
            </a:r>
          </a:p>
        </p:txBody>
      </p:sp>
      <p:pic>
        <p:nvPicPr>
          <p:cNvPr id="47107" name="Picture 3" descr="C:\Users\charlie11\AppData\Local\Microsoft\Windows\Temporary Internet Files\Content.IE5\06DVD70X\MC900280501[1].wmf"/>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457200" y="3498944"/>
            <a:ext cx="3505200" cy="2902914"/>
          </a:xfrm>
          <a:prstGeom prst="rect">
            <a:avLst/>
          </a:prstGeom>
          <a:noFill/>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gradFill>
          <a:gsLst>
            <a:gs pos="0">
              <a:srgbClr val="825600">
                <a:alpha val="37000"/>
              </a:srgbClr>
            </a:gs>
            <a:gs pos="13000">
              <a:srgbClr val="FFA800">
                <a:alpha val="50000"/>
              </a:srgbClr>
            </a:gs>
            <a:gs pos="28000">
              <a:srgbClr val="825600">
                <a:alpha val="81000"/>
              </a:srgbClr>
            </a:gs>
            <a:gs pos="42999">
              <a:srgbClr val="FFA800">
                <a:alpha val="61000"/>
              </a:srgbClr>
            </a:gs>
            <a:gs pos="58000">
              <a:srgbClr val="825600">
                <a:alpha val="52000"/>
              </a:srgbClr>
            </a:gs>
            <a:gs pos="72000">
              <a:srgbClr val="FFA800">
                <a:alpha val="61000"/>
              </a:srgbClr>
            </a:gs>
            <a:gs pos="87000">
              <a:srgbClr val="825600">
                <a:alpha val="71000"/>
              </a:srgbClr>
            </a:gs>
            <a:gs pos="100000">
              <a:srgbClr val="FFA800"/>
            </a:gs>
          </a:gsLst>
          <a:lin ang="5400000" scaled="0"/>
        </a:gra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09600" y="2590800"/>
            <a:ext cx="7848600" cy="1752599"/>
          </a:xfrm>
        </p:spPr>
        <p:txBody>
          <a:bodyPr>
            <a:normAutofit fontScale="90000"/>
          </a:bodyPr>
          <a:lstStyle/>
          <a:p>
            <a:br>
              <a:rPr lang="en-US" sz="6000" b="1" dirty="0"/>
            </a:br>
            <a:r>
              <a:rPr lang="en-US" sz="6000" b="1" dirty="0"/>
              <a:t>Gene</a:t>
            </a:r>
            <a:br>
              <a:rPr lang="en-US" b="1" dirty="0"/>
            </a:br>
            <a:br>
              <a:rPr lang="en-US" b="1" dirty="0"/>
            </a:br>
            <a:endParaRPr lang="en-US" dirty="0"/>
          </a:p>
        </p:txBody>
      </p:sp>
      <p:sp>
        <p:nvSpPr>
          <p:cNvPr id="3" name="Rounded Rectangular Callout 2"/>
          <p:cNvSpPr/>
          <p:nvPr/>
        </p:nvSpPr>
        <p:spPr>
          <a:xfrm>
            <a:off x="1066800" y="1371600"/>
            <a:ext cx="8077200" cy="3124200"/>
          </a:xfrm>
          <a:prstGeom prst="wedgeRoundRectCallout">
            <a:avLst>
              <a:gd name="adj1" fmla="val -42122"/>
              <a:gd name="adj2" fmla="val -71756"/>
              <a:gd name="adj3" fmla="val 16667"/>
            </a:avLst>
          </a:prstGeom>
          <a:solidFill>
            <a:schemeClr val="tx2">
              <a:lumMod val="60000"/>
              <a:lumOff val="40000"/>
            </a:schemeClr>
          </a:solidFill>
          <a:ln w="57150">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t>So then, it was not you who sent me here, but God. He made me father to Pharaoh, lord of his entire household and ruler of all Egypt.</a:t>
            </a:r>
            <a:endParaRPr lang="en-US" sz="4000" b="1" i="1" dirty="0">
              <a:solidFill>
                <a:schemeClr val="bg1"/>
              </a:solidFill>
            </a:endParaRPr>
          </a:p>
        </p:txBody>
      </p:sp>
      <p:pic>
        <p:nvPicPr>
          <p:cNvPr id="46081" name="Picture 1" descr="C:\Users\charlie11\AppData\Local\Microsoft\Windows\Temporary Internet Files\Content.IE5\BF1GL0Y0\MC900436666[1].wmf"/>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6858000" y="4572000"/>
            <a:ext cx="635000" cy="1822450"/>
          </a:xfrm>
          <a:prstGeom prst="rect">
            <a:avLst/>
          </a:prstGeom>
          <a:noFill/>
        </p:spPr>
      </p:pic>
      <p:pic>
        <p:nvPicPr>
          <p:cNvPr id="46082" name="Picture 2" descr="C:\Users\charlie11\AppData\Local\Microsoft\Windows\Temporary Internet Files\Content.IE5\4TZDKF4W\MC900436668[1].wmf"/>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305341" y="4888173"/>
            <a:ext cx="908050" cy="1828800"/>
          </a:xfrm>
          <a:prstGeom prst="rect">
            <a:avLst/>
          </a:prstGeom>
          <a:noFill/>
        </p:spPr>
      </p:pic>
      <p:pic>
        <p:nvPicPr>
          <p:cNvPr id="46083" name="Picture 3" descr="C:\Users\charlie11\AppData\Local\Microsoft\Windows\Temporary Internet Files\Content.IE5\MSUCDK9U\MC900436664[1].wmf"/>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3505200" y="4800600"/>
            <a:ext cx="647700" cy="1825625"/>
          </a:xfrm>
          <a:prstGeom prst="rect">
            <a:avLst/>
          </a:prstGeom>
          <a:noFill/>
        </p:spPr>
      </p:pic>
      <p:pic>
        <p:nvPicPr>
          <p:cNvPr id="46084" name="Picture 4" descr="C:\Users\charlie11\AppData\Local\Microsoft\Windows\Temporary Internet Files\Content.IE5\06DVD70X\MC900436642[1].wmf"/>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5398293" y="4661988"/>
            <a:ext cx="733425" cy="1825625"/>
          </a:xfrm>
          <a:prstGeom prst="rect">
            <a:avLst/>
          </a:prstGeom>
          <a:noFill/>
        </p:spPr>
      </p:pic>
      <p:pic>
        <p:nvPicPr>
          <p:cNvPr id="46085" name="Picture 5" descr="C:\Users\charlie11\AppData\Local\Microsoft\Windows\Temporary Internet Files\Content.IE5\BF1GL0Y0\MC900436630[1].wmf"/>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6781800" y="0"/>
            <a:ext cx="717550" cy="1809750"/>
          </a:xfrm>
          <a:prstGeom prst="rect">
            <a:avLst/>
          </a:prstGeom>
          <a:noFill/>
        </p:spPr>
      </p:pic>
      <p:pic>
        <p:nvPicPr>
          <p:cNvPr id="46086" name="Picture 6" descr="C:\Users\charlie11\AppData\Local\Microsoft\Windows\Temporary Internet Files\Content.IE5\06DVD70X\MC900436642[1].wmf"/>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242887" y="2337084"/>
            <a:ext cx="733425" cy="1825625"/>
          </a:xfrm>
          <a:prstGeom prst="rect">
            <a:avLst/>
          </a:prstGeom>
          <a:noFill/>
        </p:spPr>
      </p:pic>
      <p:pic>
        <p:nvPicPr>
          <p:cNvPr id="46087" name="Picture 7" descr="C:\Users\charlie11\AppData\Local\Microsoft\Windows\Temporary Internet Files\Content.IE5\4TZDKF4W\MC900436660[1].wmf"/>
          <p:cNvPicPr>
            <a:picLocks noChangeAspect="1" noChangeArrowheads="1"/>
          </p:cNvPicPr>
          <p:nvPr/>
        </p:nvPicPr>
        <p:blipFill>
          <a:blip r:embed="rId7" cstate="email">
            <a:extLst>
              <a:ext uri="{28A0092B-C50C-407E-A947-70E740481C1C}">
                <a14:useLocalDpi xmlns:a14="http://schemas.microsoft.com/office/drawing/2010/main"/>
              </a:ext>
            </a:extLst>
          </a:blip>
          <a:srcRect/>
          <a:stretch>
            <a:fillRect/>
          </a:stretch>
        </p:blipFill>
        <p:spPr bwMode="auto">
          <a:xfrm>
            <a:off x="3657600" y="0"/>
            <a:ext cx="669925" cy="1825625"/>
          </a:xfrm>
          <a:prstGeom prst="rect">
            <a:avLst/>
          </a:prstGeom>
          <a:noFill/>
        </p:spPr>
      </p:pic>
      <p:pic>
        <p:nvPicPr>
          <p:cNvPr id="46088" name="Picture 8" descr="C:\Users\charlie11\AppData\Local\Microsoft\Windows\Temporary Internet Files\Content.IE5\MSUCDK9U\MC900436658[1].wmf"/>
          <p:cNvPicPr>
            <a:picLocks noChangeAspect="1" noChangeArrowheads="1"/>
          </p:cNvPicPr>
          <p:nvPr/>
        </p:nvPicPr>
        <p:blipFill>
          <a:blip r:embed="rId8" cstate="email">
            <a:extLst>
              <a:ext uri="{28A0092B-C50C-407E-A947-70E740481C1C}">
                <a14:useLocalDpi xmlns:a14="http://schemas.microsoft.com/office/drawing/2010/main"/>
              </a:ext>
            </a:extLst>
          </a:blip>
          <a:srcRect/>
          <a:stretch>
            <a:fillRect/>
          </a:stretch>
        </p:blipFill>
        <p:spPr bwMode="auto">
          <a:xfrm>
            <a:off x="8302388" y="64827"/>
            <a:ext cx="638175" cy="1841500"/>
          </a:xfrm>
          <a:prstGeom prst="rect">
            <a:avLst/>
          </a:prstGeom>
          <a:noFill/>
        </p:spPr>
      </p:pic>
      <p:pic>
        <p:nvPicPr>
          <p:cNvPr id="46089" name="Picture 9" descr="C:\Users\charlie11\AppData\Local\Microsoft\Windows\Temporary Internet Files\Content.IE5\06DVD70X\MC900436656[1].wmf"/>
          <p:cNvPicPr>
            <a:picLocks noChangeAspect="1" noChangeArrowheads="1"/>
          </p:cNvPicPr>
          <p:nvPr/>
        </p:nvPicPr>
        <p:blipFill>
          <a:blip r:embed="rId9" cstate="email">
            <a:extLst>
              <a:ext uri="{28A0092B-C50C-407E-A947-70E740481C1C}">
                <a14:useLocalDpi xmlns:a14="http://schemas.microsoft.com/office/drawing/2010/main"/>
              </a:ext>
            </a:extLst>
          </a:blip>
          <a:srcRect/>
          <a:stretch>
            <a:fillRect/>
          </a:stretch>
        </p:blipFill>
        <p:spPr bwMode="auto">
          <a:xfrm>
            <a:off x="2060173" y="4641849"/>
            <a:ext cx="768350" cy="1841500"/>
          </a:xfrm>
          <a:prstGeom prst="rect">
            <a:avLst/>
          </a:prstGeom>
          <a:noFill/>
        </p:spPr>
      </p:pic>
      <p:pic>
        <p:nvPicPr>
          <p:cNvPr id="46090" name="Picture 10" descr="C:\Users\charlie11\AppData\Local\Microsoft\Windows\Temporary Internet Files\Content.IE5\BF1GL0Y0\MC900436632[1].wmf"/>
          <p:cNvPicPr>
            <a:picLocks noChangeAspect="1" noChangeArrowheads="1"/>
          </p:cNvPicPr>
          <p:nvPr/>
        </p:nvPicPr>
        <p:blipFill>
          <a:blip r:embed="rId10" cstate="email">
            <a:extLst>
              <a:ext uri="{28A0092B-C50C-407E-A947-70E740481C1C}">
                <a14:useLocalDpi xmlns:a14="http://schemas.microsoft.com/office/drawing/2010/main"/>
              </a:ext>
            </a:extLst>
          </a:blip>
          <a:srcRect/>
          <a:stretch>
            <a:fillRect/>
          </a:stretch>
        </p:blipFill>
        <p:spPr bwMode="auto">
          <a:xfrm>
            <a:off x="8110537" y="4651374"/>
            <a:ext cx="695325" cy="1822450"/>
          </a:xfrm>
          <a:prstGeom prst="rect">
            <a:avLst/>
          </a:prstGeom>
          <a:noFill/>
        </p:spPr>
      </p:pic>
      <p:pic>
        <p:nvPicPr>
          <p:cNvPr id="14" name="Picture 13" descr="C:\Documents and Settings\nlw1109\Local Settings\Temporary Internet Files\Content.IE5\833BBH1A\MC900281097[1].wmf"/>
          <p:cNvPicPr>
            <a:picLocks noChangeAspect="1" noChangeArrowheads="1"/>
          </p:cNvPicPr>
          <p:nvPr/>
        </p:nvPicPr>
        <p:blipFill>
          <a:blip r:embed="rId11" cstate="email">
            <a:extLst>
              <a:ext uri="{28A0092B-C50C-407E-A947-70E740481C1C}">
                <a14:useLocalDpi xmlns:a14="http://schemas.microsoft.com/office/drawing/2010/main"/>
              </a:ext>
            </a:extLst>
          </a:blip>
          <a:srcRect/>
          <a:stretch>
            <a:fillRect/>
          </a:stretch>
        </p:blipFill>
        <p:spPr bwMode="auto">
          <a:xfrm>
            <a:off x="309538" y="163222"/>
            <a:ext cx="987994" cy="1676098"/>
          </a:xfrm>
          <a:prstGeom prst="rect">
            <a:avLst/>
          </a:prstGeom>
          <a:noFill/>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4" descr="C:\Documents and Settings\nlw1109\Local Settings\Temporary Internet Files\Content.IE5\WAFQGU2X\MP900400795[1].jp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p:spPr>
      </p:pic>
      <p:sp>
        <p:nvSpPr>
          <p:cNvPr id="2" name="Title 1"/>
          <p:cNvSpPr>
            <a:spLocks noGrp="1"/>
          </p:cNvSpPr>
          <p:nvPr>
            <p:ph type="ctrTitle"/>
          </p:nvPr>
        </p:nvSpPr>
        <p:spPr>
          <a:xfrm>
            <a:off x="0" y="0"/>
            <a:ext cx="5638800" cy="1371600"/>
          </a:xfrm>
        </p:spPr>
        <p:txBody>
          <a:bodyPr>
            <a:noAutofit/>
          </a:bodyPr>
          <a:lstStyle/>
          <a:p>
            <a:endParaRPr lang="en-US" b="1" dirty="0"/>
          </a:p>
        </p:txBody>
      </p:sp>
      <p:sp>
        <p:nvSpPr>
          <p:cNvPr id="3" name="Rounded Rectangular Callout 2"/>
          <p:cNvSpPr/>
          <p:nvPr/>
        </p:nvSpPr>
        <p:spPr>
          <a:xfrm>
            <a:off x="228600" y="228600"/>
            <a:ext cx="8915400" cy="3124200"/>
          </a:xfrm>
          <a:prstGeom prst="wedgeRoundRectCallout">
            <a:avLst>
              <a:gd name="adj1" fmla="val -32324"/>
              <a:gd name="adj2" fmla="val 60786"/>
              <a:gd name="adj3" fmla="val 16667"/>
            </a:avLst>
          </a:prstGeom>
          <a:solidFill>
            <a:schemeClr val="accent4">
              <a:lumMod val="40000"/>
              <a:lumOff val="60000"/>
            </a:schemeClr>
          </a:solidFill>
          <a:ln w="57150">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solidFill>
                  <a:schemeClr val="tx2">
                    <a:lumMod val="75000"/>
                  </a:schemeClr>
                </a:solidFill>
              </a:rPr>
              <a:t>Now hurry back to my father and say to him, ‘This is what your son Joseph says: </a:t>
            </a:r>
          </a:p>
          <a:p>
            <a:pPr algn="ctr"/>
            <a:r>
              <a:rPr lang="en-US" sz="3600" b="1" dirty="0">
                <a:solidFill>
                  <a:schemeClr val="tx2">
                    <a:lumMod val="75000"/>
                  </a:schemeClr>
                </a:solidFill>
              </a:rPr>
              <a:t>God has made me lord of all Egypt. </a:t>
            </a:r>
          </a:p>
          <a:p>
            <a:pPr algn="ctr"/>
            <a:r>
              <a:rPr lang="en-US" sz="3600" b="1" dirty="0">
                <a:solidFill>
                  <a:schemeClr val="tx2">
                    <a:lumMod val="75000"/>
                  </a:schemeClr>
                </a:solidFill>
              </a:rPr>
              <a:t>Come down to me; don’t delay. </a:t>
            </a:r>
            <a:endParaRPr lang="en-US" sz="3600" b="1" i="1" dirty="0">
              <a:solidFill>
                <a:schemeClr val="tx2">
                  <a:lumMod val="75000"/>
                </a:schemeClr>
              </a:solidFill>
            </a:endParaRPr>
          </a:p>
        </p:txBody>
      </p:sp>
      <p:pic>
        <p:nvPicPr>
          <p:cNvPr id="4" name="Picture 3" descr="C:\Documents and Settings\nlw1109\Local Settings\Temporary Internet Files\Content.IE5\833BBH1A\MC900281097[1].wmf"/>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228600" y="3109150"/>
            <a:ext cx="2209800" cy="3748850"/>
          </a:xfrm>
          <a:prstGeom prst="rect">
            <a:avLst/>
          </a:prstGeom>
          <a:noFill/>
        </p:spPr>
      </p:pic>
      <p:pic>
        <p:nvPicPr>
          <p:cNvPr id="5" name="Picture 2" descr="C:\Documents and Settings\nlw1109\Local Settings\Temporary Internet Files\Content.IE5\WAFQGU2X\MC900057776[1].wmf"/>
          <p:cNvPicPr>
            <a:picLocks noChangeAspect="1" noChangeArrowheads="1"/>
          </p:cNvPicPr>
          <p:nvPr/>
        </p:nvPicPr>
        <p:blipFill>
          <a:blip r:embed="rId4" cstate="email">
            <a:extLst>
              <a:ext uri="{28A0092B-C50C-407E-A947-70E740481C1C}">
                <a14:useLocalDpi xmlns:a14="http://schemas.microsoft.com/office/drawing/2010/main"/>
              </a:ext>
            </a:extLst>
          </a:blip>
          <a:srcRect l="27027"/>
          <a:stretch>
            <a:fillRect/>
          </a:stretch>
        </p:blipFill>
        <p:spPr bwMode="auto">
          <a:xfrm>
            <a:off x="3581400" y="3505200"/>
            <a:ext cx="5044433" cy="4024360"/>
          </a:xfrm>
          <a:prstGeom prst="rect">
            <a:avLst/>
          </a:prstGeom>
          <a:noFill/>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gradFill>
          <a:gsLst>
            <a:gs pos="28000">
              <a:srgbClr val="825600">
                <a:alpha val="86000"/>
              </a:srgbClr>
            </a:gs>
            <a:gs pos="42999">
              <a:srgbClr val="FFA800"/>
            </a:gs>
            <a:gs pos="58000">
              <a:srgbClr val="825600">
                <a:alpha val="83000"/>
              </a:srgbClr>
            </a:gs>
            <a:gs pos="72000">
              <a:srgbClr val="FFA800"/>
            </a:gs>
            <a:gs pos="100000">
              <a:srgbClr val="FFA800"/>
            </a:gs>
          </a:gsLst>
          <a:lin ang="5400000" scaled="0"/>
        </a:gradFill>
        <a:effectLst/>
      </p:bgPr>
    </p:bg>
    <p:spTree>
      <p:nvGrpSpPr>
        <p:cNvPr id="1" name=""/>
        <p:cNvGrpSpPr/>
        <p:nvPr/>
      </p:nvGrpSpPr>
      <p:grpSpPr>
        <a:xfrm>
          <a:off x="0" y="0"/>
          <a:ext cx="0" cy="0"/>
          <a:chOff x="0" y="0"/>
          <a:chExt cx="0" cy="0"/>
        </a:xfrm>
      </p:grpSpPr>
      <p:sp>
        <p:nvSpPr>
          <p:cNvPr id="3" name="Rounded Rectangular Callout 2"/>
          <p:cNvSpPr/>
          <p:nvPr/>
        </p:nvSpPr>
        <p:spPr>
          <a:xfrm>
            <a:off x="1981200" y="304800"/>
            <a:ext cx="4572000" cy="6400800"/>
          </a:xfrm>
          <a:prstGeom prst="wedgeRoundRectCallout">
            <a:avLst>
              <a:gd name="adj1" fmla="val -67081"/>
              <a:gd name="adj2" fmla="val -20187"/>
              <a:gd name="adj3" fmla="val 16667"/>
            </a:avLst>
          </a:prstGeom>
          <a:solidFill>
            <a:schemeClr val="tx2">
              <a:lumMod val="60000"/>
              <a:lumOff val="40000"/>
            </a:schemeClr>
          </a:solidFill>
          <a:ln w="57150">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t>You shall live in the region of Goshen and be near me—you, </a:t>
            </a:r>
          </a:p>
          <a:p>
            <a:pPr algn="ctr"/>
            <a:r>
              <a:rPr lang="en-US" sz="4000" dirty="0"/>
              <a:t>your children and grandchildren, your flocks </a:t>
            </a:r>
          </a:p>
          <a:p>
            <a:pPr algn="ctr"/>
            <a:r>
              <a:rPr lang="en-US" sz="4000" dirty="0"/>
              <a:t>and herds, </a:t>
            </a:r>
          </a:p>
          <a:p>
            <a:pPr algn="ctr"/>
            <a:r>
              <a:rPr lang="en-US" sz="4000" dirty="0"/>
              <a:t>and all you have. </a:t>
            </a:r>
            <a:endParaRPr lang="en-US" sz="4000" b="1" i="1" dirty="0">
              <a:solidFill>
                <a:schemeClr val="bg1"/>
              </a:solidFill>
            </a:endParaRPr>
          </a:p>
        </p:txBody>
      </p:sp>
      <p:pic>
        <p:nvPicPr>
          <p:cNvPr id="1026" name="Picture 2" descr="C:\Program Files\Microsoft Office\Media\CntCD1\ClipArt5\j0280684.wmf"/>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5665882" y="294829"/>
            <a:ext cx="3509963" cy="3987421"/>
          </a:xfrm>
          <a:prstGeom prst="rect">
            <a:avLst/>
          </a:prstGeom>
          <a:noFill/>
        </p:spPr>
      </p:pic>
      <p:pic>
        <p:nvPicPr>
          <p:cNvPr id="6" name="Picture 5" descr="C:\Documents and Settings\nlw1109\Local Settings\Temporary Internet Files\Content.IE5\833BBH1A\MC900281097[1].wmf"/>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457200" y="1630775"/>
            <a:ext cx="2209800" cy="3748850"/>
          </a:xfrm>
          <a:prstGeom prst="rect">
            <a:avLst/>
          </a:prstGeom>
          <a:noFill/>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gradFill>
          <a:gsLst>
            <a:gs pos="28000">
              <a:srgbClr val="825600">
                <a:alpha val="86000"/>
              </a:srgbClr>
            </a:gs>
            <a:gs pos="42999">
              <a:srgbClr val="FFA800"/>
            </a:gs>
            <a:gs pos="58000">
              <a:srgbClr val="825600">
                <a:alpha val="83000"/>
              </a:srgbClr>
            </a:gs>
            <a:gs pos="72000">
              <a:srgbClr val="FFA800"/>
            </a:gs>
            <a:gs pos="100000">
              <a:srgbClr val="FFA800"/>
            </a:gs>
          </a:gsLst>
          <a:lin ang="5400000" scaled="0"/>
        </a:gradFill>
        <a:effectLst/>
      </p:bgPr>
    </p:bg>
    <p:spTree>
      <p:nvGrpSpPr>
        <p:cNvPr id="1" name=""/>
        <p:cNvGrpSpPr/>
        <p:nvPr/>
      </p:nvGrpSpPr>
      <p:grpSpPr>
        <a:xfrm>
          <a:off x="0" y="0"/>
          <a:ext cx="0" cy="0"/>
          <a:chOff x="0" y="0"/>
          <a:chExt cx="0" cy="0"/>
        </a:xfrm>
      </p:grpSpPr>
      <p:pic>
        <p:nvPicPr>
          <p:cNvPr id="4" name="Picture 1" descr="C:\Users\charlie11\AppData\Local\Microsoft\Windows\Temporary Internet Files\Content.IE5\4TZDKF4W\MP900448688[1].jpg"/>
          <p:cNvPicPr>
            <a:picLocks noChangeAspect="1" noChangeArrowheads="1"/>
          </p:cNvPicPr>
          <p:nvPr/>
        </p:nvPicPr>
        <p:blipFill>
          <a:blip r:embed="rId2" cstate="print"/>
          <a:srcRect/>
          <a:stretch>
            <a:fillRect/>
          </a:stretch>
        </p:blipFill>
        <p:spPr bwMode="auto">
          <a:xfrm>
            <a:off x="0" y="1"/>
            <a:ext cx="9144000" cy="6858000"/>
          </a:xfrm>
          <a:prstGeom prst="rect">
            <a:avLst/>
          </a:prstGeom>
          <a:noFill/>
        </p:spPr>
      </p:pic>
      <p:sp>
        <p:nvSpPr>
          <p:cNvPr id="3" name="Rounded Rectangular Callout 2"/>
          <p:cNvSpPr/>
          <p:nvPr/>
        </p:nvSpPr>
        <p:spPr>
          <a:xfrm>
            <a:off x="457200" y="685800"/>
            <a:ext cx="6400800" cy="4724400"/>
          </a:xfrm>
          <a:prstGeom prst="wedgeRoundRectCallout">
            <a:avLst>
              <a:gd name="adj1" fmla="val 65537"/>
              <a:gd name="adj2" fmla="val -824"/>
              <a:gd name="adj3" fmla="val 16667"/>
            </a:avLst>
          </a:prstGeom>
          <a:solidFill>
            <a:schemeClr val="tx2">
              <a:lumMod val="60000"/>
              <a:lumOff val="40000"/>
            </a:schemeClr>
          </a:solidFill>
          <a:ln w="57150">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I will provide for you there, because </a:t>
            </a:r>
            <a:r>
              <a:rPr lang="en-US" sz="5400" b="1" dirty="0">
                <a:solidFill>
                  <a:srgbClr val="FF0000"/>
                </a:solidFill>
              </a:rPr>
              <a:t>5</a:t>
            </a:r>
            <a:r>
              <a:rPr lang="en-US" sz="4000" b="1" dirty="0"/>
              <a:t> years of famine are still to come. Otherwise you and your household and all who belong to you will become destitute.</a:t>
            </a:r>
          </a:p>
        </p:txBody>
      </p:sp>
      <p:pic>
        <p:nvPicPr>
          <p:cNvPr id="5" name="Picture 4" descr="C:\Documents and Settings\nlw1109\Local Settings\Temporary Internet Files\Content.IE5\833BBH1A\MC900281097[1].wmf"/>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flipH="1">
            <a:off x="7620000" y="2348287"/>
            <a:ext cx="1524000" cy="3748850"/>
          </a:xfrm>
          <a:prstGeom prst="rect">
            <a:avLst/>
          </a:prstGeom>
          <a:noFill/>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gradFill>
          <a:gsLst>
            <a:gs pos="28000">
              <a:srgbClr val="825600">
                <a:alpha val="86000"/>
              </a:srgbClr>
            </a:gs>
            <a:gs pos="42999">
              <a:srgbClr val="FFA800"/>
            </a:gs>
            <a:gs pos="58000">
              <a:srgbClr val="825600">
                <a:alpha val="83000"/>
              </a:srgbClr>
            </a:gs>
            <a:gs pos="72000">
              <a:srgbClr val="FFA800"/>
            </a:gs>
            <a:gs pos="100000">
              <a:srgbClr val="FFA800"/>
            </a:gs>
          </a:gsLst>
          <a:lin ang="5400000" scaled="0"/>
        </a:gradFill>
        <a:effectLst/>
      </p:bgPr>
    </p:bg>
    <p:spTree>
      <p:nvGrpSpPr>
        <p:cNvPr id="1" name=""/>
        <p:cNvGrpSpPr/>
        <p:nvPr/>
      </p:nvGrpSpPr>
      <p:grpSpPr>
        <a:xfrm>
          <a:off x="0" y="0"/>
          <a:ext cx="0" cy="0"/>
          <a:chOff x="0" y="0"/>
          <a:chExt cx="0" cy="0"/>
        </a:xfrm>
      </p:grpSpPr>
      <p:sp>
        <p:nvSpPr>
          <p:cNvPr id="3" name="Rounded Rectangular Callout 2"/>
          <p:cNvSpPr/>
          <p:nvPr/>
        </p:nvSpPr>
        <p:spPr>
          <a:xfrm>
            <a:off x="2514600" y="304800"/>
            <a:ext cx="6629400" cy="2209800"/>
          </a:xfrm>
          <a:prstGeom prst="wedgeRoundRectCallout">
            <a:avLst>
              <a:gd name="adj1" fmla="val -64707"/>
              <a:gd name="adj2" fmla="val -10790"/>
              <a:gd name="adj3" fmla="val 16667"/>
            </a:avLst>
          </a:prstGeom>
          <a:solidFill>
            <a:schemeClr val="tx2">
              <a:lumMod val="60000"/>
              <a:lumOff val="40000"/>
            </a:schemeClr>
          </a:solidFill>
          <a:ln w="57150">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You can see for yourselves, and so can my brother Benjamin,    that it is really I                          who am speaking to you</a:t>
            </a:r>
            <a:endParaRPr lang="en-US" sz="3600" b="1" i="1" dirty="0">
              <a:solidFill>
                <a:schemeClr val="bg1"/>
              </a:solidFill>
            </a:endParaRPr>
          </a:p>
        </p:txBody>
      </p:sp>
      <p:pic>
        <p:nvPicPr>
          <p:cNvPr id="4" name="Picture 3" descr="C:\Documents and Settings\nlw1109\Local Settings\Temporary Internet Files\Content.IE5\833BBH1A\MC900281097[1].wmf"/>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304800" y="685800"/>
            <a:ext cx="2209800" cy="3748850"/>
          </a:xfrm>
          <a:prstGeom prst="rect">
            <a:avLst/>
          </a:prstGeom>
          <a:noFill/>
        </p:spPr>
      </p:pic>
      <p:pic>
        <p:nvPicPr>
          <p:cNvPr id="10" name="Picture 2" descr="C:\Documents and Settings\nlw1109\Local Settings\Temporary Internet Files\Content.IE5\WAFQGU2X\MC900057776[1].wmf"/>
          <p:cNvPicPr>
            <a:picLocks noChangeAspect="1" noChangeArrowheads="1"/>
          </p:cNvPicPr>
          <p:nvPr/>
        </p:nvPicPr>
        <p:blipFill>
          <a:blip r:embed="rId3" cstate="email">
            <a:extLst>
              <a:ext uri="{28A0092B-C50C-407E-A947-70E740481C1C}">
                <a14:useLocalDpi xmlns:a14="http://schemas.microsoft.com/office/drawing/2010/main"/>
              </a:ext>
            </a:extLst>
          </a:blip>
          <a:srcRect l="27027"/>
          <a:stretch>
            <a:fillRect/>
          </a:stretch>
        </p:blipFill>
        <p:spPr bwMode="auto">
          <a:xfrm>
            <a:off x="4267200" y="2742354"/>
            <a:ext cx="4663433" cy="3720405"/>
          </a:xfrm>
          <a:prstGeom prst="rect">
            <a:avLst/>
          </a:prstGeom>
          <a:noFill/>
        </p:spPr>
      </p:pic>
      <p:pic>
        <p:nvPicPr>
          <p:cNvPr id="2053" name="Picture 5" descr="C:\Documents and Settings\nlw1109\Local Settings\Temporary Internet Files\Content.IE5\Y3BN8GSQ\MC900433454[1].wmf"/>
          <p:cNvPicPr>
            <a:picLocks noChangeAspect="1" noChangeArrowheads="1"/>
          </p:cNvPicPr>
          <p:nvPr/>
        </p:nvPicPr>
        <p:blipFill>
          <a:blip r:embed="rId4" cstate="email">
            <a:extLst>
              <a:ext uri="{28A0092B-C50C-407E-A947-70E740481C1C}">
                <a14:useLocalDpi xmlns:a14="http://schemas.microsoft.com/office/drawing/2010/main"/>
              </a:ext>
            </a:extLst>
          </a:blip>
          <a:srcRect l="44613"/>
          <a:stretch>
            <a:fillRect/>
          </a:stretch>
        </p:blipFill>
        <p:spPr bwMode="auto">
          <a:xfrm>
            <a:off x="3048000" y="3200400"/>
            <a:ext cx="1310657" cy="3040112"/>
          </a:xfrm>
          <a:prstGeom prst="rect">
            <a:avLst/>
          </a:prstGeom>
          <a:noFill/>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gradFill>
          <a:gsLst>
            <a:gs pos="28000">
              <a:srgbClr val="825600">
                <a:alpha val="86000"/>
              </a:srgbClr>
            </a:gs>
            <a:gs pos="42999">
              <a:srgbClr val="FFA800"/>
            </a:gs>
            <a:gs pos="58000">
              <a:srgbClr val="825600">
                <a:alpha val="83000"/>
              </a:srgbClr>
            </a:gs>
            <a:gs pos="72000">
              <a:srgbClr val="FFA800"/>
            </a:gs>
            <a:gs pos="100000">
              <a:srgbClr val="FFA800"/>
            </a:gs>
          </a:gsLst>
          <a:lin ang="5400000" scaled="0"/>
        </a:gradFill>
        <a:effectLst/>
      </p:bgPr>
    </p:bg>
    <p:spTree>
      <p:nvGrpSpPr>
        <p:cNvPr id="1" name=""/>
        <p:cNvGrpSpPr/>
        <p:nvPr/>
      </p:nvGrpSpPr>
      <p:grpSpPr>
        <a:xfrm>
          <a:off x="0" y="0"/>
          <a:ext cx="0" cy="0"/>
          <a:chOff x="0" y="0"/>
          <a:chExt cx="0" cy="0"/>
        </a:xfrm>
      </p:grpSpPr>
      <p:sp>
        <p:nvSpPr>
          <p:cNvPr id="3" name="Rounded Rectangular Callout 2"/>
          <p:cNvSpPr/>
          <p:nvPr/>
        </p:nvSpPr>
        <p:spPr>
          <a:xfrm>
            <a:off x="2133599" y="228599"/>
            <a:ext cx="6797033" cy="2944711"/>
          </a:xfrm>
          <a:prstGeom prst="wedgeRoundRectCallout">
            <a:avLst>
              <a:gd name="adj1" fmla="val -58026"/>
              <a:gd name="adj2" fmla="val -24676"/>
              <a:gd name="adj3" fmla="val 16667"/>
            </a:avLst>
          </a:prstGeom>
          <a:solidFill>
            <a:schemeClr val="tx2">
              <a:lumMod val="60000"/>
              <a:lumOff val="40000"/>
            </a:schemeClr>
          </a:solidFill>
          <a:ln w="57150">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Tell my father about all the honor accorded me in Egypt and about everything you have seen.         And bring my father down here quickly.</a:t>
            </a:r>
            <a:endParaRPr lang="en-US" sz="3600" b="1" i="1" dirty="0">
              <a:solidFill>
                <a:schemeClr val="bg1"/>
              </a:solidFill>
            </a:endParaRPr>
          </a:p>
        </p:txBody>
      </p:sp>
      <p:pic>
        <p:nvPicPr>
          <p:cNvPr id="4" name="Picture 3" descr="C:\Documents and Settings\nlw1109\Local Settings\Temporary Internet Files\Content.IE5\833BBH1A\MC900281097[1].wmf"/>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0" y="381000"/>
            <a:ext cx="1645957" cy="2792311"/>
          </a:xfrm>
          <a:prstGeom prst="rect">
            <a:avLst/>
          </a:prstGeom>
          <a:noFill/>
        </p:spPr>
      </p:pic>
      <p:pic>
        <p:nvPicPr>
          <p:cNvPr id="7" name="Picture 5" descr="C:\Documents and Settings\nlw1109\Local Settings\Temporary Internet Files\Content.IE5\Y3BN8GSQ\MC900433454[1].wmf"/>
          <p:cNvPicPr>
            <a:picLocks noChangeAspect="1" noChangeArrowheads="1"/>
          </p:cNvPicPr>
          <p:nvPr/>
        </p:nvPicPr>
        <p:blipFill>
          <a:blip r:embed="rId3" cstate="email">
            <a:extLst>
              <a:ext uri="{28A0092B-C50C-407E-A947-70E740481C1C}">
                <a14:useLocalDpi xmlns:a14="http://schemas.microsoft.com/office/drawing/2010/main"/>
              </a:ext>
            </a:extLst>
          </a:blip>
          <a:srcRect l="44613"/>
          <a:stretch>
            <a:fillRect/>
          </a:stretch>
        </p:blipFill>
        <p:spPr bwMode="auto">
          <a:xfrm>
            <a:off x="2895600" y="3429000"/>
            <a:ext cx="1844058" cy="3214724"/>
          </a:xfrm>
          <a:prstGeom prst="rect">
            <a:avLst/>
          </a:prstGeom>
          <a:noFill/>
        </p:spPr>
      </p:pic>
      <p:pic>
        <p:nvPicPr>
          <p:cNvPr id="6" name="Picture 2" descr="C:\Documents and Settings\nlw1109\Local Settings\Temporary Internet Files\Content.IE5\WAFQGU2X\MC900057776[1].wmf"/>
          <p:cNvPicPr>
            <a:picLocks noChangeAspect="1" noChangeArrowheads="1"/>
          </p:cNvPicPr>
          <p:nvPr/>
        </p:nvPicPr>
        <p:blipFill>
          <a:blip r:embed="rId4" cstate="email">
            <a:extLst>
              <a:ext uri="{28A0092B-C50C-407E-A947-70E740481C1C}">
                <a14:useLocalDpi xmlns:a14="http://schemas.microsoft.com/office/drawing/2010/main"/>
              </a:ext>
            </a:extLst>
          </a:blip>
          <a:srcRect l="27027"/>
          <a:stretch>
            <a:fillRect/>
          </a:stretch>
        </p:blipFill>
        <p:spPr bwMode="auto">
          <a:xfrm>
            <a:off x="3886200" y="3276600"/>
            <a:ext cx="5044433" cy="4024360"/>
          </a:xfrm>
          <a:prstGeom prst="rect">
            <a:avLst/>
          </a:prstGeom>
          <a:noFill/>
        </p:spPr>
      </p:pic>
      <p:pic>
        <p:nvPicPr>
          <p:cNvPr id="5" name="Picture 1" descr="C:\Documents and Settings\nlw1109\Local Settings\Temporary Internet Files\Content.IE5\51LO3KZI\MC900141317[1].wmf"/>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7204452" y="4648200"/>
            <a:ext cx="1856002" cy="2103158"/>
          </a:xfrm>
          <a:prstGeom prst="rect">
            <a:avLst/>
          </a:prstGeom>
          <a:noFill/>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accent4">
            <a:lumMod val="75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630363"/>
          </a:xfrm>
          <a:solidFill>
            <a:schemeClr val="accent4">
              <a:lumMod val="20000"/>
              <a:lumOff val="80000"/>
            </a:schemeClr>
          </a:solidFill>
        </p:spPr>
        <p:txBody>
          <a:bodyPr>
            <a:normAutofit/>
          </a:bodyPr>
          <a:lstStyle/>
          <a:p>
            <a:r>
              <a:rPr lang="en-US" sz="6000" b="1" dirty="0"/>
              <a:t>The Truth</a:t>
            </a:r>
          </a:p>
        </p:txBody>
      </p:sp>
      <p:sp>
        <p:nvSpPr>
          <p:cNvPr id="3" name="Rectangle 2"/>
          <p:cNvSpPr/>
          <p:nvPr/>
        </p:nvSpPr>
        <p:spPr>
          <a:xfrm>
            <a:off x="0" y="3410309"/>
            <a:ext cx="9144000" cy="1754326"/>
          </a:xfrm>
          <a:prstGeom prst="rect">
            <a:avLst/>
          </a:prstGeom>
        </p:spPr>
        <p:txBody>
          <a:bodyPr wrap="square">
            <a:spAutoFit/>
          </a:bodyPr>
          <a:lstStyle/>
          <a:p>
            <a:pPr algn="ctr"/>
            <a:r>
              <a:rPr lang="en-US" sz="5400" b="1" dirty="0">
                <a:solidFill>
                  <a:schemeClr val="accent4">
                    <a:lumMod val="20000"/>
                    <a:lumOff val="80000"/>
                  </a:schemeClr>
                </a:solidFill>
              </a:rPr>
              <a:t>God can work through </a:t>
            </a:r>
          </a:p>
          <a:p>
            <a:pPr algn="ctr"/>
            <a:r>
              <a:rPr lang="en-US" sz="5400" b="1" dirty="0">
                <a:solidFill>
                  <a:schemeClr val="accent4">
                    <a:lumMod val="20000"/>
                    <a:lumOff val="80000"/>
                  </a:schemeClr>
                </a:solidFill>
              </a:rPr>
              <a:t>people who obey Him!</a:t>
            </a:r>
          </a:p>
        </p:txBody>
      </p:sp>
    </p:spTree>
    <p:extLst>
      <p:ext uri="{BB962C8B-B14F-4D97-AF65-F5344CB8AC3E}">
        <p14:creationId xmlns:p14="http://schemas.microsoft.com/office/powerpoint/2010/main" val="35638060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showMasterSp="0">
  <p:cSld>
    <p:bg>
      <p:bgPr>
        <a:gradFill>
          <a:gsLst>
            <a:gs pos="28000">
              <a:srgbClr val="825600">
                <a:alpha val="86000"/>
              </a:srgbClr>
            </a:gs>
            <a:gs pos="42999">
              <a:srgbClr val="FFA800"/>
            </a:gs>
            <a:gs pos="58000">
              <a:srgbClr val="825600">
                <a:alpha val="83000"/>
              </a:srgbClr>
            </a:gs>
            <a:gs pos="72000">
              <a:srgbClr val="FFA800"/>
            </a:gs>
            <a:gs pos="100000">
              <a:srgbClr val="FFA800"/>
            </a:gs>
          </a:gsLst>
          <a:lin ang="5400000" scaled="0"/>
        </a:gra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4419600"/>
            <a:ext cx="9144000" cy="2133600"/>
          </a:xfrm>
        </p:spPr>
        <p:txBody>
          <a:bodyPr>
            <a:normAutofit fontScale="90000"/>
          </a:bodyPr>
          <a:lstStyle/>
          <a:p>
            <a:br>
              <a:rPr lang="en-US" sz="6000" b="1" dirty="0"/>
            </a:br>
            <a:r>
              <a:rPr lang="en-US" dirty="0"/>
              <a:t> Then he threw his arms around his brother Benjamin and wept, and Benjamin embraced him, weeping. </a:t>
            </a:r>
            <a:br>
              <a:rPr lang="en-US" b="1" dirty="0"/>
            </a:br>
            <a:endParaRPr lang="en-US" dirty="0"/>
          </a:p>
        </p:txBody>
      </p:sp>
      <p:pic>
        <p:nvPicPr>
          <p:cNvPr id="5" name="Picture 4">
            <a:extLst>
              <a:ext uri="{FF2B5EF4-FFF2-40B4-BE49-F238E27FC236}">
                <a16:creationId xmlns:a16="http://schemas.microsoft.com/office/drawing/2014/main" id="{75013353-65C6-97B6-4FA5-45756B505B83}"/>
              </a:ext>
            </a:extLst>
          </p:cNvPr>
          <p:cNvPicPr>
            <a:picLocks noChangeAspect="1"/>
          </p:cNvPicPr>
          <p:nvPr/>
        </p:nvPicPr>
        <p:blipFill>
          <a:blip r:embed="rId2"/>
          <a:stretch>
            <a:fillRect/>
          </a:stretch>
        </p:blipFill>
        <p:spPr>
          <a:xfrm>
            <a:off x="1412575" y="0"/>
            <a:ext cx="6318850" cy="4739138"/>
          </a:xfrm>
          <a:prstGeom prst="rect">
            <a:avLst/>
          </a:prstGeom>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gradFill>
          <a:gsLst>
            <a:gs pos="28000">
              <a:srgbClr val="825600">
                <a:alpha val="81000"/>
              </a:srgbClr>
            </a:gs>
            <a:gs pos="42999">
              <a:srgbClr val="FFA800"/>
            </a:gs>
            <a:gs pos="58000">
              <a:srgbClr val="825600">
                <a:alpha val="71000"/>
              </a:srgbClr>
            </a:gs>
            <a:gs pos="72000">
              <a:srgbClr val="FFA800"/>
            </a:gs>
          </a:gsLst>
          <a:lin ang="5400000" scaled="0"/>
        </a:gra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25694" y="4379606"/>
            <a:ext cx="9128767" cy="2400934"/>
          </a:xfrm>
        </p:spPr>
        <p:txBody>
          <a:bodyPr>
            <a:normAutofit/>
          </a:bodyPr>
          <a:lstStyle/>
          <a:p>
            <a:r>
              <a:rPr lang="en-US" dirty="0"/>
              <a:t>And he kissed all his brothers</a:t>
            </a:r>
            <a:br>
              <a:rPr lang="en-US" dirty="0"/>
            </a:br>
            <a:r>
              <a:rPr lang="en-US" dirty="0"/>
              <a:t> and wept over them. </a:t>
            </a:r>
            <a:br>
              <a:rPr lang="en-US" dirty="0"/>
            </a:br>
            <a:r>
              <a:rPr lang="en-US" dirty="0"/>
              <a:t>Afterward his brothers talked with him.</a:t>
            </a:r>
          </a:p>
        </p:txBody>
      </p:sp>
      <p:pic>
        <p:nvPicPr>
          <p:cNvPr id="3" name="Picture 2" descr="C:\Documents and Settings\nlw1109\Local Settings\Temporary Internet Files\Content.IE5\833BBH1A\MC900281097[1].wmf"/>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319104" y="1335133"/>
            <a:ext cx="1758505" cy="2983244"/>
          </a:xfrm>
          <a:prstGeom prst="rect">
            <a:avLst/>
          </a:prstGeom>
          <a:noFill/>
        </p:spPr>
      </p:pic>
      <p:pic>
        <p:nvPicPr>
          <p:cNvPr id="4" name="Picture 5" descr="C:\Documents and Settings\nlw1109\Local Settings\Temporary Internet Files\Content.IE5\Y3BN8GSQ\MC900433454[1].wmf"/>
          <p:cNvPicPr>
            <a:picLocks noChangeAspect="1" noChangeArrowheads="1"/>
          </p:cNvPicPr>
          <p:nvPr/>
        </p:nvPicPr>
        <p:blipFill>
          <a:blip r:embed="rId3" cstate="email">
            <a:extLst>
              <a:ext uri="{28A0092B-C50C-407E-A947-70E740481C1C}">
                <a14:useLocalDpi xmlns:a14="http://schemas.microsoft.com/office/drawing/2010/main"/>
              </a:ext>
            </a:extLst>
          </a:blip>
          <a:srcRect l="44613"/>
          <a:stretch>
            <a:fillRect/>
          </a:stretch>
        </p:blipFill>
        <p:spPr bwMode="auto">
          <a:xfrm>
            <a:off x="2993681" y="1836523"/>
            <a:ext cx="1075087" cy="2584139"/>
          </a:xfrm>
          <a:prstGeom prst="rect">
            <a:avLst/>
          </a:prstGeom>
          <a:noFill/>
        </p:spPr>
      </p:pic>
      <p:pic>
        <p:nvPicPr>
          <p:cNvPr id="5" name="Picture 2" descr="C:\Documents and Settings\nlw1109\Local Settings\Temporary Internet Files\Content.IE5\WAFQGU2X\MC900057776[1].wmf"/>
          <p:cNvPicPr>
            <a:picLocks noChangeAspect="1" noChangeArrowheads="1"/>
          </p:cNvPicPr>
          <p:nvPr/>
        </p:nvPicPr>
        <p:blipFill>
          <a:blip r:embed="rId4" cstate="email">
            <a:extLst>
              <a:ext uri="{28A0092B-C50C-407E-A947-70E740481C1C}">
                <a14:useLocalDpi xmlns:a14="http://schemas.microsoft.com/office/drawing/2010/main"/>
              </a:ext>
            </a:extLst>
          </a:blip>
          <a:srcRect l="27027"/>
          <a:stretch>
            <a:fillRect/>
          </a:stretch>
        </p:blipFill>
        <p:spPr bwMode="auto">
          <a:xfrm>
            <a:off x="4699168" y="1199447"/>
            <a:ext cx="4148514" cy="3309612"/>
          </a:xfrm>
          <a:prstGeom prst="rect">
            <a:avLst/>
          </a:prstGeom>
          <a:noFill/>
        </p:spPr>
      </p:pic>
      <p:pic>
        <p:nvPicPr>
          <p:cNvPr id="4098" name="Picture 2" descr="C:\Program Files\Microsoft Office\Media\CntCD1\ClipArt8\j0345431.wmf"/>
          <p:cNvPicPr>
            <a:picLocks noChangeAspect="1" noChangeArrowheads="1"/>
          </p:cNvPicPr>
          <p:nvPr/>
        </p:nvPicPr>
        <p:blipFill rotWithShape="1">
          <a:blip r:embed="rId5" cstate="email">
            <a:extLst>
              <a:ext uri="{28A0092B-C50C-407E-A947-70E740481C1C}">
                <a14:useLocalDpi xmlns:a14="http://schemas.microsoft.com/office/drawing/2010/main"/>
              </a:ext>
            </a:extLst>
          </a:blip>
          <a:srcRect t="14345"/>
          <a:stretch/>
        </p:blipFill>
        <p:spPr bwMode="auto">
          <a:xfrm>
            <a:off x="7895040" y="4901521"/>
            <a:ext cx="1122027" cy="914400"/>
          </a:xfrm>
          <a:prstGeom prst="rect">
            <a:avLst/>
          </a:prstGeom>
          <a:noFill/>
        </p:spPr>
      </p:pic>
      <p:pic>
        <p:nvPicPr>
          <p:cNvPr id="4100" name="Picture 4" descr="C:\Documents and Settings\nlw1109\Local Settings\Temporary Internet Files\Content.IE5\51LO3KZI\MC900441768[1].png"/>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7218270" y="401069"/>
            <a:ext cx="1237784" cy="1237784"/>
          </a:xfrm>
          <a:prstGeom prst="rect">
            <a:avLst/>
          </a:prstGeom>
          <a:noFill/>
        </p:spPr>
      </p:pic>
      <p:pic>
        <p:nvPicPr>
          <p:cNvPr id="4101" name="Picture 5" descr="C:\Documents and Settings\nlw1109\Local Settings\Temporary Internet Files\Content.IE5\Z9C6VU6W\MC900441773[1].png"/>
          <p:cNvPicPr>
            <a:picLocks noChangeAspect="1" noChangeArrowheads="1"/>
          </p:cNvPicPr>
          <p:nvPr/>
        </p:nvPicPr>
        <p:blipFill>
          <a:blip r:embed="rId7" cstate="email">
            <a:extLst>
              <a:ext uri="{28A0092B-C50C-407E-A947-70E740481C1C}">
                <a14:useLocalDpi xmlns:a14="http://schemas.microsoft.com/office/drawing/2010/main"/>
              </a:ext>
            </a:extLst>
          </a:blip>
          <a:srcRect/>
          <a:stretch>
            <a:fillRect/>
          </a:stretch>
        </p:blipFill>
        <p:spPr bwMode="auto">
          <a:xfrm>
            <a:off x="3853012" y="1836523"/>
            <a:ext cx="1237784" cy="1237784"/>
          </a:xfrm>
          <a:prstGeom prst="rect">
            <a:avLst/>
          </a:prstGeom>
          <a:noFill/>
        </p:spPr>
      </p:pic>
      <p:pic>
        <p:nvPicPr>
          <p:cNvPr id="4102" name="Picture 6" descr="C:\Documents and Settings\nlw1109\Local Settings\Temporary Internet Files\Content.IE5\Y3BN8GSQ\MC900434754[1].png"/>
          <p:cNvPicPr>
            <a:picLocks noChangeAspect="1" noChangeArrowheads="1"/>
          </p:cNvPicPr>
          <p:nvPr/>
        </p:nvPicPr>
        <p:blipFill>
          <a:blip r:embed="rId8" cstate="email">
            <a:extLst>
              <a:ext uri="{28A0092B-C50C-407E-A947-70E740481C1C}">
                <a14:useLocalDpi xmlns:a14="http://schemas.microsoft.com/office/drawing/2010/main"/>
              </a:ext>
            </a:extLst>
          </a:blip>
          <a:srcRect/>
          <a:stretch>
            <a:fillRect/>
          </a:stretch>
        </p:blipFill>
        <p:spPr bwMode="auto">
          <a:xfrm>
            <a:off x="3997647" y="235993"/>
            <a:ext cx="1523714" cy="1523714"/>
          </a:xfrm>
          <a:prstGeom prst="rect">
            <a:avLst/>
          </a:prstGeom>
          <a:noFill/>
        </p:spPr>
      </p:pic>
      <p:pic>
        <p:nvPicPr>
          <p:cNvPr id="4103" name="Picture 7" descr="C:\Documents and Settings\nlw1109\Local Settings\Temporary Internet Files\Content.IE5\9J00CGT9\MC900434915[1].png"/>
          <p:cNvPicPr>
            <a:picLocks noChangeAspect="1" noChangeArrowheads="1"/>
          </p:cNvPicPr>
          <p:nvPr/>
        </p:nvPicPr>
        <p:blipFill>
          <a:blip r:embed="rId9" cstate="email">
            <a:extLst>
              <a:ext uri="{28A0092B-C50C-407E-A947-70E740481C1C}">
                <a14:useLocalDpi xmlns:a14="http://schemas.microsoft.com/office/drawing/2010/main"/>
              </a:ext>
            </a:extLst>
          </a:blip>
          <a:srcRect/>
          <a:stretch>
            <a:fillRect/>
          </a:stretch>
        </p:blipFill>
        <p:spPr bwMode="auto">
          <a:xfrm>
            <a:off x="6011568" y="401069"/>
            <a:ext cx="1523714" cy="1523714"/>
          </a:xfrm>
          <a:prstGeom prst="rect">
            <a:avLst/>
          </a:prstGeom>
          <a:noFill/>
        </p:spPr>
      </p:pic>
      <p:pic>
        <p:nvPicPr>
          <p:cNvPr id="4099" name="Picture 3" descr="C:\Documents and Settings\nlw1109\Local Settings\Temporary Internet Files\Content.IE5\Z9C6VU6W\MC900441766[1].png"/>
          <p:cNvPicPr>
            <a:picLocks noChangeAspect="1" noChangeArrowheads="1"/>
          </p:cNvPicPr>
          <p:nvPr/>
        </p:nvPicPr>
        <p:blipFill>
          <a:blip r:embed="rId10" cstate="email">
            <a:extLst>
              <a:ext uri="{28A0092B-C50C-407E-A947-70E740481C1C}">
                <a14:useLocalDpi xmlns:a14="http://schemas.microsoft.com/office/drawing/2010/main"/>
              </a:ext>
            </a:extLst>
          </a:blip>
          <a:srcRect/>
          <a:stretch>
            <a:fillRect/>
          </a:stretch>
        </p:blipFill>
        <p:spPr bwMode="auto">
          <a:xfrm>
            <a:off x="2110590" y="1464476"/>
            <a:ext cx="1237784" cy="1237784"/>
          </a:xfrm>
          <a:prstGeom prst="rect">
            <a:avLst/>
          </a:prstGeom>
          <a:noFill/>
        </p:spPr>
      </p:pic>
      <p:pic>
        <p:nvPicPr>
          <p:cNvPr id="4104" name="Picture 8" descr="C:\Documents and Settings\nlw1109\Local Settings\Temporary Internet Files\Content.IE5\51LO3KZI\MP900427586[1].jpg"/>
          <p:cNvPicPr>
            <a:picLocks noChangeAspect="1" noChangeArrowheads="1"/>
          </p:cNvPicPr>
          <p:nvPr/>
        </p:nvPicPr>
        <p:blipFill>
          <a:blip r:embed="rId11" cstate="email">
            <a:extLst>
              <a:ext uri="{28A0092B-C50C-407E-A947-70E740481C1C}">
                <a14:useLocalDpi xmlns:a14="http://schemas.microsoft.com/office/drawing/2010/main"/>
              </a:ext>
            </a:extLst>
          </a:blip>
          <a:srcRect/>
          <a:stretch>
            <a:fillRect/>
          </a:stretch>
        </p:blipFill>
        <p:spPr bwMode="auto">
          <a:xfrm>
            <a:off x="483323" y="5230720"/>
            <a:ext cx="1094492" cy="698705"/>
          </a:xfrm>
          <a:prstGeom prst="rect">
            <a:avLst/>
          </a:prstGeom>
          <a:noFill/>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showMasterSp="0">
  <p:cSld>
    <p:bg>
      <p:bgPr>
        <a:solidFill>
          <a:schemeClr val="accent6">
            <a:lumMod val="20000"/>
            <a:lumOff val="80000"/>
          </a:schemeClr>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6824"/>
            <a:ext cx="9144000" cy="2590800"/>
          </a:xfrm>
        </p:spPr>
        <p:txBody>
          <a:bodyPr>
            <a:normAutofit fontScale="90000"/>
          </a:bodyPr>
          <a:lstStyle/>
          <a:p>
            <a:br>
              <a:rPr lang="en-US" sz="6000" b="1" dirty="0"/>
            </a:br>
            <a:r>
              <a:rPr lang="en-US" dirty="0"/>
              <a:t>When the news reached Pharaoh’s palace that Joseph’s brothers had come, Pharaoh and all his officials were pleased.</a:t>
            </a:r>
            <a:br>
              <a:rPr lang="en-US" b="1" dirty="0"/>
            </a:br>
            <a:endParaRPr lang="en-US" dirty="0"/>
          </a:p>
        </p:txBody>
      </p:sp>
      <p:pic>
        <p:nvPicPr>
          <p:cNvPr id="5122" name="Picture 2" descr="C:\Program Files\Microsoft Office\Media\CntCD1\ClipArt4\j0251303.wmf"/>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1220906" y="2409425"/>
            <a:ext cx="3810000" cy="4078892"/>
          </a:xfrm>
          <a:prstGeom prst="rect">
            <a:avLst/>
          </a:prstGeom>
          <a:noFill/>
        </p:spPr>
      </p:pic>
      <p:pic>
        <p:nvPicPr>
          <p:cNvPr id="6" name="Picture 10" descr="C:\Users\charlie11\AppData\Local\Microsoft\Windows\Temporary Internet Files\Content.IE5\BF1GL0Y0\MC900436632[1].wmf"/>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7086600" y="2039742"/>
            <a:ext cx="1838325" cy="4818258"/>
          </a:xfrm>
          <a:prstGeom prst="rect">
            <a:avLst/>
          </a:prstGeom>
          <a:noFill/>
        </p:spPr>
      </p:pic>
      <p:pic>
        <p:nvPicPr>
          <p:cNvPr id="8" name="Picture 9" descr="C:\Users\charlie11\AppData\Local\Microsoft\Windows\Temporary Internet Files\Content.IE5\06DVD70X\MC900436656[1].wmf"/>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flipH="1">
            <a:off x="6324600" y="2344542"/>
            <a:ext cx="1524000" cy="4419600"/>
          </a:xfrm>
          <a:prstGeom prst="rect">
            <a:avLst/>
          </a:prstGeom>
          <a:noFill/>
        </p:spPr>
      </p:pic>
      <p:pic>
        <p:nvPicPr>
          <p:cNvPr id="5125" name="Picture 5" descr="C:\Program Files\Microsoft Office\Media\CntCD1\ClipArt6\j0299129.wmf"/>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6553200" y="2496942"/>
            <a:ext cx="2078014" cy="1219200"/>
          </a:xfrm>
          <a:prstGeom prst="rect">
            <a:avLst/>
          </a:prstGeom>
          <a:noFill/>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showMasterSp="0">
  <p:cSld>
    <p:bg>
      <p:bgPr>
        <a:solidFill>
          <a:schemeClr val="accent2">
            <a:lumMod val="60000"/>
            <a:lumOff val="40000"/>
          </a:schemeClr>
        </a:solidFill>
        <a:effectLst/>
      </p:bgPr>
    </p:bg>
    <p:spTree>
      <p:nvGrpSpPr>
        <p:cNvPr id="1" name=""/>
        <p:cNvGrpSpPr/>
        <p:nvPr/>
      </p:nvGrpSpPr>
      <p:grpSpPr>
        <a:xfrm>
          <a:off x="0" y="0"/>
          <a:ext cx="0" cy="0"/>
          <a:chOff x="0" y="0"/>
          <a:chExt cx="0" cy="0"/>
        </a:xfrm>
      </p:grpSpPr>
      <p:pic>
        <p:nvPicPr>
          <p:cNvPr id="4" name="Picture 3" descr="C:\Documents and Settings\nlw1109\Local Settings\Temporary Internet Files\Content.IE5\833BBH1A\MC900281097[1].wmf"/>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flipH="1">
            <a:off x="7801956" y="3280683"/>
            <a:ext cx="1405044" cy="3291650"/>
          </a:xfrm>
          <a:prstGeom prst="rect">
            <a:avLst/>
          </a:prstGeom>
          <a:noFill/>
        </p:spPr>
      </p:pic>
      <p:sp>
        <p:nvSpPr>
          <p:cNvPr id="2" name="Title 1"/>
          <p:cNvSpPr>
            <a:spLocks noGrp="1"/>
          </p:cNvSpPr>
          <p:nvPr>
            <p:ph type="ctrTitle"/>
          </p:nvPr>
        </p:nvSpPr>
        <p:spPr>
          <a:xfrm>
            <a:off x="152744" y="249511"/>
            <a:ext cx="6096000" cy="1219199"/>
          </a:xfrm>
        </p:spPr>
        <p:txBody>
          <a:bodyPr>
            <a:noAutofit/>
          </a:bodyPr>
          <a:lstStyle/>
          <a:p>
            <a:br>
              <a:rPr lang="en-US" sz="6600" b="1" dirty="0"/>
            </a:br>
            <a:r>
              <a:rPr lang="en-US" sz="4800" dirty="0"/>
              <a:t>Pharaoh said to Joseph</a:t>
            </a:r>
            <a:br>
              <a:rPr lang="en-US" sz="4800" b="1" dirty="0"/>
            </a:br>
            <a:br>
              <a:rPr lang="en-US" sz="4800" b="1" dirty="0"/>
            </a:br>
            <a:endParaRPr lang="en-US" sz="4800" dirty="0"/>
          </a:p>
        </p:txBody>
      </p:sp>
      <p:pic>
        <p:nvPicPr>
          <p:cNvPr id="6146" name="Picture 2" descr="C:\Program Files\Microsoft Office\Media\CntCD1\ClipArt3\j0233188.wmf"/>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828799" y="3886200"/>
            <a:ext cx="5523278" cy="2826027"/>
          </a:xfrm>
          <a:prstGeom prst="rect">
            <a:avLst/>
          </a:prstGeom>
          <a:noFill/>
        </p:spPr>
      </p:pic>
      <p:pic>
        <p:nvPicPr>
          <p:cNvPr id="7" name="Picture 6"/>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flipH="1">
            <a:off x="373184" y="1445964"/>
            <a:ext cx="1489191" cy="3513366"/>
          </a:xfrm>
          <a:prstGeom prst="rect">
            <a:avLst/>
          </a:prstGeom>
        </p:spPr>
      </p:pic>
      <p:sp>
        <p:nvSpPr>
          <p:cNvPr id="3" name="Rounded Rectangular Callout 2"/>
          <p:cNvSpPr/>
          <p:nvPr/>
        </p:nvSpPr>
        <p:spPr>
          <a:xfrm>
            <a:off x="2819400" y="1375683"/>
            <a:ext cx="5943600" cy="1905000"/>
          </a:xfrm>
          <a:prstGeom prst="wedgeRoundRectCallout">
            <a:avLst>
              <a:gd name="adj1" fmla="val -68041"/>
              <a:gd name="adj2" fmla="val -26621"/>
              <a:gd name="adj3" fmla="val 16667"/>
            </a:avLst>
          </a:prstGeom>
          <a:solidFill>
            <a:schemeClr val="tx2">
              <a:lumMod val="60000"/>
              <a:lumOff val="40000"/>
            </a:schemeClr>
          </a:solidFill>
          <a:ln w="57150">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Tell your brothers, ‘Do this: Load your animals and return to the land of Canaan,</a:t>
            </a:r>
            <a:endParaRPr lang="en-US" sz="3600" b="1" i="1" dirty="0">
              <a:solidFill>
                <a:schemeClr val="bg1"/>
              </a:solidFill>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gradFill>
          <a:gsLst>
            <a:gs pos="28000">
              <a:srgbClr val="825600">
                <a:alpha val="81000"/>
              </a:srgbClr>
            </a:gs>
            <a:gs pos="42999">
              <a:srgbClr val="FFA800"/>
            </a:gs>
            <a:gs pos="58000">
              <a:srgbClr val="825600">
                <a:alpha val="71000"/>
              </a:srgbClr>
            </a:gs>
            <a:gs pos="72000">
              <a:srgbClr val="FFA800"/>
            </a:gs>
          </a:gsLst>
          <a:lin ang="5400000" scaled="0"/>
        </a:gradFill>
        <a:effectLst/>
      </p:bgPr>
    </p:bg>
    <p:spTree>
      <p:nvGrpSpPr>
        <p:cNvPr id="1" name=""/>
        <p:cNvGrpSpPr/>
        <p:nvPr/>
      </p:nvGrpSpPr>
      <p:grpSpPr>
        <a:xfrm>
          <a:off x="0" y="0"/>
          <a:ext cx="0" cy="0"/>
          <a:chOff x="0" y="0"/>
          <a:chExt cx="0" cy="0"/>
        </a:xfrm>
      </p:grpSpPr>
      <p:pic>
        <p:nvPicPr>
          <p:cNvPr id="7170" name="Picture 2" descr="C:\Documents and Settings\nlw1109\Local Settings\Temporary Internet Files\Content.IE5\Y3BN8GSQ\MP900442506[1].jpg"/>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
        <p:nvSpPr>
          <p:cNvPr id="2" name="Title 1"/>
          <p:cNvSpPr>
            <a:spLocks noGrp="1"/>
          </p:cNvSpPr>
          <p:nvPr>
            <p:ph type="ctrTitle"/>
          </p:nvPr>
        </p:nvSpPr>
        <p:spPr>
          <a:xfrm>
            <a:off x="609600" y="2590800"/>
            <a:ext cx="7848600" cy="1752599"/>
          </a:xfrm>
        </p:spPr>
        <p:txBody>
          <a:bodyPr>
            <a:normAutofit fontScale="90000"/>
          </a:bodyPr>
          <a:lstStyle/>
          <a:p>
            <a:br>
              <a:rPr lang="en-US" sz="6000" b="1" dirty="0"/>
            </a:br>
            <a:r>
              <a:rPr lang="en-US" sz="6000" b="1" dirty="0"/>
              <a:t>Gene</a:t>
            </a:r>
            <a:br>
              <a:rPr lang="en-US" b="1" dirty="0"/>
            </a:br>
            <a:br>
              <a:rPr lang="en-US" b="1" dirty="0"/>
            </a:br>
            <a:endParaRPr lang="en-US" dirty="0"/>
          </a:p>
        </p:txBody>
      </p:sp>
      <p:pic>
        <p:nvPicPr>
          <p:cNvPr id="4" name="Picture 3" descr="C:\Documents and Settings\nlw1109\Local Settings\Temporary Internet Files\Content.IE5\833BBH1A\MC900281097[1].wmf"/>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304800" y="228600"/>
            <a:ext cx="2209800" cy="3748850"/>
          </a:xfrm>
          <a:prstGeom prst="rect">
            <a:avLst/>
          </a:prstGeom>
          <a:noFill/>
        </p:spPr>
      </p:pic>
      <p:pic>
        <p:nvPicPr>
          <p:cNvPr id="8" name="Picture 7"/>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7751087" y="260445"/>
            <a:ext cx="1261825" cy="3513366"/>
          </a:xfrm>
          <a:prstGeom prst="rect">
            <a:avLst/>
          </a:prstGeom>
        </p:spPr>
      </p:pic>
      <p:sp>
        <p:nvSpPr>
          <p:cNvPr id="3" name="Rounded Rectangular Callout 2"/>
          <p:cNvSpPr/>
          <p:nvPr/>
        </p:nvSpPr>
        <p:spPr>
          <a:xfrm>
            <a:off x="975177" y="2286000"/>
            <a:ext cx="6775910" cy="3969489"/>
          </a:xfrm>
          <a:prstGeom prst="wedgeRoundRectCallout">
            <a:avLst>
              <a:gd name="adj1" fmla="val 52867"/>
              <a:gd name="adj2" fmla="val -84058"/>
              <a:gd name="adj3" fmla="val 16667"/>
            </a:avLst>
          </a:prstGeom>
          <a:solidFill>
            <a:schemeClr val="tx2">
              <a:lumMod val="60000"/>
              <a:lumOff val="40000"/>
            </a:schemeClr>
          </a:solidFill>
          <a:ln w="57150">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solidFill>
                  <a:schemeClr val="tx1"/>
                </a:solidFill>
              </a:rPr>
              <a:t>And bring your father and your families back to me.</a:t>
            </a:r>
          </a:p>
          <a:p>
            <a:pPr algn="ctr"/>
            <a:r>
              <a:rPr lang="en-US" sz="4000" b="1" dirty="0">
                <a:solidFill>
                  <a:schemeClr val="tx1"/>
                </a:solidFill>
              </a:rPr>
              <a:t> I will give you the best of the land of Egypt and you can enjoy the fat of the land.</a:t>
            </a:r>
            <a:endParaRPr lang="en-US" sz="4000" b="1" i="1" dirty="0">
              <a:solidFill>
                <a:schemeClr val="tx1"/>
              </a:solidFill>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gradFill>
          <a:gsLst>
            <a:gs pos="28000">
              <a:srgbClr val="825600">
                <a:alpha val="81000"/>
              </a:srgbClr>
            </a:gs>
            <a:gs pos="42999">
              <a:srgbClr val="FFA800"/>
            </a:gs>
            <a:gs pos="58000">
              <a:srgbClr val="825600">
                <a:alpha val="71000"/>
              </a:srgbClr>
            </a:gs>
            <a:gs pos="72000">
              <a:srgbClr val="FFA800"/>
            </a:gs>
          </a:gsLst>
          <a:lin ang="5400000" scaled="0"/>
        </a:gradFill>
        <a:effectLst/>
      </p:bgPr>
    </p:bg>
    <p:spTree>
      <p:nvGrpSpPr>
        <p:cNvPr id="1" name=""/>
        <p:cNvGrpSpPr/>
        <p:nvPr/>
      </p:nvGrpSpPr>
      <p:grpSpPr>
        <a:xfrm>
          <a:off x="0" y="0"/>
          <a:ext cx="0" cy="0"/>
          <a:chOff x="0" y="0"/>
          <a:chExt cx="0" cy="0"/>
        </a:xfrm>
      </p:grpSpPr>
      <p:sp>
        <p:nvSpPr>
          <p:cNvPr id="3" name="Rounded Rectangular Callout 2"/>
          <p:cNvSpPr/>
          <p:nvPr/>
        </p:nvSpPr>
        <p:spPr>
          <a:xfrm>
            <a:off x="1143000" y="304800"/>
            <a:ext cx="7543800" cy="3505200"/>
          </a:xfrm>
          <a:prstGeom prst="wedgeRoundRectCallout">
            <a:avLst>
              <a:gd name="adj1" fmla="val -61904"/>
              <a:gd name="adj2" fmla="val -45665"/>
              <a:gd name="adj3" fmla="val 16667"/>
            </a:avLst>
          </a:prstGeom>
          <a:solidFill>
            <a:schemeClr val="tx2">
              <a:lumMod val="60000"/>
              <a:lumOff val="40000"/>
            </a:schemeClr>
          </a:solidFill>
          <a:ln w="57150">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You are also directed to tell them, ‘Do this: Take some carts from Egypt for your children and your wives, and get your father and come.</a:t>
            </a:r>
            <a:endParaRPr lang="en-US" sz="3600" b="1" i="1" dirty="0">
              <a:solidFill>
                <a:schemeClr val="bg1"/>
              </a:solidFill>
            </a:endParaRPr>
          </a:p>
        </p:txBody>
      </p:sp>
      <p:pic>
        <p:nvPicPr>
          <p:cNvPr id="2050" name="Picture 2" descr="C:\Documents and Settings\nlw1109\Local Settings\Temporary Internet Files\Content.IE5\9J00CGT9\MC900059216[1].wmf"/>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1981200" y="3941929"/>
            <a:ext cx="6128047" cy="2889913"/>
          </a:xfrm>
          <a:prstGeom prst="rect">
            <a:avLst/>
          </a:prstGeom>
          <a:noFill/>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gradFill>
          <a:gsLst>
            <a:gs pos="28000">
              <a:srgbClr val="825600">
                <a:alpha val="86000"/>
              </a:srgbClr>
            </a:gs>
            <a:gs pos="42999">
              <a:srgbClr val="FFA800"/>
            </a:gs>
            <a:gs pos="58000">
              <a:srgbClr val="825600">
                <a:alpha val="88000"/>
              </a:srgbClr>
            </a:gs>
            <a:gs pos="72000">
              <a:srgbClr val="FFA800"/>
            </a:gs>
          </a:gsLst>
          <a:lin ang="5400000" scaled="0"/>
        </a:gradFill>
        <a:effectLst/>
      </p:bgPr>
    </p:bg>
    <p:spTree>
      <p:nvGrpSpPr>
        <p:cNvPr id="1" name=""/>
        <p:cNvGrpSpPr/>
        <p:nvPr/>
      </p:nvGrpSpPr>
      <p:grpSpPr>
        <a:xfrm>
          <a:off x="0" y="0"/>
          <a:ext cx="0" cy="0"/>
          <a:chOff x="0" y="0"/>
          <a:chExt cx="0" cy="0"/>
        </a:xfrm>
      </p:grpSpPr>
      <p:pic>
        <p:nvPicPr>
          <p:cNvPr id="1028" name="Picture 4" descr="C:\Program Files\Microsoft Office\Media\CntCD1\Photo1\j0289749.jpg"/>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
        <p:nvSpPr>
          <p:cNvPr id="2" name="Title 1"/>
          <p:cNvSpPr>
            <a:spLocks noGrp="1"/>
          </p:cNvSpPr>
          <p:nvPr>
            <p:ph type="ctrTitle"/>
          </p:nvPr>
        </p:nvSpPr>
        <p:spPr>
          <a:xfrm>
            <a:off x="609600" y="2590800"/>
            <a:ext cx="7848600" cy="1752599"/>
          </a:xfrm>
        </p:spPr>
        <p:txBody>
          <a:bodyPr>
            <a:normAutofit fontScale="90000"/>
          </a:bodyPr>
          <a:lstStyle/>
          <a:p>
            <a:br>
              <a:rPr lang="en-US" sz="6000" b="1" dirty="0"/>
            </a:br>
            <a:r>
              <a:rPr lang="en-US" sz="6000" b="1" dirty="0"/>
              <a:t>Gene</a:t>
            </a:r>
            <a:br>
              <a:rPr lang="en-US" b="1" dirty="0"/>
            </a:br>
            <a:br>
              <a:rPr lang="en-US" b="1" dirty="0"/>
            </a:br>
            <a:endParaRPr lang="en-US" dirty="0"/>
          </a:p>
        </p:txBody>
      </p:sp>
      <p:sp>
        <p:nvSpPr>
          <p:cNvPr id="3" name="Rounded Rectangular Callout 2"/>
          <p:cNvSpPr/>
          <p:nvPr/>
        </p:nvSpPr>
        <p:spPr>
          <a:xfrm>
            <a:off x="3124200" y="1905000"/>
            <a:ext cx="5715000" cy="2590800"/>
          </a:xfrm>
          <a:prstGeom prst="wedgeRoundRectCallout">
            <a:avLst>
              <a:gd name="adj1" fmla="val -78168"/>
              <a:gd name="adj2" fmla="val -46817"/>
              <a:gd name="adj3" fmla="val 16667"/>
            </a:avLst>
          </a:prstGeom>
          <a:solidFill>
            <a:srgbClr val="CC6600"/>
          </a:solidFill>
          <a:ln w="57150">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t>Never mind about your belongings, </a:t>
            </a:r>
          </a:p>
          <a:p>
            <a:pPr algn="ctr"/>
            <a:r>
              <a:rPr lang="en-US" sz="4000" dirty="0"/>
              <a:t>because the best of all Egypt will be yours.</a:t>
            </a:r>
          </a:p>
        </p:txBody>
      </p:sp>
      <p:pic>
        <p:nvPicPr>
          <p:cNvPr id="6" name="Picture 5"/>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flipH="1">
            <a:off x="262175" y="1443717"/>
            <a:ext cx="1489191" cy="3513366"/>
          </a:xfrm>
          <a:prstGeom prst="rect">
            <a:avLst/>
          </a:prstGeom>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gradFill>
          <a:gsLst>
            <a:gs pos="28000">
              <a:srgbClr val="825600">
                <a:alpha val="86000"/>
              </a:srgbClr>
            </a:gs>
            <a:gs pos="42999">
              <a:srgbClr val="FFA800"/>
            </a:gs>
            <a:gs pos="58000">
              <a:srgbClr val="825600">
                <a:alpha val="88000"/>
              </a:srgbClr>
            </a:gs>
            <a:gs pos="72000">
              <a:srgbClr val="FFA800"/>
            </a:gs>
          </a:gsLst>
          <a:lin ang="5400000" scaled="0"/>
        </a:gra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4038600"/>
            <a:ext cx="9144000" cy="2438400"/>
          </a:xfrm>
        </p:spPr>
        <p:txBody>
          <a:bodyPr>
            <a:normAutofit fontScale="90000"/>
          </a:bodyPr>
          <a:lstStyle/>
          <a:p>
            <a:br>
              <a:rPr lang="en-US" sz="6000" b="1" dirty="0"/>
            </a:br>
            <a:r>
              <a:rPr lang="en-US" dirty="0"/>
              <a:t>So the sons of Israel did this. </a:t>
            </a:r>
            <a:br>
              <a:rPr lang="en-US" dirty="0"/>
            </a:br>
            <a:r>
              <a:rPr lang="en-US" dirty="0"/>
              <a:t>Joseph gave them carts, as Pharaoh had commanded, and he also gave them provisions for their journey</a:t>
            </a:r>
            <a:br>
              <a:rPr lang="en-US" b="1" dirty="0"/>
            </a:br>
            <a:endParaRPr lang="en-US" dirty="0"/>
          </a:p>
        </p:txBody>
      </p:sp>
      <p:pic>
        <p:nvPicPr>
          <p:cNvPr id="3" name="Picture 2" descr="C:\Documents and Settings\nlw1109\Local Settings\Temporary Internet Files\Content.IE5\833BBH1A\MC900281097[1].wmf"/>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304800" y="228600"/>
            <a:ext cx="2209800" cy="3748850"/>
          </a:xfrm>
          <a:prstGeom prst="rect">
            <a:avLst/>
          </a:prstGeom>
          <a:noFill/>
        </p:spPr>
      </p:pic>
      <p:pic>
        <p:nvPicPr>
          <p:cNvPr id="4" name="Picture 2" descr="C:\Documents and Settings\nlw1109\Local Settings\Temporary Internet Files\Content.IE5\9J00CGT9\MC900059216[1].wmf"/>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5903853" y="1594256"/>
            <a:ext cx="1721815" cy="811987"/>
          </a:xfrm>
          <a:prstGeom prst="rect">
            <a:avLst/>
          </a:prstGeom>
          <a:noFill/>
        </p:spPr>
      </p:pic>
      <p:pic>
        <p:nvPicPr>
          <p:cNvPr id="5" name="Picture 2" descr="C:\Documents and Settings\nlw1109\Local Settings\Temporary Internet Files\Content.IE5\9J00CGT9\MC900059216[1].wmf"/>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5791200" y="3276600"/>
            <a:ext cx="1721815" cy="811987"/>
          </a:xfrm>
          <a:prstGeom prst="rect">
            <a:avLst/>
          </a:prstGeom>
          <a:noFill/>
        </p:spPr>
      </p:pic>
      <p:pic>
        <p:nvPicPr>
          <p:cNvPr id="6" name="Picture 2" descr="C:\Documents and Settings\nlw1109\Local Settings\Temporary Internet Files\Content.IE5\9J00CGT9\MC900059216[1].wmf"/>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4298575" y="1484432"/>
            <a:ext cx="1721815" cy="811987"/>
          </a:xfrm>
          <a:prstGeom prst="rect">
            <a:avLst/>
          </a:prstGeom>
          <a:noFill/>
        </p:spPr>
      </p:pic>
      <p:pic>
        <p:nvPicPr>
          <p:cNvPr id="7" name="Picture 2" descr="C:\Documents and Settings\nlw1109\Local Settings\Temporary Internet Files\Content.IE5\9J00CGT9\MC900059216[1].wmf"/>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4038600" y="3200400"/>
            <a:ext cx="1721815" cy="811987"/>
          </a:xfrm>
          <a:prstGeom prst="rect">
            <a:avLst/>
          </a:prstGeom>
          <a:noFill/>
        </p:spPr>
      </p:pic>
      <p:pic>
        <p:nvPicPr>
          <p:cNvPr id="8" name="Picture 2" descr="C:\Documents and Settings\nlw1109\Local Settings\Temporary Internet Files\Content.IE5\9J00CGT9\MC900059216[1].wmf"/>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2438400" y="3048000"/>
            <a:ext cx="1721815" cy="811987"/>
          </a:xfrm>
          <a:prstGeom prst="rect">
            <a:avLst/>
          </a:prstGeom>
          <a:noFill/>
        </p:spPr>
      </p:pic>
      <p:pic>
        <p:nvPicPr>
          <p:cNvPr id="9" name="Picture 2" descr="C:\Documents and Settings\nlw1109\Local Settings\Temporary Internet Files\Content.IE5\9J00CGT9\MC900059216[1].wmf"/>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2569750" y="1422806"/>
            <a:ext cx="1721815" cy="811987"/>
          </a:xfrm>
          <a:prstGeom prst="rect">
            <a:avLst/>
          </a:prstGeom>
          <a:noFill/>
        </p:spPr>
      </p:pic>
      <p:pic>
        <p:nvPicPr>
          <p:cNvPr id="1028" name="Picture 4" descr="C:\Program Files\Microsoft Office\Media\CntCD1\ClipArt1\j0199307.wmf"/>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2495266" y="185382"/>
            <a:ext cx="1968749" cy="1447800"/>
          </a:xfrm>
          <a:prstGeom prst="rect">
            <a:avLst/>
          </a:prstGeom>
          <a:noFill/>
        </p:spPr>
      </p:pic>
      <p:pic>
        <p:nvPicPr>
          <p:cNvPr id="13" name="Picture 4" descr="C:\Program Files\Microsoft Office\Media\CntCD1\ClipArt1\j0199307.wmf"/>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4330949" y="126187"/>
            <a:ext cx="1968749" cy="1447800"/>
          </a:xfrm>
          <a:prstGeom prst="rect">
            <a:avLst/>
          </a:prstGeom>
          <a:noFill/>
        </p:spPr>
      </p:pic>
      <p:pic>
        <p:nvPicPr>
          <p:cNvPr id="14" name="Picture 4" descr="C:\Program Files\Microsoft Office\Media\CntCD1\ClipArt1\j0199307.wmf"/>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2531018" y="1747019"/>
            <a:ext cx="1968749" cy="1447800"/>
          </a:xfrm>
          <a:prstGeom prst="rect">
            <a:avLst/>
          </a:prstGeom>
          <a:noFill/>
        </p:spPr>
      </p:pic>
      <p:pic>
        <p:nvPicPr>
          <p:cNvPr id="15" name="Picture 4" descr="C:\Program Files\Microsoft Office\Media\CntCD1\ClipArt1\j0199307.wmf"/>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4116840" y="1860956"/>
            <a:ext cx="1968749" cy="1447800"/>
          </a:xfrm>
          <a:prstGeom prst="rect">
            <a:avLst/>
          </a:prstGeom>
          <a:noFill/>
        </p:spPr>
      </p:pic>
      <p:pic>
        <p:nvPicPr>
          <p:cNvPr id="16" name="Picture 4" descr="C:\Program Files\Microsoft Office\Media\CntCD1\ClipArt1\j0199307.wmf"/>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5854949" y="278587"/>
            <a:ext cx="1968749" cy="1447800"/>
          </a:xfrm>
          <a:prstGeom prst="rect">
            <a:avLst/>
          </a:prstGeom>
          <a:noFill/>
        </p:spPr>
      </p:pic>
      <p:pic>
        <p:nvPicPr>
          <p:cNvPr id="17" name="Picture 4" descr="C:\Program Files\Microsoft Office\Media\CntCD1\ClipArt1\j0199307.wmf"/>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6020390" y="1974893"/>
            <a:ext cx="1968749" cy="1447800"/>
          </a:xfrm>
          <a:prstGeom prst="rect">
            <a:avLst/>
          </a:prstGeom>
          <a:noFill/>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showMasterSp="0">
  <p:cSld>
    <p:bg>
      <p:bgPr>
        <a:solidFill>
          <a:schemeClr val="tx2">
            <a:lumMod val="60000"/>
            <a:lumOff val="40000"/>
          </a:schemeClr>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28600"/>
            <a:ext cx="7848600" cy="2666999"/>
          </a:xfrm>
        </p:spPr>
        <p:txBody>
          <a:bodyPr>
            <a:noAutofit/>
          </a:bodyPr>
          <a:lstStyle/>
          <a:p>
            <a:br>
              <a:rPr lang="en-US" sz="6600" b="1" dirty="0"/>
            </a:br>
            <a:r>
              <a:rPr lang="en-US" sz="4800" dirty="0"/>
              <a:t> To each of them he gave new clothing, but to Benjamin he gave 300 shekels of silver and 5 sets of clothes </a:t>
            </a:r>
            <a:br>
              <a:rPr lang="en-US" sz="4800" b="1" dirty="0"/>
            </a:br>
            <a:endParaRPr lang="en-US" sz="4800" dirty="0"/>
          </a:p>
        </p:txBody>
      </p:sp>
      <p:pic>
        <p:nvPicPr>
          <p:cNvPr id="3" name="Picture 5" descr="C:\Documents and Settings\nlw1109\Local Settings\Temporary Internet Files\Content.IE5\Y3BN8GSQ\MC900433454[1].wmf"/>
          <p:cNvPicPr>
            <a:picLocks noChangeAspect="1" noChangeArrowheads="1"/>
          </p:cNvPicPr>
          <p:nvPr/>
        </p:nvPicPr>
        <p:blipFill>
          <a:blip r:embed="rId2" cstate="email">
            <a:extLst>
              <a:ext uri="{28A0092B-C50C-407E-A947-70E740481C1C}">
                <a14:useLocalDpi xmlns:a14="http://schemas.microsoft.com/office/drawing/2010/main"/>
              </a:ext>
            </a:extLst>
          </a:blip>
          <a:srcRect l="44613"/>
          <a:stretch>
            <a:fillRect/>
          </a:stretch>
        </p:blipFill>
        <p:spPr bwMode="auto">
          <a:xfrm>
            <a:off x="7010400" y="3200400"/>
            <a:ext cx="1844058" cy="3214724"/>
          </a:xfrm>
          <a:prstGeom prst="rect">
            <a:avLst/>
          </a:prstGeom>
          <a:noFill/>
        </p:spPr>
      </p:pic>
      <p:pic>
        <p:nvPicPr>
          <p:cNvPr id="1026" name="Picture 2" descr="C:\Program Files\Microsoft Office\Media\CntCD1\ClipArt1\j0198936.wmf"/>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5638800" y="3962400"/>
            <a:ext cx="1510420" cy="1691489"/>
          </a:xfrm>
          <a:prstGeom prst="rect">
            <a:avLst/>
          </a:prstGeom>
          <a:noFill/>
        </p:spPr>
      </p:pic>
      <p:pic>
        <p:nvPicPr>
          <p:cNvPr id="1027" name="Picture 3" descr="C:\Program Files\Microsoft Office\Media\CntCD1\ClipArt1\j0198936.wmf"/>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5638800" y="4267200"/>
            <a:ext cx="1510420" cy="1691489"/>
          </a:xfrm>
          <a:prstGeom prst="rect">
            <a:avLst/>
          </a:prstGeom>
          <a:noFill/>
        </p:spPr>
      </p:pic>
      <p:pic>
        <p:nvPicPr>
          <p:cNvPr id="1028" name="Picture 4" descr="C:\Program Files\Microsoft Office\Media\CntCD1\ClipArt1\j0198936.wmf"/>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5638800" y="4572000"/>
            <a:ext cx="1510420" cy="1691489"/>
          </a:xfrm>
          <a:prstGeom prst="rect">
            <a:avLst/>
          </a:prstGeom>
          <a:noFill/>
        </p:spPr>
      </p:pic>
      <p:pic>
        <p:nvPicPr>
          <p:cNvPr id="1029" name="Picture 5" descr="C:\Program Files\Microsoft Office\Media\CntCD1\ClipArt1\j0198936.wmf"/>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5638800" y="4876800"/>
            <a:ext cx="1510420" cy="1691489"/>
          </a:xfrm>
          <a:prstGeom prst="rect">
            <a:avLst/>
          </a:prstGeom>
          <a:noFill/>
        </p:spPr>
      </p:pic>
      <p:pic>
        <p:nvPicPr>
          <p:cNvPr id="1030" name="Picture 6" descr="C:\Program Files\Microsoft Office\Media\CntCD1\ClipArt1\j0198936.wmf"/>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5638800" y="5166511"/>
            <a:ext cx="1510420" cy="1691489"/>
          </a:xfrm>
          <a:prstGeom prst="rect">
            <a:avLst/>
          </a:prstGeom>
          <a:noFill/>
        </p:spPr>
      </p:pic>
      <p:pic>
        <p:nvPicPr>
          <p:cNvPr id="1031" name="Picture 7" descr="C:\Documents and Settings\nlw1109\Local Settings\Temporary Internet Files\Content.IE5\9J00CGT9\MC900030076[1].wmf"/>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0" y="2438400"/>
            <a:ext cx="1965603" cy="1980078"/>
          </a:xfrm>
          <a:prstGeom prst="rect">
            <a:avLst/>
          </a:prstGeom>
          <a:noFill/>
        </p:spPr>
      </p:pic>
      <p:pic>
        <p:nvPicPr>
          <p:cNvPr id="1032" name="Picture 8" descr="C:\Documents and Settings\nlw1109\Local Settings\Temporary Internet Files\Content.IE5\9J00CGT9\MC900030076[1].wmf"/>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3429000" y="4191000"/>
            <a:ext cx="1862633" cy="1876349"/>
          </a:xfrm>
          <a:prstGeom prst="rect">
            <a:avLst/>
          </a:prstGeom>
          <a:noFill/>
        </p:spPr>
      </p:pic>
      <p:pic>
        <p:nvPicPr>
          <p:cNvPr id="1034" name="Picture 10" descr="C:\Documents and Settings\nlw1109\Local Settings\Temporary Internet Files\Content.IE5\9J00CGT9\MC900030076[1].wmf"/>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1828800" y="3352800"/>
            <a:ext cx="1862633" cy="1876349"/>
          </a:xfrm>
          <a:prstGeom prst="rect">
            <a:avLst/>
          </a:prstGeom>
          <a:noFill/>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gradFill>
          <a:gsLst>
            <a:gs pos="28000">
              <a:srgbClr val="825600">
                <a:alpha val="86000"/>
              </a:srgbClr>
            </a:gs>
            <a:gs pos="42999">
              <a:srgbClr val="FFA800"/>
            </a:gs>
            <a:gs pos="58000">
              <a:srgbClr val="825600">
                <a:alpha val="88000"/>
              </a:srgbClr>
            </a:gs>
            <a:gs pos="72000">
              <a:srgbClr val="FFA800"/>
            </a:gs>
          </a:gsLst>
          <a:lin ang="5400000" scaled="0"/>
        </a:gra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09600" y="-228600"/>
            <a:ext cx="7848600" cy="3429000"/>
          </a:xfrm>
        </p:spPr>
        <p:txBody>
          <a:bodyPr>
            <a:normAutofit fontScale="90000"/>
          </a:bodyPr>
          <a:lstStyle/>
          <a:p>
            <a:br>
              <a:rPr lang="en-US" sz="6000" b="1" dirty="0"/>
            </a:br>
            <a:r>
              <a:rPr lang="en-US" dirty="0"/>
              <a:t> And this is what he sent to his father: 10 donkeys loaded with the best things of Egypt, and 10 female donkeys loaded with grain and bread and other provisions for his journey. </a:t>
            </a:r>
            <a:br>
              <a:rPr lang="en-US" b="1" dirty="0"/>
            </a:br>
            <a:endParaRPr lang="en-US" dirty="0"/>
          </a:p>
        </p:txBody>
      </p:sp>
      <p:pic>
        <p:nvPicPr>
          <p:cNvPr id="2050" name="Picture 2" descr="C:\Program Files\Microsoft Office\Media\CntCD1\ClipArt1\j0168018.wmf"/>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304800" y="4876800"/>
            <a:ext cx="1807769" cy="1815084"/>
          </a:xfrm>
          <a:prstGeom prst="rect">
            <a:avLst/>
          </a:prstGeom>
          <a:noFill/>
        </p:spPr>
      </p:pic>
      <p:pic>
        <p:nvPicPr>
          <p:cNvPr id="2051" name="Picture 3" descr="C:\Program Files\Microsoft Office\Media\CntCD1\ClipArt1\j0168018.wmf"/>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2057400" y="4876800"/>
            <a:ext cx="1807769" cy="1815084"/>
          </a:xfrm>
          <a:prstGeom prst="rect">
            <a:avLst/>
          </a:prstGeom>
          <a:noFill/>
        </p:spPr>
      </p:pic>
      <p:pic>
        <p:nvPicPr>
          <p:cNvPr id="2052" name="Picture 4" descr="C:\Program Files\Microsoft Office\Media\CntCD1\ClipArt1\j0168018.wmf"/>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3733800" y="4876800"/>
            <a:ext cx="1808163" cy="1814512"/>
          </a:xfrm>
          <a:prstGeom prst="rect">
            <a:avLst/>
          </a:prstGeom>
          <a:noFill/>
        </p:spPr>
      </p:pic>
      <p:pic>
        <p:nvPicPr>
          <p:cNvPr id="2053" name="Picture 5" descr="C:\Program Files\Microsoft Office\Media\CntCD1\ClipArt1\j0168018.wmf"/>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5486400" y="4876800"/>
            <a:ext cx="1807769" cy="1815084"/>
          </a:xfrm>
          <a:prstGeom prst="rect">
            <a:avLst/>
          </a:prstGeom>
          <a:noFill/>
        </p:spPr>
      </p:pic>
      <p:pic>
        <p:nvPicPr>
          <p:cNvPr id="2054" name="Picture 6" descr="C:\Program Files\Microsoft Office\Media\CntCD1\ClipArt1\j0168018.wmf"/>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7162800" y="4876800"/>
            <a:ext cx="1807769" cy="1815084"/>
          </a:xfrm>
          <a:prstGeom prst="rect">
            <a:avLst/>
          </a:prstGeom>
          <a:noFill/>
        </p:spPr>
      </p:pic>
      <p:pic>
        <p:nvPicPr>
          <p:cNvPr id="2055" name="Picture 7" descr="C:\Program Files\Microsoft Office\Media\CntCD1\ClipArt1\j0168018.wmf"/>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228600" y="3048000"/>
            <a:ext cx="1828402" cy="1835800"/>
          </a:xfrm>
          <a:prstGeom prst="rect">
            <a:avLst/>
          </a:prstGeom>
          <a:noFill/>
        </p:spPr>
      </p:pic>
      <p:pic>
        <p:nvPicPr>
          <p:cNvPr id="2056" name="Picture 8" descr="C:\Program Files\Microsoft Office\Media\CntCD1\ClipArt1\j0168018.wmf"/>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1981200" y="3048000"/>
            <a:ext cx="1828800" cy="1835222"/>
          </a:xfrm>
          <a:prstGeom prst="rect">
            <a:avLst/>
          </a:prstGeom>
          <a:noFill/>
        </p:spPr>
      </p:pic>
      <p:pic>
        <p:nvPicPr>
          <p:cNvPr id="2057" name="Picture 9" descr="C:\Program Files\Microsoft Office\Media\CntCD1\ClipArt1\j0168018.wmf"/>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3733800" y="3048000"/>
            <a:ext cx="1807769" cy="1815084"/>
          </a:xfrm>
          <a:prstGeom prst="rect">
            <a:avLst/>
          </a:prstGeom>
          <a:noFill/>
        </p:spPr>
      </p:pic>
      <p:pic>
        <p:nvPicPr>
          <p:cNvPr id="2058" name="Picture 10" descr="C:\Program Files\Microsoft Office\Media\CntCD1\ClipArt1\j0168018.wmf"/>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5486400" y="3048000"/>
            <a:ext cx="1807769" cy="1815084"/>
          </a:xfrm>
          <a:prstGeom prst="rect">
            <a:avLst/>
          </a:prstGeom>
          <a:noFill/>
        </p:spPr>
      </p:pic>
      <p:pic>
        <p:nvPicPr>
          <p:cNvPr id="2059" name="Picture 11" descr="C:\Program Files\Microsoft Office\Media\CntCD1\ClipArt1\j0168018.wmf"/>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7162800" y="3048000"/>
            <a:ext cx="1807769" cy="1815084"/>
          </a:xfrm>
          <a:prstGeom prst="rect">
            <a:avLst/>
          </a:prstGeom>
          <a:noFill/>
        </p:spPr>
      </p:pic>
      <p:pic>
        <p:nvPicPr>
          <p:cNvPr id="2060" name="Picture 12" descr="C:\Program Files\Microsoft Office\Media\CntCD1\ClipArt2\j0215523.wmf"/>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rot="299605">
            <a:off x="1295400" y="5562600"/>
            <a:ext cx="684445" cy="303598"/>
          </a:xfrm>
          <a:prstGeom prst="rect">
            <a:avLst/>
          </a:prstGeom>
          <a:noFill/>
        </p:spPr>
      </p:pic>
      <p:pic>
        <p:nvPicPr>
          <p:cNvPr id="2061" name="Picture 13" descr="C:\Program Files\Microsoft Office\Media\CntCD1\ClipArt2\j0215523.wmf"/>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4648200" y="3733800"/>
            <a:ext cx="768797" cy="341014"/>
          </a:xfrm>
          <a:prstGeom prst="rect">
            <a:avLst/>
          </a:prstGeom>
          <a:noFill/>
        </p:spPr>
      </p:pic>
      <p:pic>
        <p:nvPicPr>
          <p:cNvPr id="2062" name="Picture 14" descr="C:\Program Files\Microsoft Office\Media\CntCD1\ClipArt2\j0215523.wmf"/>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6400800" y="3733800"/>
            <a:ext cx="768797" cy="341014"/>
          </a:xfrm>
          <a:prstGeom prst="rect">
            <a:avLst/>
          </a:prstGeom>
          <a:noFill/>
        </p:spPr>
      </p:pic>
      <p:pic>
        <p:nvPicPr>
          <p:cNvPr id="2063" name="Picture 15" descr="C:\Program Files\Microsoft Office\Media\CntCD1\ClipArt2\j0215523.wmf"/>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8001000" y="3581400"/>
            <a:ext cx="768797" cy="341014"/>
          </a:xfrm>
          <a:prstGeom prst="rect">
            <a:avLst/>
          </a:prstGeom>
          <a:noFill/>
        </p:spPr>
      </p:pic>
      <p:pic>
        <p:nvPicPr>
          <p:cNvPr id="2064" name="Picture 16" descr="C:\Program Files\Microsoft Office\Media\CntCD1\ClipArt2\j0215523.wmf"/>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3048000" y="3810000"/>
            <a:ext cx="557543" cy="247308"/>
          </a:xfrm>
          <a:prstGeom prst="rect">
            <a:avLst/>
          </a:prstGeom>
          <a:noFill/>
        </p:spPr>
      </p:pic>
      <p:pic>
        <p:nvPicPr>
          <p:cNvPr id="2065" name="Picture 17" descr="C:\Program Files\Microsoft Office\Media\CntCD1\ClipArt2\j0215523.wmf"/>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rot="763926">
            <a:off x="1170217" y="3735521"/>
            <a:ext cx="743933" cy="329985"/>
          </a:xfrm>
          <a:prstGeom prst="rect">
            <a:avLst/>
          </a:prstGeom>
          <a:noFill/>
        </p:spPr>
      </p:pic>
      <p:pic>
        <p:nvPicPr>
          <p:cNvPr id="2066" name="Picture 18" descr="C:\Program Files\Microsoft Office\Media\CntCD1\ClipArt2\j0215523.wmf"/>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8153400" y="5562600"/>
            <a:ext cx="556187" cy="246707"/>
          </a:xfrm>
          <a:prstGeom prst="rect">
            <a:avLst/>
          </a:prstGeom>
          <a:noFill/>
        </p:spPr>
      </p:pic>
      <p:pic>
        <p:nvPicPr>
          <p:cNvPr id="2067" name="Picture 19" descr="C:\Program Files\Microsoft Office\Media\CntCD1\ClipArt2\j0215523.wmf"/>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rot="772912">
            <a:off x="6400800" y="5562600"/>
            <a:ext cx="727976" cy="322907"/>
          </a:xfrm>
          <a:prstGeom prst="rect">
            <a:avLst/>
          </a:prstGeom>
          <a:noFill/>
        </p:spPr>
      </p:pic>
      <p:pic>
        <p:nvPicPr>
          <p:cNvPr id="2068" name="Picture 20" descr="C:\Program Files\Microsoft Office\Media\CntCD1\ClipArt2\j0215523.wmf"/>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rot="446531">
            <a:off x="4666881" y="5458126"/>
            <a:ext cx="762000" cy="337999"/>
          </a:xfrm>
          <a:prstGeom prst="rect">
            <a:avLst/>
          </a:prstGeom>
          <a:noFill/>
        </p:spPr>
      </p:pic>
      <p:pic>
        <p:nvPicPr>
          <p:cNvPr id="2069" name="Picture 21" descr="C:\Program Files\Microsoft Office\Media\CntCD1\ClipArt2\j0215523.wmf"/>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rot="438528">
            <a:off x="3065286" y="5530635"/>
            <a:ext cx="715707" cy="317465"/>
          </a:xfrm>
          <a:prstGeom prst="rect">
            <a:avLst/>
          </a:prstGeom>
          <a:noFill/>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accent4">
            <a:lumMod val="75000"/>
          </a:schemeClr>
        </a:solidFill>
        <a:effectLst/>
      </p:bgPr>
    </p:bg>
    <p:spTree>
      <p:nvGrpSpPr>
        <p:cNvPr id="1" name="">
          <a:extLst>
            <a:ext uri="{FF2B5EF4-FFF2-40B4-BE49-F238E27FC236}">
              <a16:creationId xmlns:a16="http://schemas.microsoft.com/office/drawing/2014/main" id="{A077F9F8-3BCA-4725-D871-4CB37193FC0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C751B12-A73A-2D4F-5051-AEF524008C1D}"/>
              </a:ext>
            </a:extLst>
          </p:cNvPr>
          <p:cNvSpPr>
            <a:spLocks noGrp="1"/>
          </p:cNvSpPr>
          <p:nvPr>
            <p:ph type="title"/>
          </p:nvPr>
        </p:nvSpPr>
        <p:spPr>
          <a:xfrm>
            <a:off x="457200" y="274638"/>
            <a:ext cx="8229600" cy="1630363"/>
          </a:xfrm>
          <a:solidFill>
            <a:schemeClr val="accent4">
              <a:lumMod val="20000"/>
              <a:lumOff val="80000"/>
            </a:schemeClr>
          </a:solidFill>
        </p:spPr>
        <p:txBody>
          <a:bodyPr>
            <a:normAutofit/>
          </a:bodyPr>
          <a:lstStyle/>
          <a:p>
            <a:r>
              <a:rPr lang="en-US" b="1" dirty="0"/>
              <a:t>MEMORY VERSE</a:t>
            </a:r>
            <a:br>
              <a:rPr lang="en-US" b="1" dirty="0"/>
            </a:br>
            <a:r>
              <a:rPr lang="en-US" b="1" dirty="0"/>
              <a:t>Dig Site 19</a:t>
            </a:r>
          </a:p>
        </p:txBody>
      </p:sp>
      <p:sp>
        <p:nvSpPr>
          <p:cNvPr id="3" name="Rectangle 2">
            <a:extLst>
              <a:ext uri="{FF2B5EF4-FFF2-40B4-BE49-F238E27FC236}">
                <a16:creationId xmlns:a16="http://schemas.microsoft.com/office/drawing/2014/main" id="{F146DB9A-4960-B1D5-9C27-0A4A9576A483}"/>
              </a:ext>
            </a:extLst>
          </p:cNvPr>
          <p:cNvSpPr/>
          <p:nvPr/>
        </p:nvSpPr>
        <p:spPr>
          <a:xfrm>
            <a:off x="0" y="1905001"/>
            <a:ext cx="9144000" cy="4832092"/>
          </a:xfrm>
          <a:prstGeom prst="rect">
            <a:avLst/>
          </a:prstGeom>
        </p:spPr>
        <p:txBody>
          <a:bodyPr wrap="square">
            <a:spAutoFit/>
          </a:bodyPr>
          <a:lstStyle/>
          <a:p>
            <a:pPr algn="ctr"/>
            <a:r>
              <a:rPr lang="en-US" sz="4400" b="1" dirty="0">
                <a:solidFill>
                  <a:schemeClr val="accent4">
                    <a:lumMod val="20000"/>
                    <a:lumOff val="80000"/>
                  </a:schemeClr>
                </a:solidFill>
              </a:rPr>
              <a:t>Genesis 45:7 </a:t>
            </a:r>
          </a:p>
          <a:p>
            <a:pPr algn="ctr"/>
            <a:r>
              <a:rPr lang="en-US" sz="4400" b="1" dirty="0">
                <a:solidFill>
                  <a:schemeClr val="accent4">
                    <a:lumMod val="20000"/>
                    <a:lumOff val="80000"/>
                  </a:schemeClr>
                </a:solidFill>
              </a:rPr>
              <a:t>But God sent me ahead of you </a:t>
            </a:r>
          </a:p>
          <a:p>
            <a:pPr algn="ctr"/>
            <a:r>
              <a:rPr lang="en-US" sz="4400" b="1" dirty="0">
                <a:solidFill>
                  <a:schemeClr val="accent4">
                    <a:lumMod val="20000"/>
                    <a:lumOff val="80000"/>
                  </a:schemeClr>
                </a:solidFill>
              </a:rPr>
              <a:t>to preserve for you </a:t>
            </a:r>
          </a:p>
          <a:p>
            <a:pPr algn="ctr"/>
            <a:r>
              <a:rPr lang="en-US" sz="4400" b="1" dirty="0">
                <a:solidFill>
                  <a:schemeClr val="accent4">
                    <a:lumMod val="20000"/>
                    <a:lumOff val="80000"/>
                  </a:schemeClr>
                </a:solidFill>
              </a:rPr>
              <a:t>a remnant on earth </a:t>
            </a:r>
          </a:p>
          <a:p>
            <a:pPr algn="ctr"/>
            <a:r>
              <a:rPr lang="en-US" sz="4400" b="1">
                <a:solidFill>
                  <a:schemeClr val="accent4">
                    <a:lumMod val="20000"/>
                    <a:lumOff val="80000"/>
                  </a:schemeClr>
                </a:solidFill>
              </a:rPr>
              <a:t>and to </a:t>
            </a:r>
            <a:r>
              <a:rPr lang="en-US" sz="4400" b="1" dirty="0">
                <a:solidFill>
                  <a:schemeClr val="accent4">
                    <a:lumMod val="20000"/>
                    <a:lumOff val="80000"/>
                  </a:schemeClr>
                </a:solidFill>
              </a:rPr>
              <a:t>save your lives by </a:t>
            </a:r>
          </a:p>
          <a:p>
            <a:pPr algn="ctr"/>
            <a:r>
              <a:rPr lang="en-US" sz="4400" b="1" dirty="0">
                <a:solidFill>
                  <a:schemeClr val="accent4">
                    <a:lumMod val="20000"/>
                    <a:lumOff val="80000"/>
                  </a:schemeClr>
                </a:solidFill>
              </a:rPr>
              <a:t>a great deliverance.</a:t>
            </a:r>
          </a:p>
          <a:p>
            <a:pPr algn="ctr"/>
            <a:r>
              <a:rPr lang="en-US" sz="4400" b="1" dirty="0">
                <a:solidFill>
                  <a:schemeClr val="accent4">
                    <a:lumMod val="20000"/>
                    <a:lumOff val="80000"/>
                  </a:schemeClr>
                </a:solidFill>
              </a:rPr>
              <a:t>Genesis 45:7</a:t>
            </a:r>
          </a:p>
        </p:txBody>
      </p:sp>
    </p:spTree>
    <p:extLst>
      <p:ext uri="{BB962C8B-B14F-4D97-AF65-F5344CB8AC3E}">
        <p14:creationId xmlns:p14="http://schemas.microsoft.com/office/powerpoint/2010/main" val="191673501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gradFill>
          <a:gsLst>
            <a:gs pos="28000">
              <a:srgbClr val="825600">
                <a:alpha val="86000"/>
              </a:srgbClr>
            </a:gs>
            <a:gs pos="42999">
              <a:srgbClr val="FFA800"/>
            </a:gs>
            <a:gs pos="58000">
              <a:srgbClr val="825600">
                <a:alpha val="88000"/>
              </a:srgbClr>
            </a:gs>
            <a:gs pos="72000">
              <a:srgbClr val="FFA800"/>
            </a:gs>
          </a:gsLst>
          <a:lin ang="5400000" scaled="0"/>
        </a:gra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85800" y="304800"/>
            <a:ext cx="7848600" cy="2057400"/>
          </a:xfrm>
        </p:spPr>
        <p:txBody>
          <a:bodyPr>
            <a:noAutofit/>
          </a:bodyPr>
          <a:lstStyle/>
          <a:p>
            <a:br>
              <a:rPr lang="en-US" sz="6600" b="1" dirty="0"/>
            </a:br>
            <a:r>
              <a:rPr lang="en-US" sz="4800" dirty="0"/>
              <a:t> Then he sent his brothers away, and as they were leaving </a:t>
            </a:r>
            <a:br>
              <a:rPr lang="en-US" sz="4800" dirty="0"/>
            </a:br>
            <a:r>
              <a:rPr lang="en-US" sz="4800" dirty="0"/>
              <a:t>he said to them, </a:t>
            </a:r>
            <a:br>
              <a:rPr lang="en-US" sz="4800" b="1" dirty="0"/>
            </a:br>
            <a:endParaRPr lang="en-US" sz="4800" dirty="0"/>
          </a:p>
        </p:txBody>
      </p:sp>
      <p:sp>
        <p:nvSpPr>
          <p:cNvPr id="3" name="Rounded Rectangular Callout 2"/>
          <p:cNvSpPr/>
          <p:nvPr/>
        </p:nvSpPr>
        <p:spPr>
          <a:xfrm>
            <a:off x="3048000" y="3276600"/>
            <a:ext cx="5715000" cy="1905000"/>
          </a:xfrm>
          <a:prstGeom prst="wedgeRoundRectCallout">
            <a:avLst>
              <a:gd name="adj1" fmla="val -77929"/>
              <a:gd name="adj2" fmla="val -16622"/>
              <a:gd name="adj3" fmla="val 16667"/>
            </a:avLst>
          </a:prstGeom>
          <a:solidFill>
            <a:schemeClr val="tx2">
              <a:lumMod val="60000"/>
              <a:lumOff val="40000"/>
            </a:schemeClr>
          </a:solidFill>
          <a:ln w="57150">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dirty="0">
                <a:solidFill>
                  <a:schemeClr val="tx1"/>
                </a:solidFill>
              </a:rPr>
              <a:t>Don’t quarrel on the way!</a:t>
            </a:r>
            <a:endParaRPr lang="en-US" sz="5400" b="1" i="1" dirty="0">
              <a:solidFill>
                <a:schemeClr val="tx1"/>
              </a:solidFill>
            </a:endParaRPr>
          </a:p>
        </p:txBody>
      </p:sp>
      <p:pic>
        <p:nvPicPr>
          <p:cNvPr id="4" name="Picture 3" descr="C:\Documents and Settings\nlw1109\Local Settings\Temporary Internet Files\Content.IE5\833BBH1A\MC900281097[1].wmf"/>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0" y="3429000"/>
            <a:ext cx="1805548" cy="3063050"/>
          </a:xfrm>
          <a:prstGeom prst="rect">
            <a:avLst/>
          </a:prstGeom>
          <a:noFill/>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showMasterSp="0">
  <p:cSld>
    <p:bg>
      <p:bgPr>
        <a:solidFill>
          <a:schemeClr val="tx2">
            <a:lumMod val="60000"/>
            <a:lumOff val="40000"/>
          </a:schemeClr>
        </a:solidFill>
        <a:effectLst/>
      </p:bgPr>
    </p:bg>
    <p:spTree>
      <p:nvGrpSpPr>
        <p:cNvPr id="1" name=""/>
        <p:cNvGrpSpPr/>
        <p:nvPr/>
      </p:nvGrpSpPr>
      <p:grpSpPr>
        <a:xfrm>
          <a:off x="0" y="0"/>
          <a:ext cx="0" cy="0"/>
          <a:chOff x="0" y="0"/>
          <a:chExt cx="0" cy="0"/>
        </a:xfrm>
      </p:grpSpPr>
      <p:pic>
        <p:nvPicPr>
          <p:cNvPr id="3074" name="Picture 2" descr="C:\Documents and Settings\nlw1109\Local Settings\Temporary Internet Files\Content.IE5\M3HWFLSK\MP900402674[1].jp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71651" y="0"/>
            <a:ext cx="9215651" cy="4267200"/>
          </a:xfrm>
          <a:prstGeom prst="rect">
            <a:avLst/>
          </a:prstGeom>
          <a:solidFill>
            <a:schemeClr val="tx2">
              <a:lumMod val="60000"/>
              <a:lumOff val="40000"/>
            </a:schemeClr>
          </a:solidFill>
        </p:spPr>
      </p:pic>
      <p:sp>
        <p:nvSpPr>
          <p:cNvPr id="2" name="Title 1"/>
          <p:cNvSpPr>
            <a:spLocks noGrp="1"/>
          </p:cNvSpPr>
          <p:nvPr>
            <p:ph type="ctrTitle"/>
          </p:nvPr>
        </p:nvSpPr>
        <p:spPr>
          <a:xfrm>
            <a:off x="0" y="4462534"/>
            <a:ext cx="9144000" cy="2362200"/>
          </a:xfrm>
        </p:spPr>
        <p:txBody>
          <a:bodyPr>
            <a:noAutofit/>
          </a:bodyPr>
          <a:lstStyle/>
          <a:p>
            <a:r>
              <a:rPr lang="en-US" sz="5400" b="1" dirty="0">
                <a:solidFill>
                  <a:schemeClr val="tx2">
                    <a:lumMod val="50000"/>
                  </a:schemeClr>
                </a:solidFill>
              </a:rPr>
              <a:t>So they went up out of Egypt and came to their father Jacob in the land of Canaan.</a:t>
            </a:r>
          </a:p>
        </p:txBody>
      </p:sp>
      <p:pic>
        <p:nvPicPr>
          <p:cNvPr id="4" name="Picture 1" descr="C:\Documents and Settings\nlw1109\Local Settings\Temporary Internet Files\Content.IE5\51LO3KZI\MC900141317[1].wmf"/>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4601570" y="2310628"/>
            <a:ext cx="1265830" cy="1434396"/>
          </a:xfrm>
          <a:prstGeom prst="rect">
            <a:avLst/>
          </a:prstGeom>
          <a:noFill/>
        </p:spPr>
      </p:pic>
      <p:pic>
        <p:nvPicPr>
          <p:cNvPr id="8" name="Picture 2" descr="C:\Documents and Settings\nlw1109\Local Settings\Temporary Internet Files\Content.IE5\WAFQGU2X\MC900057776[1].wmf"/>
          <p:cNvPicPr>
            <a:picLocks noChangeAspect="1" noChangeArrowheads="1"/>
          </p:cNvPicPr>
          <p:nvPr/>
        </p:nvPicPr>
        <p:blipFill>
          <a:blip r:embed="rId4" cstate="email">
            <a:extLst>
              <a:ext uri="{28A0092B-C50C-407E-A947-70E740481C1C}">
                <a14:useLocalDpi xmlns:a14="http://schemas.microsoft.com/office/drawing/2010/main"/>
              </a:ext>
            </a:extLst>
          </a:blip>
          <a:srcRect l="27027"/>
          <a:stretch>
            <a:fillRect/>
          </a:stretch>
        </p:blipFill>
        <p:spPr bwMode="auto">
          <a:xfrm flipH="1">
            <a:off x="228600" y="1588543"/>
            <a:ext cx="3629561" cy="2895600"/>
          </a:xfrm>
          <a:prstGeom prst="rect">
            <a:avLst/>
          </a:prstGeom>
          <a:noFill/>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gradFill>
          <a:gsLst>
            <a:gs pos="28000">
              <a:srgbClr val="825600">
                <a:alpha val="86000"/>
              </a:srgbClr>
            </a:gs>
            <a:gs pos="42999">
              <a:srgbClr val="FFA800"/>
            </a:gs>
            <a:gs pos="58000">
              <a:srgbClr val="825600">
                <a:alpha val="88000"/>
              </a:srgbClr>
            </a:gs>
            <a:gs pos="72000">
              <a:srgbClr val="FFA800"/>
            </a:gs>
          </a:gsLst>
          <a:lin ang="5400000" scaled="0"/>
        </a:gradFill>
        <a:effectLst/>
      </p:bgPr>
    </p:bg>
    <p:spTree>
      <p:nvGrpSpPr>
        <p:cNvPr id="1" name=""/>
        <p:cNvGrpSpPr/>
        <p:nvPr/>
      </p:nvGrpSpPr>
      <p:grpSpPr>
        <a:xfrm>
          <a:off x="0" y="0"/>
          <a:ext cx="0" cy="0"/>
          <a:chOff x="0" y="0"/>
          <a:chExt cx="0" cy="0"/>
        </a:xfrm>
      </p:grpSpPr>
      <p:pic>
        <p:nvPicPr>
          <p:cNvPr id="5" name="Picture 2" descr="C:\Documents and Settings\nlw1109\Local Settings\Temporary Internet Files\Content.IE5\M3HWFLSK\MP900402674[1].jp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1" y="2514599"/>
            <a:ext cx="9144001" cy="4343401"/>
          </a:xfrm>
          <a:prstGeom prst="rect">
            <a:avLst/>
          </a:prstGeom>
          <a:noFill/>
        </p:spPr>
      </p:pic>
      <p:sp>
        <p:nvSpPr>
          <p:cNvPr id="3" name="Rounded Rectangular Callout 2"/>
          <p:cNvSpPr/>
          <p:nvPr/>
        </p:nvSpPr>
        <p:spPr>
          <a:xfrm>
            <a:off x="1714500" y="329144"/>
            <a:ext cx="7239000" cy="1447800"/>
          </a:xfrm>
          <a:prstGeom prst="wedgeRoundRectCallout">
            <a:avLst>
              <a:gd name="adj1" fmla="val -48674"/>
              <a:gd name="adj2" fmla="val 226632"/>
              <a:gd name="adj3" fmla="val 16667"/>
            </a:avLst>
          </a:prstGeom>
          <a:solidFill>
            <a:srgbClr val="FFFF00"/>
          </a:solidFill>
          <a:ln w="57150">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b="1" dirty="0">
                <a:solidFill>
                  <a:schemeClr val="tx2">
                    <a:lumMod val="50000"/>
                  </a:schemeClr>
                </a:solidFill>
              </a:rPr>
              <a:t>Joseph is still alive! </a:t>
            </a:r>
          </a:p>
          <a:p>
            <a:pPr algn="ctr"/>
            <a:r>
              <a:rPr lang="en-US" sz="4400" b="1" dirty="0">
                <a:solidFill>
                  <a:schemeClr val="tx2">
                    <a:lumMod val="50000"/>
                  </a:schemeClr>
                </a:solidFill>
              </a:rPr>
              <a:t>In fact, he is ruler of all Egypt.</a:t>
            </a:r>
            <a:endParaRPr lang="en-US" sz="4400" b="1" i="1" dirty="0">
              <a:solidFill>
                <a:schemeClr val="tx2">
                  <a:lumMod val="50000"/>
                </a:schemeClr>
              </a:solidFill>
            </a:endParaRPr>
          </a:p>
        </p:txBody>
      </p:sp>
      <p:pic>
        <p:nvPicPr>
          <p:cNvPr id="4" name="Picture 1" descr="C:\Documents and Settings\nlw1109\Local Settings\Temporary Internet Files\Content.IE5\51LO3KZI\MC900141317[1].wmf"/>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3733800" y="4895166"/>
            <a:ext cx="1256132" cy="1423406"/>
          </a:xfrm>
          <a:prstGeom prst="rect">
            <a:avLst/>
          </a:prstGeom>
          <a:noFill/>
        </p:spPr>
      </p:pic>
      <p:pic>
        <p:nvPicPr>
          <p:cNvPr id="8" name="Picture 2" descr="C:\Documents and Settings\nlw1109\Local Settings\Temporary Internet Files\Content.IE5\WAFQGU2X\MC900057776[1].wmf"/>
          <p:cNvPicPr>
            <a:picLocks noChangeAspect="1" noChangeArrowheads="1"/>
          </p:cNvPicPr>
          <p:nvPr/>
        </p:nvPicPr>
        <p:blipFill>
          <a:blip r:embed="rId4" cstate="email">
            <a:extLst>
              <a:ext uri="{28A0092B-C50C-407E-A947-70E740481C1C}">
                <a14:useLocalDpi xmlns:a14="http://schemas.microsoft.com/office/drawing/2010/main"/>
              </a:ext>
            </a:extLst>
          </a:blip>
          <a:srcRect l="27027"/>
          <a:stretch>
            <a:fillRect/>
          </a:stretch>
        </p:blipFill>
        <p:spPr bwMode="auto">
          <a:xfrm flipH="1">
            <a:off x="571500" y="4191000"/>
            <a:ext cx="2819400" cy="2249268"/>
          </a:xfrm>
          <a:prstGeom prst="rect">
            <a:avLst/>
          </a:prstGeom>
          <a:noFill/>
        </p:spPr>
      </p:pic>
      <p:sp>
        <p:nvSpPr>
          <p:cNvPr id="2" name="Title 1"/>
          <p:cNvSpPr>
            <a:spLocks noGrp="1"/>
          </p:cNvSpPr>
          <p:nvPr>
            <p:ph type="ctrTitle"/>
          </p:nvPr>
        </p:nvSpPr>
        <p:spPr>
          <a:xfrm>
            <a:off x="5485831" y="3691039"/>
            <a:ext cx="3467669" cy="2627533"/>
          </a:xfrm>
          <a:solidFill>
            <a:srgbClr val="FFFF00"/>
          </a:solidFill>
        </p:spPr>
        <p:txBody>
          <a:bodyPr>
            <a:noAutofit/>
          </a:bodyPr>
          <a:lstStyle/>
          <a:p>
            <a:r>
              <a:rPr lang="en-US" b="1" dirty="0">
                <a:solidFill>
                  <a:schemeClr val="tx2">
                    <a:lumMod val="50000"/>
                  </a:schemeClr>
                </a:solidFill>
              </a:rPr>
              <a:t>Jacob was stunned; </a:t>
            </a:r>
            <a:br>
              <a:rPr lang="en-US" b="1" dirty="0">
                <a:solidFill>
                  <a:schemeClr val="tx2">
                    <a:lumMod val="50000"/>
                  </a:schemeClr>
                </a:solidFill>
              </a:rPr>
            </a:br>
            <a:r>
              <a:rPr lang="en-US" b="1" dirty="0">
                <a:solidFill>
                  <a:schemeClr val="tx2">
                    <a:lumMod val="50000"/>
                  </a:schemeClr>
                </a:solidFill>
              </a:rPr>
              <a:t>he did not believe them. </a:t>
            </a:r>
          </a:p>
        </p:txBody>
      </p:sp>
      <p:sp>
        <p:nvSpPr>
          <p:cNvPr id="7" name="Title 1"/>
          <p:cNvSpPr txBox="1">
            <a:spLocks/>
          </p:cNvSpPr>
          <p:nvPr/>
        </p:nvSpPr>
        <p:spPr>
          <a:xfrm>
            <a:off x="185051" y="420467"/>
            <a:ext cx="2525498" cy="16764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5400" b="1" dirty="0">
                <a:solidFill>
                  <a:srgbClr val="FFFF00"/>
                </a:solidFill>
              </a:rPr>
              <a:t>They told him</a:t>
            </a: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gradFill>
          <a:gsLst>
            <a:gs pos="28000">
              <a:srgbClr val="825600">
                <a:alpha val="79000"/>
              </a:srgbClr>
            </a:gs>
            <a:gs pos="42999">
              <a:srgbClr val="FFA800"/>
            </a:gs>
            <a:gs pos="58000">
              <a:srgbClr val="825600">
                <a:alpha val="81000"/>
              </a:srgbClr>
            </a:gs>
            <a:gs pos="72000">
              <a:srgbClr val="FFA800"/>
            </a:gs>
          </a:gsLst>
          <a:lin ang="5400000" scaled="0"/>
        </a:gradFill>
        <a:effectLst/>
      </p:bgPr>
    </p:bg>
    <p:spTree>
      <p:nvGrpSpPr>
        <p:cNvPr id="1" name=""/>
        <p:cNvGrpSpPr/>
        <p:nvPr/>
      </p:nvGrpSpPr>
      <p:grpSpPr>
        <a:xfrm>
          <a:off x="0" y="0"/>
          <a:ext cx="0" cy="0"/>
          <a:chOff x="0" y="0"/>
          <a:chExt cx="0" cy="0"/>
        </a:xfrm>
      </p:grpSpPr>
      <p:pic>
        <p:nvPicPr>
          <p:cNvPr id="3" name="Picture 2" descr="C:\Documents and Settings\nlw1109\Local Settings\Temporary Internet Files\Content.IE5\M3HWFLSK\MP900402674[1].jp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1" y="0"/>
            <a:ext cx="9144001" cy="4267199"/>
          </a:xfrm>
          <a:prstGeom prst="rect">
            <a:avLst/>
          </a:prstGeom>
          <a:noFill/>
        </p:spPr>
      </p:pic>
      <p:sp>
        <p:nvSpPr>
          <p:cNvPr id="2" name="Title 1"/>
          <p:cNvSpPr>
            <a:spLocks noGrp="1"/>
          </p:cNvSpPr>
          <p:nvPr>
            <p:ph type="ctrTitle"/>
          </p:nvPr>
        </p:nvSpPr>
        <p:spPr>
          <a:xfrm>
            <a:off x="-28434" y="4267200"/>
            <a:ext cx="9172434" cy="2590800"/>
          </a:xfrm>
          <a:solidFill>
            <a:schemeClr val="accent3">
              <a:lumMod val="75000"/>
            </a:schemeClr>
          </a:solidFill>
        </p:spPr>
        <p:txBody>
          <a:bodyPr>
            <a:normAutofit/>
          </a:bodyPr>
          <a:lstStyle/>
          <a:p>
            <a:r>
              <a:rPr lang="en-US" sz="3600" b="1" dirty="0"/>
              <a:t>But when they told him</a:t>
            </a:r>
            <a:br>
              <a:rPr lang="en-US" sz="3600" b="1" dirty="0"/>
            </a:br>
            <a:r>
              <a:rPr lang="en-US" sz="3600" b="1" dirty="0"/>
              <a:t> everything Joseph had said to them, and when he saw the carts Joseph had sent to carry him back, the spirit of their father Jacob revived.</a:t>
            </a:r>
          </a:p>
        </p:txBody>
      </p:sp>
      <p:pic>
        <p:nvPicPr>
          <p:cNvPr id="4" name="Picture 1" descr="C:\Documents and Settings\nlw1109\Local Settings\Temporary Internet Files\Content.IE5\51LO3KZI\MC900141317[1].wmf"/>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flipH="1">
            <a:off x="320582" y="2362200"/>
            <a:ext cx="1603047" cy="1660656"/>
          </a:xfrm>
          <a:prstGeom prst="rect">
            <a:avLst/>
          </a:prstGeom>
          <a:noFill/>
        </p:spPr>
      </p:pic>
      <p:pic>
        <p:nvPicPr>
          <p:cNvPr id="6" name="Picture 7" descr="C:\Program Files\Microsoft Office\Media\CntCD1\ClipArt1\j0168018.wmf"/>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6849128" y="2084651"/>
            <a:ext cx="1994827" cy="2002898"/>
          </a:xfrm>
          <a:prstGeom prst="rect">
            <a:avLst/>
          </a:prstGeom>
          <a:noFill/>
        </p:spPr>
      </p:pic>
      <p:pic>
        <p:nvPicPr>
          <p:cNvPr id="7" name="Picture 17" descr="C:\Program Files\Microsoft Office\Media\CntCD1\ClipArt2\j0215523.wmf"/>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rot="763926">
            <a:off x="7723417" y="2607219"/>
            <a:ext cx="743933" cy="329985"/>
          </a:xfrm>
          <a:prstGeom prst="rect">
            <a:avLst/>
          </a:prstGeom>
          <a:noFill/>
        </p:spPr>
      </p:pic>
      <p:pic>
        <p:nvPicPr>
          <p:cNvPr id="8" name="Picture 2" descr="C:\Documents and Settings\nlw1109\Local Settings\Temporary Internet Files\Content.IE5\9J00CGT9\MC900059216[1].wmf"/>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3750223" y="2914232"/>
            <a:ext cx="2535043" cy="1195495"/>
          </a:xfrm>
          <a:prstGeom prst="rect">
            <a:avLst/>
          </a:prstGeom>
          <a:noFill/>
        </p:spPr>
      </p:pic>
      <p:pic>
        <p:nvPicPr>
          <p:cNvPr id="9" name="Picture 4" descr="C:\Program Files\Microsoft Office\Media\CntCD1\ClipArt1\j0199307.wmf"/>
          <p:cNvPicPr>
            <a:picLocks noChangeAspect="1" noChangeArrowheads="1"/>
          </p:cNvPicPr>
          <p:nvPr/>
        </p:nvPicPr>
        <p:blipFill>
          <a:blip r:embed="rId7" cstate="email">
            <a:extLst>
              <a:ext uri="{28A0092B-C50C-407E-A947-70E740481C1C}">
                <a14:useLocalDpi xmlns:a14="http://schemas.microsoft.com/office/drawing/2010/main"/>
              </a:ext>
            </a:extLst>
          </a:blip>
          <a:srcRect/>
          <a:stretch>
            <a:fillRect/>
          </a:stretch>
        </p:blipFill>
        <p:spPr bwMode="auto">
          <a:xfrm>
            <a:off x="4361636" y="1638300"/>
            <a:ext cx="1968749" cy="1447800"/>
          </a:xfrm>
          <a:prstGeom prst="rect">
            <a:avLst/>
          </a:prstGeom>
          <a:noFill/>
        </p:spPr>
      </p:pic>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gradFill>
          <a:gsLst>
            <a:gs pos="28000">
              <a:srgbClr val="825600">
                <a:alpha val="79000"/>
              </a:srgbClr>
            </a:gs>
            <a:gs pos="42999">
              <a:srgbClr val="FFA800"/>
            </a:gs>
            <a:gs pos="58000">
              <a:srgbClr val="825600">
                <a:alpha val="81000"/>
              </a:srgbClr>
            </a:gs>
            <a:gs pos="72000">
              <a:srgbClr val="FFA800"/>
            </a:gs>
          </a:gsLst>
          <a:lin ang="5400000" scaled="0"/>
        </a:gradFill>
        <a:effectLst/>
      </p:bgPr>
    </p:bg>
    <p:spTree>
      <p:nvGrpSpPr>
        <p:cNvPr id="1" name=""/>
        <p:cNvGrpSpPr/>
        <p:nvPr/>
      </p:nvGrpSpPr>
      <p:grpSpPr>
        <a:xfrm>
          <a:off x="0" y="0"/>
          <a:ext cx="0" cy="0"/>
          <a:chOff x="0" y="0"/>
          <a:chExt cx="0" cy="0"/>
        </a:xfrm>
      </p:grpSpPr>
      <p:pic>
        <p:nvPicPr>
          <p:cNvPr id="5" name="Picture 4" descr="C:\Documents and Settings\nlw1109\Local Settings\Temporary Internet Files\Content.IE5\M3HWFLSK\MP900402674[1].jp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1" y="0"/>
            <a:ext cx="9144001" cy="6858001"/>
          </a:xfrm>
          <a:prstGeom prst="rect">
            <a:avLst/>
          </a:prstGeom>
          <a:noFill/>
        </p:spPr>
      </p:pic>
      <p:sp>
        <p:nvSpPr>
          <p:cNvPr id="2" name="Title 1"/>
          <p:cNvSpPr>
            <a:spLocks noGrp="1"/>
          </p:cNvSpPr>
          <p:nvPr>
            <p:ph type="ctrTitle"/>
          </p:nvPr>
        </p:nvSpPr>
        <p:spPr>
          <a:xfrm>
            <a:off x="0" y="0"/>
            <a:ext cx="4267200" cy="3200400"/>
          </a:xfrm>
        </p:spPr>
        <p:txBody>
          <a:bodyPr>
            <a:noAutofit/>
          </a:bodyPr>
          <a:lstStyle/>
          <a:p>
            <a:pPr algn="l"/>
            <a:r>
              <a:rPr lang="en-US" sz="6600" b="1" dirty="0">
                <a:solidFill>
                  <a:schemeClr val="bg1"/>
                </a:solidFill>
              </a:rPr>
              <a:t> And </a:t>
            </a:r>
            <a:br>
              <a:rPr lang="en-US" sz="6600" b="1" dirty="0">
                <a:solidFill>
                  <a:schemeClr val="bg1"/>
                </a:solidFill>
              </a:rPr>
            </a:br>
            <a:r>
              <a:rPr lang="en-US" sz="6600" b="1" dirty="0">
                <a:solidFill>
                  <a:schemeClr val="bg1"/>
                </a:solidFill>
              </a:rPr>
              <a:t>Israel </a:t>
            </a:r>
            <a:br>
              <a:rPr lang="en-US" sz="6600" b="1" dirty="0">
                <a:solidFill>
                  <a:schemeClr val="bg1"/>
                </a:solidFill>
              </a:rPr>
            </a:br>
            <a:r>
              <a:rPr lang="en-US" sz="6600" b="1" dirty="0">
                <a:solidFill>
                  <a:schemeClr val="bg1"/>
                </a:solidFill>
              </a:rPr>
              <a:t>said, </a:t>
            </a:r>
          </a:p>
        </p:txBody>
      </p:sp>
      <p:sp>
        <p:nvSpPr>
          <p:cNvPr id="3" name="Rounded Rectangular Callout 2"/>
          <p:cNvSpPr/>
          <p:nvPr/>
        </p:nvSpPr>
        <p:spPr>
          <a:xfrm>
            <a:off x="228600" y="4191000"/>
            <a:ext cx="7467600" cy="2057400"/>
          </a:xfrm>
          <a:prstGeom prst="wedgeRoundRectCallout">
            <a:avLst>
              <a:gd name="adj1" fmla="val 45531"/>
              <a:gd name="adj2" fmla="val -83518"/>
              <a:gd name="adj3" fmla="val 16667"/>
            </a:avLst>
          </a:prstGeom>
          <a:solidFill>
            <a:schemeClr val="tx2">
              <a:lumMod val="60000"/>
              <a:lumOff val="40000"/>
            </a:schemeClr>
          </a:solidFill>
          <a:ln w="57150">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I’m convinced! </a:t>
            </a:r>
          </a:p>
          <a:p>
            <a:pPr algn="ctr"/>
            <a:r>
              <a:rPr lang="en-US" sz="4000" b="1" dirty="0"/>
              <a:t>My son Joseph is still alive.</a:t>
            </a:r>
          </a:p>
          <a:p>
            <a:pPr algn="ctr"/>
            <a:r>
              <a:rPr lang="en-US" sz="4000" b="1" dirty="0"/>
              <a:t> I will go and see him before I die.</a:t>
            </a:r>
          </a:p>
        </p:txBody>
      </p:sp>
      <p:pic>
        <p:nvPicPr>
          <p:cNvPr id="4" name="Picture 1" descr="C:\Documents and Settings\nlw1109\Local Settings\Temporary Internet Files\Content.IE5\51LO3KZI\MC900141317[1].wmf"/>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7287998" y="2286000"/>
            <a:ext cx="1856002" cy="2103158"/>
          </a:xfrm>
          <a:prstGeom prst="rect">
            <a:avLst/>
          </a:prstGeom>
          <a:noFill/>
        </p:spPr>
      </p:pic>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gradFill>
          <a:gsLst>
            <a:gs pos="28000">
              <a:srgbClr val="825600">
                <a:alpha val="79000"/>
              </a:srgbClr>
            </a:gs>
            <a:gs pos="42999">
              <a:srgbClr val="FFA800"/>
            </a:gs>
            <a:gs pos="58000">
              <a:srgbClr val="825600">
                <a:alpha val="81000"/>
              </a:srgbClr>
            </a:gs>
            <a:gs pos="72000">
              <a:srgbClr val="FFA800"/>
            </a:gs>
          </a:gsLst>
          <a:lin ang="5400000" scaled="0"/>
        </a:gra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3886200" cy="6858000"/>
          </a:xfrm>
          <a:solidFill>
            <a:schemeClr val="accent2">
              <a:lumMod val="75000"/>
            </a:schemeClr>
          </a:solidFill>
        </p:spPr>
        <p:txBody>
          <a:bodyPr>
            <a:normAutofit/>
          </a:bodyPr>
          <a:lstStyle/>
          <a:p>
            <a:r>
              <a:rPr lang="en-US" dirty="0">
                <a:solidFill>
                  <a:schemeClr val="accent2">
                    <a:lumMod val="20000"/>
                    <a:lumOff val="80000"/>
                  </a:schemeClr>
                </a:solidFill>
              </a:rPr>
              <a:t> So Israel set out with all that was his,          and when he reached Beersheba, </a:t>
            </a:r>
            <a:br>
              <a:rPr lang="en-US" dirty="0">
                <a:solidFill>
                  <a:schemeClr val="accent2">
                    <a:lumMod val="20000"/>
                    <a:lumOff val="80000"/>
                  </a:schemeClr>
                </a:solidFill>
              </a:rPr>
            </a:br>
            <a:r>
              <a:rPr lang="en-US" dirty="0">
                <a:solidFill>
                  <a:schemeClr val="accent2">
                    <a:lumMod val="20000"/>
                    <a:lumOff val="80000"/>
                  </a:schemeClr>
                </a:solidFill>
              </a:rPr>
              <a:t>he offered sacrifices to </a:t>
            </a:r>
            <a:br>
              <a:rPr lang="en-US" dirty="0">
                <a:solidFill>
                  <a:schemeClr val="accent2">
                    <a:lumMod val="20000"/>
                    <a:lumOff val="80000"/>
                  </a:schemeClr>
                </a:solidFill>
              </a:rPr>
            </a:br>
            <a:r>
              <a:rPr lang="en-US" dirty="0">
                <a:solidFill>
                  <a:schemeClr val="accent2">
                    <a:lumMod val="20000"/>
                    <a:lumOff val="80000"/>
                  </a:schemeClr>
                </a:solidFill>
              </a:rPr>
              <a:t>the God of his father Isaac. </a:t>
            </a:r>
          </a:p>
        </p:txBody>
      </p:sp>
      <p:pic>
        <p:nvPicPr>
          <p:cNvPr id="4" name="Picture 3"/>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3886200" y="-37532"/>
            <a:ext cx="5257800" cy="6895531"/>
          </a:xfrm>
          <a:prstGeom prst="rect">
            <a:avLst/>
          </a:prstGeom>
        </p:spPr>
      </p:pic>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gradFill>
          <a:gsLst>
            <a:gs pos="28000">
              <a:srgbClr val="825600">
                <a:alpha val="79000"/>
              </a:srgbClr>
            </a:gs>
            <a:gs pos="42999">
              <a:srgbClr val="FFA800"/>
            </a:gs>
            <a:gs pos="58000">
              <a:srgbClr val="825600">
                <a:alpha val="81000"/>
              </a:srgbClr>
            </a:gs>
            <a:gs pos="72000">
              <a:srgbClr val="FFA800"/>
            </a:gs>
          </a:gsLst>
          <a:lin ang="5400000" scaled="0"/>
        </a:gra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6858000"/>
          </a:xfrm>
          <a:solidFill>
            <a:srgbClr val="00B050"/>
          </a:solidFill>
        </p:spPr>
        <p:txBody>
          <a:bodyPr>
            <a:noAutofit/>
          </a:bodyPr>
          <a:lstStyle/>
          <a:p>
            <a:r>
              <a:rPr lang="en-US" sz="4800" b="1" dirty="0"/>
              <a:t> </a:t>
            </a:r>
            <a:br>
              <a:rPr lang="en-US" sz="4800" b="1" dirty="0"/>
            </a:br>
            <a:r>
              <a:rPr lang="en-US" sz="4800" b="1" dirty="0"/>
              <a:t>And God spoke to Israel in a vision at night and said,</a:t>
            </a:r>
            <a:br>
              <a:rPr lang="en-US" sz="4800" b="1" dirty="0"/>
            </a:br>
            <a:br>
              <a:rPr lang="en-US" sz="4800" b="1" dirty="0"/>
            </a:br>
            <a:br>
              <a:rPr lang="en-US" sz="4800" b="1" dirty="0"/>
            </a:br>
            <a:br>
              <a:rPr lang="en-US" sz="4800" b="1" dirty="0"/>
            </a:br>
            <a:br>
              <a:rPr lang="en-US" sz="4800" b="1" dirty="0"/>
            </a:br>
            <a:br>
              <a:rPr lang="en-US" sz="4800" b="1" dirty="0"/>
            </a:br>
            <a:r>
              <a:rPr lang="en-US" sz="4800" b="1" dirty="0"/>
              <a:t>				        </a:t>
            </a:r>
            <a:r>
              <a:rPr lang="en-US" sz="6600" b="1" dirty="0"/>
              <a:t>he replied.</a:t>
            </a:r>
            <a:br>
              <a:rPr lang="en-US" sz="4800" b="1" dirty="0"/>
            </a:br>
            <a:endParaRPr lang="en-US" sz="4800" b="1" dirty="0"/>
          </a:p>
        </p:txBody>
      </p:sp>
      <p:sp>
        <p:nvSpPr>
          <p:cNvPr id="3" name="Rounded Rectangular Callout 2"/>
          <p:cNvSpPr/>
          <p:nvPr/>
        </p:nvSpPr>
        <p:spPr>
          <a:xfrm>
            <a:off x="1981200" y="1828800"/>
            <a:ext cx="5715000" cy="1371600"/>
          </a:xfrm>
          <a:prstGeom prst="wedgeRoundRectCallout">
            <a:avLst>
              <a:gd name="adj1" fmla="val -82466"/>
              <a:gd name="adj2" fmla="val -67010"/>
              <a:gd name="adj3" fmla="val 16667"/>
            </a:avLst>
          </a:prstGeom>
          <a:solidFill>
            <a:schemeClr val="tx2">
              <a:lumMod val="60000"/>
              <a:lumOff val="40000"/>
            </a:schemeClr>
          </a:solidFill>
          <a:ln w="57150">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dirty="0"/>
              <a:t>Jacob! Jacob!</a:t>
            </a:r>
            <a:endParaRPr lang="en-US" sz="5400" b="1" i="1" dirty="0">
              <a:solidFill>
                <a:schemeClr val="bg1"/>
              </a:solidFill>
            </a:endParaRPr>
          </a:p>
        </p:txBody>
      </p:sp>
      <p:sp>
        <p:nvSpPr>
          <p:cNvPr id="4" name="Rounded Rectangular Callout 3"/>
          <p:cNvSpPr/>
          <p:nvPr/>
        </p:nvSpPr>
        <p:spPr>
          <a:xfrm>
            <a:off x="4191000" y="3352800"/>
            <a:ext cx="4648200" cy="1295400"/>
          </a:xfrm>
          <a:prstGeom prst="wedgeRoundRectCallout">
            <a:avLst>
              <a:gd name="adj1" fmla="val -92116"/>
              <a:gd name="adj2" fmla="val 114680"/>
              <a:gd name="adj3" fmla="val 16667"/>
            </a:avLst>
          </a:prstGeom>
          <a:solidFill>
            <a:schemeClr val="accent6">
              <a:lumMod val="75000"/>
            </a:schemeClr>
          </a:solidFill>
          <a:ln w="57150">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600" dirty="0"/>
              <a:t>Here I am,</a:t>
            </a:r>
            <a:endParaRPr lang="en-US" sz="6600" b="1" i="1" dirty="0">
              <a:solidFill>
                <a:schemeClr val="bg1"/>
              </a:solidFill>
            </a:endParaRPr>
          </a:p>
        </p:txBody>
      </p:sp>
      <p:pic>
        <p:nvPicPr>
          <p:cNvPr id="5" name="Picture 1" descr="C:\Documents and Settings\nlw1109\Local Settings\Temporary Internet Files\Content.IE5\51LO3KZI\MC900141317[1].wmf"/>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flipH="1">
            <a:off x="0" y="4419600"/>
            <a:ext cx="2182598" cy="2103158"/>
          </a:xfrm>
          <a:prstGeom prst="rect">
            <a:avLst/>
          </a:prstGeom>
          <a:noFill/>
        </p:spPr>
      </p:pic>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gradFill>
          <a:gsLst>
            <a:gs pos="28000">
              <a:srgbClr val="825600">
                <a:alpha val="79000"/>
              </a:srgbClr>
            </a:gs>
            <a:gs pos="42999">
              <a:srgbClr val="FFA800"/>
            </a:gs>
            <a:gs pos="58000">
              <a:srgbClr val="825600">
                <a:alpha val="81000"/>
              </a:srgbClr>
            </a:gs>
            <a:gs pos="72000">
              <a:srgbClr val="FFA800"/>
            </a:gs>
          </a:gsLst>
          <a:lin ang="5400000" scaled="0"/>
        </a:gra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838200" y="2362200"/>
            <a:ext cx="7848600" cy="1752599"/>
          </a:xfrm>
        </p:spPr>
        <p:txBody>
          <a:bodyPr>
            <a:normAutofit/>
          </a:bodyPr>
          <a:lstStyle/>
          <a:p>
            <a:r>
              <a:rPr lang="en-US" sz="7200" b="1" dirty="0"/>
              <a:t> he said</a:t>
            </a:r>
          </a:p>
        </p:txBody>
      </p:sp>
      <p:sp>
        <p:nvSpPr>
          <p:cNvPr id="4" name="Rounded Rectangular Callout 3"/>
          <p:cNvSpPr/>
          <p:nvPr/>
        </p:nvSpPr>
        <p:spPr>
          <a:xfrm>
            <a:off x="1981200" y="381000"/>
            <a:ext cx="6400800" cy="1905000"/>
          </a:xfrm>
          <a:prstGeom prst="wedgeRoundRectCallout">
            <a:avLst>
              <a:gd name="adj1" fmla="val -70526"/>
              <a:gd name="adj2" fmla="val -61040"/>
              <a:gd name="adj3" fmla="val 16667"/>
            </a:avLst>
          </a:prstGeom>
          <a:solidFill>
            <a:schemeClr val="accent2">
              <a:lumMod val="50000"/>
            </a:schemeClr>
          </a:solidFill>
          <a:ln w="57150">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dirty="0"/>
              <a:t>I am God, </a:t>
            </a:r>
          </a:p>
          <a:p>
            <a:pPr algn="ctr"/>
            <a:r>
              <a:rPr lang="en-US" sz="4400" dirty="0"/>
              <a:t>the God of your father</a:t>
            </a:r>
            <a:endParaRPr lang="en-US" sz="4400" b="1" i="1" dirty="0">
              <a:solidFill>
                <a:schemeClr val="bg1"/>
              </a:solidFill>
            </a:endParaRPr>
          </a:p>
        </p:txBody>
      </p:sp>
      <p:sp>
        <p:nvSpPr>
          <p:cNvPr id="5" name="Rounded Rectangular Callout 4"/>
          <p:cNvSpPr/>
          <p:nvPr/>
        </p:nvSpPr>
        <p:spPr>
          <a:xfrm>
            <a:off x="304800" y="4038600"/>
            <a:ext cx="8534400" cy="2286000"/>
          </a:xfrm>
          <a:prstGeom prst="wedgeRoundRectCallout">
            <a:avLst>
              <a:gd name="adj1" fmla="val -51016"/>
              <a:gd name="adj2" fmla="val -203879"/>
              <a:gd name="adj3" fmla="val 16667"/>
            </a:avLst>
          </a:prstGeom>
          <a:solidFill>
            <a:schemeClr val="accent2">
              <a:lumMod val="50000"/>
            </a:schemeClr>
          </a:solidFill>
          <a:ln w="57150">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dirty="0"/>
              <a:t>Do not be afraid to go down </a:t>
            </a:r>
          </a:p>
          <a:p>
            <a:pPr algn="ctr"/>
            <a:r>
              <a:rPr lang="en-US" sz="4400" dirty="0"/>
              <a:t>to Egypt, for I will make you </a:t>
            </a:r>
          </a:p>
          <a:p>
            <a:pPr algn="ctr"/>
            <a:r>
              <a:rPr lang="en-US" sz="4400" dirty="0"/>
              <a:t>into a great nation there.</a:t>
            </a:r>
            <a:endParaRPr lang="en-US" sz="4400" b="1" i="1" dirty="0">
              <a:solidFill>
                <a:schemeClr val="bg1"/>
              </a:solidFill>
            </a:endParaRP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gradFill>
          <a:gsLst>
            <a:gs pos="28000">
              <a:srgbClr val="825600">
                <a:alpha val="79000"/>
              </a:srgbClr>
            </a:gs>
            <a:gs pos="42999">
              <a:srgbClr val="FFA800"/>
            </a:gs>
            <a:gs pos="58000">
              <a:srgbClr val="825600">
                <a:alpha val="81000"/>
              </a:srgbClr>
            </a:gs>
            <a:gs pos="72000">
              <a:srgbClr val="FFA800"/>
            </a:gs>
          </a:gsLst>
          <a:lin ang="5400000" scaled="0"/>
        </a:gradFill>
        <a:effectLst/>
      </p:bgPr>
    </p:bg>
    <p:spTree>
      <p:nvGrpSpPr>
        <p:cNvPr id="1" name=""/>
        <p:cNvGrpSpPr/>
        <p:nvPr/>
      </p:nvGrpSpPr>
      <p:grpSpPr>
        <a:xfrm>
          <a:off x="0" y="0"/>
          <a:ext cx="0" cy="0"/>
          <a:chOff x="0" y="0"/>
          <a:chExt cx="0" cy="0"/>
        </a:xfrm>
      </p:grpSpPr>
      <p:pic>
        <p:nvPicPr>
          <p:cNvPr id="5" name="Picture 4" descr="C:\Documents and Settings\nlw1109\Local Settings\Temporary Internet Files\Content.IE5\WAFQGU2X\MP900400795[1].jp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p:spPr>
      </p:pic>
      <p:sp>
        <p:nvSpPr>
          <p:cNvPr id="2" name="Title 1"/>
          <p:cNvSpPr>
            <a:spLocks noGrp="1"/>
          </p:cNvSpPr>
          <p:nvPr>
            <p:ph type="ctrTitle"/>
          </p:nvPr>
        </p:nvSpPr>
        <p:spPr>
          <a:xfrm>
            <a:off x="609600" y="2590800"/>
            <a:ext cx="7848600" cy="1752599"/>
          </a:xfrm>
        </p:spPr>
        <p:txBody>
          <a:bodyPr>
            <a:normAutofit fontScale="90000"/>
          </a:bodyPr>
          <a:lstStyle/>
          <a:p>
            <a:br>
              <a:rPr lang="en-US" sz="6000" b="1" dirty="0"/>
            </a:br>
            <a:br>
              <a:rPr lang="en-US" b="1" dirty="0"/>
            </a:br>
            <a:br>
              <a:rPr lang="en-US" b="1" dirty="0"/>
            </a:br>
            <a:endParaRPr lang="en-US" dirty="0"/>
          </a:p>
        </p:txBody>
      </p:sp>
      <p:sp>
        <p:nvSpPr>
          <p:cNvPr id="3" name="Rounded Rectangular Callout 2"/>
          <p:cNvSpPr/>
          <p:nvPr/>
        </p:nvSpPr>
        <p:spPr>
          <a:xfrm>
            <a:off x="893928" y="3555811"/>
            <a:ext cx="8153400" cy="3048000"/>
          </a:xfrm>
          <a:prstGeom prst="wedgeRoundRectCallout">
            <a:avLst>
              <a:gd name="adj1" fmla="val -58147"/>
              <a:gd name="adj2" fmla="val -160839"/>
              <a:gd name="adj3" fmla="val 16667"/>
            </a:avLst>
          </a:prstGeom>
          <a:solidFill>
            <a:schemeClr val="bg2">
              <a:lumMod val="75000"/>
            </a:schemeClr>
          </a:solidFill>
          <a:ln w="57150">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solidFill>
                  <a:schemeClr val="tx1"/>
                </a:solidFill>
              </a:rPr>
              <a:t>I will go down to Egypt with you, and I will surely bring you back again. And Joseph’s own hand will close your eyes.</a:t>
            </a:r>
            <a:endParaRPr lang="en-US" sz="4000" b="1" i="1" dirty="0">
              <a:solidFill>
                <a:schemeClr val="tx1"/>
              </a:solidFill>
            </a:endParaRP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gradFill>
          <a:gsLst>
            <a:gs pos="28000">
              <a:srgbClr val="825600">
                <a:alpha val="79000"/>
              </a:srgbClr>
            </a:gs>
            <a:gs pos="42999">
              <a:srgbClr val="FFA800"/>
            </a:gs>
            <a:gs pos="58000">
              <a:srgbClr val="825600">
                <a:alpha val="81000"/>
              </a:srgbClr>
            </a:gs>
            <a:gs pos="72000">
              <a:srgbClr val="FFA800"/>
            </a:gs>
          </a:gsLst>
          <a:lin ang="5400000" scaled="0"/>
        </a:gra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38100"/>
            <a:ext cx="9144000" cy="3505200"/>
          </a:xfrm>
          <a:solidFill>
            <a:schemeClr val="accent4">
              <a:lumMod val="50000"/>
            </a:schemeClr>
          </a:solidFill>
        </p:spPr>
        <p:txBody>
          <a:bodyPr>
            <a:normAutofit/>
          </a:bodyPr>
          <a:lstStyle/>
          <a:p>
            <a:r>
              <a:rPr lang="en-US" dirty="0">
                <a:solidFill>
                  <a:schemeClr val="accent5">
                    <a:lumMod val="40000"/>
                    <a:lumOff val="60000"/>
                  </a:schemeClr>
                </a:solidFill>
              </a:rPr>
              <a:t> Then Jacob left Beersheba, and Israel’s sons took their father Jacob and their children and their wives in the carts that Pharaoh had sent to transport him.</a:t>
            </a:r>
          </a:p>
        </p:txBody>
      </p:sp>
      <p:pic>
        <p:nvPicPr>
          <p:cNvPr id="3" name="Picture 2" descr="C:\Documents and Settings\nlw1109\Local Settings\Temporary Internet Files\Content.IE5\WAFQGU2X\MC900057776[1].wmf"/>
          <p:cNvPicPr>
            <a:picLocks noChangeAspect="1" noChangeArrowheads="1"/>
          </p:cNvPicPr>
          <p:nvPr/>
        </p:nvPicPr>
        <p:blipFill>
          <a:blip r:embed="rId2" cstate="email">
            <a:extLst>
              <a:ext uri="{28A0092B-C50C-407E-A947-70E740481C1C}">
                <a14:useLocalDpi xmlns:a14="http://schemas.microsoft.com/office/drawing/2010/main"/>
              </a:ext>
            </a:extLst>
          </a:blip>
          <a:srcRect l="27027"/>
          <a:stretch>
            <a:fillRect/>
          </a:stretch>
        </p:blipFill>
        <p:spPr bwMode="auto">
          <a:xfrm>
            <a:off x="5638800" y="3962400"/>
            <a:ext cx="2752079" cy="2195560"/>
          </a:xfrm>
          <a:prstGeom prst="rect">
            <a:avLst/>
          </a:prstGeom>
          <a:noFill/>
        </p:spPr>
      </p:pic>
      <p:pic>
        <p:nvPicPr>
          <p:cNvPr id="4" name="Picture 1" descr="C:\Documents and Settings\nlw1109\Local Settings\Temporary Internet Files\Content.IE5\51LO3KZI\MC900141317[1].wmf"/>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3657600" y="4114800"/>
            <a:ext cx="1549972" cy="1493558"/>
          </a:xfrm>
          <a:prstGeom prst="rect">
            <a:avLst/>
          </a:prstGeom>
          <a:noFill/>
        </p:spPr>
      </p:pic>
      <p:pic>
        <p:nvPicPr>
          <p:cNvPr id="7" name="Picture 2" descr="C:\Documents and Settings\nlw1109\Local Settings\Temporary Internet Files\Content.IE5\9J00CGT9\MC900059216[1].wmf"/>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1828800" y="5025315"/>
            <a:ext cx="3886200" cy="1832685"/>
          </a:xfrm>
          <a:prstGeom prst="rect">
            <a:avLst/>
          </a:prstGeom>
          <a:noFill/>
        </p:spPr>
      </p:pic>
      <p:pic>
        <p:nvPicPr>
          <p:cNvPr id="8" name="Picture 2" descr="C:\Documents and Settings\nlw1109\Local Settings\Temporary Internet Files\Content.IE5\9J00CGT9\MC900059216[1].wmf"/>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4633526" y="4953000"/>
            <a:ext cx="4510474" cy="2127085"/>
          </a:xfrm>
          <a:prstGeom prst="rect">
            <a:avLst/>
          </a:prstGeom>
          <a:noFill/>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txBox="1">
            <a:spLocks/>
          </p:cNvSpPr>
          <p:nvPr/>
        </p:nvSpPr>
        <p:spPr>
          <a:xfrm>
            <a:off x="2590800" y="14785"/>
            <a:ext cx="6553200" cy="1828800"/>
          </a:xfrm>
          <a:prstGeom prst="rect">
            <a:avLst/>
          </a:prstGeom>
          <a:solidFill>
            <a:schemeClr val="accent1"/>
          </a:solidFill>
        </p:spPr>
        <p:txBody>
          <a:bodyPr vert="horz" lIns="91440" tIns="45720" rIns="91440" bIns="45720" rtlCol="0" anchor="ctr">
            <a:normAutofit fontScale="97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b="1" dirty="0"/>
              <a:t>.</a:t>
            </a:r>
          </a:p>
        </p:txBody>
      </p:sp>
      <p:pic>
        <p:nvPicPr>
          <p:cNvPr id="11" name="Picture 4" descr="C:\Documents and Settings\nlw1109\Local Settings\Temporary Internet Files\Content.IE5\WAFQGU2X\MP900400795[1].jp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0" y="990600"/>
            <a:ext cx="9144000" cy="5867400"/>
          </a:xfrm>
          <a:prstGeom prst="rect">
            <a:avLst/>
          </a:prstGeom>
          <a:solidFill>
            <a:schemeClr val="accent1">
              <a:alpha val="80000"/>
            </a:schemeClr>
          </a:solidFill>
        </p:spPr>
      </p:pic>
      <p:sp>
        <p:nvSpPr>
          <p:cNvPr id="2" name="Title 1"/>
          <p:cNvSpPr>
            <a:spLocks noGrp="1"/>
          </p:cNvSpPr>
          <p:nvPr>
            <p:ph type="ctrTitle"/>
          </p:nvPr>
        </p:nvSpPr>
        <p:spPr>
          <a:xfrm>
            <a:off x="0" y="0"/>
            <a:ext cx="5638800" cy="1828800"/>
          </a:xfrm>
          <a:solidFill>
            <a:schemeClr val="accent1"/>
          </a:solidFill>
        </p:spPr>
        <p:txBody>
          <a:bodyPr>
            <a:normAutofit/>
          </a:bodyPr>
          <a:lstStyle/>
          <a:p>
            <a:pPr algn="l"/>
            <a:r>
              <a:rPr lang="en-US" sz="3600" b="1" dirty="0">
                <a:solidFill>
                  <a:schemeClr val="bg1">
                    <a:lumMod val="95000"/>
                  </a:schemeClr>
                </a:solidFill>
              </a:rPr>
              <a:t>Then Joseph could no longer control himself before all his attendants, and he cried out</a:t>
            </a:r>
          </a:p>
        </p:txBody>
      </p:sp>
      <p:sp>
        <p:nvSpPr>
          <p:cNvPr id="3" name="Rounded Rectangular Callout 2"/>
          <p:cNvSpPr/>
          <p:nvPr/>
        </p:nvSpPr>
        <p:spPr>
          <a:xfrm>
            <a:off x="2819400" y="1981200"/>
            <a:ext cx="6096000" cy="1600200"/>
          </a:xfrm>
          <a:prstGeom prst="wedgeRoundRectCallout">
            <a:avLst>
              <a:gd name="adj1" fmla="val -72560"/>
              <a:gd name="adj2" fmla="val 69123"/>
              <a:gd name="adj3" fmla="val 16667"/>
            </a:avLst>
          </a:prstGeom>
          <a:solidFill>
            <a:schemeClr val="accent4">
              <a:lumMod val="40000"/>
              <a:lumOff val="60000"/>
            </a:schemeClr>
          </a:solidFill>
          <a:ln w="57150">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dirty="0">
                <a:solidFill>
                  <a:schemeClr val="tx2">
                    <a:lumMod val="75000"/>
                  </a:schemeClr>
                </a:solidFill>
              </a:rPr>
              <a:t>Have everyone leave my presence!</a:t>
            </a:r>
            <a:r>
              <a:rPr lang="en-US" sz="5400" b="1" i="1" dirty="0">
                <a:solidFill>
                  <a:schemeClr val="tx2">
                    <a:lumMod val="75000"/>
                  </a:schemeClr>
                </a:solidFill>
              </a:rPr>
              <a:t> </a:t>
            </a:r>
          </a:p>
        </p:txBody>
      </p:sp>
      <p:pic>
        <p:nvPicPr>
          <p:cNvPr id="4" name="Picture 3" descr="C:\Documents and Settings\nlw1109\Local Settings\Temporary Internet Files\Content.IE5\833BBH1A\MC900281097[1].wmf"/>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228600" y="3109150"/>
            <a:ext cx="2209800" cy="3748850"/>
          </a:xfrm>
          <a:prstGeom prst="rect">
            <a:avLst/>
          </a:prstGeom>
          <a:noFill/>
        </p:spPr>
      </p:pic>
      <p:pic>
        <p:nvPicPr>
          <p:cNvPr id="5" name="Picture 2" descr="C:\Documents and Settings\nlw1109\Local Settings\Temporary Internet Files\Content.IE5\WAFQGU2X\MC900057776[1].wmf"/>
          <p:cNvPicPr>
            <a:picLocks noChangeAspect="1" noChangeArrowheads="1"/>
          </p:cNvPicPr>
          <p:nvPr/>
        </p:nvPicPr>
        <p:blipFill>
          <a:blip r:embed="rId4" cstate="email">
            <a:extLst>
              <a:ext uri="{28A0092B-C50C-407E-A947-70E740481C1C}">
                <a14:useLocalDpi xmlns:a14="http://schemas.microsoft.com/office/drawing/2010/main"/>
              </a:ext>
            </a:extLst>
          </a:blip>
          <a:srcRect l="27027"/>
          <a:stretch>
            <a:fillRect/>
          </a:stretch>
        </p:blipFill>
        <p:spPr bwMode="auto">
          <a:xfrm>
            <a:off x="3581400" y="3505200"/>
            <a:ext cx="5044433" cy="4024360"/>
          </a:xfrm>
          <a:prstGeom prst="rect">
            <a:avLst/>
          </a:prstGeom>
          <a:noFill/>
        </p:spPr>
      </p:pic>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bg>
      <p:bgPr>
        <a:gradFill>
          <a:gsLst>
            <a:gs pos="28000">
              <a:srgbClr val="825600">
                <a:alpha val="79000"/>
              </a:srgbClr>
            </a:gs>
            <a:gs pos="42999">
              <a:srgbClr val="FFA800"/>
            </a:gs>
            <a:gs pos="58000">
              <a:srgbClr val="825600">
                <a:alpha val="81000"/>
              </a:srgbClr>
            </a:gs>
            <a:gs pos="72000">
              <a:srgbClr val="FFA800"/>
            </a:gs>
          </a:gsLst>
          <a:lin ang="5400000" scaled="0"/>
        </a:gra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09600" y="1600200"/>
            <a:ext cx="7848600" cy="3048000"/>
          </a:xfrm>
        </p:spPr>
        <p:txBody>
          <a:bodyPr>
            <a:noAutofit/>
          </a:bodyPr>
          <a:lstStyle/>
          <a:p>
            <a:r>
              <a:rPr lang="en-US" sz="5400" b="1" dirty="0"/>
              <a:t> So Jacob and all his offspring went to Egypt, taking with them their livestock and the possessions they had acquired in Canaan. </a:t>
            </a: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bg>
      <p:bgPr>
        <a:gradFill>
          <a:gsLst>
            <a:gs pos="28000">
              <a:srgbClr val="825600">
                <a:alpha val="79000"/>
              </a:srgbClr>
            </a:gs>
            <a:gs pos="42999">
              <a:srgbClr val="FFA800"/>
            </a:gs>
            <a:gs pos="58000">
              <a:srgbClr val="825600">
                <a:alpha val="81000"/>
              </a:srgbClr>
            </a:gs>
            <a:gs pos="72000">
              <a:srgbClr val="FFA800"/>
            </a:gs>
          </a:gsLst>
          <a:lin ang="5400000" scaled="0"/>
        </a:gra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795068" y="349909"/>
            <a:ext cx="7696200" cy="3733800"/>
          </a:xfrm>
        </p:spPr>
        <p:txBody>
          <a:bodyPr>
            <a:noAutofit/>
          </a:bodyPr>
          <a:lstStyle/>
          <a:p>
            <a:r>
              <a:rPr lang="en-US" sz="4800" b="1" dirty="0"/>
              <a:t>Jacob brought with him to Egypt his sons and grandsons and his daughters and granddaughters—</a:t>
            </a:r>
            <a:br>
              <a:rPr lang="en-US" sz="4800" b="1" dirty="0"/>
            </a:br>
            <a:r>
              <a:rPr lang="en-US" sz="4800" b="1" dirty="0"/>
              <a:t>all his offspring.</a:t>
            </a:r>
          </a:p>
        </p:txBody>
      </p:sp>
      <p:pic>
        <p:nvPicPr>
          <p:cNvPr id="3" name="Picture 1" descr="C:\Documents and Settings\nlw1109\Local Settings\Temporary Internet Files\Content.IE5\51LO3KZI\MC900141317[1].wmf"/>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5943600" y="4267477"/>
            <a:ext cx="1856002" cy="2103158"/>
          </a:xfrm>
          <a:prstGeom prst="rect">
            <a:avLst/>
          </a:prstGeom>
          <a:noFill/>
        </p:spPr>
      </p:pic>
      <p:pic>
        <p:nvPicPr>
          <p:cNvPr id="4" name="Picture 3">
            <a:extLst>
              <a:ext uri="{FF2B5EF4-FFF2-40B4-BE49-F238E27FC236}">
                <a16:creationId xmlns:a16="http://schemas.microsoft.com/office/drawing/2014/main" id="{921C9558-8274-9A2F-4E60-1C8C859CDB49}"/>
              </a:ext>
            </a:extLst>
          </p:cNvPr>
          <p:cNvPicPr>
            <a:picLocks noChangeAspect="1"/>
          </p:cNvPicPr>
          <p:nvPr/>
        </p:nvPicPr>
        <p:blipFill>
          <a:blip r:embed="rId3"/>
          <a:stretch>
            <a:fillRect/>
          </a:stretch>
        </p:blipFill>
        <p:spPr>
          <a:xfrm>
            <a:off x="795068" y="4130021"/>
            <a:ext cx="3215939" cy="2378070"/>
          </a:xfrm>
          <a:prstGeom prst="rect">
            <a:avLst/>
          </a:prstGeo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4" descr="C:\Documents and Settings\nlw1109\Local Settings\Temporary Internet Files\Content.IE5\WAFQGU2X\MP900400795[1].jp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0" y="2329502"/>
            <a:ext cx="6019800" cy="4514850"/>
          </a:xfrm>
          <a:prstGeom prst="rect">
            <a:avLst/>
          </a:prstGeom>
          <a:noFill/>
        </p:spPr>
      </p:pic>
      <p:pic>
        <p:nvPicPr>
          <p:cNvPr id="11" name="Picture 4" descr="C:\Documents and Settings\nlw1109\Local Settings\Temporary Internet Files\Content.IE5\WAFQGU2X\MP900400795[1].jp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5410200" y="2343150"/>
            <a:ext cx="3733800" cy="4514850"/>
          </a:xfrm>
          <a:prstGeom prst="rect">
            <a:avLst/>
          </a:prstGeom>
          <a:noFill/>
        </p:spPr>
      </p:pic>
      <p:sp>
        <p:nvSpPr>
          <p:cNvPr id="2" name="Title 1"/>
          <p:cNvSpPr>
            <a:spLocks noGrp="1"/>
          </p:cNvSpPr>
          <p:nvPr>
            <p:ph type="ctrTitle"/>
          </p:nvPr>
        </p:nvSpPr>
        <p:spPr>
          <a:xfrm>
            <a:off x="0" y="0"/>
            <a:ext cx="9144000" cy="2590800"/>
          </a:xfrm>
          <a:solidFill>
            <a:srgbClr val="00B050"/>
          </a:solidFill>
        </p:spPr>
        <p:txBody>
          <a:bodyPr>
            <a:noAutofit/>
          </a:bodyPr>
          <a:lstStyle/>
          <a:p>
            <a:r>
              <a:rPr lang="en-US" sz="4800" b="1" i="1" dirty="0">
                <a:solidFill>
                  <a:schemeClr val="bg1">
                    <a:lumMod val="95000"/>
                  </a:schemeClr>
                </a:solidFill>
              </a:rPr>
              <a:t>So there was no one with Joseph when he made himself known to his brothers.</a:t>
            </a:r>
          </a:p>
        </p:txBody>
      </p:sp>
      <p:pic>
        <p:nvPicPr>
          <p:cNvPr id="4" name="Picture 3" descr="C:\Documents and Settings\nlw1109\Local Settings\Temporary Internet Files\Content.IE5\833BBH1A\MC900281097[1].wmf"/>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0" y="3109150"/>
            <a:ext cx="1981200" cy="3748850"/>
          </a:xfrm>
          <a:prstGeom prst="rect">
            <a:avLst/>
          </a:prstGeom>
          <a:noFill/>
        </p:spPr>
      </p:pic>
      <p:pic>
        <p:nvPicPr>
          <p:cNvPr id="5" name="Picture 2" descr="C:\Documents and Settings\nlw1109\Local Settings\Temporary Internet Files\Content.IE5\WAFQGU2X\MC900057776[1].wmf"/>
          <p:cNvPicPr>
            <a:picLocks noChangeAspect="1" noChangeArrowheads="1"/>
          </p:cNvPicPr>
          <p:nvPr/>
        </p:nvPicPr>
        <p:blipFill>
          <a:blip r:embed="rId5" cstate="email">
            <a:extLst>
              <a:ext uri="{28A0092B-C50C-407E-A947-70E740481C1C}">
                <a14:useLocalDpi xmlns:a14="http://schemas.microsoft.com/office/drawing/2010/main"/>
              </a:ext>
            </a:extLst>
          </a:blip>
          <a:srcRect l="27027"/>
          <a:stretch>
            <a:fillRect/>
          </a:stretch>
        </p:blipFill>
        <p:spPr bwMode="auto">
          <a:xfrm>
            <a:off x="3581400" y="3505200"/>
            <a:ext cx="5044433" cy="4024360"/>
          </a:xfrm>
          <a:prstGeom prst="rect">
            <a:avLst/>
          </a:prstGeom>
          <a:noFill/>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MasterSp="0">
  <p:cSld>
    <p:bg>
      <p:bgPr>
        <a:solidFill>
          <a:schemeClr val="bg1">
            <a:lumMod val="95000"/>
          </a:schemeClr>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4549" y="4190999"/>
            <a:ext cx="9144000" cy="2643117"/>
          </a:xfrm>
        </p:spPr>
        <p:txBody>
          <a:bodyPr>
            <a:noAutofit/>
          </a:bodyPr>
          <a:lstStyle/>
          <a:p>
            <a:br>
              <a:rPr lang="en-US" sz="4800" dirty="0"/>
            </a:br>
            <a:r>
              <a:rPr lang="en-US" sz="4800" dirty="0"/>
              <a:t>And he wept so loudly that the Egyptians heard him, and Pharaoh’s household heard about it. </a:t>
            </a:r>
            <a:br>
              <a:rPr lang="en-US" sz="4800" b="1" dirty="0"/>
            </a:br>
            <a:endParaRPr lang="en-US" sz="4800" dirty="0"/>
          </a:p>
        </p:txBody>
      </p:sp>
      <p:pic>
        <p:nvPicPr>
          <p:cNvPr id="5" name="Picture 13" descr="ANd9GcRSBjAH-tYFauUB5SN9tG7F2UMiZlLlXv1B_QoSX9pHG6A35MYv"/>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3964699" y="304800"/>
            <a:ext cx="4882530" cy="37377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5" descr="C:\Documents and Settings\nlw1109\Local Settings\Temporary Internet Files\Content.IE5\833BBH1A\MC900281097[1].wmf"/>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228600" y="533400"/>
            <a:ext cx="1860389" cy="3520250"/>
          </a:xfrm>
          <a:prstGeom prst="rect">
            <a:avLst/>
          </a:prstGeom>
          <a:noFill/>
        </p:spPr>
      </p:pic>
      <p:pic>
        <p:nvPicPr>
          <p:cNvPr id="50177" name="Picture 1" descr="C:\Users\charlie11\AppData\Local\Microsoft\Windows\Temporary Internet Files\Content.IE5\06DVD70X\MC900187159[1].wmf"/>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5598578" y="533400"/>
            <a:ext cx="1009272" cy="827453"/>
          </a:xfrm>
          <a:prstGeom prst="rect">
            <a:avLst/>
          </a:prstGeom>
          <a:noFill/>
        </p:spPr>
      </p:pic>
      <p:pic>
        <p:nvPicPr>
          <p:cNvPr id="50178" name="Picture 2" descr="C:\Users\charlie11\AppData\Local\Microsoft\Windows\Temporary Internet Files\Content.IE5\06DVD70X\MC900187159[1].wmf"/>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8004178" y="642837"/>
            <a:ext cx="1013833" cy="831192"/>
          </a:xfrm>
          <a:prstGeom prst="rect">
            <a:avLst/>
          </a:prstGeom>
          <a:noFill/>
        </p:spPr>
      </p:pic>
      <p:pic>
        <p:nvPicPr>
          <p:cNvPr id="8" name="Picture 1" descr="C:\Users\charlie11\AppData\Local\Microsoft\Windows\Temporary Internet Files\Content.IE5\06DVD70X\MC900187159[1].wmf"/>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6801378" y="444299"/>
            <a:ext cx="1009272" cy="827453"/>
          </a:xfrm>
          <a:prstGeom prst="rect">
            <a:avLst/>
          </a:prstGeom>
          <a:noFill/>
        </p:spPr>
      </p:pic>
      <p:pic>
        <p:nvPicPr>
          <p:cNvPr id="9" name="Picture 2" descr="C:\Users\charlie11\AppData\Local\Microsoft\Windows\Temporary Internet Files\Content.IE5\06DVD70X\MC900187159[1].wmf"/>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4248430" y="598116"/>
            <a:ext cx="1013833" cy="831192"/>
          </a:xfrm>
          <a:prstGeom prst="rect">
            <a:avLst/>
          </a:prstGeom>
          <a:noFill/>
        </p:spPr>
      </p:pic>
      <p:pic>
        <p:nvPicPr>
          <p:cNvPr id="3" name="Picture 2"/>
          <p:cNvPicPr>
            <a:picLocks noChangeAspect="1"/>
          </p:cNvPicPr>
          <p:nvPr/>
        </p:nvPicPr>
        <p:blipFill rotWithShape="1">
          <a:blip r:embed="rId5" cstate="email">
            <a:extLst>
              <a:ext uri="{28A0092B-C50C-407E-A947-70E740481C1C}">
                <a14:useLocalDpi xmlns:a14="http://schemas.microsoft.com/office/drawing/2010/main"/>
              </a:ext>
            </a:extLst>
          </a:blip>
          <a:srcRect/>
          <a:stretch/>
        </p:blipFill>
        <p:spPr>
          <a:xfrm>
            <a:off x="511094" y="444299"/>
            <a:ext cx="1295400" cy="1219201"/>
          </a:xfrm>
          <a:prstGeom prst="rect">
            <a:avLst/>
          </a:prstGeo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4" descr="C:\Documents and Settings\nlw1109\Local Settings\Temporary Internet Files\Content.IE5\WAFQGU2X\MP900400795[1].jp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p:spPr>
      </p:pic>
      <p:sp>
        <p:nvSpPr>
          <p:cNvPr id="2" name="Title 1"/>
          <p:cNvSpPr>
            <a:spLocks noGrp="1"/>
          </p:cNvSpPr>
          <p:nvPr>
            <p:ph type="ctrTitle"/>
          </p:nvPr>
        </p:nvSpPr>
        <p:spPr>
          <a:xfrm>
            <a:off x="0" y="0"/>
            <a:ext cx="5638800" cy="1371600"/>
          </a:xfrm>
        </p:spPr>
        <p:txBody>
          <a:bodyPr>
            <a:noAutofit/>
          </a:bodyPr>
          <a:lstStyle/>
          <a:p>
            <a:r>
              <a:rPr lang="en-US" dirty="0"/>
              <a:t>Joseph said to his brothers,</a:t>
            </a:r>
            <a:endParaRPr lang="en-US" b="1" dirty="0"/>
          </a:p>
        </p:txBody>
      </p:sp>
      <p:sp>
        <p:nvSpPr>
          <p:cNvPr id="3" name="Rounded Rectangular Callout 2"/>
          <p:cNvSpPr/>
          <p:nvPr/>
        </p:nvSpPr>
        <p:spPr>
          <a:xfrm>
            <a:off x="1295400" y="1447800"/>
            <a:ext cx="7620000" cy="2133600"/>
          </a:xfrm>
          <a:prstGeom prst="wedgeRoundRectCallout">
            <a:avLst>
              <a:gd name="adj1" fmla="val -45694"/>
              <a:gd name="adj2" fmla="val 59741"/>
              <a:gd name="adj3" fmla="val 16667"/>
            </a:avLst>
          </a:prstGeom>
          <a:solidFill>
            <a:schemeClr val="accent4">
              <a:lumMod val="40000"/>
              <a:lumOff val="60000"/>
            </a:schemeClr>
          </a:solidFill>
          <a:ln w="57150">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dirty="0">
                <a:solidFill>
                  <a:schemeClr val="tx2">
                    <a:lumMod val="75000"/>
                  </a:schemeClr>
                </a:solidFill>
              </a:rPr>
              <a:t>I am Joseph!</a:t>
            </a:r>
          </a:p>
          <a:p>
            <a:pPr algn="ctr"/>
            <a:r>
              <a:rPr lang="en-US" sz="5400" dirty="0">
                <a:solidFill>
                  <a:schemeClr val="tx2">
                    <a:lumMod val="75000"/>
                  </a:schemeClr>
                </a:solidFill>
              </a:rPr>
              <a:t>Is my father still living?</a:t>
            </a:r>
            <a:r>
              <a:rPr lang="en-US" sz="5400" b="1" i="1" dirty="0">
                <a:solidFill>
                  <a:schemeClr val="tx2">
                    <a:lumMod val="75000"/>
                  </a:schemeClr>
                </a:solidFill>
              </a:rPr>
              <a:t> </a:t>
            </a:r>
          </a:p>
        </p:txBody>
      </p:sp>
      <p:pic>
        <p:nvPicPr>
          <p:cNvPr id="5" name="Picture 2" descr="C:\Documents and Settings\nlw1109\Local Settings\Temporary Internet Files\Content.IE5\WAFQGU2X\MC900057776[1].wmf"/>
          <p:cNvPicPr>
            <a:picLocks noChangeAspect="1" noChangeArrowheads="1"/>
          </p:cNvPicPr>
          <p:nvPr/>
        </p:nvPicPr>
        <p:blipFill>
          <a:blip r:embed="rId3" cstate="email">
            <a:extLst>
              <a:ext uri="{28A0092B-C50C-407E-A947-70E740481C1C}">
                <a14:useLocalDpi xmlns:a14="http://schemas.microsoft.com/office/drawing/2010/main"/>
              </a:ext>
            </a:extLst>
          </a:blip>
          <a:srcRect l="27027"/>
          <a:stretch>
            <a:fillRect/>
          </a:stretch>
        </p:blipFill>
        <p:spPr bwMode="auto">
          <a:xfrm>
            <a:off x="3581400" y="3505200"/>
            <a:ext cx="5044433" cy="4024360"/>
          </a:xfrm>
          <a:prstGeom prst="rect">
            <a:avLst/>
          </a:prstGeom>
          <a:noFill/>
        </p:spPr>
      </p:pic>
      <p:pic>
        <p:nvPicPr>
          <p:cNvPr id="7" name="Picture 9" descr="bible_joseph"/>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80714" y="2019300"/>
            <a:ext cx="1338076" cy="2133600"/>
          </a:xfrm>
          <a:prstGeom prst="rect">
            <a:avLst/>
          </a:prstGeom>
          <a:noFill/>
          <a:ln w="9525">
            <a:noFill/>
            <a:miter lim="800000"/>
            <a:headEnd/>
            <a:tailEnd/>
          </a:ln>
        </p:spPr>
      </p:pic>
      <p:pic>
        <p:nvPicPr>
          <p:cNvPr id="4" name="Picture 3" descr="C:\Documents and Settings\nlw1109\Local Settings\Temporary Internet Files\Content.IE5\833BBH1A\MC900281097[1].wmf"/>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80714" y="3025854"/>
            <a:ext cx="2209800" cy="3748850"/>
          </a:xfrm>
          <a:prstGeom prst="rect">
            <a:avLst/>
          </a:prstGeom>
          <a:noFill/>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MasterSp="0">
  <p:cSld>
    <p:bg>
      <p:bgPr>
        <a:solidFill>
          <a:schemeClr val="bg1">
            <a:lumMod val="95000"/>
          </a:schemeClr>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4741798"/>
            <a:ext cx="9108743" cy="2116202"/>
          </a:xfrm>
        </p:spPr>
        <p:txBody>
          <a:bodyPr>
            <a:normAutofit/>
          </a:bodyPr>
          <a:lstStyle/>
          <a:p>
            <a:r>
              <a:rPr lang="en-US" b="1" i="1" dirty="0"/>
              <a:t>But his brothers were not able </a:t>
            </a:r>
            <a:br>
              <a:rPr lang="en-US" b="1" i="1" dirty="0"/>
            </a:br>
            <a:r>
              <a:rPr lang="en-US" b="1" i="1" dirty="0"/>
              <a:t>to answer him, because they were terrified at his presence.</a:t>
            </a:r>
          </a:p>
        </p:txBody>
      </p:sp>
      <p:pic>
        <p:nvPicPr>
          <p:cNvPr id="5" name="Picture 2" descr="C:\Documents and Settings\nlw1109\Local Settings\Temporary Internet Files\Content.IE5\WAFQGU2X\MC900057776[1].wmf"/>
          <p:cNvPicPr>
            <a:picLocks noChangeAspect="1" noChangeArrowheads="1"/>
          </p:cNvPicPr>
          <p:nvPr/>
        </p:nvPicPr>
        <p:blipFill>
          <a:blip r:embed="rId2" cstate="email">
            <a:extLst>
              <a:ext uri="{28A0092B-C50C-407E-A947-70E740481C1C}">
                <a14:useLocalDpi xmlns:a14="http://schemas.microsoft.com/office/drawing/2010/main"/>
              </a:ext>
            </a:extLst>
          </a:blip>
          <a:srcRect l="27027"/>
          <a:stretch>
            <a:fillRect/>
          </a:stretch>
        </p:blipFill>
        <p:spPr bwMode="auto">
          <a:xfrm>
            <a:off x="3886200" y="703690"/>
            <a:ext cx="5044433" cy="4024360"/>
          </a:xfrm>
          <a:prstGeom prst="rect">
            <a:avLst/>
          </a:prstGeom>
          <a:noFill/>
        </p:spPr>
      </p:pic>
      <p:pic>
        <p:nvPicPr>
          <p:cNvPr id="6" name="Picture 5" descr="C:\Documents and Settings\nlw1109\Local Settings\Temporary Internet Files\Content.IE5\833BBH1A\MC900281097[1].wmf"/>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35257" y="377556"/>
            <a:ext cx="2209800" cy="3748850"/>
          </a:xfrm>
          <a:prstGeom prst="rect">
            <a:avLst/>
          </a:prstGeom>
          <a:noFill/>
        </p:spPr>
      </p:pic>
      <p:pic>
        <p:nvPicPr>
          <p:cNvPr id="49153" name="Picture 1" descr="C:\Users\charlie11\AppData\Local\Microsoft\Windows\Temporary Internet Files\Content.IE5\MSUCDK9U\MC900433819[1].png"/>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4038600" y="1981200"/>
            <a:ext cx="685800" cy="685800"/>
          </a:xfrm>
          <a:prstGeom prst="rect">
            <a:avLst/>
          </a:prstGeom>
          <a:noFill/>
        </p:spPr>
      </p:pic>
      <p:pic>
        <p:nvPicPr>
          <p:cNvPr id="49154" name="Picture 2" descr="C:\Users\charlie11\AppData\Local\Microsoft\Windows\Temporary Internet Files\Content.IE5\MSUCDK9U\MC900433819[1].png"/>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5710959" y="939190"/>
            <a:ext cx="685800" cy="685800"/>
          </a:xfrm>
          <a:prstGeom prst="rect">
            <a:avLst/>
          </a:prstGeom>
          <a:noFill/>
        </p:spPr>
      </p:pic>
      <p:pic>
        <p:nvPicPr>
          <p:cNvPr id="8" name="Picture 7"/>
          <p:cNvPicPr>
            <a:picLocks noChangeAspect="1"/>
          </p:cNvPicPr>
          <p:nvPr/>
        </p:nvPicPr>
        <p:blipFill rotWithShape="1">
          <a:blip r:embed="rId5" cstate="email">
            <a:extLst>
              <a:ext uri="{28A0092B-C50C-407E-A947-70E740481C1C}">
                <a14:useLocalDpi xmlns:a14="http://schemas.microsoft.com/office/drawing/2010/main"/>
              </a:ext>
            </a:extLst>
          </a:blip>
          <a:srcRect/>
          <a:stretch/>
        </p:blipFill>
        <p:spPr>
          <a:xfrm>
            <a:off x="6597271" y="888887"/>
            <a:ext cx="742950" cy="685801"/>
          </a:xfrm>
          <a:prstGeom prst="rect">
            <a:avLst/>
          </a:prstGeom>
        </p:spPr>
      </p:pic>
      <p:pic>
        <p:nvPicPr>
          <p:cNvPr id="9" name="Picture 8"/>
          <p:cNvPicPr>
            <a:picLocks noChangeAspect="1"/>
          </p:cNvPicPr>
          <p:nvPr/>
        </p:nvPicPr>
        <p:blipFill rotWithShape="1">
          <a:blip r:embed="rId6" cstate="email">
            <a:extLst>
              <a:ext uri="{28A0092B-C50C-407E-A947-70E740481C1C}">
                <a14:useLocalDpi xmlns:a14="http://schemas.microsoft.com/office/drawing/2010/main"/>
              </a:ext>
            </a:extLst>
          </a:blip>
          <a:srcRect/>
          <a:stretch/>
        </p:blipFill>
        <p:spPr>
          <a:xfrm>
            <a:off x="4530429" y="688838"/>
            <a:ext cx="685800" cy="742951"/>
          </a:xfrm>
          <a:prstGeom prst="rect">
            <a:avLst/>
          </a:prstGeom>
        </p:spPr>
      </p:pic>
      <p:pic>
        <p:nvPicPr>
          <p:cNvPr id="10" name="Picture 9"/>
          <p:cNvPicPr>
            <a:picLocks noChangeAspect="1"/>
          </p:cNvPicPr>
          <p:nvPr/>
        </p:nvPicPr>
        <p:blipFill rotWithShape="1">
          <a:blip r:embed="rId7" cstate="email">
            <a:extLst>
              <a:ext uri="{28A0092B-C50C-407E-A947-70E740481C1C}">
                <a14:useLocalDpi xmlns:a14="http://schemas.microsoft.com/office/drawing/2010/main"/>
              </a:ext>
            </a:extLst>
          </a:blip>
          <a:srcRect/>
          <a:stretch/>
        </p:blipFill>
        <p:spPr>
          <a:xfrm>
            <a:off x="7315200" y="717438"/>
            <a:ext cx="800100" cy="857250"/>
          </a:xfrm>
          <a:prstGeom prst="rect">
            <a:avLst/>
          </a:prstGeom>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4" descr="C:\Documents and Settings\nlw1109\Local Settings\Temporary Internet Files\Content.IE5\WAFQGU2X\MP900400795[1].jp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p:spPr>
      </p:pic>
      <p:sp>
        <p:nvSpPr>
          <p:cNvPr id="2" name="Title 1"/>
          <p:cNvSpPr>
            <a:spLocks noGrp="1"/>
          </p:cNvSpPr>
          <p:nvPr>
            <p:ph type="ctrTitle"/>
          </p:nvPr>
        </p:nvSpPr>
        <p:spPr>
          <a:xfrm>
            <a:off x="0" y="0"/>
            <a:ext cx="4648200" cy="1905000"/>
          </a:xfrm>
        </p:spPr>
        <p:txBody>
          <a:bodyPr>
            <a:noAutofit/>
          </a:bodyPr>
          <a:lstStyle/>
          <a:p>
            <a:r>
              <a:rPr lang="en-US" sz="4800" b="1" dirty="0"/>
              <a:t>Then Joseph said to his brothers,</a:t>
            </a:r>
          </a:p>
        </p:txBody>
      </p:sp>
      <p:sp>
        <p:nvSpPr>
          <p:cNvPr id="3" name="Rounded Rectangular Callout 2"/>
          <p:cNvSpPr/>
          <p:nvPr/>
        </p:nvSpPr>
        <p:spPr>
          <a:xfrm>
            <a:off x="3124200" y="1981200"/>
            <a:ext cx="5791200" cy="1600200"/>
          </a:xfrm>
          <a:prstGeom prst="wedgeRoundRectCallout">
            <a:avLst>
              <a:gd name="adj1" fmla="val -76330"/>
              <a:gd name="adj2" fmla="val 57182"/>
              <a:gd name="adj3" fmla="val 16667"/>
            </a:avLst>
          </a:prstGeom>
          <a:solidFill>
            <a:schemeClr val="accent4">
              <a:lumMod val="40000"/>
              <a:lumOff val="60000"/>
            </a:schemeClr>
          </a:solidFill>
          <a:ln w="57150">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dirty="0">
                <a:solidFill>
                  <a:schemeClr val="tx2">
                    <a:lumMod val="75000"/>
                  </a:schemeClr>
                </a:solidFill>
              </a:rPr>
              <a:t>Come close to me.</a:t>
            </a:r>
            <a:r>
              <a:rPr lang="en-US" sz="5400" b="1" i="1" dirty="0">
                <a:solidFill>
                  <a:schemeClr val="tx2">
                    <a:lumMod val="75000"/>
                  </a:schemeClr>
                </a:solidFill>
              </a:rPr>
              <a:t> </a:t>
            </a:r>
          </a:p>
        </p:txBody>
      </p:sp>
      <p:pic>
        <p:nvPicPr>
          <p:cNvPr id="4" name="Picture 3" descr="C:\Documents and Settings\nlw1109\Local Settings\Temporary Internet Files\Content.IE5\833BBH1A\MC900281097[1].wmf"/>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228600" y="3109150"/>
            <a:ext cx="2209800" cy="3748850"/>
          </a:xfrm>
          <a:prstGeom prst="rect">
            <a:avLst/>
          </a:prstGeom>
          <a:noFill/>
        </p:spPr>
      </p:pic>
      <p:pic>
        <p:nvPicPr>
          <p:cNvPr id="5" name="Picture 2" descr="C:\Documents and Settings\nlw1109\Local Settings\Temporary Internet Files\Content.IE5\WAFQGU2X\MC900057776[1].wmf"/>
          <p:cNvPicPr>
            <a:picLocks noChangeAspect="1" noChangeArrowheads="1"/>
          </p:cNvPicPr>
          <p:nvPr/>
        </p:nvPicPr>
        <p:blipFill>
          <a:blip r:embed="rId4" cstate="email">
            <a:extLst>
              <a:ext uri="{28A0092B-C50C-407E-A947-70E740481C1C}">
                <a14:useLocalDpi xmlns:a14="http://schemas.microsoft.com/office/drawing/2010/main"/>
              </a:ext>
            </a:extLst>
          </a:blip>
          <a:srcRect l="27027"/>
          <a:stretch>
            <a:fillRect/>
          </a:stretch>
        </p:blipFill>
        <p:spPr bwMode="auto">
          <a:xfrm>
            <a:off x="3581400" y="3505200"/>
            <a:ext cx="5044433" cy="4024360"/>
          </a:xfrm>
          <a:prstGeom prst="rect">
            <a:avLst/>
          </a:prstGeom>
          <a:noFill/>
        </p:spPr>
      </p:pic>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1896</TotalTime>
  <Words>1084</Words>
  <Application>Microsoft Office PowerPoint</Application>
  <PresentationFormat>On-screen Show (4:3)</PresentationFormat>
  <Paragraphs>84</Paragraphs>
  <Slides>41</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41</vt:i4>
      </vt:variant>
    </vt:vector>
  </HeadingPairs>
  <TitlesOfParts>
    <vt:vector size="44" baseType="lpstr">
      <vt:lpstr>Arial</vt:lpstr>
      <vt:lpstr>Calibri</vt:lpstr>
      <vt:lpstr>Office Theme</vt:lpstr>
      <vt:lpstr> Dig Site 19 Genesis 45:1-46:7  "I am Joseph!:  </vt:lpstr>
      <vt:lpstr>The Truth</vt:lpstr>
      <vt:lpstr>MEMORY VERSE Dig Site 19</vt:lpstr>
      <vt:lpstr>Then Joseph could no longer control himself before all his attendants, and he cried out</vt:lpstr>
      <vt:lpstr>So there was no one with Joseph when he made himself known to his brothers.</vt:lpstr>
      <vt:lpstr> And he wept so loudly that the Egyptians heard him, and Pharaoh’s household heard about it.  </vt:lpstr>
      <vt:lpstr>Joseph said to his brothers,</vt:lpstr>
      <vt:lpstr>But his brothers were not able  to answer him, because they were terrified at his presence.</vt:lpstr>
      <vt:lpstr>Then Joseph said to his brothers,</vt:lpstr>
      <vt:lpstr>When they had done so, he said,</vt:lpstr>
      <vt:lpstr>PowerPoint Presentation</vt:lpstr>
      <vt:lpstr>   </vt:lpstr>
      <vt:lpstr>  </vt:lpstr>
      <vt:lpstr> Gene  </vt:lpstr>
      <vt:lpstr>PowerPoint Presentation</vt:lpstr>
      <vt:lpstr>PowerPoint Presentation</vt:lpstr>
      <vt:lpstr>PowerPoint Presentation</vt:lpstr>
      <vt:lpstr>PowerPoint Presentation</vt:lpstr>
      <vt:lpstr>PowerPoint Presentation</vt:lpstr>
      <vt:lpstr>  Then he threw his arms around his brother Benjamin and wept, and Benjamin embraced him, weeping.  </vt:lpstr>
      <vt:lpstr>And he kissed all his brothers  and wept over them.  Afterward his brothers talked with him.</vt:lpstr>
      <vt:lpstr> When the news reached Pharaoh’s palace that Joseph’s brothers had come, Pharaoh and all his officials were pleased. </vt:lpstr>
      <vt:lpstr> Pharaoh said to Joseph  </vt:lpstr>
      <vt:lpstr> Gene  </vt:lpstr>
      <vt:lpstr>PowerPoint Presentation</vt:lpstr>
      <vt:lpstr> Gene  </vt:lpstr>
      <vt:lpstr> So the sons of Israel did this.  Joseph gave them carts, as Pharaoh had commanded, and he also gave them provisions for their journey </vt:lpstr>
      <vt:lpstr>  To each of them he gave new clothing, but to Benjamin he gave 300 shekels of silver and 5 sets of clothes  </vt:lpstr>
      <vt:lpstr>  And this is what he sent to his father: 10 donkeys loaded with the best things of Egypt, and 10 female donkeys loaded with grain and bread and other provisions for his journey.  </vt:lpstr>
      <vt:lpstr>  Then he sent his brothers away, and as they were leaving  he said to them,  </vt:lpstr>
      <vt:lpstr>So they went up out of Egypt and came to their father Jacob in the land of Canaan.</vt:lpstr>
      <vt:lpstr>Jacob was stunned;  he did not believe them. </vt:lpstr>
      <vt:lpstr>But when they told him  everything Joseph had said to them, and when he saw the carts Joseph had sent to carry him back, the spirit of their father Jacob revived.</vt:lpstr>
      <vt:lpstr> And  Israel  said, </vt:lpstr>
      <vt:lpstr> So Israel set out with all that was his,          and when he reached Beersheba,  he offered sacrifices to  the God of his father Isaac. </vt:lpstr>
      <vt:lpstr>  And God spoke to Israel in a vision at night and said,                  he replied. </vt:lpstr>
      <vt:lpstr> he said</vt:lpstr>
      <vt:lpstr>   </vt:lpstr>
      <vt:lpstr> Then Jacob left Beersheba, and Israel’s sons took their father Jacob and their children and their wives in the carts that Pharaoh had sent to transport him.</vt:lpstr>
      <vt:lpstr> So Jacob and all his offspring went to Egypt, taking with them their livestock and the possessions they had acquired in Canaan. </vt:lpstr>
      <vt:lpstr>Jacob brought with him to Egypt his sons and grandsons and his daughters and granddaughters— all his offspring.</vt:lpstr>
    </vt:vector>
  </TitlesOfParts>
  <Company>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Quizzing</dc:creator>
  <cp:lastModifiedBy>April Litman</cp:lastModifiedBy>
  <cp:revision>114</cp:revision>
  <dcterms:created xsi:type="dcterms:W3CDTF">2013-09-27T18:42:05Z</dcterms:created>
  <dcterms:modified xsi:type="dcterms:W3CDTF">2025-09-05T19:16:52Z</dcterms:modified>
</cp:coreProperties>
</file>