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722E3-0DDE-46D6-B55D-61A31C5D4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and his brothers do after they buried their father?  (50:14)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25A34-61E8-45FC-8F0E-05A7F38A4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returned to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stayed in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789121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722E3-0DDE-46D6-B55D-61A31C5D4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and his brothers do after they buried their father?  (50:14)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25A34-61E8-45FC-8F0E-05A7F38A4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returned to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stayed in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0528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19726-86BB-4547-A158-B521E247D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thought Joseph would hold a grudge against his brothers?  (50:15)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F9606-61FE-4071-A89A-44714F406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652661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19726-86BB-4547-A158-B521E247D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thought Joseph would hold a grudge against his brothers?  (50:15)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F9606-61FE-4071-A89A-44714F406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brothers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1908313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B96C2-0037-4DDE-AA26-3146C33E2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were the brothers worried after Jacob died?  (50:15)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3D642-581B-46CB-B1AE-5569B8DCE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might pay them back for all the wrongs they had done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might not be kind to them anymore.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57795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B96C2-0037-4DDE-AA26-3146C33E2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were the brothers worried after Jacob died?  (50:15)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3D642-581B-46CB-B1AE-5569B8DCE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 might pay them back for all the wrongs they had done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might not be kind to them anymore.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14377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5BB4-29A1-4236-87FA-6F110E52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message the brothers gave Joseph?  (50:16-17)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ECB15-51B1-4E15-B888-3AEA6F716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should ignore his brothers.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should forgive his brothers the sins and the wrongs they committed in treating him so badly.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375774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5BB4-29A1-4236-87FA-6F110E52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message the brothers gave Joseph?  (50:16-17)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ECB15-51B1-4E15-B888-3AEA6F716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should ignore his brothers.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should forgive his brothers the sins and the wrongs they committed in treating him so badly.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481882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9B57C-DCC6-4040-A856-33D53948A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do when he opened their message?  (50:17)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FBFF-2DEE-4322-97B1-8D5BF5A95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became angry.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happy.</a:t>
            </a:r>
          </a:p>
        </p:txBody>
      </p:sp>
    </p:spTree>
    <p:extLst>
      <p:ext uri="{BB962C8B-B14F-4D97-AF65-F5344CB8AC3E}">
        <p14:creationId xmlns:p14="http://schemas.microsoft.com/office/powerpoint/2010/main" val="3217431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9B57C-DCC6-4040-A856-33D53948A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do when he opened their message?  (50:17)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FBFF-2DEE-4322-97B1-8D5BF5A95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became angry.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wept.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happy.</a:t>
            </a:r>
          </a:p>
        </p:txBody>
      </p:sp>
    </p:spTree>
    <p:extLst>
      <p:ext uri="{BB962C8B-B14F-4D97-AF65-F5344CB8AC3E}">
        <p14:creationId xmlns:p14="http://schemas.microsoft.com/office/powerpoint/2010/main" val="164844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42C9E-70B5-46C0-914E-CB92BEE7F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Jacob get to Goshen?  (46:28)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C63FA-786B-4B0F-8033-225654C6C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sent someone to show the 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traveled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 was sent ahead to get directions.</a:t>
            </a:r>
          </a:p>
        </p:txBody>
      </p:sp>
    </p:spTree>
    <p:extLst>
      <p:ext uri="{BB962C8B-B14F-4D97-AF65-F5344CB8AC3E}">
        <p14:creationId xmlns:p14="http://schemas.microsoft.com/office/powerpoint/2010/main" val="847961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B50A0-203D-410D-B313-8671DB04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brothers came to see Joseph?  (50:18)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0925-31E6-47C9-B308-80C17EE9F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all gave him a hug.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stood there and told Joseph he had to be nice to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threw themselves down before Joseph and said they were his slaves.</a:t>
            </a:r>
          </a:p>
        </p:txBody>
      </p:sp>
    </p:spTree>
    <p:extLst>
      <p:ext uri="{BB962C8B-B14F-4D97-AF65-F5344CB8AC3E}">
        <p14:creationId xmlns:p14="http://schemas.microsoft.com/office/powerpoint/2010/main" val="1309489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B50A0-203D-410D-B313-8671DB04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brothers came to see Joseph?  (50:18)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0925-31E6-47C9-B308-80C17EE9F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all gave him a hug.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stood there and told Joseph he had to be nice to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threw themselves down before Joseph and said they were his slaves.</a:t>
            </a:r>
          </a:p>
        </p:txBody>
      </p:sp>
    </p:spTree>
    <p:extLst>
      <p:ext uri="{BB962C8B-B14F-4D97-AF65-F5344CB8AC3E}">
        <p14:creationId xmlns:p14="http://schemas.microsoft.com/office/powerpoint/2010/main" val="819558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0A6B-F289-44A0-B938-98091C40F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when the brothers threw themselves before him?  (50:18-19)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8D25D-B221-4D7F-9A49-5C579524D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“Don’t be afraid.”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“Am I in the place of God?”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10432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0A6B-F289-44A0-B938-98091C40F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when the brothers threw themselves before him?  (50:18-19)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8D25D-B221-4D7F-9A49-5C579524D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“Don’t be afraid.”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“Am I in the place of God?”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844336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E8F55-4E55-4B0F-AAB8-A93067DF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he would do?  (50:21)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E2EB2-C16A-4208-AAE9-8AD20C858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Make his brothers leave Goshen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Provide for his brothers and their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Stop Pharaoh from making his brothers slaves</a:t>
            </a:r>
          </a:p>
        </p:txBody>
      </p:sp>
    </p:spTree>
    <p:extLst>
      <p:ext uri="{BB962C8B-B14F-4D97-AF65-F5344CB8AC3E}">
        <p14:creationId xmlns:p14="http://schemas.microsoft.com/office/powerpoint/2010/main" val="3686558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E8F55-4E55-4B0F-AAB8-A93067DF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he would do?  (50:21)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E2EB2-C16A-4208-AAE9-8AD20C858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Make his brothers leave Goshen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Provide for his brothers and their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Stop Pharaoh from making his brothers slaves</a:t>
            </a:r>
          </a:p>
        </p:txBody>
      </p:sp>
    </p:spTree>
    <p:extLst>
      <p:ext uri="{BB962C8B-B14F-4D97-AF65-F5344CB8AC3E}">
        <p14:creationId xmlns:p14="http://schemas.microsoft.com/office/powerpoint/2010/main" val="4273819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0A223-4295-48D7-8E90-6817FA23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had intended everything that happened to Joseph for good?  (50:20)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8C27E-31CD-40B0-A5AE-115C730A0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</p:txBody>
      </p:sp>
    </p:spTree>
    <p:extLst>
      <p:ext uri="{BB962C8B-B14F-4D97-AF65-F5344CB8AC3E}">
        <p14:creationId xmlns:p14="http://schemas.microsoft.com/office/powerpoint/2010/main" val="38791298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0A223-4295-48D7-8E90-6817FA23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had intended everything that happened to Joseph for good?  (50:20)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8C27E-31CD-40B0-A5AE-115C730A0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</p:txBody>
      </p:sp>
    </p:spTree>
    <p:extLst>
      <p:ext uri="{BB962C8B-B14F-4D97-AF65-F5344CB8AC3E}">
        <p14:creationId xmlns:p14="http://schemas.microsoft.com/office/powerpoint/2010/main" val="36026558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2EE6-787B-4B9A-834C-789DCD29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generations of Ephraim’s children did Joseph see?  (50:23)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8803F-586F-4CFF-8843-8888689C0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Three</a:t>
            </a:r>
          </a:p>
        </p:txBody>
      </p:sp>
    </p:spTree>
    <p:extLst>
      <p:ext uri="{BB962C8B-B14F-4D97-AF65-F5344CB8AC3E}">
        <p14:creationId xmlns:p14="http://schemas.microsoft.com/office/powerpoint/2010/main" val="15229025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2EE6-787B-4B9A-834C-789DCD29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generations of Ephraim’s children did Joseph see?  (50:23)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8803F-586F-4CFF-8843-8888689C0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Three</a:t>
            </a:r>
          </a:p>
        </p:txBody>
      </p:sp>
    </p:spTree>
    <p:extLst>
      <p:ext uri="{BB962C8B-B14F-4D97-AF65-F5344CB8AC3E}">
        <p14:creationId xmlns:p14="http://schemas.microsoft.com/office/powerpoint/2010/main" val="22847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42C9E-70B5-46C0-914E-CB92BEE7F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Jacob get to Goshen?  (46:28)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C63FA-786B-4B0F-8033-225654C6C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sent someone to show the 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traveled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Judah was sent ahead to get directions.</a:t>
            </a:r>
          </a:p>
        </p:txBody>
      </p:sp>
    </p:spTree>
    <p:extLst>
      <p:ext uri="{BB962C8B-B14F-4D97-AF65-F5344CB8AC3E}">
        <p14:creationId xmlns:p14="http://schemas.microsoft.com/office/powerpoint/2010/main" val="9551670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0B37-B1DF-4754-BE56-C1CCCD3D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Joseph say would come to his brothers’ aid after he died?  (50:24)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85446-A669-4FD7-A3E4-C5894E71B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(Joseph)</a:t>
            </a:r>
          </a:p>
        </p:txBody>
      </p:sp>
    </p:spTree>
    <p:extLst>
      <p:ext uri="{BB962C8B-B14F-4D97-AF65-F5344CB8AC3E}">
        <p14:creationId xmlns:p14="http://schemas.microsoft.com/office/powerpoint/2010/main" val="14614510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0B37-B1DF-4754-BE56-C1CCCD3D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Joseph say would come to his brothers’ aid after he died?  (50:24)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85446-A669-4FD7-A3E4-C5894E71B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(Joseph)</a:t>
            </a:r>
          </a:p>
        </p:txBody>
      </p:sp>
    </p:spTree>
    <p:extLst>
      <p:ext uri="{BB962C8B-B14F-4D97-AF65-F5344CB8AC3E}">
        <p14:creationId xmlns:p14="http://schemas.microsoft.com/office/powerpoint/2010/main" val="3171434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8E99C-D7D7-4CB4-AB88-563CD5B7D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would God take Jacob’s family?  (50:24)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C79EF-2FFD-4324-BF2B-87A0D9FCA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stay in Egypt forever.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land God promised on oath to Abraham.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87997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8E99C-D7D7-4CB4-AB88-563CD5B7D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would God take Jacob’s family?  (50:24)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C79EF-2FFD-4324-BF2B-87A0D9FCA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stay in Egypt forever.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land God promised on oath to Abraham.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47260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22065-A00A-476D-A5FE-C55D13371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tell the Israelites to do when they left Egypt?  (50:25)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BE165-C081-4718-9274-D847A2147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Write down all that happened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Carry his bones up from this place (from Egypt to the Promised Land).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991350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22065-A00A-476D-A5FE-C55D13371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tell the Israelites to do when they left Egypt?  (50:25)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BE165-C081-4718-9274-D847A2147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Write down all that happened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Carry his bones up from this place (from Egypt to the Promised Land).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4054334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15EA7-CD67-48ED-930D-C39A1C8F4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Joseph?  </a:t>
            </a:r>
            <a:br>
              <a:rPr lang="en-US" dirty="0"/>
            </a:br>
            <a:r>
              <a:rPr lang="en-US" dirty="0"/>
              <a:t>(50:22-23, 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B7069-F917-4530-BEDE-2F5DA7FA7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lived to see three generations of Ephraim’s children.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died at 110 years old.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880074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15EA7-CD67-48ED-930D-C39A1C8F4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Joseph?  </a:t>
            </a:r>
            <a:br>
              <a:rPr lang="en-US" dirty="0"/>
            </a:br>
            <a:r>
              <a:rPr lang="en-US" dirty="0"/>
              <a:t>(50:22-23, 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B7069-F917-4530-BEDE-2F5DA7FA7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lived to see three generations of Ephraim’s children.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died at 110 years old.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262107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5FE94-9F65-4DFB-A1B1-6E14A0A0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Joseph go to Goshen?  (46:28-29)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2951A-A647-4FC9-AE62-9720C1A28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week after Jacob arrived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Jacob arrived in the region of Goshen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never went to Goshen.</a:t>
            </a:r>
          </a:p>
        </p:txBody>
      </p:sp>
    </p:spTree>
    <p:extLst>
      <p:ext uri="{BB962C8B-B14F-4D97-AF65-F5344CB8AC3E}">
        <p14:creationId xmlns:p14="http://schemas.microsoft.com/office/powerpoint/2010/main" val="2423100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5FE94-9F65-4DFB-A1B1-6E14A0A0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Joseph go to Goshen?  (46:28-29)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2951A-A647-4FC9-AE62-9720C1A28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week after Jacob arrived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When Jacob arrived in the region of Goshen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never went to Goshen.</a:t>
            </a:r>
          </a:p>
        </p:txBody>
      </p:sp>
    </p:spTree>
    <p:extLst>
      <p:ext uri="{BB962C8B-B14F-4D97-AF65-F5344CB8AC3E}">
        <p14:creationId xmlns:p14="http://schemas.microsoft.com/office/powerpoint/2010/main" val="970468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4D74C-0E2E-4B83-82DC-2381ED86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 finally appeared before Israel?  (46:29)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3E71B-405D-477D-9FA8-0A26E546B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threw his arms around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wept for a long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65595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4D74C-0E2E-4B83-82DC-2381ED86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 finally appeared before Israel?  (46:29)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3E71B-405D-477D-9FA8-0A26E546B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threw his arms around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wept for a long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215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D3507-CF42-4132-891B-A7B57D913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204" y="69451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he would tell Pharaoh about his father and brothers?  (46:31-32)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4AC18-5E08-451E-B144-56D60BBCC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have come to 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men are shepherds; they tend livestock.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593771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D3507-CF42-4132-891B-A7B57D913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204" y="69451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he would tell Pharaoh about his father and brothers?  (46:31-32)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4AC18-5E08-451E-B144-56D60BBCC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have come to 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men are shepherds; they tend livestock.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0614157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1110</Words>
  <Application>Microsoft Office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1_Office Theme</vt:lpstr>
      <vt:lpstr>GENESIS Dig Site 20</vt:lpstr>
      <vt:lpstr>How did Jacob get to Goshen?  (46:28)</vt:lpstr>
      <vt:lpstr>How did Jacob get to Goshen?  (46:28)</vt:lpstr>
      <vt:lpstr>When did Joseph go to Goshen?  (46:28-29)</vt:lpstr>
      <vt:lpstr>When did Joseph go to Goshen?  (46:28-29)</vt:lpstr>
      <vt:lpstr>What happened when Joseph finally appeared before Israel?  (46:29)</vt:lpstr>
      <vt:lpstr>What happened when Joseph finally appeared before Israel?  (46:29)</vt:lpstr>
      <vt:lpstr>What did Joseph say he would tell Pharaoh about his father and brothers?  (46:31-32)</vt:lpstr>
      <vt:lpstr>What did Joseph say he would tell Pharaoh about his father and brothers?  (46:31-32)</vt:lpstr>
      <vt:lpstr>What did Joseph and his brothers do after they buried their father?  (50:14)</vt:lpstr>
      <vt:lpstr>What did Joseph and his brothers do after they buried their father?  (50:14)</vt:lpstr>
      <vt:lpstr>Who thought Joseph would hold a grudge against his brothers?  (50:15)</vt:lpstr>
      <vt:lpstr>Who thought Joseph would hold a grudge against his brothers?  (50:15)</vt:lpstr>
      <vt:lpstr>Why were the brothers worried after Jacob died?  (50:15)</vt:lpstr>
      <vt:lpstr>Why were the brothers worried after Jacob died?  (50:15)</vt:lpstr>
      <vt:lpstr>What was the message the brothers gave Joseph?  (50:16-17)</vt:lpstr>
      <vt:lpstr>What was the message the brothers gave Joseph?  (50:16-17)</vt:lpstr>
      <vt:lpstr>What did Joseph do when he opened their message?  (50:17)</vt:lpstr>
      <vt:lpstr>What did Joseph do when he opened their message?  (50:17)</vt:lpstr>
      <vt:lpstr>What happened when the brothers came to see Joseph?  (50:18)</vt:lpstr>
      <vt:lpstr>What happened when the brothers came to see Joseph?  (50:18)</vt:lpstr>
      <vt:lpstr>What did Joseph say when the brothers threw themselves before him?  (50:18-19)</vt:lpstr>
      <vt:lpstr>What did Joseph say when the brothers threw themselves before him?  (50:18-19)</vt:lpstr>
      <vt:lpstr>What did Joseph say he would do?  (50:21)</vt:lpstr>
      <vt:lpstr>What did Joseph say he would do?  (50:21)</vt:lpstr>
      <vt:lpstr>Who had intended everything that happened to Joseph for good?  (50:20)</vt:lpstr>
      <vt:lpstr>Who had intended everything that happened to Joseph for good?  (50:20)</vt:lpstr>
      <vt:lpstr>How many generations of Ephraim’s children did Joseph see?  (50:23)</vt:lpstr>
      <vt:lpstr>How many generations of Ephraim’s children did Joseph see?  (50:23)</vt:lpstr>
      <vt:lpstr>Who did Joseph say would come to his brothers’ aid after he died?  (50:24)</vt:lpstr>
      <vt:lpstr>Who did Joseph say would come to his brothers’ aid after he died?  (50:24)</vt:lpstr>
      <vt:lpstr>Where would God take Jacob’s family?  (50:24)</vt:lpstr>
      <vt:lpstr>Where would God take Jacob’s family?  (50:24)</vt:lpstr>
      <vt:lpstr>What did Joseph tell the Israelites to do when they left Egypt?  (50:25)</vt:lpstr>
      <vt:lpstr>What did Joseph tell the Israelites to do when they left Egypt?  (50:25)</vt:lpstr>
      <vt:lpstr>What happened to Joseph?   (50:22-23, 26)</vt:lpstr>
      <vt:lpstr>What happened to Joseph?   (50:22-23, 26)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18</cp:revision>
  <dcterms:created xsi:type="dcterms:W3CDTF">2016-04-16T17:22:52Z</dcterms:created>
  <dcterms:modified xsi:type="dcterms:W3CDTF">2019-08-20T01:11:51Z</dcterms:modified>
</cp:coreProperties>
</file>