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14A42-899C-4FAE-B257-9C0815814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sent him to Egypt?  (45:5)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9434A-8AE8-4703-A870-B19E63A26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12486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14A42-899C-4FAE-B257-9C0815814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sent him to Egypt?  (45:5)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9434A-8AE8-4703-A870-B19E63A26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1604097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C116-45FD-4F30-BC29-1097D2E5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tell his brothers not to be distressed?  (45:5)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5B2E4-21B2-4B47-8060-2D9E1A339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him ahead of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him to save lives.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31147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C116-45FD-4F30-BC29-1097D2E5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tell his brothers not to be distressed?  (45:5)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5B2E4-21B2-4B47-8060-2D9E1A339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him ahead of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him to save lives.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2636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D00D6-C8F8-4B97-8C6D-EAE9373E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send Joseph ahead of his brothers?  (45:7)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7AD71-2F04-49C0-89C9-E6CCFFD3E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preserve a remnant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save lives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01941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D00D6-C8F8-4B97-8C6D-EAE9373E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send Joseph ahead of his brothers?  (45:7)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7AD71-2F04-49C0-89C9-E6CCFFD3E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preserve a remnant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save lives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90568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316DD-FB2F-4871-8714-96284140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Jacob? (45:9)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7DBDD-893E-432C-9E0C-536EED027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is ruler of all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Come down to me; don’t delay.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54382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316DD-FB2F-4871-8714-96284140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Jacob? (45:9)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7DBDD-893E-432C-9E0C-536EED027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is ruler of all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Come down to me; don’t delay.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79794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6938-9576-4D7F-AFB4-ED15CC65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their father?  (45:13)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30A59-4E43-4727-A1A6-A26E73C18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the honor given to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everything they had seen in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78841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6938-9576-4D7F-AFB4-ED15CC65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their father?  (45:13)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30A59-4E43-4727-A1A6-A26E73C18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the honor given to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everything they had seen in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0216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47C8-67D4-4217-8C7F-1ECFC0B2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tell everyone to leave his presence?  (45:1)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08954-7863-400D-850A-D307D184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control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want the Egyptians to hear what he was going to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7623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A6505-3EB2-4D94-A2D0-BBA71BF2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Joseph to bring his father to Egypt? 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E3240-7AFE-4943-8FBD-283DF54E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priests and magicians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228441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A6505-3EB2-4D94-A2D0-BBA71BF2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Joseph to bring his father to Egypt? 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E3240-7AFE-4943-8FBD-283DF54E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priests and magicians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1928696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5423-1716-47AE-8D51-876D9D9E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say he would do for Joseph’s family?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C0DD-8322-442C-B3BF-5FBE3C1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wasn’t going to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give them the best of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33983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5423-1716-47AE-8D51-876D9D9E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say he would do for Joseph’s family?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C0DD-8322-442C-B3BF-5FBE3C1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wasn’t going to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give them the best of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69322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9496-16A8-4AF4-BCEB-74A2C5F0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send home with his brothers?  (45:21)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A8E09-C89F-4129-B28C-4EA3C9462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Carts and provisions for their journey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army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27555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9496-16A8-4AF4-BCEB-74A2C5F0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send home with his brothers?  (45:21)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A8E09-C89F-4129-B28C-4EA3C9462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Carts and provisions for their journey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army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8832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5564-A35B-40DB-A0F7-50484D26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respond when the brothers told him Joseph was alive?  (45:26)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99F43-32DC-46C4-867E-CAC06DA39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was stunned and didn’t believe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believed them right away.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62971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5564-A35B-40DB-A0F7-50484D26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respond when the brothers told him Joseph was alive?  (45:26)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99F43-32DC-46C4-867E-CAC06DA39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stunned and didn’t believe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believed them right away.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92681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C043-7CC9-42D6-AB97-2905F374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18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decide to do after he was convinced Joseph was alive?  (45:28)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A490-691A-4F85-987B-61B6DC5D8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Joseph come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 to Egypt and see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where he was.</a:t>
            </a:r>
          </a:p>
        </p:txBody>
      </p:sp>
    </p:spTree>
    <p:extLst>
      <p:ext uri="{BB962C8B-B14F-4D97-AF65-F5344CB8AC3E}">
        <p14:creationId xmlns:p14="http://schemas.microsoft.com/office/powerpoint/2010/main" val="836616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C043-7CC9-42D6-AB97-2905F374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18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decide to do after he was convinced Joseph was alive?  (45:28)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A490-691A-4F85-987B-61B6DC5D8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Joseph come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 to Egypt and see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where he was.</a:t>
            </a:r>
          </a:p>
        </p:txBody>
      </p:sp>
    </p:spTree>
    <p:extLst>
      <p:ext uri="{BB962C8B-B14F-4D97-AF65-F5344CB8AC3E}">
        <p14:creationId xmlns:p14="http://schemas.microsoft.com/office/powerpoint/2010/main" val="250384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47C8-67D4-4217-8C7F-1ECFC0B2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tell everyone to leave his presence?  (45:1)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08954-7863-400D-850A-D307D184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could no longer control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want the Egyptians to hear what he was going to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88943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51B6-058C-49D6-87A2-23EF4A61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Israel in the vision?  (46:3)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19E29-DFE2-4136-91D4-6C710A0A6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“Make sure the brothers are nice to Benjamin.”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be afraid to go down to Egypt.”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85891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51B6-058C-49D6-87A2-23EF4A61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Israel in the vision?  (46:3)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19E29-DFE2-4136-91D4-6C710A0A6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“Make sure the brothers are nice to Benjamin.”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“Do not be afraid to go down to Egypt.”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30053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E856-EECE-4D45-AACF-ED4BC977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Jacob in Egypt?  (46:3)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E978E-69E3-4E42-82BE-1E3FD58C8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would make him into a great nation.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live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630568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E856-EECE-4D45-AACF-ED4BC977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Jacob in Egypt?  (46:3)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E978E-69E3-4E42-82BE-1E3FD58C8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would make him into a great nation.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live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93945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67706-D0FB-4950-A288-2B42B75C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Beersheba?  </a:t>
            </a:r>
            <a:br>
              <a:rPr lang="en-US" dirty="0"/>
            </a:br>
            <a:r>
              <a:rPr lang="en-US" dirty="0"/>
              <a:t>(46:1-4)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2D7B6-285F-4E60-806C-BFEFCED00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offered sacrifices.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told Jacob not to be afraid to go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08330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67706-D0FB-4950-A288-2B42B75C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Beersheba?  </a:t>
            </a:r>
            <a:br>
              <a:rPr lang="en-US" dirty="0"/>
            </a:br>
            <a:r>
              <a:rPr lang="en-US" dirty="0"/>
              <a:t>(46:1-4)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2D7B6-285F-4E60-806C-BFEFCED00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offered sacrifices.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told Jacob not to be afraid to go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351012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A7F5-4D02-420F-99D1-CFFAD064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promised to bring Jacob back from Egypt?  (46:4)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79DD-915A-4A35-9AF1-010FBA47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49099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A7F5-4D02-420F-99D1-CFFAD064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promised to bring Jacob back from Egypt?  (46:4)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79DD-915A-4A35-9AF1-010FBA47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2488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3AE4-1C73-485A-8707-5F0DD609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could no longer control himself?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D94E9-B7F9-4088-B931-30EB9D44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Gave his brothers back their donkeys.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Told his brothers who he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Returned all the brothers’ silver.</a:t>
            </a:r>
          </a:p>
        </p:txBody>
      </p:sp>
    </p:spTree>
    <p:extLst>
      <p:ext uri="{BB962C8B-B14F-4D97-AF65-F5344CB8AC3E}">
        <p14:creationId xmlns:p14="http://schemas.microsoft.com/office/powerpoint/2010/main" val="180671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3AE4-1C73-485A-8707-5F0DD609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could no longer control himself?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D94E9-B7F9-4088-B931-30EB9D44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Gave his brothers back their donkeys.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Told his brothers who he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Returned all the brothers’ silver.</a:t>
            </a:r>
          </a:p>
        </p:txBody>
      </p:sp>
    </p:spTree>
    <p:extLst>
      <p:ext uri="{BB962C8B-B14F-4D97-AF65-F5344CB8AC3E}">
        <p14:creationId xmlns:p14="http://schemas.microsoft.com/office/powerpoint/2010/main" val="258070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8840-FE2B-42BD-AAEE-C38F7EC24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weren’t Joseph’s brothers able to answer him?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BB880-A657-4A9C-B851-2260E872A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were terrified at his presence.”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so happy they couldn’t speak.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1449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8840-FE2B-42BD-AAEE-C38F7EC24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weren’t Joseph’s brothers able to answer him?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BB880-A657-4A9C-B851-2260E872A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“They were terrified at his presence.”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so happy they couldn’t speak.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6627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5563-8A4C-4EF8-A521-53C0B07C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About whom did Joseph ask his brothers?  (45:3)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5B43A-16D0-458B-9DBC-5B8F94BA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brothers’ children</a:t>
            </a:r>
          </a:p>
        </p:txBody>
      </p:sp>
    </p:spTree>
    <p:extLst>
      <p:ext uri="{BB962C8B-B14F-4D97-AF65-F5344CB8AC3E}">
        <p14:creationId xmlns:p14="http://schemas.microsoft.com/office/powerpoint/2010/main" val="76005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5563-8A4C-4EF8-A521-53C0B07C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About whom did Joseph ask his brothers?  (45:3)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5B43A-16D0-458B-9DBC-5B8F94BA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brothers’ children</a:t>
            </a:r>
          </a:p>
        </p:txBody>
      </p:sp>
    </p:spTree>
    <p:extLst>
      <p:ext uri="{BB962C8B-B14F-4D97-AF65-F5344CB8AC3E}">
        <p14:creationId xmlns:p14="http://schemas.microsoft.com/office/powerpoint/2010/main" val="3752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1058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19</vt:lpstr>
      <vt:lpstr>Why did Joseph tell everyone to leave his presence?  (45:1)</vt:lpstr>
      <vt:lpstr>Why did Joseph tell everyone to leave his presence?  (45:1)</vt:lpstr>
      <vt:lpstr>What did Joseph do when he could no longer control himself?  (45:1-3)</vt:lpstr>
      <vt:lpstr>What did Joseph do when he could no longer control himself?  (45:1-3)</vt:lpstr>
      <vt:lpstr>Why weren’t Joseph’s brothers able to answer him?  (45:1-3)</vt:lpstr>
      <vt:lpstr>Why weren’t Joseph’s brothers able to answer him?  (45:1-3)</vt:lpstr>
      <vt:lpstr>About whom did Joseph ask his brothers?  (45:3)</vt:lpstr>
      <vt:lpstr>About whom did Joseph ask his brothers?  (45:3)</vt:lpstr>
      <vt:lpstr>Who did Joseph say sent him to Egypt?  (45:5)</vt:lpstr>
      <vt:lpstr>Who did Joseph say sent him to Egypt?  (45:5)</vt:lpstr>
      <vt:lpstr>Why did Joseph tell his brothers not to be distressed?  (45:5)</vt:lpstr>
      <vt:lpstr>Why did Joseph tell his brothers not to be distressed?  (45:5)</vt:lpstr>
      <vt:lpstr>Why did God send Joseph ahead of his brothers?  (45:7)</vt:lpstr>
      <vt:lpstr>Why did God send Joseph ahead of his brothers?  (45:7)</vt:lpstr>
      <vt:lpstr>What were the brothers to tell Jacob? (45:9)</vt:lpstr>
      <vt:lpstr>What were the brothers to tell Jacob? (45:9)</vt:lpstr>
      <vt:lpstr>What were the brothers to tell their father?  (45:13)</vt:lpstr>
      <vt:lpstr>What were the brothers to tell their father?  (45:13)</vt:lpstr>
      <vt:lpstr>Who told Joseph to bring his father to Egypt?  (45:17-18)</vt:lpstr>
      <vt:lpstr>Who told Joseph to bring his father to Egypt?  (45:17-18)</vt:lpstr>
      <vt:lpstr>What did Pharaoh say he would do for Joseph’s family? (45:17-18)</vt:lpstr>
      <vt:lpstr>What did Pharaoh say he would do for Joseph’s family? (45:17-18)</vt:lpstr>
      <vt:lpstr>What did Joseph send home with his brothers?  (45:21)</vt:lpstr>
      <vt:lpstr>What did Joseph send home with his brothers?  (45:21)</vt:lpstr>
      <vt:lpstr>How did Jacob respond when the brothers told him Joseph was alive?  (45:26)</vt:lpstr>
      <vt:lpstr>How did Jacob respond when the brothers told him Joseph was alive?  (45:26)</vt:lpstr>
      <vt:lpstr>What did Israel decide to do after he was convinced Joseph was alive?  (45:28)</vt:lpstr>
      <vt:lpstr>What did Israel decide to do after he was convinced Joseph was alive?  (45:28)</vt:lpstr>
      <vt:lpstr>What did God tell Israel in the vision?  (46:3)</vt:lpstr>
      <vt:lpstr>What did God tell Israel in the vision?  (46:3)</vt:lpstr>
      <vt:lpstr>What would happen to Jacob in Egypt?  (46:3)</vt:lpstr>
      <vt:lpstr>What would happen to Jacob in Egypt?  (46:3)</vt:lpstr>
      <vt:lpstr>What happened at Beersheba?   (46:1-4)</vt:lpstr>
      <vt:lpstr>What happened at Beersheba?   (46:1-4)</vt:lpstr>
      <vt:lpstr>Who promised to bring Jacob back from Egypt?  (46:4)</vt:lpstr>
      <vt:lpstr>Who promised to bring Jacob back from Egypt?  (46:4)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2019-08-19T20:56:05Z</dcterms:modified>
</cp:coreProperties>
</file>