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806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pril Litman" userId="c83b8c5f662f391c" providerId="LiveId" clId="{968008D2-94E8-4B2F-B7E0-FBD21441C300}"/>
    <pc:docChg chg="modSld">
      <pc:chgData name="April Litman" userId="c83b8c5f662f391c" providerId="LiveId" clId="{968008D2-94E8-4B2F-B7E0-FBD21441C300}" dt="2025-08-31T17:21:11.770" v="4" actId="20577"/>
      <pc:docMkLst>
        <pc:docMk/>
      </pc:docMkLst>
      <pc:sldChg chg="modSp mod">
        <pc:chgData name="April Litman" userId="c83b8c5f662f391c" providerId="LiveId" clId="{968008D2-94E8-4B2F-B7E0-FBD21441C300}" dt="2025-08-31T17:20:53.855" v="2" actId="20577"/>
        <pc:sldMkLst>
          <pc:docMk/>
          <pc:sldMk cId="2811030723" sldId="266"/>
        </pc:sldMkLst>
        <pc:spChg chg="mod">
          <ac:chgData name="April Litman" userId="c83b8c5f662f391c" providerId="LiveId" clId="{968008D2-94E8-4B2F-B7E0-FBD21441C300}" dt="2025-08-31T17:20:53.855" v="2" actId="20577"/>
          <ac:spMkLst>
            <pc:docMk/>
            <pc:sldMk cId="2811030723" sldId="266"/>
            <ac:spMk id="2" creationId="{0F315A83-1DDF-4707-9E11-E309BC092A45}"/>
          </ac:spMkLst>
        </pc:spChg>
      </pc:sldChg>
      <pc:sldChg chg="modSp mod">
        <pc:chgData name="April Litman" userId="c83b8c5f662f391c" providerId="LiveId" clId="{968008D2-94E8-4B2F-B7E0-FBD21441C300}" dt="2025-08-31T17:21:11.770" v="4" actId="20577"/>
        <pc:sldMkLst>
          <pc:docMk/>
          <pc:sldMk cId="3151404839" sldId="267"/>
        </pc:sldMkLst>
        <pc:spChg chg="mod">
          <ac:chgData name="April Litman" userId="c83b8c5f662f391c" providerId="LiveId" clId="{968008D2-94E8-4B2F-B7E0-FBD21441C300}" dt="2025-08-31T17:21:11.770" v="4" actId="20577"/>
          <ac:spMkLst>
            <pc:docMk/>
            <pc:sldMk cId="3151404839" sldId="267"/>
            <ac:spMk id="2" creationId="{0F315A83-1DDF-4707-9E11-E309BC092A45}"/>
          </ac:spMkLst>
        </pc:spChg>
      </pc:sldChg>
      <pc:sldChg chg="modSp mod">
        <pc:chgData name="April Litman" userId="c83b8c5f662f391c" providerId="LiveId" clId="{968008D2-94E8-4B2F-B7E0-FBD21441C300}" dt="2025-08-31T17:19:45.675" v="0" actId="207"/>
        <pc:sldMkLst>
          <pc:docMk/>
          <pc:sldMk cId="868781502" sldId="275"/>
        </pc:sldMkLst>
        <pc:spChg chg="mod">
          <ac:chgData name="April Litman" userId="c83b8c5f662f391c" providerId="LiveId" clId="{968008D2-94E8-4B2F-B7E0-FBD21441C300}" dt="2025-08-31T17:19:45.675" v="0" actId="207"/>
          <ac:spMkLst>
            <pc:docMk/>
            <pc:sldMk cId="868781502" sldId="275"/>
            <ac:spMk id="3" creationId="{9AF0AEA7-316C-4923-9C57-CE248CFDC05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15A83-1DDF-4707-9E11-E309BC092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Israel tell the brothers to take with them to Egypt?  (43:11-12)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DEED5-D47A-48CB-BCA4-221F4FA53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best products of the land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Double the amount of silver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811030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15A83-1DDF-4707-9E11-E309BC092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Israel tell the brothers to take with them to Egypt?  </a:t>
            </a:r>
            <a:r>
              <a:rPr lang="en-US"/>
              <a:t>(43:11-12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DEED5-D47A-48CB-BCA4-221F4FA53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best products of the land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Double the amount of silver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151404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62AAF-1691-4E8B-A3A7-1A0E7313A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Israel ask God Almighty to grant the brothers?  (43:14)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2B720-70E1-4B9B-AF55-BC74721F8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Mercy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Perfect health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194290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62AAF-1691-4E8B-A3A7-1A0E7313A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Israel ask God Almighty to grant the brothers?  (43:14)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2B720-70E1-4B9B-AF55-BC74721F8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Mercy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Perfect health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404609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39045-9E3E-41FC-9433-83A5457E4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took the brothers to Joseph’s house?  (43:24)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19B38-F587-4ABB-BB2C-1A1A7AEC8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Joseph’s steward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captain of the guard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</p:txBody>
      </p:sp>
    </p:spTree>
    <p:extLst>
      <p:ext uri="{BB962C8B-B14F-4D97-AF65-F5344CB8AC3E}">
        <p14:creationId xmlns:p14="http://schemas.microsoft.com/office/powerpoint/2010/main" val="4050140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39045-9E3E-41FC-9433-83A5457E4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took the brothers to Joseph’s house?  (43:24)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19B38-F587-4ABB-BB2C-1A1A7AEC8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Joseph’s steward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captain of the guard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</p:txBody>
      </p:sp>
    </p:spTree>
    <p:extLst>
      <p:ext uri="{BB962C8B-B14F-4D97-AF65-F5344CB8AC3E}">
        <p14:creationId xmlns:p14="http://schemas.microsoft.com/office/powerpoint/2010/main" val="2085984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C29B6-6211-427C-BF43-750F0EE7D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 bring to give to Joseph?  (43:15)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C7495-5284-4104-BD8B-6A120EB3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Double the amount of silver that was put in their sacks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gifts they brought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024062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C29B6-6211-427C-BF43-750F0EE7D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 bring to give to Joseph?  (43:15)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C7495-5284-4104-BD8B-6A120EB3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Double the amount of silver that was put in their sacks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gifts they brought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951608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49D08-AD38-47FB-A718-BDD11C9F9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did Joseph’s steward take the brothers to Joseph’s house?  </a:t>
            </a:r>
            <a:br>
              <a:rPr lang="en-US" dirty="0"/>
            </a:br>
            <a:r>
              <a:rPr lang="en-US" dirty="0"/>
              <a:t>(43:24-25)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0AEA7-316C-4923-9C57-CE248CFDC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going to work there.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going to eat there.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501030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49D08-AD38-47FB-A718-BDD11C9F9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did Joseph’s steward take the brothers to Joseph’s house?  </a:t>
            </a:r>
            <a:br>
              <a:rPr lang="en-US" dirty="0"/>
            </a:br>
            <a:r>
              <a:rPr lang="en-US" dirty="0"/>
              <a:t>(43:24-25)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0AEA7-316C-4923-9C57-CE248CFDC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going to work there.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were going to eat there.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868781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91937-C4A2-4B8E-9A18-D9BCCD952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Israel send his sons back to Egypt?  (43:1-2)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E27CA-E45E-4FC3-B215-762A34C43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famine was still severe.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had eaten all the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1989719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5DA9B-5120-459D-8C64-CACEE8B7D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About whom did Joseph ask the brothers when he came home?  (43:26-27)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3A8BD-C48C-4781-B37D-9D1E609A3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Their father</a:t>
            </a:r>
          </a:p>
        </p:txBody>
      </p:sp>
    </p:spTree>
    <p:extLst>
      <p:ext uri="{BB962C8B-B14F-4D97-AF65-F5344CB8AC3E}">
        <p14:creationId xmlns:p14="http://schemas.microsoft.com/office/powerpoint/2010/main" val="3401475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5DA9B-5120-459D-8C64-CACEE8B7D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About whom did Joseph ask the brothers when he came home?  (43:26-27)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3A8BD-C48C-4781-B37D-9D1E609A3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Their father</a:t>
            </a:r>
          </a:p>
        </p:txBody>
      </p:sp>
    </p:spTree>
    <p:extLst>
      <p:ext uri="{BB962C8B-B14F-4D97-AF65-F5344CB8AC3E}">
        <p14:creationId xmlns:p14="http://schemas.microsoft.com/office/powerpoint/2010/main" val="21995529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DD2A3-DE79-4C3B-BA7B-4EF844D36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brother caused Joseph to be deeply moved?  (43:29-30)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8618F-89B1-440C-A5D2-25C30D84A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Benjamin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Judah</a:t>
            </a:r>
          </a:p>
        </p:txBody>
      </p:sp>
    </p:spTree>
    <p:extLst>
      <p:ext uri="{BB962C8B-B14F-4D97-AF65-F5344CB8AC3E}">
        <p14:creationId xmlns:p14="http://schemas.microsoft.com/office/powerpoint/2010/main" val="2595533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DD2A3-DE79-4C3B-BA7B-4EF844D36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brother caused Joseph to be deeply moved?  (43:29-30)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8618F-89B1-440C-A5D2-25C30D84A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Benjamin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Judah</a:t>
            </a:r>
          </a:p>
        </p:txBody>
      </p:sp>
    </p:spTree>
    <p:extLst>
      <p:ext uri="{BB962C8B-B14F-4D97-AF65-F5344CB8AC3E}">
        <p14:creationId xmlns:p14="http://schemas.microsoft.com/office/powerpoint/2010/main" val="771750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83AAC-1E69-4926-A91F-75F06B59D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to Benjamin?  (43:29)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0A64A-BBD1-4ECB-B0C7-0A4E5182F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“God be gracious to you, my son.”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“Your brothers sold me as a slave when I was young.”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9965008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83AAC-1E69-4926-A91F-75F06B59D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to Benjamin?  (43:29)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0A64A-BBD1-4ECB-B0C7-0A4E5182F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“God be gracious to you, my son.”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“Your brothers sold me as a slave when I was young.”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3001375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D6BA-7B72-4E93-B0D2-402C6BDFF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steward put in Benjamin’s sack?  (44:1-2)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595A7-B6EF-4FFC-AA02-9243D2A8B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Silver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Joseph’s silver cup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5561489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D6BA-7B72-4E93-B0D2-402C6BDFF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steward put in Benjamin’s sack?  (44:1-2)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595A7-B6EF-4FFC-AA02-9243D2A8B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Silver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Joseph’s silver cup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410410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0D463-A651-44BD-AD0A-4252B700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the brothers left the city (in Egypt)?  (44:4)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A1FC4-60DA-4478-AC5E-9E8D91105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Traders sold them more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sent his steward after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Thieves stole their grain.</a:t>
            </a:r>
          </a:p>
        </p:txBody>
      </p:sp>
    </p:spTree>
    <p:extLst>
      <p:ext uri="{BB962C8B-B14F-4D97-AF65-F5344CB8AC3E}">
        <p14:creationId xmlns:p14="http://schemas.microsoft.com/office/powerpoint/2010/main" val="12907632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0D463-A651-44BD-AD0A-4252B700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the brothers left the city (in Egypt)?  (44:4)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A1FC4-60DA-4478-AC5E-9E8D91105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Traders sold them more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Joseph sent his steward after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Thieves stole their grain.</a:t>
            </a:r>
          </a:p>
        </p:txBody>
      </p:sp>
    </p:spTree>
    <p:extLst>
      <p:ext uri="{BB962C8B-B14F-4D97-AF65-F5344CB8AC3E}">
        <p14:creationId xmlns:p14="http://schemas.microsoft.com/office/powerpoint/2010/main" val="3483081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91937-C4A2-4B8E-9A18-D9BCCD952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Israel send his sons back to Egypt?  (43:1-2)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E27CA-E45E-4FC3-B215-762A34C43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famine was still severe.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had eaten all the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1555109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16A95-8E29-4D43-A999-D7081B479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brothers sure they did not have?  (44:7-9)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D5FC7-149D-4F8B-A1F6-F80BDC3FF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Joseph’s silver cup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Joseph’s robe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0197273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16A95-8E29-4D43-A999-D7081B479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brothers sure they did not have?  (44:7-9)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D5FC7-149D-4F8B-A1F6-F80BDC3FF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Joseph’s silver cup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Joseph’s robe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7211127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EE328-15FD-43CA-BE79-6B2A7BFD1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3845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 say when they threw themselves at Joseph’s feet?  (44:14-16)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1C076-5898-49F3-8189-A69B02FC6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“What can we say?”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“How can we prove our innocence?”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4946946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EE328-15FD-43CA-BE79-6B2A7BFD1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3845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brothers say when they threw themselves at Joseph’s feet?  (44:14-16)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1C076-5898-49F3-8189-A69B02FC6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“What can we say?”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“How can we prove our innocence?”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9396720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F1F41-7516-48D6-B15B-67EE97E36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Judah want to prove to Joseph?  (44:16)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E30FE-E0CE-404C-9BE7-816B43DBD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paid for the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innocent.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3842264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F1F41-7516-48D6-B15B-67EE97E36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Judah want to prove to Joseph?  (44:16)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E30FE-E0CE-404C-9BE7-816B43DBD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paid for the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were innocent.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4955207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3BD10-6481-4607-B2B3-8408CA776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Joseph say would become his slave?  (44:17)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4A369-2689-4EC1-857D-BBEE7208E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one who did not pay for his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one who had the silver cup.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4943349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3BD10-6481-4607-B2B3-8408CA776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Joseph say would become his slave?  (44:17)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4A369-2689-4EC1-857D-BBEE7208E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one who did not pay for his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one who had the silver cup.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863763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8314D-4D82-48B5-AF9C-A4EC98AF9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Judah say to Joseph?  (44:33)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71B94-230E-4C2C-93A1-505F545B8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Let me become your slave instead of the boy.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Let the boy return with his brothers.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2218191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8314D-4D82-48B5-AF9C-A4EC98AF9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Judah say to Joseph?  (44:33)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71B94-230E-4C2C-93A1-505F545B8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Let me become your slave instead of the boy.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Let the boy return with his brothers.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910888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30AA4-7FE1-4FA1-B81A-F795E55A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Israel and his family ate all their grain?  (43:2)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28F24-B2E0-4BA4-B0E7-63C923961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Israel told his sons to go back to Egypt to buy more.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tried to grow their own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463507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30AA4-7FE1-4FA1-B81A-F795E55A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Israel and his family ate all their grain?  (43:2)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28F24-B2E0-4BA4-B0E7-63C923961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Israel told his sons to go back to Egypt to buy more.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tried to grow their own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160822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21D70-AB77-46FD-B084-7E9257189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Israel say the brothers had brought on him?  (43:6)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558DC-3062-459D-97E0-7162399BB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Blessings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Trouble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425129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21D70-AB77-46FD-B084-7E9257189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Israel say the brothers had brought on him?  (43:6)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558DC-3062-459D-97E0-7162399BB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Blessings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Trouble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953688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F7147-218D-4BA6-991B-0094D66A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said he would bring Benjamin back safely?  (43:8-9)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A1AEF-39E4-44AF-B5FC-7C01DA86F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Israel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Judah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</a:t>
            </a:r>
          </a:p>
        </p:txBody>
      </p:sp>
    </p:spTree>
    <p:extLst>
      <p:ext uri="{BB962C8B-B14F-4D97-AF65-F5344CB8AC3E}">
        <p14:creationId xmlns:p14="http://schemas.microsoft.com/office/powerpoint/2010/main" val="3574412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F7147-218D-4BA6-991B-0094D66A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said he would bring Benjamin back safely?  (43:8-9)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A1AEF-39E4-44AF-B5FC-7C01DA86F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Israel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Judah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</a:t>
            </a:r>
          </a:p>
        </p:txBody>
      </p:sp>
    </p:spTree>
    <p:extLst>
      <p:ext uri="{BB962C8B-B14F-4D97-AF65-F5344CB8AC3E}">
        <p14:creationId xmlns:p14="http://schemas.microsoft.com/office/powerpoint/2010/main" val="273667896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1062</Words>
  <Application>Microsoft Office PowerPoint</Application>
  <PresentationFormat>On-screen Show (4:3)</PresentationFormat>
  <Paragraphs>154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1_Office Theme</vt:lpstr>
      <vt:lpstr>GENESIS Dig Site 18</vt:lpstr>
      <vt:lpstr>Why did Israel send his sons back to Egypt?  (43:1-2)</vt:lpstr>
      <vt:lpstr>Why did Israel send his sons back to Egypt?  (43:1-2)</vt:lpstr>
      <vt:lpstr>What happened when Israel and his family ate all their grain?  (43:2)</vt:lpstr>
      <vt:lpstr>What happened when Israel and his family ate all their grain?  (43:2)</vt:lpstr>
      <vt:lpstr>What did Israel say the brothers had brought on him?  (43:6)</vt:lpstr>
      <vt:lpstr>What did Israel say the brothers had brought on him?  (43:6)</vt:lpstr>
      <vt:lpstr>Who said he would bring Benjamin back safely?  (43:8-9)</vt:lpstr>
      <vt:lpstr>Who said he would bring Benjamin back safely?  (43:8-9)</vt:lpstr>
      <vt:lpstr>What did Israel tell the brothers to take with them to Egypt?  (43:11-12)</vt:lpstr>
      <vt:lpstr>What did Israel tell the brothers to take with them to Egypt?  (43:11-12)</vt:lpstr>
      <vt:lpstr>What did Israel ask God Almighty to grant the brothers?  (43:14)</vt:lpstr>
      <vt:lpstr>What did Israel ask God Almighty to grant the brothers?  (43:14)</vt:lpstr>
      <vt:lpstr>Who took the brothers to Joseph’s house?  (43:24)</vt:lpstr>
      <vt:lpstr>Who took the brothers to Joseph’s house?  (43:24)</vt:lpstr>
      <vt:lpstr>What did the brothers bring to give to Joseph?  (43:15)</vt:lpstr>
      <vt:lpstr>What did the brothers bring to give to Joseph?  (43:15)</vt:lpstr>
      <vt:lpstr>Why did Joseph’s steward take the brothers to Joseph’s house?   (43:24-25)</vt:lpstr>
      <vt:lpstr>Why did Joseph’s steward take the brothers to Joseph’s house?   (43:24-25)</vt:lpstr>
      <vt:lpstr>About whom did Joseph ask the brothers when he came home?  (43:26-27)</vt:lpstr>
      <vt:lpstr>About whom did Joseph ask the brothers when he came home?  (43:26-27)</vt:lpstr>
      <vt:lpstr>Which brother caused Joseph to be deeply moved?  (43:29-30)</vt:lpstr>
      <vt:lpstr>Which brother caused Joseph to be deeply moved?  (43:29-30)</vt:lpstr>
      <vt:lpstr>What did Joseph say to Benjamin?  (43:29)</vt:lpstr>
      <vt:lpstr>What did Joseph say to Benjamin?  (43:29)</vt:lpstr>
      <vt:lpstr>What did the steward put in Benjamin’s sack?  (44:1-2)</vt:lpstr>
      <vt:lpstr>What did the steward put in Benjamin’s sack?  (44:1-2)</vt:lpstr>
      <vt:lpstr>What happened after the brothers left the city (in Egypt)?  (44:4)</vt:lpstr>
      <vt:lpstr>What happened after the brothers left the city (in Egypt)?  (44:4)</vt:lpstr>
      <vt:lpstr>What were the brothers sure they did not have?  (44:7-9)</vt:lpstr>
      <vt:lpstr>What were the brothers sure they did not have?  (44:7-9)</vt:lpstr>
      <vt:lpstr>What did the brothers say when they threw themselves at Joseph’s feet?  (44:14-16)</vt:lpstr>
      <vt:lpstr>What did the brothers say when they threw themselves at Joseph’s feet?  (44:14-16)</vt:lpstr>
      <vt:lpstr>What did Judah want to prove to Joseph?  (44:16)</vt:lpstr>
      <vt:lpstr>What did Judah want to prove to Joseph?  (44:16)</vt:lpstr>
      <vt:lpstr>Who did Joseph say would become his slave?  (44:17)</vt:lpstr>
      <vt:lpstr>Who did Joseph say would become his slave?  (44:17)</vt:lpstr>
      <vt:lpstr>What did Judah say to Joseph?  (44:33)</vt:lpstr>
      <vt:lpstr>What did Judah say to Joseph?  (44:33)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April Litman</cp:lastModifiedBy>
  <cp:revision>18</cp:revision>
  <dcterms:created xsi:type="dcterms:W3CDTF">2016-04-16T17:22:52Z</dcterms:created>
  <dcterms:modified xsi:type="dcterms:W3CDTF">2025-08-31T17:21:20Z</dcterms:modified>
</cp:coreProperties>
</file>