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96" r:id="rId3"/>
    <p:sldId id="282" r:id="rId4"/>
    <p:sldId id="256" r:id="rId5"/>
    <p:sldId id="284" r:id="rId6"/>
    <p:sldId id="258" r:id="rId7"/>
    <p:sldId id="259" r:id="rId8"/>
    <p:sldId id="260" r:id="rId9"/>
    <p:sldId id="261" r:id="rId10"/>
    <p:sldId id="287" r:id="rId11"/>
    <p:sldId id="286" r:id="rId12"/>
    <p:sldId id="262" r:id="rId13"/>
    <p:sldId id="264" r:id="rId14"/>
    <p:sldId id="265" r:id="rId15"/>
    <p:sldId id="288" r:id="rId16"/>
    <p:sldId id="266" r:id="rId17"/>
    <p:sldId id="289" r:id="rId18"/>
    <p:sldId id="267" r:id="rId19"/>
    <p:sldId id="268" r:id="rId20"/>
    <p:sldId id="269" r:id="rId21"/>
    <p:sldId id="270" r:id="rId22"/>
    <p:sldId id="290" r:id="rId23"/>
    <p:sldId id="271" r:id="rId24"/>
    <p:sldId id="272" r:id="rId25"/>
    <p:sldId id="273" r:id="rId26"/>
    <p:sldId id="291" r:id="rId27"/>
    <p:sldId id="274" r:id="rId28"/>
    <p:sldId id="275" r:id="rId29"/>
    <p:sldId id="276" r:id="rId30"/>
    <p:sldId id="292" r:id="rId31"/>
    <p:sldId id="293" r:id="rId32"/>
    <p:sldId id="277" r:id="rId33"/>
    <p:sldId id="294" r:id="rId34"/>
    <p:sldId id="278" r:id="rId35"/>
    <p:sldId id="295" r:id="rId36"/>
    <p:sldId id="279" r:id="rId37"/>
    <p:sldId id="280"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85A"/>
    <a:srgbClr val="FFCC00"/>
    <a:srgbClr val="53BBC9"/>
    <a:srgbClr val="BAD3D4"/>
    <a:srgbClr val="8B6937"/>
    <a:srgbClr val="C197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DB5E95-CFD4-4255-9756-3A489CEFDD48}" v="2" dt="2025-08-15T18:59:36.5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06" autoAdjust="0"/>
    <p:restoredTop sz="94580" autoAdjust="0"/>
  </p:normalViewPr>
  <p:slideViewPr>
    <p:cSldViewPr>
      <p:cViewPr varScale="1">
        <p:scale>
          <a:sx n="56" d="100"/>
          <a:sy n="56" d="100"/>
        </p:scale>
        <p:origin x="1110" y="276"/>
      </p:cViewPr>
      <p:guideLst>
        <p:guide orient="horz" pos="2160"/>
        <p:guide pos="2880"/>
      </p:guideLst>
    </p:cSldViewPr>
  </p:slideViewPr>
  <p:outlineViewPr>
    <p:cViewPr>
      <p:scale>
        <a:sx n="33" d="100"/>
        <a:sy n="33" d="100"/>
      </p:scale>
      <p:origin x="0" y="111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pril Litman" userId="c83b8c5f662f391c" providerId="LiveId" clId="{CDDB5E95-CFD4-4255-9756-3A489CEFDD48}"/>
    <pc:docChg chg="undo custSel addSld modSld">
      <pc:chgData name="April Litman" userId="c83b8c5f662f391c" providerId="LiveId" clId="{CDDB5E95-CFD4-4255-9756-3A489CEFDD48}" dt="2025-08-15T19:02:21.773" v="186" actId="14861"/>
      <pc:docMkLst>
        <pc:docMk/>
      </pc:docMkLst>
      <pc:sldChg chg="modSp mod">
        <pc:chgData name="April Litman" userId="c83b8c5f662f391c" providerId="LiveId" clId="{CDDB5E95-CFD4-4255-9756-3A489CEFDD48}" dt="2025-08-15T18:57:41.203" v="34" actId="692"/>
        <pc:sldMkLst>
          <pc:docMk/>
          <pc:sldMk cId="174086806" sldId="257"/>
        </pc:sldMkLst>
        <pc:spChg chg="mod">
          <ac:chgData name="April Litman" userId="c83b8c5f662f391c" providerId="LiveId" clId="{CDDB5E95-CFD4-4255-9756-3A489CEFDD48}" dt="2025-08-15T18:57:23.525" v="32" actId="692"/>
          <ac:spMkLst>
            <pc:docMk/>
            <pc:sldMk cId="174086806" sldId="257"/>
            <ac:spMk id="2" creationId="{00000000-0000-0000-0000-000000000000}"/>
          </ac:spMkLst>
        </pc:spChg>
        <pc:spChg chg="mod">
          <ac:chgData name="April Litman" userId="c83b8c5f662f391c" providerId="LiveId" clId="{CDDB5E95-CFD4-4255-9756-3A489CEFDD48}" dt="2025-08-15T18:57:41.203" v="34" actId="692"/>
          <ac:spMkLst>
            <pc:docMk/>
            <pc:sldMk cId="174086806" sldId="257"/>
            <ac:spMk id="3" creationId="{00000000-0000-0000-0000-000000000000}"/>
          </ac:spMkLst>
        </pc:spChg>
      </pc:sldChg>
      <pc:sldChg chg="modSp mod">
        <pc:chgData name="April Litman" userId="c83b8c5f662f391c" providerId="LiveId" clId="{CDDB5E95-CFD4-4255-9756-3A489CEFDD48}" dt="2025-08-15T19:02:21.773" v="186" actId="14861"/>
        <pc:sldMkLst>
          <pc:docMk/>
          <pc:sldMk cId="1231997383" sldId="259"/>
        </pc:sldMkLst>
        <pc:spChg chg="mod ord">
          <ac:chgData name="April Litman" userId="c83b8c5f662f391c" providerId="LiveId" clId="{CDDB5E95-CFD4-4255-9756-3A489CEFDD48}" dt="2025-08-15T19:02:21.773" v="186" actId="14861"/>
          <ac:spMkLst>
            <pc:docMk/>
            <pc:sldMk cId="1231997383" sldId="259"/>
            <ac:spMk id="107" creationId="{00000000-0000-0000-0000-000000000000}"/>
          </ac:spMkLst>
        </pc:spChg>
        <pc:spChg chg="ord">
          <ac:chgData name="April Litman" userId="c83b8c5f662f391c" providerId="LiveId" clId="{CDDB5E95-CFD4-4255-9756-3A489CEFDD48}" dt="2025-08-15T19:00:56.893" v="134" actId="170"/>
          <ac:spMkLst>
            <pc:docMk/>
            <pc:sldMk cId="1231997383" sldId="259"/>
            <ac:spMk id="135" creationId="{00000000-0000-0000-0000-000000000000}"/>
          </ac:spMkLst>
        </pc:spChg>
        <pc:picChg chg="mod">
          <ac:chgData name="April Litman" userId="c83b8c5f662f391c" providerId="LiveId" clId="{CDDB5E95-CFD4-4255-9756-3A489CEFDD48}" dt="2025-08-15T18:59:36.562" v="125" actId="1076"/>
          <ac:picMkLst>
            <pc:docMk/>
            <pc:sldMk cId="1231997383" sldId="259"/>
            <ac:picMk id="3" creationId="{00000000-0000-0000-0000-000000000000}"/>
          </ac:picMkLst>
        </pc:picChg>
      </pc:sldChg>
      <pc:sldChg chg="delSp modSp add mod">
        <pc:chgData name="April Litman" userId="c83b8c5f662f391c" providerId="LiveId" clId="{CDDB5E95-CFD4-4255-9756-3A489CEFDD48}" dt="2025-08-15T18:58:41.822" v="123" actId="403"/>
        <pc:sldMkLst>
          <pc:docMk/>
          <pc:sldMk cId="680956298" sldId="296"/>
        </pc:sldMkLst>
        <pc:spChg chg="mod">
          <ac:chgData name="April Litman" userId="c83b8c5f662f391c" providerId="LiveId" clId="{CDDB5E95-CFD4-4255-9756-3A489CEFDD48}" dt="2025-08-15T18:58:41.822" v="123" actId="403"/>
          <ac:spMkLst>
            <pc:docMk/>
            <pc:sldMk cId="680956298" sldId="296"/>
            <ac:spMk id="2" creationId="{C95E0DE4-CF27-0B40-B7BD-B273323672F5}"/>
          </ac:spMkLst>
        </pc:spChg>
        <pc:spChg chg="del mod">
          <ac:chgData name="April Litman" userId="c83b8c5f662f391c" providerId="LiveId" clId="{CDDB5E95-CFD4-4255-9756-3A489CEFDD48}" dt="2025-08-15T18:58:28.107" v="119" actId="478"/>
          <ac:spMkLst>
            <pc:docMk/>
            <pc:sldMk cId="680956298" sldId="296"/>
            <ac:spMk id="3" creationId="{B940A16C-2C96-922D-A5BA-AC8D908B2B7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5B446-C717-41EB-9D57-C8E4997B86BB}" type="datetimeFigureOut">
              <a:rPr lang="en-US" smtClean="0"/>
              <a:pPr/>
              <a:t>8/15/2025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2A644C-6D02-41AD-9443-3E1B514AC8DE}" type="slidenum">
              <a:rPr lang="en-US" smtClean="0"/>
              <a:pPr/>
              <a:t>‹#›</a:t>
            </a:fld>
            <a:endParaRPr lang="en-US"/>
          </a:p>
        </p:txBody>
      </p:sp>
    </p:spTree>
    <p:extLst>
      <p:ext uri="{BB962C8B-B14F-4D97-AF65-F5344CB8AC3E}">
        <p14:creationId xmlns:p14="http://schemas.microsoft.com/office/powerpoint/2010/main" val="2062196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2A644C-6D02-41AD-9443-3E1B514AC8DE}" type="slidenum">
              <a:rPr lang="en-US" smtClean="0"/>
              <a:pPr/>
              <a:t>4</a:t>
            </a:fld>
            <a:endParaRPr lang="en-US"/>
          </a:p>
        </p:txBody>
      </p:sp>
    </p:spTree>
    <p:extLst>
      <p:ext uri="{BB962C8B-B14F-4D97-AF65-F5344CB8AC3E}">
        <p14:creationId xmlns:p14="http://schemas.microsoft.com/office/powerpoint/2010/main" val="156434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52A644C-6D02-41AD-9443-3E1B514AC8DE}" type="slidenum">
              <a:rPr lang="en-US" smtClean="0"/>
              <a:pPr/>
              <a:t>5</a:t>
            </a:fld>
            <a:endParaRPr lang="en-US"/>
          </a:p>
        </p:txBody>
      </p:sp>
    </p:spTree>
    <p:extLst>
      <p:ext uri="{BB962C8B-B14F-4D97-AF65-F5344CB8AC3E}">
        <p14:creationId xmlns:p14="http://schemas.microsoft.com/office/powerpoint/2010/main" val="3453352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1390C3-CAF0-47F2-96A2-031A077CBCF9}" type="datetimeFigureOut">
              <a:rPr lang="en-US" smtClean="0"/>
              <a:pPr/>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1760267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1390C3-CAF0-47F2-96A2-031A077CBCF9}" type="datetimeFigureOut">
              <a:rPr lang="en-US" smtClean="0"/>
              <a:pPr/>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2434344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1390C3-CAF0-47F2-96A2-031A077CBCF9}" type="datetimeFigureOut">
              <a:rPr lang="en-US" smtClean="0"/>
              <a:pPr/>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221440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1390C3-CAF0-47F2-96A2-031A077CBCF9}" type="datetimeFigureOut">
              <a:rPr lang="en-US" smtClean="0"/>
              <a:pPr/>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10009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1390C3-CAF0-47F2-96A2-031A077CBCF9}" type="datetimeFigureOut">
              <a:rPr lang="en-US" smtClean="0"/>
              <a:pPr/>
              <a:t>8/15/2025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4223555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1390C3-CAF0-47F2-96A2-031A077CBCF9}" type="datetimeFigureOut">
              <a:rPr lang="en-US" smtClean="0"/>
              <a:pPr/>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158004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1390C3-CAF0-47F2-96A2-031A077CBCF9}" type="datetimeFigureOut">
              <a:rPr lang="en-US" smtClean="0"/>
              <a:pPr/>
              <a:t>8/15/2025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1195629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1390C3-CAF0-47F2-96A2-031A077CBCF9}" type="datetimeFigureOut">
              <a:rPr lang="en-US" smtClean="0"/>
              <a:pPr/>
              <a:t>8/15/2025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544403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390C3-CAF0-47F2-96A2-031A077CBCF9}" type="datetimeFigureOut">
              <a:rPr lang="en-US" smtClean="0"/>
              <a:pPr/>
              <a:t>8/15/2025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367564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1390C3-CAF0-47F2-96A2-031A077CBCF9}" type="datetimeFigureOut">
              <a:rPr lang="en-US" smtClean="0"/>
              <a:pPr/>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2136974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1390C3-CAF0-47F2-96A2-031A077CBCF9}" type="datetimeFigureOut">
              <a:rPr lang="en-US" smtClean="0"/>
              <a:pPr/>
              <a:t>8/15/2025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0F3507-0E4A-4C08-8CDF-95CA899097E9}" type="slidenum">
              <a:rPr lang="en-US" smtClean="0"/>
              <a:pPr/>
              <a:t>‹#›</a:t>
            </a:fld>
            <a:endParaRPr lang="en-US"/>
          </a:p>
        </p:txBody>
      </p:sp>
    </p:spTree>
    <p:extLst>
      <p:ext uri="{BB962C8B-B14F-4D97-AF65-F5344CB8AC3E}">
        <p14:creationId xmlns:p14="http://schemas.microsoft.com/office/powerpoint/2010/main" val="2046706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390C3-CAF0-47F2-96A2-031A077CBCF9}" type="datetimeFigureOut">
              <a:rPr lang="en-US" smtClean="0"/>
              <a:pPr/>
              <a:t>8/15/2025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F3507-0E4A-4C08-8CDF-95CA899097E9}" type="slidenum">
              <a:rPr lang="en-US" smtClean="0"/>
              <a:pPr/>
              <a:t>‹#›</a:t>
            </a:fld>
            <a:endParaRPr lang="en-US"/>
          </a:p>
        </p:txBody>
      </p:sp>
    </p:spTree>
    <p:extLst>
      <p:ext uri="{BB962C8B-B14F-4D97-AF65-F5344CB8AC3E}">
        <p14:creationId xmlns:p14="http://schemas.microsoft.com/office/powerpoint/2010/main" val="3485645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9.wmf"/><Relationship Id="rId4" Type="http://schemas.openxmlformats.org/officeDocument/2006/relationships/image" Target="../media/image8.wmf"/></Relationships>
</file>

<file path=ppt/slides/_rels/slide2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6.wmf"/><Relationship Id="rId5" Type="http://schemas.openxmlformats.org/officeDocument/2006/relationships/image" Target="../media/image9.wmf"/><Relationship Id="rId4" Type="http://schemas.openxmlformats.org/officeDocument/2006/relationships/image" Target="../media/image8.wmf"/></Relationships>
</file>

<file path=ppt/slides/_rels/slide2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2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34.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3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3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37.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9.wmf"/></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838201"/>
            <a:ext cx="7772400" cy="2762250"/>
          </a:xfrm>
        </p:spPr>
        <p:txBody>
          <a:bodyPr>
            <a:normAutofit fontScale="90000"/>
          </a:bodyPr>
          <a:lstStyle/>
          <a:p>
            <a:r>
              <a:rPr lang="en-US" sz="6000" b="1" dirty="0">
                <a:ln w="12700">
                  <a:solidFill>
                    <a:schemeClr val="bg1"/>
                  </a:solidFill>
                </a:ln>
                <a:solidFill>
                  <a:srgbClr val="FF0000"/>
                </a:solidFill>
              </a:rPr>
              <a:t>Dig Site 17</a:t>
            </a:r>
            <a:br>
              <a:rPr lang="en-US" sz="5400" b="1" dirty="0">
                <a:ln w="12700">
                  <a:solidFill>
                    <a:schemeClr val="bg1"/>
                  </a:solidFill>
                </a:ln>
                <a:solidFill>
                  <a:srgbClr val="FF0000"/>
                </a:solidFill>
              </a:rPr>
            </a:br>
            <a:br>
              <a:rPr lang="en-US" sz="5400" b="1" dirty="0">
                <a:ln w="12700">
                  <a:solidFill>
                    <a:schemeClr val="bg1"/>
                  </a:solidFill>
                </a:ln>
                <a:solidFill>
                  <a:srgbClr val="FF0000"/>
                </a:solidFill>
              </a:rPr>
            </a:br>
            <a:r>
              <a:rPr lang="en-US" sz="5400" b="1" dirty="0">
                <a:ln w="12700">
                  <a:solidFill>
                    <a:schemeClr val="bg1"/>
                  </a:solidFill>
                </a:ln>
                <a:solidFill>
                  <a:srgbClr val="FF0000"/>
                </a:solidFill>
              </a:rPr>
              <a:t>Are You Spies?</a:t>
            </a:r>
            <a:br>
              <a:rPr lang="en-US" sz="5400" b="1" dirty="0">
                <a:ln w="12700">
                  <a:solidFill>
                    <a:schemeClr val="bg1"/>
                  </a:solidFill>
                </a:ln>
                <a:solidFill>
                  <a:srgbClr val="FF0000"/>
                </a:solidFill>
              </a:rPr>
            </a:br>
            <a:endParaRPr lang="en-US" sz="5400" b="1" dirty="0">
              <a:ln w="12700">
                <a:solidFill>
                  <a:schemeClr val="bg1"/>
                </a:solidFill>
              </a:ln>
              <a:solidFill>
                <a:srgbClr val="FF0000"/>
              </a:solidFill>
            </a:endParaRPr>
          </a:p>
        </p:txBody>
      </p:sp>
      <p:sp>
        <p:nvSpPr>
          <p:cNvPr id="3" name="Subtitle 2"/>
          <p:cNvSpPr>
            <a:spLocks noGrp="1"/>
          </p:cNvSpPr>
          <p:nvPr>
            <p:ph type="subTitle" idx="1"/>
          </p:nvPr>
        </p:nvSpPr>
        <p:spPr>
          <a:xfrm>
            <a:off x="1371600" y="3886200"/>
            <a:ext cx="6400800" cy="838200"/>
          </a:xfrm>
        </p:spPr>
        <p:txBody>
          <a:bodyPr/>
          <a:lstStyle/>
          <a:p>
            <a:r>
              <a:rPr lang="en-US" b="1" dirty="0">
                <a:ln>
                  <a:solidFill>
                    <a:schemeClr val="bg1"/>
                  </a:solidFill>
                </a:ln>
                <a:solidFill>
                  <a:srgbClr val="FF0000"/>
                </a:solidFill>
              </a:rPr>
              <a:t>Genesis 42:1-38</a:t>
            </a:r>
          </a:p>
        </p:txBody>
      </p:sp>
    </p:spTree>
    <p:extLst>
      <p:ext uri="{BB962C8B-B14F-4D97-AF65-F5344CB8AC3E}">
        <p14:creationId xmlns:p14="http://schemas.microsoft.com/office/powerpoint/2010/main" val="174086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52" name="Picture 2" descr="C:\Documents and Settings\DELA Family\Local Settings\Temporary Internet Files\Content.IE5\SJT1D4AE\MC900435025[1].wmf">
            <a:extLst>
              <a:ext uri="{FF2B5EF4-FFF2-40B4-BE49-F238E27FC236}">
                <a16:creationId xmlns:a16="http://schemas.microsoft.com/office/drawing/2014/main" id="{38EE85A9-F2AB-4D94-8B5E-72F0649FF120}"/>
              </a:ext>
            </a:extLst>
          </p:cNvPr>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4" name="Cube 243"/>
          <p:cNvSpPr/>
          <p:nvPr/>
        </p:nvSpPr>
        <p:spPr>
          <a:xfrm>
            <a:off x="4948715" y="4941028"/>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3" name="Group 242"/>
          <p:cNvGrpSpPr/>
          <p:nvPr/>
        </p:nvGrpSpPr>
        <p:grpSpPr>
          <a:xfrm>
            <a:off x="1950251" y="4286304"/>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pic>
        <p:nvPicPr>
          <p:cNvPr id="2053" name="Picture 5" descr="C:\Documents and Settings\DELA Family\Local Settings\Temporary Internet Files\Content.IE5\MK23R5VM\MC900333948[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433177" y="4515059"/>
            <a:ext cx="1705356" cy="182057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Documents and Settings\DELA Family\Local Settings\Temporary Internet Files\Content.IE5\MK23R5VM\MC900333948[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12979" y="4546362"/>
            <a:ext cx="1705356" cy="182057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Documents and Settings\DELA Family\Local Settings\Temporary Internet Files\Content.IE5\MK23R5VM\MC900333948[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681568" y="4560741"/>
            <a:ext cx="1705356" cy="1820570"/>
          </a:xfrm>
          <a:prstGeom prst="rect">
            <a:avLst/>
          </a:prstGeom>
          <a:noFill/>
          <a:extLst>
            <a:ext uri="{909E8E84-426E-40DD-AFC4-6F175D3DCCD1}">
              <a14:hiddenFill xmlns:a14="http://schemas.microsoft.com/office/drawing/2010/main">
                <a:solidFill>
                  <a:srgbClr val="FFFFFF"/>
                </a:solidFill>
              </a14:hiddenFill>
            </a:ext>
          </a:extLst>
        </p:spPr>
      </p:pic>
      <p:sp>
        <p:nvSpPr>
          <p:cNvPr id="250" name="Right Arrow 249"/>
          <p:cNvSpPr/>
          <p:nvPr/>
        </p:nvSpPr>
        <p:spPr>
          <a:xfrm rot="4857329">
            <a:off x="7351112" y="3377063"/>
            <a:ext cx="953747" cy="77545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Food!</a:t>
            </a:r>
          </a:p>
        </p:txBody>
      </p:sp>
      <p:sp>
        <p:nvSpPr>
          <p:cNvPr id="249" name="TextBox 248">
            <a:extLst>
              <a:ext uri="{FF2B5EF4-FFF2-40B4-BE49-F238E27FC236}">
                <a16:creationId xmlns:a16="http://schemas.microsoft.com/office/drawing/2014/main" id="{AC72A729-60F4-4DD8-A905-D77916BF76A8}"/>
              </a:ext>
            </a:extLst>
          </p:cNvPr>
          <p:cNvSpPr txBox="1"/>
          <p:nvPr/>
        </p:nvSpPr>
        <p:spPr>
          <a:xfrm>
            <a:off x="609600" y="533400"/>
            <a:ext cx="8382000" cy="1077218"/>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chemeClr val="bg1"/>
                </a:solidFill>
              </a:rPr>
              <a:t>So when Joseph’s brothers arrived, they bowed down to him with their faces to the ground.</a:t>
            </a:r>
            <a:endParaRPr lang="en-US" sz="3200" b="1" dirty="0">
              <a:solidFill>
                <a:srgbClr val="FFCC00"/>
              </a:solidFill>
            </a:endParaRPr>
          </a:p>
        </p:txBody>
      </p:sp>
    </p:spTree>
    <p:extLst>
      <p:ext uri="{BB962C8B-B14F-4D97-AF65-F5344CB8AC3E}">
        <p14:creationId xmlns:p14="http://schemas.microsoft.com/office/powerpoint/2010/main" val="1443472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610877" y="381603"/>
            <a:ext cx="8001000" cy="1569660"/>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chemeClr val="bg1"/>
                </a:solidFill>
              </a:rPr>
              <a:t>As soon as Joseph saw his brothers he recognized them, but he pretended to be a stranger and spoke harshly to them.</a:t>
            </a:r>
          </a:p>
        </p:txBody>
      </p:sp>
      <p:sp>
        <p:nvSpPr>
          <p:cNvPr id="244" name="Cube 243"/>
          <p:cNvSpPr/>
          <p:nvPr/>
        </p:nvSpPr>
        <p:spPr>
          <a:xfrm>
            <a:off x="4948715" y="4941028"/>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3" name="Group 242"/>
          <p:cNvGrpSpPr/>
          <p:nvPr/>
        </p:nvGrpSpPr>
        <p:grpSpPr>
          <a:xfrm>
            <a:off x="1950251" y="4286304"/>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pic>
        <p:nvPicPr>
          <p:cNvPr id="2053" name="Picture 5" descr="C:\Documents and Settings\DELA Family\Local Settings\Temporary Internet Files\Content.IE5\MK23R5VM\MC900333948[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433177" y="4515059"/>
            <a:ext cx="1705356" cy="182057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Documents and Settings\DELA Family\Local Settings\Temporary Internet Files\Content.IE5\MK23R5VM\MC900333948[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7012979" y="4546362"/>
            <a:ext cx="1705356" cy="182057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C:\Documents and Settings\DELA Family\Local Settings\Temporary Internet Files\Content.IE5\MK23R5VM\MC900333948[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681568" y="4560741"/>
            <a:ext cx="1705356" cy="1820570"/>
          </a:xfrm>
          <a:prstGeom prst="rect">
            <a:avLst/>
          </a:prstGeom>
          <a:noFill/>
          <a:extLst>
            <a:ext uri="{909E8E84-426E-40DD-AFC4-6F175D3DCCD1}">
              <a14:hiddenFill xmlns:a14="http://schemas.microsoft.com/office/drawing/2010/main">
                <a:solidFill>
                  <a:srgbClr val="FFFFFF"/>
                </a:solidFill>
              </a14:hiddenFill>
            </a:ext>
          </a:extLst>
        </p:spPr>
      </p:pic>
      <p:sp>
        <p:nvSpPr>
          <p:cNvPr id="245" name="Rounded Rectangular Callout 244"/>
          <p:cNvSpPr/>
          <p:nvPr/>
        </p:nvSpPr>
        <p:spPr>
          <a:xfrm>
            <a:off x="6037648" y="2012997"/>
            <a:ext cx="2993195" cy="1203960"/>
          </a:xfrm>
          <a:prstGeom prst="wedgeRoundRectCallout">
            <a:avLst>
              <a:gd name="adj1" fmla="val -33207"/>
              <a:gd name="adj2" fmla="val 77173"/>
              <a:gd name="adj3" fmla="val 16667"/>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“Where do you come from?”</a:t>
            </a:r>
          </a:p>
        </p:txBody>
      </p:sp>
      <p:sp>
        <p:nvSpPr>
          <p:cNvPr id="249" name="Rounded Rectangular Callout 248"/>
          <p:cNvSpPr/>
          <p:nvPr/>
        </p:nvSpPr>
        <p:spPr>
          <a:xfrm>
            <a:off x="970802" y="2658815"/>
            <a:ext cx="3532076" cy="1595172"/>
          </a:xfrm>
          <a:prstGeom prst="wedgeRoundRectCallout">
            <a:avLst>
              <a:gd name="adj1" fmla="val 12270"/>
              <a:gd name="adj2" fmla="val 70957"/>
              <a:gd name="adj3" fmla="val 16667"/>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00"/>
                </a:solidFill>
              </a:rPr>
              <a:t>“From the land of Canaan, to buy food,”</a:t>
            </a:r>
          </a:p>
        </p:txBody>
      </p:sp>
      <p:sp>
        <p:nvSpPr>
          <p:cNvPr id="250" name="Right Arrow 249"/>
          <p:cNvSpPr/>
          <p:nvPr/>
        </p:nvSpPr>
        <p:spPr>
          <a:xfrm rot="4857329">
            <a:off x="7351112" y="3377063"/>
            <a:ext cx="953747" cy="775452"/>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Food!</a:t>
            </a:r>
          </a:p>
        </p:txBody>
      </p:sp>
      <p:sp>
        <p:nvSpPr>
          <p:cNvPr id="251" name="TextBox 250"/>
          <p:cNvSpPr txBox="1"/>
          <p:nvPr/>
        </p:nvSpPr>
        <p:spPr>
          <a:xfrm>
            <a:off x="1146681" y="4388107"/>
            <a:ext cx="1616875" cy="400110"/>
          </a:xfrm>
          <a:prstGeom prst="rect">
            <a:avLst/>
          </a:prstGeom>
          <a:solidFill>
            <a:schemeClr val="bg1">
              <a:lumMod val="50000"/>
            </a:schemeClr>
          </a:solidFill>
          <a:ln>
            <a:solidFill>
              <a:srgbClr val="FFCC00"/>
            </a:solidFill>
          </a:ln>
        </p:spPr>
        <p:txBody>
          <a:bodyPr wrap="square" rtlCol="0">
            <a:spAutoFit/>
          </a:bodyPr>
          <a:lstStyle/>
          <a:p>
            <a:r>
              <a:rPr lang="en-US" sz="2000" dirty="0">
                <a:solidFill>
                  <a:schemeClr val="bg1"/>
                </a:solidFill>
              </a:rPr>
              <a:t>they replied.</a:t>
            </a:r>
          </a:p>
        </p:txBody>
      </p:sp>
    </p:spTree>
    <p:extLst>
      <p:ext uri="{BB962C8B-B14F-4D97-AF65-F5344CB8AC3E}">
        <p14:creationId xmlns:p14="http://schemas.microsoft.com/office/powerpoint/2010/main" val="704289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609600" y="533400"/>
            <a:ext cx="8001000" cy="1077218"/>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chemeClr val="bg1"/>
                </a:solidFill>
              </a:rPr>
              <a:t>Although Joseph recognized his brothers, they did not recognize him.</a:t>
            </a:r>
          </a:p>
        </p:txBody>
      </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5" name="Group 244"/>
          <p:cNvGrpSpPr/>
          <p:nvPr/>
        </p:nvGrpSpPr>
        <p:grpSpPr>
          <a:xfrm>
            <a:off x="6564923" y="2689890"/>
            <a:ext cx="171157" cy="801858"/>
            <a:chOff x="6564923" y="2689890"/>
            <a:chExt cx="171157" cy="801858"/>
          </a:xfrm>
          <a:solidFill>
            <a:srgbClr val="FF0000"/>
          </a:solidFill>
        </p:grpSpPr>
        <p:sp>
          <p:nvSpPr>
            <p:cNvPr id="246" name="Rectangle 245"/>
            <p:cNvSpPr/>
            <p:nvPr/>
          </p:nvSpPr>
          <p:spPr>
            <a:xfrm>
              <a:off x="6602437" y="2689890"/>
              <a:ext cx="133643" cy="41142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7" name="Oval 246"/>
            <p:cNvSpPr/>
            <p:nvPr/>
          </p:nvSpPr>
          <p:spPr>
            <a:xfrm>
              <a:off x="6564923" y="3232608"/>
              <a:ext cx="171157" cy="25914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p:cNvGrpSpPr/>
          <p:nvPr/>
        </p:nvGrpSpPr>
        <p:grpSpPr>
          <a:xfrm>
            <a:off x="3659558" y="3101310"/>
            <a:ext cx="832328" cy="1392815"/>
            <a:chOff x="3659558" y="3101310"/>
            <a:chExt cx="832328" cy="1392815"/>
          </a:xfrm>
        </p:grpSpPr>
        <p:grpSp>
          <p:nvGrpSpPr>
            <p:cNvPr id="248" name="Group 247"/>
            <p:cNvGrpSpPr/>
            <p:nvPr/>
          </p:nvGrpSpPr>
          <p:grpSpPr>
            <a:xfrm>
              <a:off x="3964070" y="3369213"/>
              <a:ext cx="171157" cy="801858"/>
              <a:chOff x="6564923" y="2689890"/>
              <a:chExt cx="171157" cy="801858"/>
            </a:xfrm>
            <a:solidFill>
              <a:srgbClr val="FF0000"/>
            </a:solidFill>
          </p:grpSpPr>
          <p:sp>
            <p:nvSpPr>
              <p:cNvPr id="249" name="Rectangle 248"/>
              <p:cNvSpPr/>
              <p:nvPr/>
            </p:nvSpPr>
            <p:spPr>
              <a:xfrm>
                <a:off x="6602437" y="2689890"/>
                <a:ext cx="133643" cy="41142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0" name="Oval 249"/>
              <p:cNvSpPr/>
              <p:nvPr/>
            </p:nvSpPr>
            <p:spPr>
              <a:xfrm>
                <a:off x="6564923" y="3232608"/>
                <a:ext cx="171157" cy="25914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quot;No&quot; Symbol 23"/>
            <p:cNvSpPr/>
            <p:nvPr/>
          </p:nvSpPr>
          <p:spPr>
            <a:xfrm>
              <a:off x="3659558" y="3101310"/>
              <a:ext cx="832328" cy="1392815"/>
            </a:xfrm>
            <a:prstGeom prst="noSmoking">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555187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609600" y="533400"/>
            <a:ext cx="8001000" cy="1077218"/>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chemeClr val="bg1"/>
                </a:solidFill>
              </a:rPr>
              <a:t>Then he remembered his dreams about them and said to them,</a:t>
            </a:r>
          </a:p>
        </p:txBody>
      </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ular Callout 26"/>
          <p:cNvSpPr/>
          <p:nvPr/>
        </p:nvSpPr>
        <p:spPr>
          <a:xfrm>
            <a:off x="2392305" y="1609261"/>
            <a:ext cx="3165031" cy="2548480"/>
          </a:xfrm>
          <a:prstGeom prst="wedgeRoundRectCallout">
            <a:avLst>
              <a:gd name="adj1" fmla="val 68507"/>
              <a:gd name="adj2" fmla="val 43230"/>
              <a:gd name="adj3" fmla="val 16667"/>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“You are spies! You have come to see where our land is unprotected.”</a:t>
            </a:r>
          </a:p>
        </p:txBody>
      </p:sp>
    </p:spTree>
    <p:extLst>
      <p:ext uri="{BB962C8B-B14F-4D97-AF65-F5344CB8AC3E}">
        <p14:creationId xmlns:p14="http://schemas.microsoft.com/office/powerpoint/2010/main" val="465430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ular Callout 26"/>
          <p:cNvSpPr/>
          <p:nvPr/>
        </p:nvSpPr>
        <p:spPr>
          <a:xfrm>
            <a:off x="416369" y="152400"/>
            <a:ext cx="8382000" cy="1447800"/>
          </a:xfrm>
          <a:prstGeom prst="wedgeRoundRectCallout">
            <a:avLst>
              <a:gd name="adj1" fmla="val -7942"/>
              <a:gd name="adj2" fmla="val 279094"/>
              <a:gd name="adj3" fmla="val 16667"/>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00"/>
                </a:solidFill>
              </a:rPr>
              <a:t>“No, my lord,” </a:t>
            </a:r>
            <a:r>
              <a:rPr lang="en-US" sz="3200" b="1" dirty="0">
                <a:solidFill>
                  <a:srgbClr val="002060"/>
                </a:solidFill>
              </a:rPr>
              <a:t>they answered. </a:t>
            </a:r>
            <a:r>
              <a:rPr lang="en-US" sz="3200" b="1" dirty="0">
                <a:solidFill>
                  <a:srgbClr val="FFFF00"/>
                </a:solidFill>
              </a:rPr>
              <a:t>“Your servants have come to buy food.”</a:t>
            </a:r>
          </a:p>
        </p:txBody>
      </p:sp>
    </p:spTree>
    <p:extLst>
      <p:ext uri="{BB962C8B-B14F-4D97-AF65-F5344CB8AC3E}">
        <p14:creationId xmlns:p14="http://schemas.microsoft.com/office/powerpoint/2010/main" val="1512089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Rounded Rectangular Callout 244"/>
          <p:cNvSpPr/>
          <p:nvPr/>
        </p:nvSpPr>
        <p:spPr>
          <a:xfrm>
            <a:off x="416369" y="32454"/>
            <a:ext cx="8382000" cy="1447800"/>
          </a:xfrm>
          <a:prstGeom prst="wedgeRoundRectCallout">
            <a:avLst>
              <a:gd name="adj1" fmla="val -7942"/>
              <a:gd name="adj2" fmla="val 279094"/>
              <a:gd name="adj3" fmla="val 16667"/>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00"/>
                </a:solidFill>
              </a:rPr>
              <a:t>“We are all the sons of one man. Your servants are honest men, not spies.”</a:t>
            </a:r>
          </a:p>
        </p:txBody>
      </p:sp>
    </p:spTree>
    <p:extLst>
      <p:ext uri="{BB962C8B-B14F-4D97-AF65-F5344CB8AC3E}">
        <p14:creationId xmlns:p14="http://schemas.microsoft.com/office/powerpoint/2010/main" val="1241284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ular Callout 26"/>
          <p:cNvSpPr/>
          <p:nvPr/>
        </p:nvSpPr>
        <p:spPr>
          <a:xfrm>
            <a:off x="416369" y="152400"/>
            <a:ext cx="8382000" cy="1447800"/>
          </a:xfrm>
          <a:prstGeom prst="wedgeRoundRectCallout">
            <a:avLst>
              <a:gd name="adj1" fmla="val 23107"/>
              <a:gd name="adj2" fmla="val 173183"/>
              <a:gd name="adj3" fmla="val 16667"/>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CC00"/>
                </a:solidFill>
              </a:rPr>
              <a:t>“No!” </a:t>
            </a:r>
            <a:r>
              <a:rPr lang="en-US" sz="3200" b="1" dirty="0">
                <a:solidFill>
                  <a:schemeClr val="tx2">
                    <a:lumMod val="60000"/>
                    <a:lumOff val="40000"/>
                  </a:schemeClr>
                </a:solidFill>
              </a:rPr>
              <a:t>he said to them. </a:t>
            </a:r>
            <a:r>
              <a:rPr lang="en-US" sz="3200" b="1" dirty="0">
                <a:solidFill>
                  <a:srgbClr val="FFCC00"/>
                </a:solidFill>
              </a:rPr>
              <a:t>“You have come to see where our land is unprotected.” </a:t>
            </a:r>
          </a:p>
        </p:txBody>
      </p:sp>
    </p:spTree>
    <p:extLst>
      <p:ext uri="{BB962C8B-B14F-4D97-AF65-F5344CB8AC3E}">
        <p14:creationId xmlns:p14="http://schemas.microsoft.com/office/powerpoint/2010/main" val="2229256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ular Callout 26"/>
          <p:cNvSpPr/>
          <p:nvPr/>
        </p:nvSpPr>
        <p:spPr>
          <a:xfrm>
            <a:off x="416369" y="152400"/>
            <a:ext cx="8382000" cy="1447800"/>
          </a:xfrm>
          <a:prstGeom prst="wedgeRoundRectCallout">
            <a:avLst>
              <a:gd name="adj1" fmla="val 23107"/>
              <a:gd name="adj2" fmla="val 173183"/>
              <a:gd name="adj3" fmla="val 16667"/>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CC00"/>
                </a:solidFill>
              </a:rPr>
              <a:t>“No!” </a:t>
            </a:r>
            <a:r>
              <a:rPr lang="en-US" sz="3200" dirty="0">
                <a:solidFill>
                  <a:schemeClr val="tx2">
                    <a:lumMod val="60000"/>
                    <a:lumOff val="40000"/>
                  </a:schemeClr>
                </a:solidFill>
              </a:rPr>
              <a:t>he said to them. </a:t>
            </a:r>
            <a:r>
              <a:rPr lang="en-US" sz="3200" dirty="0">
                <a:solidFill>
                  <a:srgbClr val="FFCC00"/>
                </a:solidFill>
              </a:rPr>
              <a:t>“You have come to see where our land is unprotected.” </a:t>
            </a:r>
          </a:p>
        </p:txBody>
      </p:sp>
      <p:sp>
        <p:nvSpPr>
          <p:cNvPr id="139" name="Rounded Rectangular Callout 138"/>
          <p:cNvSpPr/>
          <p:nvPr/>
        </p:nvSpPr>
        <p:spPr>
          <a:xfrm>
            <a:off x="416369" y="152400"/>
            <a:ext cx="8382000" cy="1905000"/>
          </a:xfrm>
          <a:prstGeom prst="wedgeRoundRectCallout">
            <a:avLst>
              <a:gd name="adj1" fmla="val -7270"/>
              <a:gd name="adj2" fmla="val 215547"/>
              <a:gd name="adj3" fmla="val 16667"/>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00"/>
                </a:solidFill>
              </a:rPr>
              <a:t>But they replied,</a:t>
            </a:r>
            <a:r>
              <a:rPr lang="en-US" sz="3200" b="1" dirty="0">
                <a:solidFill>
                  <a:srgbClr val="FF0000"/>
                </a:solidFill>
              </a:rPr>
              <a:t> “Your servants were twelve brothers, the sons of one man, who lives in the land of Canaan. The youngest is now with our father, and one is no more.”</a:t>
            </a:r>
          </a:p>
        </p:txBody>
      </p:sp>
    </p:spTree>
    <p:extLst>
      <p:ext uri="{BB962C8B-B14F-4D97-AF65-F5344CB8AC3E}">
        <p14:creationId xmlns:p14="http://schemas.microsoft.com/office/powerpoint/2010/main" val="3137141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ular Callout 26"/>
          <p:cNvSpPr/>
          <p:nvPr/>
        </p:nvSpPr>
        <p:spPr>
          <a:xfrm>
            <a:off x="62930" y="0"/>
            <a:ext cx="9081068" cy="3362178"/>
          </a:xfrm>
          <a:prstGeom prst="wedgeRoundRectCallout">
            <a:avLst>
              <a:gd name="adj1" fmla="val 22255"/>
              <a:gd name="adj2" fmla="val 56036"/>
              <a:gd name="adj3" fmla="val 16667"/>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2">
                    <a:lumMod val="60000"/>
                    <a:lumOff val="40000"/>
                  </a:schemeClr>
                </a:solidFill>
              </a:rPr>
              <a:t>Joseph said to them, </a:t>
            </a:r>
            <a:r>
              <a:rPr lang="en-US" sz="3200" b="1" dirty="0">
                <a:solidFill>
                  <a:srgbClr val="FFCC00"/>
                </a:solidFill>
              </a:rPr>
              <a:t>“It is just as I told you: You are spies! And this is how you will be tested: As surely as Pharaoh lives, you will not leave this place unless your youngest brother comes here. Send one of your number to get your brother, the rest of you will be kept in prison,</a:t>
            </a:r>
          </a:p>
        </p:txBody>
      </p:sp>
    </p:spTree>
    <p:extLst>
      <p:ext uri="{BB962C8B-B14F-4D97-AF65-F5344CB8AC3E}">
        <p14:creationId xmlns:p14="http://schemas.microsoft.com/office/powerpoint/2010/main" val="42260532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865055" y="3362178"/>
            <a:ext cx="1098453" cy="2246142"/>
            <a:chOff x="5865055" y="3362178"/>
            <a:chExt cx="1098453" cy="2246142"/>
          </a:xfrm>
        </p:grpSpPr>
        <p:grpSp>
          <p:nvGrpSpPr>
            <p:cNvPr id="5" name="Group 4"/>
            <p:cNvGrpSpPr/>
            <p:nvPr/>
          </p:nvGrpSpPr>
          <p:grpSpPr>
            <a:xfrm>
              <a:off x="5865055" y="3649414"/>
              <a:ext cx="956603" cy="1958906"/>
              <a:chOff x="5331655" y="2430214"/>
              <a:chExt cx="956603" cy="1958906"/>
            </a:xfrm>
          </p:grpSpPr>
          <p:grpSp>
            <p:nvGrpSpPr>
              <p:cNvPr id="7" name="Group 6"/>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Freeform 7"/>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Freeform 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5791200" y="4267200"/>
            <a:ext cx="1219200" cy="1684020"/>
            <a:chOff x="5791200" y="4267200"/>
            <a:chExt cx="1219200" cy="1684020"/>
          </a:xfrm>
        </p:grpSpPr>
        <p:sp>
          <p:nvSpPr>
            <p:cNvPr id="19" name="Rectangle 18"/>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Cube 19"/>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3" name="Group 242"/>
          <p:cNvGrpSpPr/>
          <p:nvPr/>
        </p:nvGrpSpPr>
        <p:grpSpPr>
          <a:xfrm>
            <a:off x="1430710" y="4238182"/>
            <a:ext cx="3737620" cy="2483524"/>
            <a:chOff x="3120380" y="4965320"/>
            <a:chExt cx="3737620" cy="2483524"/>
          </a:xfrm>
        </p:grpSpPr>
        <p:grpSp>
          <p:nvGrpSpPr>
            <p:cNvPr id="241" name="Group 240"/>
            <p:cNvGrpSpPr/>
            <p:nvPr/>
          </p:nvGrpSpPr>
          <p:grpSpPr>
            <a:xfrm>
              <a:off x="3120380" y="4965320"/>
              <a:ext cx="2670820" cy="1416724"/>
              <a:chOff x="3120380" y="4965320"/>
              <a:chExt cx="2670820" cy="1416724"/>
            </a:xfrm>
          </p:grpSpPr>
          <p:grpSp>
            <p:nvGrpSpPr>
              <p:cNvPr id="141" name="Group 140"/>
              <p:cNvGrpSpPr/>
              <p:nvPr/>
            </p:nvGrpSpPr>
            <p:grpSpPr>
              <a:xfrm>
                <a:off x="3120380" y="4965320"/>
                <a:ext cx="2366020" cy="1111924"/>
                <a:chOff x="3120380" y="4965320"/>
                <a:chExt cx="2366020" cy="1111924"/>
              </a:xfrm>
            </p:grpSpPr>
            <p:grpSp>
              <p:nvGrpSpPr>
                <p:cNvPr id="125" name="Group 124"/>
                <p:cNvGrpSpPr/>
                <p:nvPr/>
              </p:nvGrpSpPr>
              <p:grpSpPr>
                <a:xfrm>
                  <a:off x="3120380" y="4965320"/>
                  <a:ext cx="2366020" cy="1079894"/>
                  <a:chOff x="2108374" y="3606030"/>
                  <a:chExt cx="2366020" cy="1144632"/>
                </a:xfrm>
              </p:grpSpPr>
              <p:cxnSp>
                <p:nvCxnSpPr>
                  <p:cNvPr id="126" name="Straight Connector 12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0" name="Freeform 13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2" name="Group 141"/>
              <p:cNvGrpSpPr/>
              <p:nvPr/>
            </p:nvGrpSpPr>
            <p:grpSpPr>
              <a:xfrm>
                <a:off x="3272780" y="5117720"/>
                <a:ext cx="2366020" cy="1111924"/>
                <a:chOff x="3120380" y="4965320"/>
                <a:chExt cx="2366020" cy="1111924"/>
              </a:xfrm>
            </p:grpSpPr>
            <p:grpSp>
              <p:nvGrpSpPr>
                <p:cNvPr id="143" name="Group 142"/>
                <p:cNvGrpSpPr/>
                <p:nvPr/>
              </p:nvGrpSpPr>
              <p:grpSpPr>
                <a:xfrm>
                  <a:off x="3120380" y="4965320"/>
                  <a:ext cx="2366020" cy="1079894"/>
                  <a:chOff x="2108374" y="3606030"/>
                  <a:chExt cx="2366020" cy="1144632"/>
                </a:xfrm>
              </p:grpSpPr>
              <p:cxnSp>
                <p:nvCxnSpPr>
                  <p:cNvPr id="145" name="Straight Connector 144"/>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4" name="Freeform 143"/>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3" name="Group 152"/>
              <p:cNvGrpSpPr/>
              <p:nvPr/>
            </p:nvGrpSpPr>
            <p:grpSpPr>
              <a:xfrm>
                <a:off x="3425180" y="5270120"/>
                <a:ext cx="2366020" cy="1111924"/>
                <a:chOff x="3120380" y="4965320"/>
                <a:chExt cx="2366020" cy="1111924"/>
              </a:xfrm>
            </p:grpSpPr>
            <p:grpSp>
              <p:nvGrpSpPr>
                <p:cNvPr id="154" name="Group 153"/>
                <p:cNvGrpSpPr/>
                <p:nvPr/>
              </p:nvGrpSpPr>
              <p:grpSpPr>
                <a:xfrm>
                  <a:off x="3120380" y="4965320"/>
                  <a:ext cx="2366020" cy="1079894"/>
                  <a:chOff x="2108374" y="3606030"/>
                  <a:chExt cx="2366020" cy="1144632"/>
                </a:xfrm>
              </p:grpSpPr>
              <p:cxnSp>
                <p:nvCxnSpPr>
                  <p:cNvPr id="156" name="Straight Connector 155"/>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5" name="Freeform 154"/>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242" name="Group 241"/>
            <p:cNvGrpSpPr/>
            <p:nvPr/>
          </p:nvGrpSpPr>
          <p:grpSpPr>
            <a:xfrm>
              <a:off x="3577580" y="5422520"/>
              <a:ext cx="3280420" cy="2026324"/>
              <a:chOff x="3577580" y="5422520"/>
              <a:chExt cx="3280420" cy="2026324"/>
            </a:xfrm>
          </p:grpSpPr>
          <p:grpSp>
            <p:nvGrpSpPr>
              <p:cNvPr id="164" name="Group 163"/>
              <p:cNvGrpSpPr/>
              <p:nvPr/>
            </p:nvGrpSpPr>
            <p:grpSpPr>
              <a:xfrm>
                <a:off x="3577580" y="5422520"/>
                <a:ext cx="2366020" cy="1111924"/>
                <a:chOff x="3120380" y="4965320"/>
                <a:chExt cx="2366020" cy="1111924"/>
              </a:xfrm>
            </p:grpSpPr>
            <p:grpSp>
              <p:nvGrpSpPr>
                <p:cNvPr id="165" name="Group 164"/>
                <p:cNvGrpSpPr/>
                <p:nvPr/>
              </p:nvGrpSpPr>
              <p:grpSpPr>
                <a:xfrm>
                  <a:off x="3120380" y="4965320"/>
                  <a:ext cx="2366020" cy="1079894"/>
                  <a:chOff x="2108374" y="3606030"/>
                  <a:chExt cx="2366020" cy="1144632"/>
                </a:xfrm>
              </p:grpSpPr>
              <p:cxnSp>
                <p:nvCxnSpPr>
                  <p:cNvPr id="167" name="Straight Connector 166"/>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6" name="Freeform 165"/>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5" name="Group 174"/>
              <p:cNvGrpSpPr/>
              <p:nvPr/>
            </p:nvGrpSpPr>
            <p:grpSpPr>
              <a:xfrm>
                <a:off x="3729980" y="5574920"/>
                <a:ext cx="2366020" cy="1111924"/>
                <a:chOff x="3120380" y="4965320"/>
                <a:chExt cx="2366020" cy="1111924"/>
              </a:xfrm>
            </p:grpSpPr>
            <p:grpSp>
              <p:nvGrpSpPr>
                <p:cNvPr id="176" name="Group 175"/>
                <p:cNvGrpSpPr/>
                <p:nvPr/>
              </p:nvGrpSpPr>
              <p:grpSpPr>
                <a:xfrm>
                  <a:off x="3120380" y="4965320"/>
                  <a:ext cx="2366020" cy="1079894"/>
                  <a:chOff x="2108374" y="3606030"/>
                  <a:chExt cx="2366020" cy="1144632"/>
                </a:xfrm>
              </p:grpSpPr>
              <p:cxnSp>
                <p:nvCxnSpPr>
                  <p:cNvPr id="178" name="Straight Connector 177"/>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4" name="Oval 183"/>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7" name="Freeform 176"/>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p:cNvGrpSpPr/>
              <p:nvPr/>
            </p:nvGrpSpPr>
            <p:grpSpPr>
              <a:xfrm>
                <a:off x="3882380" y="5727320"/>
                <a:ext cx="2366020" cy="1111924"/>
                <a:chOff x="3120380" y="4965320"/>
                <a:chExt cx="2366020" cy="1111924"/>
              </a:xfrm>
            </p:grpSpPr>
            <p:grpSp>
              <p:nvGrpSpPr>
                <p:cNvPr id="187" name="Group 186"/>
                <p:cNvGrpSpPr/>
                <p:nvPr/>
              </p:nvGrpSpPr>
              <p:grpSpPr>
                <a:xfrm>
                  <a:off x="3120380" y="4965320"/>
                  <a:ext cx="2366020" cy="1079894"/>
                  <a:chOff x="2108374" y="3606030"/>
                  <a:chExt cx="2366020" cy="1144632"/>
                </a:xfrm>
              </p:grpSpPr>
              <p:cxnSp>
                <p:nvCxnSpPr>
                  <p:cNvPr id="189" name="Straight Connector 188"/>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5" name="Oval 194"/>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Oval 195"/>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8" name="Freeform 187"/>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p:cNvGrpSpPr/>
              <p:nvPr/>
            </p:nvGrpSpPr>
            <p:grpSpPr>
              <a:xfrm>
                <a:off x="4034780" y="5879720"/>
                <a:ext cx="2366020" cy="1111924"/>
                <a:chOff x="3120380" y="4965320"/>
                <a:chExt cx="2366020" cy="1111924"/>
              </a:xfrm>
            </p:grpSpPr>
            <p:grpSp>
              <p:nvGrpSpPr>
                <p:cNvPr id="198" name="Group 197"/>
                <p:cNvGrpSpPr/>
                <p:nvPr/>
              </p:nvGrpSpPr>
              <p:grpSpPr>
                <a:xfrm>
                  <a:off x="3120380" y="4965320"/>
                  <a:ext cx="2366020" cy="1079894"/>
                  <a:chOff x="2108374" y="3606030"/>
                  <a:chExt cx="2366020" cy="1144632"/>
                </a:xfrm>
              </p:grpSpPr>
              <p:cxnSp>
                <p:nvCxnSpPr>
                  <p:cNvPr id="200" name="Straight Connector 199"/>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6" name="Oval 205"/>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 name="Freeform 198"/>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8" name="Group 207"/>
              <p:cNvGrpSpPr/>
              <p:nvPr/>
            </p:nvGrpSpPr>
            <p:grpSpPr>
              <a:xfrm>
                <a:off x="4187180" y="6032120"/>
                <a:ext cx="2366020" cy="1111924"/>
                <a:chOff x="3120380" y="4965320"/>
                <a:chExt cx="2366020" cy="1111924"/>
              </a:xfrm>
            </p:grpSpPr>
            <p:grpSp>
              <p:nvGrpSpPr>
                <p:cNvPr id="209" name="Group 208"/>
                <p:cNvGrpSpPr/>
                <p:nvPr/>
              </p:nvGrpSpPr>
              <p:grpSpPr>
                <a:xfrm>
                  <a:off x="3120380" y="4965320"/>
                  <a:ext cx="2366020" cy="1079894"/>
                  <a:chOff x="2108374" y="3606030"/>
                  <a:chExt cx="2366020" cy="1144632"/>
                </a:xfrm>
              </p:grpSpPr>
              <p:cxnSp>
                <p:nvCxnSpPr>
                  <p:cNvPr id="211" name="Straight Connector 210"/>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7" name="Oval 216"/>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Oval 217"/>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0" name="Freeform 209"/>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9" name="Group 218"/>
              <p:cNvGrpSpPr/>
              <p:nvPr/>
            </p:nvGrpSpPr>
            <p:grpSpPr>
              <a:xfrm>
                <a:off x="4339580" y="6184520"/>
                <a:ext cx="2366020" cy="1111924"/>
                <a:chOff x="3120380" y="4965320"/>
                <a:chExt cx="2366020" cy="1111924"/>
              </a:xfrm>
            </p:grpSpPr>
            <p:grpSp>
              <p:nvGrpSpPr>
                <p:cNvPr id="220" name="Group 219"/>
                <p:cNvGrpSpPr/>
                <p:nvPr/>
              </p:nvGrpSpPr>
              <p:grpSpPr>
                <a:xfrm>
                  <a:off x="3120380" y="4965320"/>
                  <a:ext cx="2366020" cy="1079894"/>
                  <a:chOff x="2108374" y="3606030"/>
                  <a:chExt cx="2366020" cy="1144632"/>
                </a:xfrm>
              </p:grpSpPr>
              <p:cxnSp>
                <p:nvCxnSpPr>
                  <p:cNvPr id="222" name="Straight Connector 221"/>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8" name="Oval 227"/>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9" name="Oval 228"/>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1" name="Freeform 220"/>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0" name="Group 229"/>
              <p:cNvGrpSpPr/>
              <p:nvPr/>
            </p:nvGrpSpPr>
            <p:grpSpPr>
              <a:xfrm>
                <a:off x="4491980" y="6336920"/>
                <a:ext cx="2366020" cy="1111924"/>
                <a:chOff x="3120380" y="4965320"/>
                <a:chExt cx="2366020" cy="1111924"/>
              </a:xfrm>
            </p:grpSpPr>
            <p:grpSp>
              <p:nvGrpSpPr>
                <p:cNvPr id="231" name="Group 230"/>
                <p:cNvGrpSpPr/>
                <p:nvPr/>
              </p:nvGrpSpPr>
              <p:grpSpPr>
                <a:xfrm>
                  <a:off x="3120380" y="4965320"/>
                  <a:ext cx="2366020" cy="1079894"/>
                  <a:chOff x="2108374" y="3606030"/>
                  <a:chExt cx="2366020" cy="1144632"/>
                </a:xfrm>
              </p:grpSpPr>
              <p:cxnSp>
                <p:nvCxnSpPr>
                  <p:cNvPr id="233" name="Straight Connector 232"/>
                  <p:cNvCxnSpPr/>
                  <p:nvPr/>
                </p:nvCxnSpPr>
                <p:spPr>
                  <a:xfrm flipV="1">
                    <a:off x="2108374" y="4346147"/>
                    <a:ext cx="857248" cy="24361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2108374" y="4346147"/>
                    <a:ext cx="857248" cy="40451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2965622" y="4210057"/>
                    <a:ext cx="971552" cy="13608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3608633" y="422407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3615655" y="4206191"/>
                    <a:ext cx="706339" cy="4962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4065833" y="4201697"/>
                    <a:ext cx="408561" cy="4412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3551483" y="360603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0" name="Oval 239"/>
                  <p:cNvSpPr/>
                  <p:nvPr/>
                </p:nvSpPr>
                <p:spPr>
                  <a:xfrm>
                    <a:off x="3950350" y="3715780"/>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2" name="Freeform 231"/>
                <p:cNvSpPr/>
                <p:nvPr/>
              </p:nvSpPr>
              <p:spPr>
                <a:xfrm>
                  <a:off x="3432517" y="5556740"/>
                  <a:ext cx="689317" cy="520504"/>
                </a:xfrm>
                <a:custGeom>
                  <a:avLst/>
                  <a:gdLst>
                    <a:gd name="connsiteX0" fmla="*/ 689317 w 689317"/>
                    <a:gd name="connsiteY0" fmla="*/ 267286 h 590843"/>
                    <a:gd name="connsiteX1" fmla="*/ 618978 w 689317"/>
                    <a:gd name="connsiteY1" fmla="*/ 0 h 590843"/>
                    <a:gd name="connsiteX2" fmla="*/ 14068 w 689317"/>
                    <a:gd name="connsiteY2" fmla="*/ 168812 h 590843"/>
                    <a:gd name="connsiteX3" fmla="*/ 0 w 689317"/>
                    <a:gd name="connsiteY3" fmla="*/ 393895 h 590843"/>
                    <a:gd name="connsiteX4" fmla="*/ 154745 w 689317"/>
                    <a:gd name="connsiteY4" fmla="*/ 590843 h 590843"/>
                    <a:gd name="connsiteX5" fmla="*/ 689317 w 689317"/>
                    <a:gd name="connsiteY5" fmla="*/ 267286 h 590843"/>
                    <a:gd name="connsiteX0" fmla="*/ 689317 w 689317"/>
                    <a:gd name="connsiteY0" fmla="*/ 196947 h 520504"/>
                    <a:gd name="connsiteX1" fmla="*/ 618978 w 689317"/>
                    <a:gd name="connsiteY1" fmla="*/ 0 h 520504"/>
                    <a:gd name="connsiteX2" fmla="*/ 14068 w 689317"/>
                    <a:gd name="connsiteY2" fmla="*/ 98473 h 520504"/>
                    <a:gd name="connsiteX3" fmla="*/ 0 w 689317"/>
                    <a:gd name="connsiteY3" fmla="*/ 323556 h 520504"/>
                    <a:gd name="connsiteX4" fmla="*/ 154745 w 689317"/>
                    <a:gd name="connsiteY4" fmla="*/ 520504 h 520504"/>
                    <a:gd name="connsiteX5" fmla="*/ 689317 w 689317"/>
                    <a:gd name="connsiteY5" fmla="*/ 196947 h 520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9317" h="520504">
                      <a:moveTo>
                        <a:pt x="689317" y="196947"/>
                      </a:moveTo>
                      <a:lnTo>
                        <a:pt x="618978" y="0"/>
                      </a:lnTo>
                      <a:lnTo>
                        <a:pt x="14068" y="98473"/>
                      </a:lnTo>
                      <a:lnTo>
                        <a:pt x="0" y="323556"/>
                      </a:lnTo>
                      <a:lnTo>
                        <a:pt x="154745" y="520504"/>
                      </a:lnTo>
                      <a:lnTo>
                        <a:pt x="689317" y="196947"/>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sp>
        <p:nvSpPr>
          <p:cNvPr id="244" name="Cube 243"/>
          <p:cNvSpPr/>
          <p:nvPr/>
        </p:nvSpPr>
        <p:spPr>
          <a:xfrm>
            <a:off x="4897527" y="5600550"/>
            <a:ext cx="842020" cy="457200"/>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ular Callout 26"/>
          <p:cNvSpPr/>
          <p:nvPr/>
        </p:nvSpPr>
        <p:spPr>
          <a:xfrm>
            <a:off x="62930" y="0"/>
            <a:ext cx="9081068" cy="3362178"/>
          </a:xfrm>
          <a:prstGeom prst="wedgeRoundRectCallout">
            <a:avLst>
              <a:gd name="adj1" fmla="val 22255"/>
              <a:gd name="adj2" fmla="val 56036"/>
              <a:gd name="adj3" fmla="val 16667"/>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C000"/>
                </a:solidFill>
              </a:rPr>
              <a:t>“</a:t>
            </a:r>
            <a:r>
              <a:rPr lang="en-US" sz="3200" b="1" dirty="0">
                <a:solidFill>
                  <a:srgbClr val="FFCC00"/>
                </a:solidFill>
              </a:rPr>
              <a:t>so that your words </a:t>
            </a:r>
            <a:r>
              <a:rPr lang="en-US" sz="3200" b="1" dirty="0">
                <a:solidFill>
                  <a:srgbClr val="FFC000"/>
                </a:solidFill>
              </a:rPr>
              <a:t>may be tested to see if you are telling the truth. If you are not, then as surely as Pharaoh lives, you are spies!” </a:t>
            </a:r>
            <a:r>
              <a:rPr lang="en-US" sz="3200" b="1" dirty="0">
                <a:solidFill>
                  <a:schemeClr val="tx2">
                    <a:lumMod val="60000"/>
                    <a:lumOff val="40000"/>
                  </a:schemeClr>
                </a:solidFill>
              </a:rPr>
              <a:t>And he put them all in custody for three days.</a:t>
            </a:r>
          </a:p>
        </p:txBody>
      </p:sp>
    </p:spTree>
    <p:extLst>
      <p:ext uri="{BB962C8B-B14F-4D97-AF65-F5344CB8AC3E}">
        <p14:creationId xmlns:p14="http://schemas.microsoft.com/office/powerpoint/2010/main" val="3862910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779E3D-40D0-FB97-7182-886DCA26F031}"/>
            </a:ext>
          </a:extLst>
        </p:cNvPr>
        <p:cNvGrpSpPr/>
        <p:nvPr/>
      </p:nvGrpSpPr>
      <p:grpSpPr>
        <a:xfrm>
          <a:off x="0" y="0"/>
          <a:ext cx="0" cy="0"/>
          <a:chOff x="0" y="0"/>
          <a:chExt cx="0" cy="0"/>
        </a:xfrm>
      </p:grpSpPr>
      <p:pic>
        <p:nvPicPr>
          <p:cNvPr id="2050" name="Picture 2" descr="C:\Users\omax\AppData\Local\Microsoft\Windows\Temporary Internet Files\Content.IE5\Z7674GLA\MP900448615[1].jpg">
            <a:extLst>
              <a:ext uri="{FF2B5EF4-FFF2-40B4-BE49-F238E27FC236}">
                <a16:creationId xmlns:a16="http://schemas.microsoft.com/office/drawing/2014/main" id="{3204E59D-F736-FCED-259B-460BC39B9193}"/>
              </a:ext>
            </a:extLst>
          </p:cNvPr>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95E0DE4-CF27-0B40-B7BD-B273323672F5}"/>
              </a:ext>
            </a:extLst>
          </p:cNvPr>
          <p:cNvSpPr>
            <a:spLocks noGrp="1"/>
          </p:cNvSpPr>
          <p:nvPr>
            <p:ph type="ctrTitle"/>
          </p:nvPr>
        </p:nvSpPr>
        <p:spPr>
          <a:xfrm>
            <a:off x="685800" y="838200"/>
            <a:ext cx="7772400" cy="4114799"/>
          </a:xfrm>
        </p:spPr>
        <p:txBody>
          <a:bodyPr>
            <a:normAutofit fontScale="90000"/>
          </a:bodyPr>
          <a:lstStyle/>
          <a:p>
            <a:r>
              <a:rPr lang="en-US" sz="6000" b="1" dirty="0">
                <a:ln w="12700">
                  <a:solidFill>
                    <a:schemeClr val="bg1"/>
                  </a:solidFill>
                </a:ln>
                <a:solidFill>
                  <a:srgbClr val="FF0000"/>
                </a:solidFill>
              </a:rPr>
              <a:t>The Truth</a:t>
            </a:r>
            <a:br>
              <a:rPr lang="en-US" sz="5400" b="1" dirty="0">
                <a:ln w="12700">
                  <a:solidFill>
                    <a:schemeClr val="bg1"/>
                  </a:solidFill>
                </a:ln>
                <a:solidFill>
                  <a:srgbClr val="FF0000"/>
                </a:solidFill>
              </a:rPr>
            </a:br>
            <a:br>
              <a:rPr lang="en-US" sz="5400" b="1" dirty="0">
                <a:ln w="12700">
                  <a:solidFill>
                    <a:schemeClr val="bg1"/>
                  </a:solidFill>
                </a:ln>
                <a:solidFill>
                  <a:srgbClr val="FF0000"/>
                </a:solidFill>
              </a:rPr>
            </a:br>
            <a:r>
              <a:rPr lang="en-US" sz="5400" b="1" dirty="0">
                <a:ln w="12700">
                  <a:solidFill>
                    <a:schemeClr val="bg1"/>
                  </a:solidFill>
                </a:ln>
                <a:solidFill>
                  <a:srgbClr val="FF0000"/>
                </a:solidFill>
              </a:rPr>
              <a:t>God is honored by the obedience of those who love Him!</a:t>
            </a:r>
          </a:p>
        </p:txBody>
      </p:sp>
    </p:spTree>
    <p:extLst>
      <p:ext uri="{BB962C8B-B14F-4D97-AF65-F5344CB8AC3E}">
        <p14:creationId xmlns:p14="http://schemas.microsoft.com/office/powerpoint/2010/main" val="680956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ELA Family\Local Settings\Temporary Internet Files\Content.IE5\AMGV2ZAN\MP900400654[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116" name="Group 115"/>
          <p:cNvGrpSpPr/>
          <p:nvPr/>
        </p:nvGrpSpPr>
        <p:grpSpPr>
          <a:xfrm>
            <a:off x="784414" y="2450823"/>
            <a:ext cx="571500" cy="2588049"/>
            <a:chOff x="2679872" y="2428446"/>
            <a:chExt cx="571500" cy="2743200"/>
          </a:xfrm>
        </p:grpSpPr>
        <p:cxnSp>
          <p:nvCxnSpPr>
            <p:cNvPr id="117" name="Straight Connector 11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34" name="Group 233"/>
          <p:cNvGrpSpPr/>
          <p:nvPr/>
        </p:nvGrpSpPr>
        <p:grpSpPr>
          <a:xfrm>
            <a:off x="936814" y="2603223"/>
            <a:ext cx="1790700" cy="3807249"/>
            <a:chOff x="936814" y="2603223"/>
            <a:chExt cx="1790700" cy="3807249"/>
          </a:xfrm>
        </p:grpSpPr>
        <p:grpSp>
          <p:nvGrpSpPr>
            <p:cNvPr id="126" name="Group 125"/>
            <p:cNvGrpSpPr/>
            <p:nvPr/>
          </p:nvGrpSpPr>
          <p:grpSpPr>
            <a:xfrm>
              <a:off x="936814" y="2603223"/>
              <a:ext cx="571500" cy="2588049"/>
              <a:chOff x="2679872" y="2428446"/>
              <a:chExt cx="571500" cy="2743200"/>
            </a:xfrm>
          </p:grpSpPr>
          <p:cxnSp>
            <p:nvCxnSpPr>
              <p:cNvPr id="127" name="Straight Connector 12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6" name="Group 135"/>
            <p:cNvGrpSpPr/>
            <p:nvPr/>
          </p:nvGrpSpPr>
          <p:grpSpPr>
            <a:xfrm>
              <a:off x="1089214" y="2755623"/>
              <a:ext cx="571500" cy="2588049"/>
              <a:chOff x="2679872" y="2428446"/>
              <a:chExt cx="571500" cy="2743200"/>
            </a:xfrm>
          </p:grpSpPr>
          <p:cxnSp>
            <p:nvCxnSpPr>
              <p:cNvPr id="137" name="Straight Connector 13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6" name="Group 145"/>
            <p:cNvGrpSpPr/>
            <p:nvPr/>
          </p:nvGrpSpPr>
          <p:grpSpPr>
            <a:xfrm>
              <a:off x="1241614" y="2908023"/>
              <a:ext cx="571500" cy="2588049"/>
              <a:chOff x="2679872" y="2428446"/>
              <a:chExt cx="571500" cy="2743200"/>
            </a:xfrm>
          </p:grpSpPr>
          <p:cxnSp>
            <p:nvCxnSpPr>
              <p:cNvPr id="147" name="Straight Connector 14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6" name="Group 155"/>
            <p:cNvGrpSpPr/>
            <p:nvPr/>
          </p:nvGrpSpPr>
          <p:grpSpPr>
            <a:xfrm>
              <a:off x="1394014" y="3060423"/>
              <a:ext cx="571500" cy="2588049"/>
              <a:chOff x="2679872" y="2428446"/>
              <a:chExt cx="571500" cy="2743200"/>
            </a:xfrm>
          </p:grpSpPr>
          <p:cxnSp>
            <p:nvCxnSpPr>
              <p:cNvPr id="157" name="Straight Connector 15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16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6" name="Group 165"/>
            <p:cNvGrpSpPr/>
            <p:nvPr/>
          </p:nvGrpSpPr>
          <p:grpSpPr>
            <a:xfrm>
              <a:off x="1546414" y="3212823"/>
              <a:ext cx="571500" cy="2588049"/>
              <a:chOff x="2679872" y="2428446"/>
              <a:chExt cx="571500" cy="2743200"/>
            </a:xfrm>
          </p:grpSpPr>
          <p:cxnSp>
            <p:nvCxnSpPr>
              <p:cNvPr id="167" name="Straight Connector 1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1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6" name="Group 175"/>
            <p:cNvGrpSpPr/>
            <p:nvPr/>
          </p:nvGrpSpPr>
          <p:grpSpPr>
            <a:xfrm>
              <a:off x="1698814" y="3365223"/>
              <a:ext cx="571500" cy="2588049"/>
              <a:chOff x="2679872" y="2428446"/>
              <a:chExt cx="571500" cy="2743200"/>
            </a:xfrm>
          </p:grpSpPr>
          <p:cxnSp>
            <p:nvCxnSpPr>
              <p:cNvPr id="177" name="Straight Connector 1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1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6" name="Group 185"/>
            <p:cNvGrpSpPr/>
            <p:nvPr/>
          </p:nvGrpSpPr>
          <p:grpSpPr>
            <a:xfrm>
              <a:off x="1851214" y="3517623"/>
              <a:ext cx="571500" cy="2588049"/>
              <a:chOff x="2679872" y="2428446"/>
              <a:chExt cx="571500" cy="2743200"/>
            </a:xfrm>
          </p:grpSpPr>
          <p:cxnSp>
            <p:nvCxnSpPr>
              <p:cNvPr id="187" name="Straight Connector 18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19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6" name="Group 195"/>
            <p:cNvGrpSpPr/>
            <p:nvPr/>
          </p:nvGrpSpPr>
          <p:grpSpPr>
            <a:xfrm>
              <a:off x="2003614" y="3670023"/>
              <a:ext cx="571500" cy="2588049"/>
              <a:chOff x="2679872" y="2428446"/>
              <a:chExt cx="571500" cy="2743200"/>
            </a:xfrm>
          </p:grpSpPr>
          <p:cxnSp>
            <p:nvCxnSpPr>
              <p:cNvPr id="197" name="Straight Connector 19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3" name="Oval 20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20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156014" y="3822423"/>
              <a:ext cx="571500" cy="2588049"/>
              <a:chOff x="2679872" y="2428446"/>
              <a:chExt cx="571500" cy="2743200"/>
            </a:xfrm>
          </p:grpSpPr>
          <p:cxnSp>
            <p:nvCxnSpPr>
              <p:cNvPr id="207" name="Straight Connector 20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21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217" name="Group 216"/>
          <p:cNvGrpSpPr/>
          <p:nvPr/>
        </p:nvGrpSpPr>
        <p:grpSpPr>
          <a:xfrm>
            <a:off x="6105378" y="3025945"/>
            <a:ext cx="1057422" cy="2927327"/>
            <a:chOff x="6105378" y="3362178"/>
            <a:chExt cx="858130" cy="2591094"/>
          </a:xfrm>
        </p:grpSpPr>
        <p:grpSp>
          <p:nvGrpSpPr>
            <p:cNvPr id="218" name="Group 217"/>
            <p:cNvGrpSpPr/>
            <p:nvPr/>
          </p:nvGrpSpPr>
          <p:grpSpPr>
            <a:xfrm>
              <a:off x="6258951" y="3649414"/>
              <a:ext cx="562707" cy="2303858"/>
              <a:chOff x="5725551" y="2430214"/>
              <a:chExt cx="562707" cy="2303858"/>
            </a:xfrm>
          </p:grpSpPr>
          <p:grpSp>
            <p:nvGrpSpPr>
              <p:cNvPr id="220" name="Group 219"/>
              <p:cNvGrpSpPr/>
              <p:nvPr/>
            </p:nvGrpSpPr>
            <p:grpSpPr>
              <a:xfrm flipH="1">
                <a:off x="5791200" y="2430214"/>
                <a:ext cx="457200" cy="2303858"/>
                <a:chOff x="1543050" y="2362200"/>
                <a:chExt cx="571500" cy="2755496"/>
              </a:xfrm>
            </p:grpSpPr>
            <p:cxnSp>
              <p:nvCxnSpPr>
                <p:cNvPr id="223" name="Straight Connector 222"/>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9" name="Oval 2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2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2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9" name="Freeform 218"/>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3" name="Rectangular Callout 232"/>
          <p:cNvSpPr/>
          <p:nvPr/>
        </p:nvSpPr>
        <p:spPr>
          <a:xfrm>
            <a:off x="1260664" y="1"/>
            <a:ext cx="6747545" cy="2450822"/>
          </a:xfrm>
          <a:prstGeom prst="wedgeRectCallout">
            <a:avLst>
              <a:gd name="adj1" fmla="val 28787"/>
              <a:gd name="adj2" fmla="val 7941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On the third day, Joseph said to them, </a:t>
            </a:r>
            <a:r>
              <a:rPr lang="en-US" sz="3200" b="1" dirty="0">
                <a:solidFill>
                  <a:srgbClr val="002060"/>
                </a:solidFill>
              </a:rPr>
              <a:t>“Do this and you will live, for I fear God: If you are honest men, let one of your brothers stay here in prison, while the rest of you go</a:t>
            </a:r>
            <a:endParaRPr lang="en-US" sz="3200" b="1" dirty="0">
              <a:solidFill>
                <a:srgbClr val="00B050"/>
              </a:solidFill>
            </a:endParaRPr>
          </a:p>
        </p:txBody>
      </p:sp>
    </p:spTree>
    <p:extLst>
      <p:ext uri="{BB962C8B-B14F-4D97-AF65-F5344CB8AC3E}">
        <p14:creationId xmlns:p14="http://schemas.microsoft.com/office/powerpoint/2010/main" val="3291677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ELA Family\Local Settings\Temporary Internet Files\Content.IE5\AMGV2ZAN\MP900400654[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116" name="Group 115"/>
          <p:cNvGrpSpPr/>
          <p:nvPr/>
        </p:nvGrpSpPr>
        <p:grpSpPr>
          <a:xfrm>
            <a:off x="784414" y="2450823"/>
            <a:ext cx="571500" cy="2588049"/>
            <a:chOff x="2679872" y="2428446"/>
            <a:chExt cx="571500" cy="2743200"/>
          </a:xfrm>
        </p:grpSpPr>
        <p:cxnSp>
          <p:nvCxnSpPr>
            <p:cNvPr id="117" name="Straight Connector 11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34" name="Group 233"/>
          <p:cNvGrpSpPr/>
          <p:nvPr/>
        </p:nvGrpSpPr>
        <p:grpSpPr>
          <a:xfrm>
            <a:off x="936814" y="2603223"/>
            <a:ext cx="1790700" cy="3807249"/>
            <a:chOff x="936814" y="2603223"/>
            <a:chExt cx="1790700" cy="3807249"/>
          </a:xfrm>
        </p:grpSpPr>
        <p:grpSp>
          <p:nvGrpSpPr>
            <p:cNvPr id="126" name="Group 125"/>
            <p:cNvGrpSpPr/>
            <p:nvPr/>
          </p:nvGrpSpPr>
          <p:grpSpPr>
            <a:xfrm>
              <a:off x="936814" y="2603223"/>
              <a:ext cx="571500" cy="2588049"/>
              <a:chOff x="2679872" y="2428446"/>
              <a:chExt cx="571500" cy="2743200"/>
            </a:xfrm>
          </p:grpSpPr>
          <p:cxnSp>
            <p:nvCxnSpPr>
              <p:cNvPr id="127" name="Straight Connector 12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6" name="Group 135"/>
            <p:cNvGrpSpPr/>
            <p:nvPr/>
          </p:nvGrpSpPr>
          <p:grpSpPr>
            <a:xfrm>
              <a:off x="1089214" y="2755623"/>
              <a:ext cx="571500" cy="2588049"/>
              <a:chOff x="2679872" y="2428446"/>
              <a:chExt cx="571500" cy="2743200"/>
            </a:xfrm>
          </p:grpSpPr>
          <p:cxnSp>
            <p:nvCxnSpPr>
              <p:cNvPr id="137" name="Straight Connector 13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6" name="Group 145"/>
            <p:cNvGrpSpPr/>
            <p:nvPr/>
          </p:nvGrpSpPr>
          <p:grpSpPr>
            <a:xfrm>
              <a:off x="1241614" y="2908023"/>
              <a:ext cx="571500" cy="2588049"/>
              <a:chOff x="2679872" y="2428446"/>
              <a:chExt cx="571500" cy="2743200"/>
            </a:xfrm>
          </p:grpSpPr>
          <p:cxnSp>
            <p:nvCxnSpPr>
              <p:cNvPr id="147" name="Straight Connector 14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6" name="Group 155"/>
            <p:cNvGrpSpPr/>
            <p:nvPr/>
          </p:nvGrpSpPr>
          <p:grpSpPr>
            <a:xfrm>
              <a:off x="1394014" y="3060423"/>
              <a:ext cx="571500" cy="2588049"/>
              <a:chOff x="2679872" y="2428446"/>
              <a:chExt cx="571500" cy="2743200"/>
            </a:xfrm>
          </p:grpSpPr>
          <p:cxnSp>
            <p:nvCxnSpPr>
              <p:cNvPr id="157" name="Straight Connector 15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16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6" name="Group 165"/>
            <p:cNvGrpSpPr/>
            <p:nvPr/>
          </p:nvGrpSpPr>
          <p:grpSpPr>
            <a:xfrm>
              <a:off x="1546414" y="3212823"/>
              <a:ext cx="571500" cy="2588049"/>
              <a:chOff x="2679872" y="2428446"/>
              <a:chExt cx="571500" cy="2743200"/>
            </a:xfrm>
          </p:grpSpPr>
          <p:cxnSp>
            <p:nvCxnSpPr>
              <p:cNvPr id="167" name="Straight Connector 1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1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6" name="Group 175"/>
            <p:cNvGrpSpPr/>
            <p:nvPr/>
          </p:nvGrpSpPr>
          <p:grpSpPr>
            <a:xfrm>
              <a:off x="1698814" y="3365223"/>
              <a:ext cx="571500" cy="2588049"/>
              <a:chOff x="2679872" y="2428446"/>
              <a:chExt cx="571500" cy="2743200"/>
            </a:xfrm>
          </p:grpSpPr>
          <p:cxnSp>
            <p:nvCxnSpPr>
              <p:cNvPr id="177" name="Straight Connector 1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1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6" name="Group 185"/>
            <p:cNvGrpSpPr/>
            <p:nvPr/>
          </p:nvGrpSpPr>
          <p:grpSpPr>
            <a:xfrm>
              <a:off x="1851214" y="3517623"/>
              <a:ext cx="571500" cy="2588049"/>
              <a:chOff x="2679872" y="2428446"/>
              <a:chExt cx="571500" cy="2743200"/>
            </a:xfrm>
          </p:grpSpPr>
          <p:cxnSp>
            <p:nvCxnSpPr>
              <p:cNvPr id="187" name="Straight Connector 18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19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6" name="Group 195"/>
            <p:cNvGrpSpPr/>
            <p:nvPr/>
          </p:nvGrpSpPr>
          <p:grpSpPr>
            <a:xfrm>
              <a:off x="2003614" y="3670023"/>
              <a:ext cx="571500" cy="2588049"/>
              <a:chOff x="2679872" y="2428446"/>
              <a:chExt cx="571500" cy="2743200"/>
            </a:xfrm>
          </p:grpSpPr>
          <p:cxnSp>
            <p:nvCxnSpPr>
              <p:cNvPr id="197" name="Straight Connector 19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3" name="Oval 20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20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156014" y="3822423"/>
              <a:ext cx="571500" cy="2588049"/>
              <a:chOff x="2679872" y="2428446"/>
              <a:chExt cx="571500" cy="2743200"/>
            </a:xfrm>
          </p:grpSpPr>
          <p:cxnSp>
            <p:nvCxnSpPr>
              <p:cNvPr id="207" name="Straight Connector 20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21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217" name="Group 216"/>
          <p:cNvGrpSpPr/>
          <p:nvPr/>
        </p:nvGrpSpPr>
        <p:grpSpPr>
          <a:xfrm>
            <a:off x="6105378" y="3025945"/>
            <a:ext cx="1057422" cy="2927327"/>
            <a:chOff x="6105378" y="3362178"/>
            <a:chExt cx="858130" cy="2591094"/>
          </a:xfrm>
        </p:grpSpPr>
        <p:grpSp>
          <p:nvGrpSpPr>
            <p:cNvPr id="218" name="Group 217"/>
            <p:cNvGrpSpPr/>
            <p:nvPr/>
          </p:nvGrpSpPr>
          <p:grpSpPr>
            <a:xfrm>
              <a:off x="6258951" y="3649414"/>
              <a:ext cx="562707" cy="2303858"/>
              <a:chOff x="5725551" y="2430214"/>
              <a:chExt cx="562707" cy="2303858"/>
            </a:xfrm>
          </p:grpSpPr>
          <p:grpSp>
            <p:nvGrpSpPr>
              <p:cNvPr id="220" name="Group 219"/>
              <p:cNvGrpSpPr/>
              <p:nvPr/>
            </p:nvGrpSpPr>
            <p:grpSpPr>
              <a:xfrm flipH="1">
                <a:off x="5791200" y="2430214"/>
                <a:ext cx="457200" cy="2303858"/>
                <a:chOff x="1543050" y="2362200"/>
                <a:chExt cx="571500" cy="2755496"/>
              </a:xfrm>
            </p:grpSpPr>
            <p:cxnSp>
              <p:nvCxnSpPr>
                <p:cNvPr id="223" name="Straight Connector 222"/>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9" name="Oval 2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2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2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9" name="Freeform 218"/>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3" name="Rectangular Callout 232"/>
          <p:cNvSpPr/>
          <p:nvPr/>
        </p:nvSpPr>
        <p:spPr>
          <a:xfrm>
            <a:off x="1260664" y="1"/>
            <a:ext cx="7121336" cy="2659696"/>
          </a:xfrm>
          <a:prstGeom prst="wedgeRectCallout">
            <a:avLst>
              <a:gd name="adj1" fmla="val 27207"/>
              <a:gd name="adj2" fmla="val 7941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rPr>
              <a:t>“and take grain for your starving households. But you must bring your youngest brother to me, so that your words may be verified and that you may not die.” </a:t>
            </a:r>
            <a:r>
              <a:rPr lang="en-US" sz="3200" b="1" dirty="0">
                <a:solidFill>
                  <a:srgbClr val="FF0000"/>
                </a:solidFill>
              </a:rPr>
              <a:t>This they proceeded to do.</a:t>
            </a:r>
          </a:p>
        </p:txBody>
      </p:sp>
    </p:spTree>
    <p:extLst>
      <p:ext uri="{BB962C8B-B14F-4D97-AF65-F5344CB8AC3E}">
        <p14:creationId xmlns:p14="http://schemas.microsoft.com/office/powerpoint/2010/main" val="2098581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ELA Family\Local Settings\Temporary Internet Files\Content.IE5\AMGV2ZAN\MP900400654[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116" name="Group 115"/>
          <p:cNvGrpSpPr/>
          <p:nvPr/>
        </p:nvGrpSpPr>
        <p:grpSpPr>
          <a:xfrm>
            <a:off x="784414" y="2450823"/>
            <a:ext cx="571500" cy="2588049"/>
            <a:chOff x="2679872" y="2428446"/>
            <a:chExt cx="571500" cy="2743200"/>
          </a:xfrm>
        </p:grpSpPr>
        <p:cxnSp>
          <p:nvCxnSpPr>
            <p:cNvPr id="117" name="Straight Connector 11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34" name="Group 233"/>
          <p:cNvGrpSpPr/>
          <p:nvPr/>
        </p:nvGrpSpPr>
        <p:grpSpPr>
          <a:xfrm>
            <a:off x="936814" y="2603223"/>
            <a:ext cx="1790700" cy="3807249"/>
            <a:chOff x="936814" y="2603223"/>
            <a:chExt cx="1790700" cy="3807249"/>
          </a:xfrm>
        </p:grpSpPr>
        <p:grpSp>
          <p:nvGrpSpPr>
            <p:cNvPr id="126" name="Group 125"/>
            <p:cNvGrpSpPr/>
            <p:nvPr/>
          </p:nvGrpSpPr>
          <p:grpSpPr>
            <a:xfrm>
              <a:off x="936814" y="2603223"/>
              <a:ext cx="571500" cy="2588049"/>
              <a:chOff x="2679872" y="2428446"/>
              <a:chExt cx="571500" cy="2743200"/>
            </a:xfrm>
          </p:grpSpPr>
          <p:cxnSp>
            <p:nvCxnSpPr>
              <p:cNvPr id="127" name="Straight Connector 12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6" name="Group 135"/>
            <p:cNvGrpSpPr/>
            <p:nvPr/>
          </p:nvGrpSpPr>
          <p:grpSpPr>
            <a:xfrm>
              <a:off x="1089214" y="2755623"/>
              <a:ext cx="571500" cy="2588049"/>
              <a:chOff x="2679872" y="2428446"/>
              <a:chExt cx="571500" cy="2743200"/>
            </a:xfrm>
          </p:grpSpPr>
          <p:cxnSp>
            <p:nvCxnSpPr>
              <p:cNvPr id="137" name="Straight Connector 13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6" name="Group 145"/>
            <p:cNvGrpSpPr/>
            <p:nvPr/>
          </p:nvGrpSpPr>
          <p:grpSpPr>
            <a:xfrm>
              <a:off x="1241614" y="2908023"/>
              <a:ext cx="571500" cy="2588049"/>
              <a:chOff x="2679872" y="2428446"/>
              <a:chExt cx="571500" cy="2743200"/>
            </a:xfrm>
          </p:grpSpPr>
          <p:cxnSp>
            <p:nvCxnSpPr>
              <p:cNvPr id="147" name="Straight Connector 14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6" name="Group 155"/>
            <p:cNvGrpSpPr/>
            <p:nvPr/>
          </p:nvGrpSpPr>
          <p:grpSpPr>
            <a:xfrm>
              <a:off x="1394014" y="3060423"/>
              <a:ext cx="571500" cy="2588049"/>
              <a:chOff x="2679872" y="2428446"/>
              <a:chExt cx="571500" cy="2743200"/>
            </a:xfrm>
          </p:grpSpPr>
          <p:cxnSp>
            <p:nvCxnSpPr>
              <p:cNvPr id="157" name="Straight Connector 15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16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6" name="Group 165"/>
            <p:cNvGrpSpPr/>
            <p:nvPr/>
          </p:nvGrpSpPr>
          <p:grpSpPr>
            <a:xfrm>
              <a:off x="1546414" y="3212823"/>
              <a:ext cx="571500" cy="2588049"/>
              <a:chOff x="2679872" y="2428446"/>
              <a:chExt cx="571500" cy="2743200"/>
            </a:xfrm>
          </p:grpSpPr>
          <p:cxnSp>
            <p:nvCxnSpPr>
              <p:cNvPr id="167" name="Straight Connector 1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1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6" name="Group 175"/>
            <p:cNvGrpSpPr/>
            <p:nvPr/>
          </p:nvGrpSpPr>
          <p:grpSpPr>
            <a:xfrm>
              <a:off x="1698814" y="3365223"/>
              <a:ext cx="571500" cy="2588049"/>
              <a:chOff x="2679872" y="2428446"/>
              <a:chExt cx="571500" cy="2743200"/>
            </a:xfrm>
          </p:grpSpPr>
          <p:cxnSp>
            <p:nvCxnSpPr>
              <p:cNvPr id="177" name="Straight Connector 1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1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6" name="Group 185"/>
            <p:cNvGrpSpPr/>
            <p:nvPr/>
          </p:nvGrpSpPr>
          <p:grpSpPr>
            <a:xfrm>
              <a:off x="1851214" y="3517623"/>
              <a:ext cx="571500" cy="2588049"/>
              <a:chOff x="2679872" y="2428446"/>
              <a:chExt cx="571500" cy="2743200"/>
            </a:xfrm>
          </p:grpSpPr>
          <p:cxnSp>
            <p:nvCxnSpPr>
              <p:cNvPr id="187" name="Straight Connector 18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19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6" name="Group 195"/>
            <p:cNvGrpSpPr/>
            <p:nvPr/>
          </p:nvGrpSpPr>
          <p:grpSpPr>
            <a:xfrm>
              <a:off x="2003614" y="3670023"/>
              <a:ext cx="571500" cy="2588049"/>
              <a:chOff x="2679872" y="2428446"/>
              <a:chExt cx="571500" cy="2743200"/>
            </a:xfrm>
          </p:grpSpPr>
          <p:cxnSp>
            <p:nvCxnSpPr>
              <p:cNvPr id="197" name="Straight Connector 19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3" name="Oval 20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20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156014" y="3822423"/>
              <a:ext cx="571500" cy="2588049"/>
              <a:chOff x="2679872" y="2428446"/>
              <a:chExt cx="571500" cy="2743200"/>
            </a:xfrm>
          </p:grpSpPr>
          <p:cxnSp>
            <p:nvCxnSpPr>
              <p:cNvPr id="207" name="Straight Connector 20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21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217" name="Group 216"/>
          <p:cNvGrpSpPr/>
          <p:nvPr/>
        </p:nvGrpSpPr>
        <p:grpSpPr>
          <a:xfrm>
            <a:off x="6105378" y="3025945"/>
            <a:ext cx="1057422" cy="2927327"/>
            <a:chOff x="6105378" y="3362178"/>
            <a:chExt cx="858130" cy="2591094"/>
          </a:xfrm>
        </p:grpSpPr>
        <p:grpSp>
          <p:nvGrpSpPr>
            <p:cNvPr id="218" name="Group 217"/>
            <p:cNvGrpSpPr/>
            <p:nvPr/>
          </p:nvGrpSpPr>
          <p:grpSpPr>
            <a:xfrm>
              <a:off x="6258951" y="3649414"/>
              <a:ext cx="562707" cy="2303858"/>
              <a:chOff x="5725551" y="2430214"/>
              <a:chExt cx="562707" cy="2303858"/>
            </a:xfrm>
          </p:grpSpPr>
          <p:grpSp>
            <p:nvGrpSpPr>
              <p:cNvPr id="220" name="Group 219"/>
              <p:cNvGrpSpPr/>
              <p:nvPr/>
            </p:nvGrpSpPr>
            <p:grpSpPr>
              <a:xfrm flipH="1">
                <a:off x="5791200" y="2430214"/>
                <a:ext cx="457200" cy="2303858"/>
                <a:chOff x="1543050" y="2362200"/>
                <a:chExt cx="571500" cy="2755496"/>
              </a:xfrm>
            </p:grpSpPr>
            <p:cxnSp>
              <p:nvCxnSpPr>
                <p:cNvPr id="223" name="Straight Connector 222"/>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9" name="Oval 2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2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2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9" name="Freeform 218"/>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3" name="Rectangular Callout 232"/>
          <p:cNvSpPr/>
          <p:nvPr/>
        </p:nvSpPr>
        <p:spPr>
          <a:xfrm>
            <a:off x="993964" y="1"/>
            <a:ext cx="7997636" cy="2659696"/>
          </a:xfrm>
          <a:prstGeom prst="wedgeRectCallout">
            <a:avLst>
              <a:gd name="adj1" fmla="val -34623"/>
              <a:gd name="adj2" fmla="val 77299"/>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They said to one another, </a:t>
            </a:r>
            <a:r>
              <a:rPr lang="en-US" sz="3200" b="1" dirty="0">
                <a:solidFill>
                  <a:srgbClr val="002060"/>
                </a:solidFill>
              </a:rPr>
              <a:t>“Surely we are being punished because of our brother. We saw how distressed he was when he pleaded with us for his life, but we would not listen; that’s why this distress has come on us.”</a:t>
            </a:r>
          </a:p>
        </p:txBody>
      </p:sp>
      <p:grpSp>
        <p:nvGrpSpPr>
          <p:cNvPr id="231" name="Group 230"/>
          <p:cNvGrpSpPr/>
          <p:nvPr/>
        </p:nvGrpSpPr>
        <p:grpSpPr>
          <a:xfrm>
            <a:off x="6889741" y="3635545"/>
            <a:ext cx="693390" cy="2602818"/>
            <a:chOff x="5725551" y="2430214"/>
            <a:chExt cx="562707" cy="2303858"/>
          </a:xfrm>
        </p:grpSpPr>
        <p:grpSp>
          <p:nvGrpSpPr>
            <p:cNvPr id="235" name="Group 234"/>
            <p:cNvGrpSpPr/>
            <p:nvPr/>
          </p:nvGrpSpPr>
          <p:grpSpPr>
            <a:xfrm flipH="1">
              <a:off x="5791200" y="2430214"/>
              <a:ext cx="457200" cy="2303858"/>
              <a:chOff x="1543050" y="2362200"/>
              <a:chExt cx="571500" cy="2755496"/>
            </a:xfrm>
          </p:grpSpPr>
          <p:cxnSp>
            <p:nvCxnSpPr>
              <p:cNvPr id="238" name="Straight Connector 237"/>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44" name="Oval 243"/>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1943100" y="2500193"/>
                <a:ext cx="57150" cy="83403"/>
              </a:xfrm>
              <a:prstGeom prst="ellipse">
                <a:avLst/>
              </a:prstGeom>
              <a:solidFill>
                <a:schemeClr val="tx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6" name="Freeform 235"/>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236"/>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44262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ELA Family\Local Settings\Temporary Internet Files\Content.IE5\AMGV2ZAN\MP900400654[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116" name="Group 115"/>
          <p:cNvGrpSpPr/>
          <p:nvPr/>
        </p:nvGrpSpPr>
        <p:grpSpPr>
          <a:xfrm>
            <a:off x="784414" y="2450823"/>
            <a:ext cx="571500" cy="2588049"/>
            <a:chOff x="2679872" y="2428446"/>
            <a:chExt cx="571500" cy="2743200"/>
          </a:xfrm>
        </p:grpSpPr>
        <p:cxnSp>
          <p:nvCxnSpPr>
            <p:cNvPr id="117" name="Straight Connector 11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34" name="Group 233"/>
          <p:cNvGrpSpPr/>
          <p:nvPr/>
        </p:nvGrpSpPr>
        <p:grpSpPr>
          <a:xfrm>
            <a:off x="936814" y="2603223"/>
            <a:ext cx="1790700" cy="3807249"/>
            <a:chOff x="936814" y="2603223"/>
            <a:chExt cx="1790700" cy="3807249"/>
          </a:xfrm>
        </p:grpSpPr>
        <p:grpSp>
          <p:nvGrpSpPr>
            <p:cNvPr id="126" name="Group 125"/>
            <p:cNvGrpSpPr/>
            <p:nvPr/>
          </p:nvGrpSpPr>
          <p:grpSpPr>
            <a:xfrm>
              <a:off x="936814" y="2603223"/>
              <a:ext cx="571500" cy="2588049"/>
              <a:chOff x="2679872" y="2428446"/>
              <a:chExt cx="571500" cy="2743200"/>
            </a:xfrm>
          </p:grpSpPr>
          <p:cxnSp>
            <p:nvCxnSpPr>
              <p:cNvPr id="127" name="Straight Connector 12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6" name="Group 135"/>
            <p:cNvGrpSpPr/>
            <p:nvPr/>
          </p:nvGrpSpPr>
          <p:grpSpPr>
            <a:xfrm>
              <a:off x="1089214" y="2755623"/>
              <a:ext cx="571500" cy="2588049"/>
              <a:chOff x="2679872" y="2428446"/>
              <a:chExt cx="571500" cy="2743200"/>
            </a:xfrm>
          </p:grpSpPr>
          <p:cxnSp>
            <p:nvCxnSpPr>
              <p:cNvPr id="137" name="Straight Connector 13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6" name="Group 145"/>
            <p:cNvGrpSpPr/>
            <p:nvPr/>
          </p:nvGrpSpPr>
          <p:grpSpPr>
            <a:xfrm>
              <a:off x="1241614" y="2908023"/>
              <a:ext cx="571500" cy="2588049"/>
              <a:chOff x="2679872" y="2428446"/>
              <a:chExt cx="571500" cy="2743200"/>
            </a:xfrm>
          </p:grpSpPr>
          <p:cxnSp>
            <p:nvCxnSpPr>
              <p:cNvPr id="147" name="Straight Connector 14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6" name="Group 155"/>
            <p:cNvGrpSpPr/>
            <p:nvPr/>
          </p:nvGrpSpPr>
          <p:grpSpPr>
            <a:xfrm>
              <a:off x="1394014" y="3060423"/>
              <a:ext cx="571500" cy="2588049"/>
              <a:chOff x="2679872" y="2428446"/>
              <a:chExt cx="571500" cy="2743200"/>
            </a:xfrm>
          </p:grpSpPr>
          <p:cxnSp>
            <p:nvCxnSpPr>
              <p:cNvPr id="157" name="Straight Connector 15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16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6" name="Group 165"/>
            <p:cNvGrpSpPr/>
            <p:nvPr/>
          </p:nvGrpSpPr>
          <p:grpSpPr>
            <a:xfrm>
              <a:off x="1546414" y="3212823"/>
              <a:ext cx="571500" cy="2588049"/>
              <a:chOff x="2679872" y="2428446"/>
              <a:chExt cx="571500" cy="2743200"/>
            </a:xfrm>
          </p:grpSpPr>
          <p:cxnSp>
            <p:nvCxnSpPr>
              <p:cNvPr id="167" name="Straight Connector 1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1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6" name="Group 175"/>
            <p:cNvGrpSpPr/>
            <p:nvPr/>
          </p:nvGrpSpPr>
          <p:grpSpPr>
            <a:xfrm>
              <a:off x="1698814" y="3365223"/>
              <a:ext cx="571500" cy="2588049"/>
              <a:chOff x="2679872" y="2428446"/>
              <a:chExt cx="571500" cy="2743200"/>
            </a:xfrm>
          </p:grpSpPr>
          <p:cxnSp>
            <p:nvCxnSpPr>
              <p:cNvPr id="177" name="Straight Connector 1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1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6" name="Group 185"/>
            <p:cNvGrpSpPr/>
            <p:nvPr/>
          </p:nvGrpSpPr>
          <p:grpSpPr>
            <a:xfrm>
              <a:off x="1851214" y="3517623"/>
              <a:ext cx="571500" cy="2588049"/>
              <a:chOff x="2679872" y="2428446"/>
              <a:chExt cx="571500" cy="2743200"/>
            </a:xfrm>
          </p:grpSpPr>
          <p:cxnSp>
            <p:nvCxnSpPr>
              <p:cNvPr id="187" name="Straight Connector 18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19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6" name="Group 195"/>
            <p:cNvGrpSpPr/>
            <p:nvPr/>
          </p:nvGrpSpPr>
          <p:grpSpPr>
            <a:xfrm>
              <a:off x="2003614" y="3670023"/>
              <a:ext cx="571500" cy="2588049"/>
              <a:chOff x="2679872" y="2428446"/>
              <a:chExt cx="571500" cy="2743200"/>
            </a:xfrm>
          </p:grpSpPr>
          <p:cxnSp>
            <p:nvCxnSpPr>
              <p:cNvPr id="197" name="Straight Connector 19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3" name="Oval 20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20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156014" y="3822423"/>
              <a:ext cx="571500" cy="2588049"/>
              <a:chOff x="2679872" y="2428446"/>
              <a:chExt cx="571500" cy="2743200"/>
            </a:xfrm>
          </p:grpSpPr>
          <p:cxnSp>
            <p:nvCxnSpPr>
              <p:cNvPr id="207" name="Straight Connector 20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21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217" name="Group 216"/>
          <p:cNvGrpSpPr/>
          <p:nvPr/>
        </p:nvGrpSpPr>
        <p:grpSpPr>
          <a:xfrm>
            <a:off x="6105378" y="3025945"/>
            <a:ext cx="1057422" cy="2927327"/>
            <a:chOff x="6105378" y="3362178"/>
            <a:chExt cx="858130" cy="2591094"/>
          </a:xfrm>
        </p:grpSpPr>
        <p:grpSp>
          <p:nvGrpSpPr>
            <p:cNvPr id="218" name="Group 217"/>
            <p:cNvGrpSpPr/>
            <p:nvPr/>
          </p:nvGrpSpPr>
          <p:grpSpPr>
            <a:xfrm>
              <a:off x="6258951" y="3649414"/>
              <a:ext cx="562707" cy="2303858"/>
              <a:chOff x="5725551" y="2430214"/>
              <a:chExt cx="562707" cy="2303858"/>
            </a:xfrm>
          </p:grpSpPr>
          <p:grpSp>
            <p:nvGrpSpPr>
              <p:cNvPr id="220" name="Group 219"/>
              <p:cNvGrpSpPr/>
              <p:nvPr/>
            </p:nvGrpSpPr>
            <p:grpSpPr>
              <a:xfrm flipH="1">
                <a:off x="5791200" y="2430214"/>
                <a:ext cx="457200" cy="2303858"/>
                <a:chOff x="1543050" y="2362200"/>
                <a:chExt cx="571500" cy="2755496"/>
              </a:xfrm>
            </p:grpSpPr>
            <p:cxnSp>
              <p:nvCxnSpPr>
                <p:cNvPr id="223" name="Straight Connector 222"/>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9" name="Oval 2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2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2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9" name="Freeform 218"/>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Rounded Rectangular Callout 1"/>
          <p:cNvSpPr/>
          <p:nvPr/>
        </p:nvSpPr>
        <p:spPr>
          <a:xfrm>
            <a:off x="152401" y="30217"/>
            <a:ext cx="8839198" cy="2659695"/>
          </a:xfrm>
          <a:prstGeom prst="wedgeRoundRectCallout">
            <a:avLst>
              <a:gd name="adj1" fmla="val -27438"/>
              <a:gd name="adj2" fmla="val 107450"/>
              <a:gd name="adj3" fmla="val 16667"/>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Rueben replied, </a:t>
            </a:r>
            <a:r>
              <a:rPr lang="en-US" sz="3200" b="1" dirty="0">
                <a:solidFill>
                  <a:srgbClr val="002060"/>
                </a:solidFill>
              </a:rPr>
              <a:t>“Didn’t I tell you not to sin against the boy? But you wouldn’t listen! Now we must give an accounting for his blood.” </a:t>
            </a:r>
            <a:r>
              <a:rPr lang="en-US" sz="3200" b="1" dirty="0">
                <a:solidFill>
                  <a:srgbClr val="FF0000"/>
                </a:solidFill>
              </a:rPr>
              <a:t>They did not realize that Joseph could understand them, since he was using an interpreter.</a:t>
            </a:r>
          </a:p>
        </p:txBody>
      </p:sp>
      <p:grpSp>
        <p:nvGrpSpPr>
          <p:cNvPr id="231" name="Group 230"/>
          <p:cNvGrpSpPr/>
          <p:nvPr/>
        </p:nvGrpSpPr>
        <p:grpSpPr>
          <a:xfrm>
            <a:off x="6889741" y="3635545"/>
            <a:ext cx="693390" cy="2602818"/>
            <a:chOff x="5725551" y="2430214"/>
            <a:chExt cx="562707" cy="2303858"/>
          </a:xfrm>
        </p:grpSpPr>
        <p:grpSp>
          <p:nvGrpSpPr>
            <p:cNvPr id="235" name="Group 234"/>
            <p:cNvGrpSpPr/>
            <p:nvPr/>
          </p:nvGrpSpPr>
          <p:grpSpPr>
            <a:xfrm flipH="1">
              <a:off x="5791200" y="2430214"/>
              <a:ext cx="457200" cy="2303858"/>
              <a:chOff x="1543050" y="2362200"/>
              <a:chExt cx="571500" cy="2755496"/>
            </a:xfrm>
          </p:grpSpPr>
          <p:cxnSp>
            <p:nvCxnSpPr>
              <p:cNvPr id="238" name="Straight Connector 237"/>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44" name="Oval 243"/>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1943100" y="2500193"/>
                <a:ext cx="57150" cy="83403"/>
              </a:xfrm>
              <a:prstGeom prst="ellipse">
                <a:avLst/>
              </a:prstGeom>
              <a:solidFill>
                <a:schemeClr val="tx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6" name="Freeform 235"/>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236"/>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0082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ELA Family\Local Settings\Temporary Internet Files\Content.IE5\AMGV2ZAN\MP900400654[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116" name="Group 115"/>
          <p:cNvGrpSpPr/>
          <p:nvPr/>
        </p:nvGrpSpPr>
        <p:grpSpPr>
          <a:xfrm>
            <a:off x="784414" y="2450823"/>
            <a:ext cx="571500" cy="2588049"/>
            <a:chOff x="2679872" y="2428446"/>
            <a:chExt cx="571500" cy="2743200"/>
          </a:xfrm>
        </p:grpSpPr>
        <p:cxnSp>
          <p:nvCxnSpPr>
            <p:cNvPr id="117" name="Straight Connector 11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34" name="Group 233"/>
          <p:cNvGrpSpPr/>
          <p:nvPr/>
        </p:nvGrpSpPr>
        <p:grpSpPr>
          <a:xfrm>
            <a:off x="936814" y="2603223"/>
            <a:ext cx="1790700" cy="3807249"/>
            <a:chOff x="936814" y="2603223"/>
            <a:chExt cx="1790700" cy="3807249"/>
          </a:xfrm>
        </p:grpSpPr>
        <p:grpSp>
          <p:nvGrpSpPr>
            <p:cNvPr id="126" name="Group 125"/>
            <p:cNvGrpSpPr/>
            <p:nvPr/>
          </p:nvGrpSpPr>
          <p:grpSpPr>
            <a:xfrm>
              <a:off x="936814" y="2603223"/>
              <a:ext cx="571500" cy="2588049"/>
              <a:chOff x="2679872" y="2428446"/>
              <a:chExt cx="571500" cy="2743200"/>
            </a:xfrm>
          </p:grpSpPr>
          <p:cxnSp>
            <p:nvCxnSpPr>
              <p:cNvPr id="127" name="Straight Connector 12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6" name="Group 135"/>
            <p:cNvGrpSpPr/>
            <p:nvPr/>
          </p:nvGrpSpPr>
          <p:grpSpPr>
            <a:xfrm>
              <a:off x="1089214" y="2755623"/>
              <a:ext cx="571500" cy="2588049"/>
              <a:chOff x="2679872" y="2428446"/>
              <a:chExt cx="571500" cy="2743200"/>
            </a:xfrm>
          </p:grpSpPr>
          <p:cxnSp>
            <p:nvCxnSpPr>
              <p:cNvPr id="137" name="Straight Connector 13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6" name="Group 145"/>
            <p:cNvGrpSpPr/>
            <p:nvPr/>
          </p:nvGrpSpPr>
          <p:grpSpPr>
            <a:xfrm>
              <a:off x="1241614" y="2908023"/>
              <a:ext cx="571500" cy="2588049"/>
              <a:chOff x="2679872" y="2428446"/>
              <a:chExt cx="571500" cy="2743200"/>
            </a:xfrm>
          </p:grpSpPr>
          <p:cxnSp>
            <p:nvCxnSpPr>
              <p:cNvPr id="147" name="Straight Connector 14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6" name="Group 155"/>
            <p:cNvGrpSpPr/>
            <p:nvPr/>
          </p:nvGrpSpPr>
          <p:grpSpPr>
            <a:xfrm>
              <a:off x="1394014" y="3060423"/>
              <a:ext cx="571500" cy="2588049"/>
              <a:chOff x="2679872" y="2428446"/>
              <a:chExt cx="571500" cy="2743200"/>
            </a:xfrm>
          </p:grpSpPr>
          <p:cxnSp>
            <p:nvCxnSpPr>
              <p:cNvPr id="157" name="Straight Connector 15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16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6" name="Group 165"/>
            <p:cNvGrpSpPr/>
            <p:nvPr/>
          </p:nvGrpSpPr>
          <p:grpSpPr>
            <a:xfrm>
              <a:off x="1546414" y="3212823"/>
              <a:ext cx="571500" cy="2588049"/>
              <a:chOff x="2679872" y="2428446"/>
              <a:chExt cx="571500" cy="2743200"/>
            </a:xfrm>
          </p:grpSpPr>
          <p:cxnSp>
            <p:nvCxnSpPr>
              <p:cNvPr id="167" name="Straight Connector 1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1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6" name="Group 175"/>
            <p:cNvGrpSpPr/>
            <p:nvPr/>
          </p:nvGrpSpPr>
          <p:grpSpPr>
            <a:xfrm>
              <a:off x="1698814" y="3365223"/>
              <a:ext cx="571500" cy="2588049"/>
              <a:chOff x="2679872" y="2428446"/>
              <a:chExt cx="571500" cy="2743200"/>
            </a:xfrm>
          </p:grpSpPr>
          <p:cxnSp>
            <p:nvCxnSpPr>
              <p:cNvPr id="177" name="Straight Connector 1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1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6" name="Group 185"/>
            <p:cNvGrpSpPr/>
            <p:nvPr/>
          </p:nvGrpSpPr>
          <p:grpSpPr>
            <a:xfrm>
              <a:off x="1851214" y="3517623"/>
              <a:ext cx="571500" cy="2588049"/>
              <a:chOff x="2679872" y="2428446"/>
              <a:chExt cx="571500" cy="2743200"/>
            </a:xfrm>
          </p:grpSpPr>
          <p:cxnSp>
            <p:nvCxnSpPr>
              <p:cNvPr id="187" name="Straight Connector 18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19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6" name="Group 195"/>
            <p:cNvGrpSpPr/>
            <p:nvPr/>
          </p:nvGrpSpPr>
          <p:grpSpPr>
            <a:xfrm>
              <a:off x="2003614" y="3670023"/>
              <a:ext cx="571500" cy="2588049"/>
              <a:chOff x="2679872" y="2428446"/>
              <a:chExt cx="571500" cy="2743200"/>
            </a:xfrm>
          </p:grpSpPr>
          <p:cxnSp>
            <p:nvCxnSpPr>
              <p:cNvPr id="197" name="Straight Connector 19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3" name="Oval 20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20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156014" y="3822423"/>
              <a:ext cx="571500" cy="2588049"/>
              <a:chOff x="2679872" y="2428446"/>
              <a:chExt cx="571500" cy="2743200"/>
            </a:xfrm>
          </p:grpSpPr>
          <p:cxnSp>
            <p:nvCxnSpPr>
              <p:cNvPr id="207" name="Straight Connector 20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21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217" name="Group 216"/>
          <p:cNvGrpSpPr/>
          <p:nvPr/>
        </p:nvGrpSpPr>
        <p:grpSpPr>
          <a:xfrm>
            <a:off x="6105378" y="3025945"/>
            <a:ext cx="1057422" cy="2927327"/>
            <a:chOff x="6105378" y="3362178"/>
            <a:chExt cx="858130" cy="2591094"/>
          </a:xfrm>
        </p:grpSpPr>
        <p:grpSp>
          <p:nvGrpSpPr>
            <p:cNvPr id="218" name="Group 217"/>
            <p:cNvGrpSpPr/>
            <p:nvPr/>
          </p:nvGrpSpPr>
          <p:grpSpPr>
            <a:xfrm>
              <a:off x="6258951" y="3649414"/>
              <a:ext cx="562707" cy="2303858"/>
              <a:chOff x="5725551" y="2430214"/>
              <a:chExt cx="562707" cy="2303858"/>
            </a:xfrm>
          </p:grpSpPr>
          <p:grpSp>
            <p:nvGrpSpPr>
              <p:cNvPr id="220" name="Group 219"/>
              <p:cNvGrpSpPr/>
              <p:nvPr/>
            </p:nvGrpSpPr>
            <p:grpSpPr>
              <a:xfrm flipH="1">
                <a:off x="5791200" y="2430214"/>
                <a:ext cx="457200" cy="2303858"/>
                <a:chOff x="1543050" y="2362200"/>
                <a:chExt cx="571500" cy="2755496"/>
              </a:xfrm>
            </p:grpSpPr>
            <p:cxnSp>
              <p:nvCxnSpPr>
                <p:cNvPr id="223" name="Straight Connector 222"/>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9" name="Oval 2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2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2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9" name="Freeform 218"/>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1" name="Group 230"/>
          <p:cNvGrpSpPr/>
          <p:nvPr/>
        </p:nvGrpSpPr>
        <p:grpSpPr>
          <a:xfrm>
            <a:off x="6889741" y="3635545"/>
            <a:ext cx="693390" cy="2602818"/>
            <a:chOff x="5725551" y="2430214"/>
            <a:chExt cx="562707" cy="2303858"/>
          </a:xfrm>
        </p:grpSpPr>
        <p:grpSp>
          <p:nvGrpSpPr>
            <p:cNvPr id="235" name="Group 234"/>
            <p:cNvGrpSpPr/>
            <p:nvPr/>
          </p:nvGrpSpPr>
          <p:grpSpPr>
            <a:xfrm flipH="1">
              <a:off x="5791200" y="2430214"/>
              <a:ext cx="457200" cy="2303858"/>
              <a:chOff x="1543050" y="2362200"/>
              <a:chExt cx="571500" cy="2755496"/>
            </a:xfrm>
          </p:grpSpPr>
          <p:cxnSp>
            <p:nvCxnSpPr>
              <p:cNvPr id="238" name="Straight Connector 237"/>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44" name="Oval 243"/>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1943100" y="2500193"/>
                <a:ext cx="57150" cy="83403"/>
              </a:xfrm>
              <a:prstGeom prst="ellipse">
                <a:avLst/>
              </a:prstGeom>
              <a:solidFill>
                <a:schemeClr val="tx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6" name="Freeform 235"/>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236"/>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1089214" y="762000"/>
            <a:ext cx="7216586" cy="1569660"/>
          </a:xfrm>
          <a:prstGeom prst="rect">
            <a:avLst/>
          </a:prstGeom>
          <a:solidFill>
            <a:srgbClr val="FFFF00"/>
          </a:solidFill>
          <a:ln>
            <a:solidFill>
              <a:srgbClr val="C00000"/>
            </a:solidFill>
          </a:ln>
        </p:spPr>
        <p:txBody>
          <a:bodyPr wrap="square" rtlCol="0">
            <a:spAutoFit/>
          </a:bodyPr>
          <a:lstStyle/>
          <a:p>
            <a:r>
              <a:rPr lang="en-US" sz="3200" b="1" dirty="0">
                <a:solidFill>
                  <a:srgbClr val="C00000"/>
                </a:solidFill>
              </a:rPr>
              <a:t>Then he turned away from them and began to weep, but then came back and spoke to them again.</a:t>
            </a:r>
          </a:p>
        </p:txBody>
      </p:sp>
      <p:grpSp>
        <p:nvGrpSpPr>
          <p:cNvPr id="216" name="Group 215"/>
          <p:cNvGrpSpPr/>
          <p:nvPr/>
        </p:nvGrpSpPr>
        <p:grpSpPr>
          <a:xfrm flipH="1">
            <a:off x="6082228" y="3043069"/>
            <a:ext cx="1057422" cy="2927327"/>
            <a:chOff x="6105378" y="3362178"/>
            <a:chExt cx="858130" cy="2591094"/>
          </a:xfrm>
        </p:grpSpPr>
        <p:grpSp>
          <p:nvGrpSpPr>
            <p:cNvPr id="232" name="Group 231"/>
            <p:cNvGrpSpPr/>
            <p:nvPr/>
          </p:nvGrpSpPr>
          <p:grpSpPr>
            <a:xfrm>
              <a:off x="6258951" y="3649414"/>
              <a:ext cx="562707" cy="2303858"/>
              <a:chOff x="5725551" y="2430214"/>
              <a:chExt cx="562707" cy="2303858"/>
            </a:xfrm>
          </p:grpSpPr>
          <p:grpSp>
            <p:nvGrpSpPr>
              <p:cNvPr id="247" name="Group 246"/>
              <p:cNvGrpSpPr/>
              <p:nvPr/>
            </p:nvGrpSpPr>
            <p:grpSpPr>
              <a:xfrm flipH="1">
                <a:off x="5791200" y="2430214"/>
                <a:ext cx="457200" cy="2303858"/>
                <a:chOff x="1543050" y="2362200"/>
                <a:chExt cx="571500" cy="2755496"/>
              </a:xfrm>
            </p:grpSpPr>
            <p:cxnSp>
              <p:nvCxnSpPr>
                <p:cNvPr id="250" name="Straight Connector 249"/>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56" name="Oval 25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Oval 25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8" name="Freeform 247"/>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248"/>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6" name="Freeform 245"/>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 name="Teardrop 3"/>
          <p:cNvSpPr/>
          <p:nvPr/>
        </p:nvSpPr>
        <p:spPr>
          <a:xfrm rot="18546027">
            <a:off x="6595823" y="3702325"/>
            <a:ext cx="207053" cy="186154"/>
          </a:xfrm>
          <a:prstGeom prst="teardrop">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135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DELA Family\Local Settings\Temporary Internet Files\Content.IE5\AMGV2ZAN\MP900400654[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234" name="Group 233"/>
          <p:cNvGrpSpPr/>
          <p:nvPr/>
        </p:nvGrpSpPr>
        <p:grpSpPr>
          <a:xfrm>
            <a:off x="936814" y="2603223"/>
            <a:ext cx="1790700" cy="3807249"/>
            <a:chOff x="936814" y="2603223"/>
            <a:chExt cx="1790700" cy="3807249"/>
          </a:xfrm>
        </p:grpSpPr>
        <p:grpSp>
          <p:nvGrpSpPr>
            <p:cNvPr id="126" name="Group 125"/>
            <p:cNvGrpSpPr/>
            <p:nvPr/>
          </p:nvGrpSpPr>
          <p:grpSpPr>
            <a:xfrm>
              <a:off x="936814" y="2603223"/>
              <a:ext cx="571500" cy="2588049"/>
              <a:chOff x="2679872" y="2428446"/>
              <a:chExt cx="571500" cy="2743200"/>
            </a:xfrm>
          </p:grpSpPr>
          <p:cxnSp>
            <p:nvCxnSpPr>
              <p:cNvPr id="127" name="Straight Connector 12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3" name="Oval 13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13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6" name="Group 135"/>
            <p:cNvGrpSpPr/>
            <p:nvPr/>
          </p:nvGrpSpPr>
          <p:grpSpPr>
            <a:xfrm>
              <a:off x="1089214" y="2755623"/>
              <a:ext cx="571500" cy="2588049"/>
              <a:chOff x="2679872" y="2428446"/>
              <a:chExt cx="571500" cy="2743200"/>
            </a:xfrm>
          </p:grpSpPr>
          <p:cxnSp>
            <p:nvCxnSpPr>
              <p:cNvPr id="137" name="Straight Connector 13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6" name="Group 145"/>
            <p:cNvGrpSpPr/>
            <p:nvPr/>
          </p:nvGrpSpPr>
          <p:grpSpPr>
            <a:xfrm>
              <a:off x="1241614" y="2908023"/>
              <a:ext cx="571500" cy="2588049"/>
              <a:chOff x="2679872" y="2428446"/>
              <a:chExt cx="571500" cy="2743200"/>
            </a:xfrm>
          </p:grpSpPr>
          <p:cxnSp>
            <p:nvCxnSpPr>
              <p:cNvPr id="147" name="Straight Connector 14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15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6" name="Group 155"/>
            <p:cNvGrpSpPr/>
            <p:nvPr/>
          </p:nvGrpSpPr>
          <p:grpSpPr>
            <a:xfrm>
              <a:off x="1394014" y="3060423"/>
              <a:ext cx="571500" cy="2588049"/>
              <a:chOff x="2679872" y="2428446"/>
              <a:chExt cx="571500" cy="2743200"/>
            </a:xfrm>
          </p:grpSpPr>
          <p:cxnSp>
            <p:nvCxnSpPr>
              <p:cNvPr id="157" name="Straight Connector 15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3" name="Oval 16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Oval 16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16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6" name="Group 165"/>
            <p:cNvGrpSpPr/>
            <p:nvPr/>
          </p:nvGrpSpPr>
          <p:grpSpPr>
            <a:xfrm>
              <a:off x="1546414" y="3212823"/>
              <a:ext cx="571500" cy="2588049"/>
              <a:chOff x="2679872" y="2428446"/>
              <a:chExt cx="571500" cy="2743200"/>
            </a:xfrm>
          </p:grpSpPr>
          <p:cxnSp>
            <p:nvCxnSpPr>
              <p:cNvPr id="167" name="Straight Connector 1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3" name="Oval 1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Oval 1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1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6" name="Group 175"/>
            <p:cNvGrpSpPr/>
            <p:nvPr/>
          </p:nvGrpSpPr>
          <p:grpSpPr>
            <a:xfrm>
              <a:off x="1698814" y="3365223"/>
              <a:ext cx="571500" cy="2588049"/>
              <a:chOff x="2679872" y="2428446"/>
              <a:chExt cx="571500" cy="2743200"/>
            </a:xfrm>
          </p:grpSpPr>
          <p:cxnSp>
            <p:nvCxnSpPr>
              <p:cNvPr id="177" name="Straight Connector 1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3" name="Oval 1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Freeform 1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6" name="Group 185"/>
            <p:cNvGrpSpPr/>
            <p:nvPr/>
          </p:nvGrpSpPr>
          <p:grpSpPr>
            <a:xfrm>
              <a:off x="1851214" y="3517623"/>
              <a:ext cx="571500" cy="2588049"/>
              <a:chOff x="2679872" y="2428446"/>
              <a:chExt cx="571500" cy="2743200"/>
            </a:xfrm>
          </p:grpSpPr>
          <p:cxnSp>
            <p:nvCxnSpPr>
              <p:cNvPr id="187" name="Straight Connector 18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3" name="Oval 19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Oval 19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19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6" name="Group 195"/>
            <p:cNvGrpSpPr/>
            <p:nvPr/>
          </p:nvGrpSpPr>
          <p:grpSpPr>
            <a:xfrm>
              <a:off x="2003614" y="3670023"/>
              <a:ext cx="571500" cy="2588049"/>
              <a:chOff x="2679872" y="2428446"/>
              <a:chExt cx="571500" cy="2743200"/>
            </a:xfrm>
          </p:grpSpPr>
          <p:cxnSp>
            <p:nvCxnSpPr>
              <p:cNvPr id="197" name="Straight Connector 19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3" name="Oval 20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20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156014" y="3822423"/>
              <a:ext cx="571500" cy="2588049"/>
              <a:chOff x="2679872" y="2428446"/>
              <a:chExt cx="571500" cy="2743200"/>
            </a:xfrm>
          </p:grpSpPr>
          <p:cxnSp>
            <p:nvCxnSpPr>
              <p:cNvPr id="207" name="Straight Connector 20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3" name="Oval 21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Oval 21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21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217" name="Group 216"/>
          <p:cNvGrpSpPr/>
          <p:nvPr/>
        </p:nvGrpSpPr>
        <p:grpSpPr>
          <a:xfrm>
            <a:off x="6105378" y="3025945"/>
            <a:ext cx="1057422" cy="2927327"/>
            <a:chOff x="6105378" y="3362178"/>
            <a:chExt cx="858130" cy="2591094"/>
          </a:xfrm>
        </p:grpSpPr>
        <p:grpSp>
          <p:nvGrpSpPr>
            <p:cNvPr id="218" name="Group 217"/>
            <p:cNvGrpSpPr/>
            <p:nvPr/>
          </p:nvGrpSpPr>
          <p:grpSpPr>
            <a:xfrm>
              <a:off x="6258951" y="3649414"/>
              <a:ext cx="562707" cy="2303858"/>
              <a:chOff x="5725551" y="2430214"/>
              <a:chExt cx="562707" cy="2303858"/>
            </a:xfrm>
          </p:grpSpPr>
          <p:grpSp>
            <p:nvGrpSpPr>
              <p:cNvPr id="220" name="Group 219"/>
              <p:cNvGrpSpPr/>
              <p:nvPr/>
            </p:nvGrpSpPr>
            <p:grpSpPr>
              <a:xfrm flipH="1">
                <a:off x="5791200" y="2430214"/>
                <a:ext cx="457200" cy="2303858"/>
                <a:chOff x="1543050" y="2362200"/>
                <a:chExt cx="571500" cy="2755496"/>
              </a:xfrm>
            </p:grpSpPr>
            <p:cxnSp>
              <p:nvCxnSpPr>
                <p:cNvPr id="223" name="Straight Connector 222"/>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29" name="Oval 2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0" name="Oval 2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2" name="Freeform 2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1" name="Freeform 2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9" name="Freeform 218"/>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1" name="Group 230"/>
          <p:cNvGrpSpPr/>
          <p:nvPr/>
        </p:nvGrpSpPr>
        <p:grpSpPr>
          <a:xfrm>
            <a:off x="6889741" y="3635545"/>
            <a:ext cx="693390" cy="2602818"/>
            <a:chOff x="5725551" y="2430214"/>
            <a:chExt cx="562707" cy="2303858"/>
          </a:xfrm>
        </p:grpSpPr>
        <p:grpSp>
          <p:nvGrpSpPr>
            <p:cNvPr id="235" name="Group 234"/>
            <p:cNvGrpSpPr/>
            <p:nvPr/>
          </p:nvGrpSpPr>
          <p:grpSpPr>
            <a:xfrm flipH="1">
              <a:off x="5791200" y="2430214"/>
              <a:ext cx="457200" cy="2303858"/>
              <a:chOff x="1543050" y="2362200"/>
              <a:chExt cx="571500" cy="2755496"/>
            </a:xfrm>
          </p:grpSpPr>
          <p:cxnSp>
            <p:nvCxnSpPr>
              <p:cNvPr id="238" name="Straight Connector 237"/>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44" name="Oval 243"/>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Oval 244"/>
              <p:cNvSpPr/>
              <p:nvPr/>
            </p:nvSpPr>
            <p:spPr>
              <a:xfrm>
                <a:off x="1943100" y="2500193"/>
                <a:ext cx="57150" cy="83403"/>
              </a:xfrm>
              <a:prstGeom prst="ellipse">
                <a:avLst/>
              </a:prstGeom>
              <a:solidFill>
                <a:schemeClr val="tx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6" name="Freeform 235"/>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Freeform 236"/>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1089214" y="762000"/>
            <a:ext cx="7216586" cy="1077218"/>
          </a:xfrm>
          <a:prstGeom prst="rect">
            <a:avLst/>
          </a:prstGeom>
          <a:solidFill>
            <a:srgbClr val="FFFF00"/>
          </a:solidFill>
          <a:ln>
            <a:solidFill>
              <a:srgbClr val="C00000"/>
            </a:solidFill>
          </a:ln>
        </p:spPr>
        <p:txBody>
          <a:bodyPr wrap="square" rtlCol="0">
            <a:spAutoFit/>
          </a:bodyPr>
          <a:lstStyle/>
          <a:p>
            <a:r>
              <a:rPr lang="en-US" sz="3200" b="1" dirty="0">
                <a:solidFill>
                  <a:srgbClr val="C00000"/>
                </a:solidFill>
              </a:rPr>
              <a:t>He had Simeon taken and bound before their eyes.</a:t>
            </a:r>
          </a:p>
        </p:txBody>
      </p:sp>
      <p:grpSp>
        <p:nvGrpSpPr>
          <p:cNvPr id="116" name="Group 115"/>
          <p:cNvGrpSpPr/>
          <p:nvPr/>
        </p:nvGrpSpPr>
        <p:grpSpPr>
          <a:xfrm>
            <a:off x="4475611" y="3251356"/>
            <a:ext cx="571500" cy="2588049"/>
            <a:chOff x="2679872" y="2428446"/>
            <a:chExt cx="571500" cy="2743200"/>
          </a:xfrm>
        </p:grpSpPr>
        <p:cxnSp>
          <p:nvCxnSpPr>
            <p:cNvPr id="117" name="Straight Connector 11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Oval 12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12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 name="Group 8"/>
          <p:cNvGrpSpPr/>
          <p:nvPr/>
        </p:nvGrpSpPr>
        <p:grpSpPr>
          <a:xfrm>
            <a:off x="4407428" y="4161366"/>
            <a:ext cx="705788" cy="820823"/>
            <a:chOff x="4407428" y="4161366"/>
            <a:chExt cx="705788" cy="820823"/>
          </a:xfrm>
        </p:grpSpPr>
        <p:cxnSp>
          <p:nvCxnSpPr>
            <p:cNvPr id="5" name="Straight Connector 4"/>
            <p:cNvCxnSpPr/>
            <p:nvPr/>
          </p:nvCxnSpPr>
          <p:spPr>
            <a:xfrm flipV="1">
              <a:off x="4409505" y="4161366"/>
              <a:ext cx="703711" cy="225457"/>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flipV="1">
              <a:off x="4409504" y="4271463"/>
              <a:ext cx="703711" cy="225457"/>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flipV="1">
              <a:off x="4407430" y="4397545"/>
              <a:ext cx="703711" cy="225457"/>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flipV="1">
              <a:off x="4409505" y="4534569"/>
              <a:ext cx="703711" cy="225457"/>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flipV="1">
              <a:off x="4407428" y="4644144"/>
              <a:ext cx="703711" cy="225457"/>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flipV="1">
              <a:off x="4409505" y="4756732"/>
              <a:ext cx="703711" cy="225457"/>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a:off x="4409505" y="4211216"/>
              <a:ext cx="637606" cy="748346"/>
            </a:xfrm>
            <a:prstGeom prst="line">
              <a:avLst/>
            </a:prstGeom>
            <a:ln w="5080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600241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18757" y="4689"/>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0" y="40958"/>
            <a:ext cx="9125242" cy="1569660"/>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rgbClr val="FFFF00"/>
                </a:solidFill>
              </a:rPr>
              <a:t>Joseph gave orders to fill their bags with grain, to put each man’s silver back in his sack, and give them provisions for their journey.</a:t>
            </a:r>
          </a:p>
        </p:txBody>
      </p:sp>
      <p:grpSp>
        <p:nvGrpSpPr>
          <p:cNvPr id="16" name="Group 15"/>
          <p:cNvGrpSpPr/>
          <p:nvPr/>
        </p:nvGrpSpPr>
        <p:grpSpPr>
          <a:xfrm flipH="1">
            <a:off x="304800" y="2073652"/>
            <a:ext cx="1057422" cy="2927327"/>
            <a:chOff x="6105378" y="3362178"/>
            <a:chExt cx="858130" cy="2591094"/>
          </a:xfrm>
        </p:grpSpPr>
        <p:grpSp>
          <p:nvGrpSpPr>
            <p:cNvPr id="17" name="Group 16"/>
            <p:cNvGrpSpPr/>
            <p:nvPr/>
          </p:nvGrpSpPr>
          <p:grpSpPr>
            <a:xfrm>
              <a:off x="6258951" y="3649414"/>
              <a:ext cx="562707" cy="2303858"/>
              <a:chOff x="5725551" y="2430214"/>
              <a:chExt cx="562707" cy="2303858"/>
            </a:xfrm>
          </p:grpSpPr>
          <p:grpSp>
            <p:nvGrpSpPr>
              <p:cNvPr id="19" name="Group 18"/>
              <p:cNvGrpSpPr/>
              <p:nvPr/>
            </p:nvGrpSpPr>
            <p:grpSpPr>
              <a:xfrm flipH="1">
                <a:off x="5791200" y="2430214"/>
                <a:ext cx="457200" cy="2303858"/>
                <a:chOff x="1543050" y="2362200"/>
                <a:chExt cx="571500" cy="2755496"/>
              </a:xfrm>
            </p:grpSpPr>
            <p:cxnSp>
              <p:nvCxnSpPr>
                <p:cNvPr id="22" name="Straight Connector 21"/>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17"/>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C:\Documents and Settings\DELA Family\Local Settings\Temporary Internet Files\Content.IE5\62E60UGB\MC900411904[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323051" y="4016188"/>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DELA Family\Local Settings\Temporary Internet Files\Content.IE5\G3Q6GF4P\MC900389516[1].wmf"/>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105401" y="4326343"/>
            <a:ext cx="609600" cy="714364"/>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Group 33"/>
          <p:cNvGrpSpPr/>
          <p:nvPr/>
        </p:nvGrpSpPr>
        <p:grpSpPr>
          <a:xfrm>
            <a:off x="3481020" y="1610618"/>
            <a:ext cx="1090832" cy="2405570"/>
            <a:chOff x="3361299" y="1610618"/>
            <a:chExt cx="1090832" cy="2405570"/>
          </a:xfrm>
        </p:grpSpPr>
        <p:pic>
          <p:nvPicPr>
            <p:cNvPr id="33" name="Picture 7" descr="C:\Documents and Settings\DELA Family\Local Settings\Temporary Internet Files\Content.IE5\MK23R5VM\MC900333948[1].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361299" y="1610618"/>
              <a:ext cx="1090832" cy="1164529"/>
            </a:xfrm>
            <a:prstGeom prst="rect">
              <a:avLst/>
            </a:prstGeom>
            <a:noFill/>
            <a:extLst>
              <a:ext uri="{909E8E84-426E-40DD-AFC4-6F175D3DCCD1}">
                <a14:hiddenFill xmlns:a14="http://schemas.microsoft.com/office/drawing/2010/main">
                  <a:solidFill>
                    <a:srgbClr val="FFFFFF"/>
                  </a:solidFill>
                </a14:hiddenFill>
              </a:ext>
            </a:extLst>
          </p:spPr>
        </p:pic>
        <p:cxnSp>
          <p:nvCxnSpPr>
            <p:cNvPr id="32" name="Straight Arrow Connector 31"/>
            <p:cNvCxnSpPr>
              <a:stCxn id="33" idx="2"/>
              <a:endCxn id="1026" idx="0"/>
            </p:cNvCxnSpPr>
            <p:nvPr/>
          </p:nvCxnSpPr>
          <p:spPr>
            <a:xfrm>
              <a:off x="3906715" y="2775147"/>
              <a:ext cx="0" cy="12410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964136" y="2507904"/>
            <a:ext cx="876302" cy="1852455"/>
            <a:chOff x="4964136" y="2507904"/>
            <a:chExt cx="876302" cy="1852455"/>
          </a:xfrm>
        </p:grpSpPr>
        <p:sp>
          <p:nvSpPr>
            <p:cNvPr id="40" name="Oval 39"/>
            <p:cNvSpPr/>
            <p:nvPr/>
          </p:nvSpPr>
          <p:spPr>
            <a:xfrm>
              <a:off x="4964136" y="2846516"/>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5410201" y="2567899"/>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5302348" y="2759689"/>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5600700" y="2927546"/>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5208563" y="2950115"/>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5181600" y="2507904"/>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5611837" y="2675761"/>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a:off x="5393933" y="3119318"/>
              <a:ext cx="0" cy="12410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52271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18757" y="4689"/>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16" name="Group 15"/>
          <p:cNvGrpSpPr/>
          <p:nvPr/>
        </p:nvGrpSpPr>
        <p:grpSpPr>
          <a:xfrm flipH="1">
            <a:off x="304800" y="2073652"/>
            <a:ext cx="1057422" cy="2927327"/>
            <a:chOff x="6105378" y="3362178"/>
            <a:chExt cx="858130" cy="2591094"/>
          </a:xfrm>
        </p:grpSpPr>
        <p:grpSp>
          <p:nvGrpSpPr>
            <p:cNvPr id="17" name="Group 16"/>
            <p:cNvGrpSpPr/>
            <p:nvPr/>
          </p:nvGrpSpPr>
          <p:grpSpPr>
            <a:xfrm>
              <a:off x="6258951" y="3649414"/>
              <a:ext cx="562707" cy="2303858"/>
              <a:chOff x="5725551" y="2430214"/>
              <a:chExt cx="562707" cy="2303858"/>
            </a:xfrm>
          </p:grpSpPr>
          <p:grpSp>
            <p:nvGrpSpPr>
              <p:cNvPr id="19" name="Group 18"/>
              <p:cNvGrpSpPr/>
              <p:nvPr/>
            </p:nvGrpSpPr>
            <p:grpSpPr>
              <a:xfrm flipH="1">
                <a:off x="5791200" y="2430214"/>
                <a:ext cx="457200" cy="2303858"/>
                <a:chOff x="1543050" y="2362200"/>
                <a:chExt cx="571500" cy="2755496"/>
              </a:xfrm>
            </p:grpSpPr>
            <p:cxnSp>
              <p:nvCxnSpPr>
                <p:cNvPr id="22" name="Straight Connector 21"/>
                <p:cNvCxnSpPr/>
                <p:nvPr/>
              </p:nvCxnSpPr>
              <p:spPr>
                <a:xfrm flipH="1" flipV="1">
                  <a:off x="1828800" y="4279901"/>
                  <a:ext cx="285750"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1828800" y="4279901"/>
                  <a:ext cx="23446" cy="83779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reeform 19"/>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7618564">
                <a:off x="5699226" y="4084215"/>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17"/>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026" name="Picture 2" descr="C:\Documents and Settings\DELA Family\Local Settings\Temporary Internet Files\Content.IE5\62E60UGB\MC900411904[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3323051" y="4016188"/>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DELA Family\Local Settings\Temporary Internet Files\Content.IE5\G3Q6GF4P\MC900389516[1].wmf"/>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105401" y="4326343"/>
            <a:ext cx="609600" cy="714364"/>
          </a:xfrm>
          <a:prstGeom prst="rect">
            <a:avLst/>
          </a:prstGeom>
          <a:noFill/>
          <a:extLst>
            <a:ext uri="{909E8E84-426E-40DD-AFC4-6F175D3DCCD1}">
              <a14:hiddenFill xmlns:a14="http://schemas.microsoft.com/office/drawing/2010/main">
                <a:solidFill>
                  <a:srgbClr val="FFFFFF"/>
                </a:solidFill>
              </a14:hiddenFill>
            </a:ext>
          </a:extLst>
        </p:spPr>
      </p:pic>
      <p:grpSp>
        <p:nvGrpSpPr>
          <p:cNvPr id="34" name="Group 33"/>
          <p:cNvGrpSpPr/>
          <p:nvPr/>
        </p:nvGrpSpPr>
        <p:grpSpPr>
          <a:xfrm>
            <a:off x="3481020" y="1610618"/>
            <a:ext cx="1090832" cy="2405570"/>
            <a:chOff x="3361299" y="1610618"/>
            <a:chExt cx="1090832" cy="2405570"/>
          </a:xfrm>
        </p:grpSpPr>
        <p:pic>
          <p:nvPicPr>
            <p:cNvPr id="33" name="Picture 7" descr="C:\Documents and Settings\DELA Family\Local Settings\Temporary Internet Files\Content.IE5\MK23R5VM\MC900333948[1].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361299" y="1610618"/>
              <a:ext cx="1090832" cy="1164529"/>
            </a:xfrm>
            <a:prstGeom prst="rect">
              <a:avLst/>
            </a:prstGeom>
            <a:noFill/>
            <a:extLst>
              <a:ext uri="{909E8E84-426E-40DD-AFC4-6F175D3DCCD1}">
                <a14:hiddenFill xmlns:a14="http://schemas.microsoft.com/office/drawing/2010/main">
                  <a:solidFill>
                    <a:srgbClr val="FFFFFF"/>
                  </a:solidFill>
                </a14:hiddenFill>
              </a:ext>
            </a:extLst>
          </p:spPr>
        </p:pic>
        <p:cxnSp>
          <p:nvCxnSpPr>
            <p:cNvPr id="32" name="Straight Arrow Connector 31"/>
            <p:cNvCxnSpPr>
              <a:stCxn id="33" idx="2"/>
              <a:endCxn id="1026" idx="0"/>
            </p:cNvCxnSpPr>
            <p:nvPr/>
          </p:nvCxnSpPr>
          <p:spPr>
            <a:xfrm>
              <a:off x="3906715" y="2775147"/>
              <a:ext cx="0" cy="12410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964136" y="2507904"/>
            <a:ext cx="876302" cy="1852455"/>
            <a:chOff x="4964136" y="2507904"/>
            <a:chExt cx="876302" cy="1852455"/>
          </a:xfrm>
        </p:grpSpPr>
        <p:sp>
          <p:nvSpPr>
            <p:cNvPr id="40" name="Oval 39"/>
            <p:cNvSpPr/>
            <p:nvPr/>
          </p:nvSpPr>
          <p:spPr>
            <a:xfrm>
              <a:off x="4964136" y="2846516"/>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5410201" y="2567899"/>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5302348" y="2759689"/>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5600700" y="2927546"/>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5208563" y="2950115"/>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5181600" y="2507904"/>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5611837" y="2675761"/>
              <a:ext cx="228601" cy="167857"/>
            </a:xfrm>
            <a:prstGeom prst="ellipse">
              <a:avLst/>
            </a:prstGeom>
            <a:solidFill>
              <a:schemeClr val="bg1">
                <a:lumMod val="8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a:off x="5393933" y="3119318"/>
              <a:ext cx="0" cy="1241041"/>
            </a:xfrm>
            <a:prstGeom prst="straightConnector1">
              <a:avLst/>
            </a:prstGeom>
            <a:ln w="508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51" name="TextBox 50"/>
          <p:cNvSpPr txBox="1"/>
          <p:nvPr/>
        </p:nvSpPr>
        <p:spPr>
          <a:xfrm>
            <a:off x="0" y="35036"/>
            <a:ext cx="9125242" cy="1077218"/>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rgbClr val="FFFF00"/>
                </a:solidFill>
              </a:rPr>
              <a:t>After this was done for them, they loaded their grain  on their donkeys and left.</a:t>
            </a:r>
          </a:p>
        </p:txBody>
      </p:sp>
    </p:spTree>
    <p:extLst>
      <p:ext uri="{BB962C8B-B14F-4D97-AF65-F5344CB8AC3E}">
        <p14:creationId xmlns:p14="http://schemas.microsoft.com/office/powerpoint/2010/main" val="35041046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587" y="1883"/>
            <a:ext cx="9143998" cy="1569660"/>
          </a:xfrm>
          <a:prstGeom prst="rect">
            <a:avLst/>
          </a:prstGeom>
          <a:noFill/>
          <a:ln>
            <a:noFill/>
          </a:ln>
        </p:spPr>
        <p:txBody>
          <a:bodyPr wrap="square" rtlCol="0">
            <a:spAutoFit/>
          </a:bodyPr>
          <a:lstStyle/>
          <a:p>
            <a:pPr algn="ctr"/>
            <a:r>
              <a:rPr lang="en-US" sz="3200" b="1" dirty="0">
                <a:solidFill>
                  <a:srgbClr val="FFFF00"/>
                </a:solidFill>
              </a:rPr>
              <a:t>At the place were they stopped for the night one of them opened his sack to get feed for his donkey, and he saw his silver in the mouth of his sack.</a:t>
            </a:r>
          </a:p>
        </p:txBody>
      </p:sp>
      <p:grpSp>
        <p:nvGrpSpPr>
          <p:cNvPr id="185" name="Group 184"/>
          <p:cNvGrpSpPr/>
          <p:nvPr/>
        </p:nvGrpSpPr>
        <p:grpSpPr>
          <a:xfrm>
            <a:off x="304800" y="2701652"/>
            <a:ext cx="1638300" cy="3654849"/>
            <a:chOff x="2514600" y="3131768"/>
            <a:chExt cx="1638300" cy="3654849"/>
          </a:xfrm>
        </p:grpSpPr>
        <p:grpSp>
          <p:nvGrpSpPr>
            <p:cNvPr id="95" name="Group 94"/>
            <p:cNvGrpSpPr/>
            <p:nvPr/>
          </p:nvGrpSpPr>
          <p:grpSpPr>
            <a:xfrm>
              <a:off x="2514600" y="3131768"/>
              <a:ext cx="571500" cy="2588049"/>
              <a:chOff x="2679872" y="2428446"/>
              <a:chExt cx="571500" cy="2743200"/>
            </a:xfrm>
          </p:grpSpPr>
          <p:cxnSp>
            <p:nvCxnSpPr>
              <p:cNvPr id="96" name="Straight Connector 9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10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5" name="Group 104"/>
            <p:cNvGrpSpPr/>
            <p:nvPr/>
          </p:nvGrpSpPr>
          <p:grpSpPr>
            <a:xfrm>
              <a:off x="2667000" y="3284168"/>
              <a:ext cx="571500" cy="2588049"/>
              <a:chOff x="2679872" y="2428446"/>
              <a:chExt cx="571500" cy="2743200"/>
            </a:xfrm>
          </p:grpSpPr>
          <p:cxnSp>
            <p:nvCxnSpPr>
              <p:cNvPr id="106" name="Straight Connector 10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11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5" name="Group 114"/>
            <p:cNvGrpSpPr/>
            <p:nvPr/>
          </p:nvGrpSpPr>
          <p:grpSpPr>
            <a:xfrm>
              <a:off x="2819400" y="3436568"/>
              <a:ext cx="571500" cy="2588049"/>
              <a:chOff x="2679872" y="2428446"/>
              <a:chExt cx="571500" cy="2743200"/>
            </a:xfrm>
          </p:grpSpPr>
          <p:cxnSp>
            <p:nvCxnSpPr>
              <p:cNvPr id="116" name="Straight Connector 11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12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5" name="Group 124"/>
            <p:cNvGrpSpPr/>
            <p:nvPr/>
          </p:nvGrpSpPr>
          <p:grpSpPr>
            <a:xfrm>
              <a:off x="2971800" y="3588968"/>
              <a:ext cx="571500" cy="2588049"/>
              <a:chOff x="2679872" y="2428446"/>
              <a:chExt cx="571500" cy="2743200"/>
            </a:xfrm>
          </p:grpSpPr>
          <p:cxnSp>
            <p:nvCxnSpPr>
              <p:cNvPr id="126" name="Straight Connector 12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13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5" name="Group 134"/>
            <p:cNvGrpSpPr/>
            <p:nvPr/>
          </p:nvGrpSpPr>
          <p:grpSpPr>
            <a:xfrm>
              <a:off x="3124200" y="3741368"/>
              <a:ext cx="571500" cy="2588049"/>
              <a:chOff x="2679872" y="2428446"/>
              <a:chExt cx="571500" cy="2743200"/>
            </a:xfrm>
          </p:grpSpPr>
          <p:cxnSp>
            <p:nvCxnSpPr>
              <p:cNvPr id="136" name="Straight Connector 13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2" name="Oval 14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14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5" name="Group 144"/>
            <p:cNvGrpSpPr/>
            <p:nvPr/>
          </p:nvGrpSpPr>
          <p:grpSpPr>
            <a:xfrm>
              <a:off x="3276600" y="3893768"/>
              <a:ext cx="571500" cy="2588049"/>
              <a:chOff x="2679872" y="2428446"/>
              <a:chExt cx="571500" cy="2743200"/>
            </a:xfrm>
          </p:grpSpPr>
          <p:cxnSp>
            <p:nvCxnSpPr>
              <p:cNvPr id="146" name="Straight Connector 14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2" name="Oval 15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15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5" name="Group 154"/>
            <p:cNvGrpSpPr/>
            <p:nvPr/>
          </p:nvGrpSpPr>
          <p:grpSpPr>
            <a:xfrm>
              <a:off x="3429000" y="4046168"/>
              <a:ext cx="571500" cy="2588049"/>
              <a:chOff x="2679872" y="2428446"/>
              <a:chExt cx="571500" cy="2743200"/>
            </a:xfrm>
          </p:grpSpPr>
          <p:cxnSp>
            <p:nvCxnSpPr>
              <p:cNvPr id="156" name="Straight Connector 15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6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5" name="Group 164"/>
            <p:cNvGrpSpPr/>
            <p:nvPr/>
          </p:nvGrpSpPr>
          <p:grpSpPr>
            <a:xfrm>
              <a:off x="3581400" y="4198568"/>
              <a:ext cx="571500" cy="2588049"/>
              <a:chOff x="2679872" y="2428446"/>
              <a:chExt cx="571500" cy="2743200"/>
            </a:xfrm>
          </p:grpSpPr>
          <p:cxnSp>
            <p:nvCxnSpPr>
              <p:cNvPr id="166" name="Straight Connector 16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Oval 17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Freeform 17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175" name="Group 174"/>
          <p:cNvGrpSpPr/>
          <p:nvPr/>
        </p:nvGrpSpPr>
        <p:grpSpPr>
          <a:xfrm flipH="1">
            <a:off x="4303836" y="3606270"/>
            <a:ext cx="571500" cy="2588049"/>
            <a:chOff x="2679872" y="2428446"/>
            <a:chExt cx="571500" cy="2743200"/>
          </a:xfrm>
        </p:grpSpPr>
        <p:cxnSp>
          <p:nvCxnSpPr>
            <p:cNvPr id="176" name="Straight Connector 17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Freeform 18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pic>
        <p:nvPicPr>
          <p:cNvPr id="18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18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sp>
        <p:nvSpPr>
          <p:cNvPr id="188" name="Oval Callout 187"/>
          <p:cNvSpPr/>
          <p:nvPr/>
        </p:nvSpPr>
        <p:spPr>
          <a:xfrm>
            <a:off x="1428750" y="1725081"/>
            <a:ext cx="7715249" cy="1795045"/>
          </a:xfrm>
          <a:prstGeom prst="wedgeEllipseCallout">
            <a:avLst>
              <a:gd name="adj1" fmla="val -8427"/>
              <a:gd name="adj2" fmla="val 55447"/>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“My silver has been returned,” </a:t>
            </a:r>
            <a:r>
              <a:rPr lang="en-US" sz="3200" b="1" dirty="0">
                <a:solidFill>
                  <a:srgbClr val="00B050"/>
                </a:solidFill>
              </a:rPr>
              <a:t>he said to his brothers. </a:t>
            </a:r>
            <a:r>
              <a:rPr lang="en-US" sz="3200" b="1" dirty="0">
                <a:solidFill>
                  <a:srgbClr val="C00000"/>
                </a:solidFill>
              </a:rPr>
              <a:t>“Here it is in my sack.”</a:t>
            </a:r>
          </a:p>
        </p:txBody>
      </p:sp>
      <p:sp>
        <p:nvSpPr>
          <p:cNvPr id="189" name="Can 188"/>
          <p:cNvSpPr/>
          <p:nvPr/>
        </p:nvSpPr>
        <p:spPr>
          <a:xfrm rot="1928078">
            <a:off x="6649603" y="3570357"/>
            <a:ext cx="389361" cy="2193711"/>
          </a:xfrm>
          <a:prstGeom prst="can">
            <a:avLst>
              <a:gd name="adj" fmla="val 56645"/>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Can 189"/>
          <p:cNvSpPr/>
          <p:nvPr/>
        </p:nvSpPr>
        <p:spPr>
          <a:xfrm rot="20050623">
            <a:off x="7576649" y="3539609"/>
            <a:ext cx="389361" cy="2193711"/>
          </a:xfrm>
          <a:prstGeom prst="can">
            <a:avLst>
              <a:gd name="adj" fmla="val 56645"/>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Can 190"/>
          <p:cNvSpPr/>
          <p:nvPr/>
        </p:nvSpPr>
        <p:spPr>
          <a:xfrm rot="614092">
            <a:off x="7078336" y="3633190"/>
            <a:ext cx="389361" cy="2193711"/>
          </a:xfrm>
          <a:prstGeom prst="can">
            <a:avLst>
              <a:gd name="adj" fmla="val 56645"/>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191"/>
          <p:cNvSpPr/>
          <p:nvPr/>
        </p:nvSpPr>
        <p:spPr>
          <a:xfrm>
            <a:off x="6217920" y="3699803"/>
            <a:ext cx="2194560" cy="2025748"/>
          </a:xfrm>
          <a:custGeom>
            <a:avLst/>
            <a:gdLst>
              <a:gd name="connsiteX0" fmla="*/ 844062 w 2194560"/>
              <a:gd name="connsiteY0" fmla="*/ 1983545 h 2025748"/>
              <a:gd name="connsiteX1" fmla="*/ 0 w 2194560"/>
              <a:gd name="connsiteY1" fmla="*/ 1814732 h 2025748"/>
              <a:gd name="connsiteX2" fmla="*/ 1069145 w 2194560"/>
              <a:gd name="connsiteY2" fmla="*/ 0 h 2025748"/>
              <a:gd name="connsiteX3" fmla="*/ 2194560 w 2194560"/>
              <a:gd name="connsiteY3" fmla="*/ 1378634 h 2025748"/>
              <a:gd name="connsiteX4" fmla="*/ 2110154 w 2194560"/>
              <a:gd name="connsiteY4" fmla="*/ 1913206 h 2025748"/>
              <a:gd name="connsiteX5" fmla="*/ 1814732 w 2194560"/>
              <a:gd name="connsiteY5" fmla="*/ 1927274 h 2025748"/>
              <a:gd name="connsiteX6" fmla="*/ 1322363 w 2194560"/>
              <a:gd name="connsiteY6" fmla="*/ 1252025 h 2025748"/>
              <a:gd name="connsiteX7" fmla="*/ 1055077 w 2194560"/>
              <a:gd name="connsiteY7" fmla="*/ 2025748 h 2025748"/>
              <a:gd name="connsiteX8" fmla="*/ 844062 w 2194560"/>
              <a:gd name="connsiteY8" fmla="*/ 1983545 h 20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2025748">
                <a:moveTo>
                  <a:pt x="844062" y="1983545"/>
                </a:moveTo>
                <a:lnTo>
                  <a:pt x="0" y="1814732"/>
                </a:lnTo>
                <a:lnTo>
                  <a:pt x="1069145" y="0"/>
                </a:lnTo>
                <a:lnTo>
                  <a:pt x="2194560" y="1378634"/>
                </a:lnTo>
                <a:lnTo>
                  <a:pt x="2110154" y="1913206"/>
                </a:lnTo>
                <a:lnTo>
                  <a:pt x="1814732" y="1927274"/>
                </a:lnTo>
                <a:lnTo>
                  <a:pt x="1322363" y="1252025"/>
                </a:lnTo>
                <a:lnTo>
                  <a:pt x="1055077" y="2025748"/>
                </a:lnTo>
                <a:lnTo>
                  <a:pt x="844062" y="1983545"/>
                </a:lnTo>
                <a:close/>
              </a:path>
            </a:pathLst>
          </a:cu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17244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7587" y="1883"/>
            <a:ext cx="9143998" cy="1077218"/>
          </a:xfrm>
          <a:prstGeom prst="rect">
            <a:avLst/>
          </a:prstGeom>
          <a:noFill/>
          <a:ln>
            <a:noFill/>
          </a:ln>
        </p:spPr>
        <p:txBody>
          <a:bodyPr wrap="square" rtlCol="0">
            <a:spAutoFit/>
          </a:bodyPr>
          <a:lstStyle/>
          <a:p>
            <a:pPr algn="ctr"/>
            <a:r>
              <a:rPr lang="en-US" sz="3200" b="1" dirty="0">
                <a:solidFill>
                  <a:srgbClr val="FFFF00"/>
                </a:solidFill>
              </a:rPr>
              <a:t>Their hearts sank and they turned to each other trembling and said,</a:t>
            </a:r>
          </a:p>
        </p:txBody>
      </p:sp>
      <p:grpSp>
        <p:nvGrpSpPr>
          <p:cNvPr id="185" name="Group 184"/>
          <p:cNvGrpSpPr/>
          <p:nvPr/>
        </p:nvGrpSpPr>
        <p:grpSpPr>
          <a:xfrm>
            <a:off x="304800" y="2701652"/>
            <a:ext cx="1638300" cy="3654849"/>
            <a:chOff x="2514600" y="3131768"/>
            <a:chExt cx="1638300" cy="3654849"/>
          </a:xfrm>
        </p:grpSpPr>
        <p:grpSp>
          <p:nvGrpSpPr>
            <p:cNvPr id="95" name="Group 94"/>
            <p:cNvGrpSpPr/>
            <p:nvPr/>
          </p:nvGrpSpPr>
          <p:grpSpPr>
            <a:xfrm>
              <a:off x="2514600" y="3131768"/>
              <a:ext cx="571500" cy="2588049"/>
              <a:chOff x="2679872" y="2428446"/>
              <a:chExt cx="571500" cy="2743200"/>
            </a:xfrm>
          </p:grpSpPr>
          <p:cxnSp>
            <p:nvCxnSpPr>
              <p:cNvPr id="96" name="Straight Connector 9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10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5" name="Group 104"/>
            <p:cNvGrpSpPr/>
            <p:nvPr/>
          </p:nvGrpSpPr>
          <p:grpSpPr>
            <a:xfrm>
              <a:off x="2667000" y="3284168"/>
              <a:ext cx="571500" cy="2588049"/>
              <a:chOff x="2679872" y="2428446"/>
              <a:chExt cx="571500" cy="2743200"/>
            </a:xfrm>
          </p:grpSpPr>
          <p:cxnSp>
            <p:nvCxnSpPr>
              <p:cNvPr id="106" name="Straight Connector 10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Oval 11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11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5" name="Group 114"/>
            <p:cNvGrpSpPr/>
            <p:nvPr/>
          </p:nvGrpSpPr>
          <p:grpSpPr>
            <a:xfrm>
              <a:off x="2819400" y="3436568"/>
              <a:ext cx="571500" cy="2588049"/>
              <a:chOff x="2679872" y="2428446"/>
              <a:chExt cx="571500" cy="2743200"/>
            </a:xfrm>
          </p:grpSpPr>
          <p:cxnSp>
            <p:nvCxnSpPr>
              <p:cNvPr id="116" name="Straight Connector 11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2" name="Oval 12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Oval 12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12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5" name="Group 124"/>
            <p:cNvGrpSpPr/>
            <p:nvPr/>
          </p:nvGrpSpPr>
          <p:grpSpPr>
            <a:xfrm>
              <a:off x="2971800" y="3588968"/>
              <a:ext cx="571500" cy="2588049"/>
              <a:chOff x="2679872" y="2428446"/>
              <a:chExt cx="571500" cy="2743200"/>
            </a:xfrm>
          </p:grpSpPr>
          <p:cxnSp>
            <p:nvCxnSpPr>
              <p:cNvPr id="126" name="Straight Connector 12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13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5" name="Group 134"/>
            <p:cNvGrpSpPr/>
            <p:nvPr/>
          </p:nvGrpSpPr>
          <p:grpSpPr>
            <a:xfrm>
              <a:off x="3124200" y="3741368"/>
              <a:ext cx="571500" cy="2588049"/>
              <a:chOff x="2679872" y="2428446"/>
              <a:chExt cx="571500" cy="2743200"/>
            </a:xfrm>
          </p:grpSpPr>
          <p:cxnSp>
            <p:nvCxnSpPr>
              <p:cNvPr id="136" name="Straight Connector 13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2" name="Oval 14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14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5" name="Group 144"/>
            <p:cNvGrpSpPr/>
            <p:nvPr/>
          </p:nvGrpSpPr>
          <p:grpSpPr>
            <a:xfrm>
              <a:off x="3276600" y="3893768"/>
              <a:ext cx="571500" cy="2588049"/>
              <a:chOff x="2679872" y="2428446"/>
              <a:chExt cx="571500" cy="2743200"/>
            </a:xfrm>
          </p:grpSpPr>
          <p:cxnSp>
            <p:nvCxnSpPr>
              <p:cNvPr id="146" name="Straight Connector 14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2" name="Oval 15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15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5" name="Group 154"/>
            <p:cNvGrpSpPr/>
            <p:nvPr/>
          </p:nvGrpSpPr>
          <p:grpSpPr>
            <a:xfrm>
              <a:off x="3429000" y="4046168"/>
              <a:ext cx="571500" cy="2588049"/>
              <a:chOff x="2679872" y="2428446"/>
              <a:chExt cx="571500" cy="2743200"/>
            </a:xfrm>
          </p:grpSpPr>
          <p:cxnSp>
            <p:nvCxnSpPr>
              <p:cNvPr id="156" name="Straight Connector 15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2" name="Oval 16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Oval 16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16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5" name="Group 164"/>
            <p:cNvGrpSpPr/>
            <p:nvPr/>
          </p:nvGrpSpPr>
          <p:grpSpPr>
            <a:xfrm>
              <a:off x="3581400" y="4198568"/>
              <a:ext cx="571500" cy="2588049"/>
              <a:chOff x="2679872" y="2428446"/>
              <a:chExt cx="571500" cy="2743200"/>
            </a:xfrm>
          </p:grpSpPr>
          <p:cxnSp>
            <p:nvCxnSpPr>
              <p:cNvPr id="166" name="Straight Connector 16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2" name="Oval 17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Oval 17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Freeform 17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175" name="Group 174"/>
          <p:cNvGrpSpPr/>
          <p:nvPr/>
        </p:nvGrpSpPr>
        <p:grpSpPr>
          <a:xfrm flipH="1">
            <a:off x="4303836" y="3606270"/>
            <a:ext cx="571500" cy="2588049"/>
            <a:chOff x="2679872" y="2428446"/>
            <a:chExt cx="571500" cy="2743200"/>
          </a:xfrm>
        </p:grpSpPr>
        <p:cxnSp>
          <p:nvCxnSpPr>
            <p:cNvPr id="176" name="Straight Connector 17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2" name="Oval 18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Freeform 18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4" name="Group 3"/>
          <p:cNvGrpSpPr/>
          <p:nvPr/>
        </p:nvGrpSpPr>
        <p:grpSpPr>
          <a:xfrm>
            <a:off x="2619666" y="4339662"/>
            <a:ext cx="1406769" cy="1712039"/>
            <a:chOff x="2619666" y="4339662"/>
            <a:chExt cx="1406769" cy="1712039"/>
          </a:xfrm>
        </p:grpSpPr>
        <p:pic>
          <p:nvPicPr>
            <p:cNvPr id="18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18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sp>
        <p:nvSpPr>
          <p:cNvPr id="188" name="Oval Callout 187"/>
          <p:cNvSpPr/>
          <p:nvPr/>
        </p:nvSpPr>
        <p:spPr>
          <a:xfrm>
            <a:off x="1619251" y="2057400"/>
            <a:ext cx="6305549" cy="1462726"/>
          </a:xfrm>
          <a:prstGeom prst="wedgeEllipseCallout">
            <a:avLst>
              <a:gd name="adj1" fmla="val -40209"/>
              <a:gd name="adj2" fmla="val 82876"/>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C00000"/>
                </a:solidFill>
              </a:rPr>
              <a:t>“What is this God has done to us?”</a:t>
            </a:r>
          </a:p>
        </p:txBody>
      </p:sp>
      <p:sp>
        <p:nvSpPr>
          <p:cNvPr id="189" name="Can 188"/>
          <p:cNvSpPr/>
          <p:nvPr/>
        </p:nvSpPr>
        <p:spPr>
          <a:xfrm rot="1928078">
            <a:off x="6649603" y="3570357"/>
            <a:ext cx="389361" cy="2193711"/>
          </a:xfrm>
          <a:prstGeom prst="can">
            <a:avLst>
              <a:gd name="adj" fmla="val 56645"/>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Can 189"/>
          <p:cNvSpPr/>
          <p:nvPr/>
        </p:nvSpPr>
        <p:spPr>
          <a:xfrm rot="20050623">
            <a:off x="7576649" y="3539609"/>
            <a:ext cx="389361" cy="2193711"/>
          </a:xfrm>
          <a:prstGeom prst="can">
            <a:avLst>
              <a:gd name="adj" fmla="val 56645"/>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Can 190"/>
          <p:cNvSpPr/>
          <p:nvPr/>
        </p:nvSpPr>
        <p:spPr>
          <a:xfrm rot="614092">
            <a:off x="7078336" y="3633190"/>
            <a:ext cx="389361" cy="2193711"/>
          </a:xfrm>
          <a:prstGeom prst="can">
            <a:avLst>
              <a:gd name="adj" fmla="val 56645"/>
            </a:avLst>
          </a:prstGeom>
          <a:solidFill>
            <a:schemeClr val="accent6">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191"/>
          <p:cNvSpPr/>
          <p:nvPr/>
        </p:nvSpPr>
        <p:spPr>
          <a:xfrm>
            <a:off x="6217920" y="3699803"/>
            <a:ext cx="2194560" cy="2025748"/>
          </a:xfrm>
          <a:custGeom>
            <a:avLst/>
            <a:gdLst>
              <a:gd name="connsiteX0" fmla="*/ 844062 w 2194560"/>
              <a:gd name="connsiteY0" fmla="*/ 1983545 h 2025748"/>
              <a:gd name="connsiteX1" fmla="*/ 0 w 2194560"/>
              <a:gd name="connsiteY1" fmla="*/ 1814732 h 2025748"/>
              <a:gd name="connsiteX2" fmla="*/ 1069145 w 2194560"/>
              <a:gd name="connsiteY2" fmla="*/ 0 h 2025748"/>
              <a:gd name="connsiteX3" fmla="*/ 2194560 w 2194560"/>
              <a:gd name="connsiteY3" fmla="*/ 1378634 h 2025748"/>
              <a:gd name="connsiteX4" fmla="*/ 2110154 w 2194560"/>
              <a:gd name="connsiteY4" fmla="*/ 1913206 h 2025748"/>
              <a:gd name="connsiteX5" fmla="*/ 1814732 w 2194560"/>
              <a:gd name="connsiteY5" fmla="*/ 1927274 h 2025748"/>
              <a:gd name="connsiteX6" fmla="*/ 1322363 w 2194560"/>
              <a:gd name="connsiteY6" fmla="*/ 1252025 h 2025748"/>
              <a:gd name="connsiteX7" fmla="*/ 1055077 w 2194560"/>
              <a:gd name="connsiteY7" fmla="*/ 2025748 h 2025748"/>
              <a:gd name="connsiteX8" fmla="*/ 844062 w 2194560"/>
              <a:gd name="connsiteY8" fmla="*/ 1983545 h 20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94560" h="2025748">
                <a:moveTo>
                  <a:pt x="844062" y="1983545"/>
                </a:moveTo>
                <a:lnTo>
                  <a:pt x="0" y="1814732"/>
                </a:lnTo>
                <a:lnTo>
                  <a:pt x="1069145" y="0"/>
                </a:lnTo>
                <a:lnTo>
                  <a:pt x="2194560" y="1378634"/>
                </a:lnTo>
                <a:lnTo>
                  <a:pt x="2110154" y="1913206"/>
                </a:lnTo>
                <a:lnTo>
                  <a:pt x="1814732" y="1927274"/>
                </a:lnTo>
                <a:lnTo>
                  <a:pt x="1322363" y="1252025"/>
                </a:lnTo>
                <a:lnTo>
                  <a:pt x="1055077" y="2025748"/>
                </a:lnTo>
                <a:lnTo>
                  <a:pt x="844062" y="1983545"/>
                </a:lnTo>
                <a:close/>
              </a:path>
            </a:pathLst>
          </a:custGeom>
          <a:solidFill>
            <a:schemeClr val="accent6"/>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6091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6239" y="17489"/>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68640" y="304800"/>
            <a:ext cx="8822960" cy="1470025"/>
          </a:xfrm>
        </p:spPr>
        <p:txBody>
          <a:bodyPr anchor="t">
            <a:normAutofit fontScale="90000"/>
          </a:bodyPr>
          <a:lstStyle/>
          <a:p>
            <a:r>
              <a:rPr lang="en-US" b="1" dirty="0">
                <a:solidFill>
                  <a:srgbClr val="FFFF00"/>
                </a:solidFill>
                <a:effectLst>
                  <a:outerShdw blurRad="38100" dist="38100" dir="2700000" algn="tl">
                    <a:srgbClr val="000000">
                      <a:alpha val="43137"/>
                    </a:srgbClr>
                  </a:outerShdw>
                </a:effectLst>
              </a:rPr>
              <a:t>I am with you and will watch over you wherever you go, and I will bring you back to this land. I will not leave you until I have done what I have promised you.</a:t>
            </a:r>
            <a:br>
              <a:rPr lang="en-US" b="1" dirty="0">
                <a:solidFill>
                  <a:srgbClr val="FFFF00"/>
                </a:solidFill>
                <a:effectLst>
                  <a:outerShdw blurRad="38100" dist="38100" dir="2700000" algn="tl">
                    <a:srgbClr val="000000">
                      <a:alpha val="43137"/>
                    </a:srgbClr>
                  </a:outerShdw>
                </a:effectLst>
              </a:rPr>
            </a:br>
            <a:br>
              <a:rPr lang="en-US" b="1" dirty="0">
                <a:solidFill>
                  <a:srgbClr val="FFFF00"/>
                </a:solidFill>
                <a:effectLst>
                  <a:outerShdw blurRad="38100" dist="38100" dir="2700000" algn="tl">
                    <a:srgbClr val="000000">
                      <a:alpha val="43137"/>
                    </a:srgbClr>
                  </a:outerShdw>
                </a:effectLst>
              </a:rPr>
            </a:br>
            <a:r>
              <a:rPr lang="en-US" b="1" dirty="0">
                <a:solidFill>
                  <a:srgbClr val="FFFF00"/>
                </a:solidFill>
                <a:effectLst>
                  <a:outerShdw blurRad="38100" dist="38100" dir="2700000" algn="tl">
                    <a:srgbClr val="000000">
                      <a:alpha val="43137"/>
                    </a:srgbClr>
                  </a:outerShdw>
                </a:effectLst>
              </a:rPr>
              <a:t>Genesis 28:15</a:t>
            </a:r>
          </a:p>
        </p:txBody>
      </p:sp>
      <p:sp>
        <p:nvSpPr>
          <p:cNvPr id="7" name="Subtitle 6">
            <a:extLst>
              <a:ext uri="{FF2B5EF4-FFF2-40B4-BE49-F238E27FC236}">
                <a16:creationId xmlns:a16="http://schemas.microsoft.com/office/drawing/2014/main" id="{43E6F534-8DB9-4C1F-9D39-30B4C20E76B6}"/>
              </a:ext>
            </a:extLst>
          </p:cNvPr>
          <p:cNvSpPr>
            <a:spLocks noGrp="1"/>
          </p:cNvSpPr>
          <p:nvPr>
            <p:ph type="subTitle" idx="1"/>
          </p:nvPr>
        </p:nvSpPr>
        <p:spPr>
          <a:xfrm>
            <a:off x="1219200" y="5484812"/>
            <a:ext cx="6400800" cy="612775"/>
          </a:xfrm>
        </p:spPr>
        <p:txBody>
          <a:bodyPr>
            <a:noAutofit/>
          </a:bodyPr>
          <a:lstStyle/>
          <a:p>
            <a:r>
              <a:rPr lang="en-US" sz="4000" b="1" dirty="0">
                <a:solidFill>
                  <a:schemeClr val="tx1">
                    <a:lumMod val="95000"/>
                    <a:lumOff val="5000"/>
                  </a:schemeClr>
                </a:solidFill>
              </a:rPr>
              <a:t>Memory Verse</a:t>
            </a:r>
          </a:p>
        </p:txBody>
      </p:sp>
    </p:spTree>
    <p:extLst>
      <p:ext uri="{BB962C8B-B14F-4D97-AF65-F5344CB8AC3E}">
        <p14:creationId xmlns:p14="http://schemas.microsoft.com/office/powerpoint/2010/main" val="34306802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936814" y="2603223"/>
            <a:ext cx="1790700" cy="3807249"/>
            <a:chOff x="936814" y="2603223"/>
            <a:chExt cx="1790700" cy="3807249"/>
          </a:xfrm>
        </p:grpSpPr>
        <p:grpSp>
          <p:nvGrpSpPr>
            <p:cNvPr id="4" name="Group 3"/>
            <p:cNvGrpSpPr/>
            <p:nvPr/>
          </p:nvGrpSpPr>
          <p:grpSpPr>
            <a:xfrm>
              <a:off x="936814" y="2603223"/>
              <a:ext cx="571500" cy="2588049"/>
              <a:chOff x="2679872" y="2428446"/>
              <a:chExt cx="571500" cy="2743200"/>
            </a:xfrm>
          </p:grpSpPr>
          <p:cxnSp>
            <p:nvCxnSpPr>
              <p:cNvPr id="85" name="Straight Connector 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 name="Group 4"/>
            <p:cNvGrpSpPr/>
            <p:nvPr/>
          </p:nvGrpSpPr>
          <p:grpSpPr>
            <a:xfrm>
              <a:off x="1089214" y="2755623"/>
              <a:ext cx="571500" cy="2588049"/>
              <a:chOff x="2679872" y="2428446"/>
              <a:chExt cx="571500" cy="2743200"/>
            </a:xfrm>
          </p:grpSpPr>
          <p:cxnSp>
            <p:nvCxnSpPr>
              <p:cNvPr id="76" name="Straight Connector 7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8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6" name="Group 5"/>
            <p:cNvGrpSpPr/>
            <p:nvPr/>
          </p:nvGrpSpPr>
          <p:grpSpPr>
            <a:xfrm>
              <a:off x="1241614" y="2908023"/>
              <a:ext cx="571500" cy="2588049"/>
              <a:chOff x="2679872" y="2428446"/>
              <a:chExt cx="571500" cy="2743200"/>
            </a:xfrm>
          </p:grpSpPr>
          <p:cxnSp>
            <p:nvCxnSpPr>
              <p:cNvPr id="67" name="Straight Connector 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7" name="Group 6"/>
            <p:cNvGrpSpPr/>
            <p:nvPr/>
          </p:nvGrpSpPr>
          <p:grpSpPr>
            <a:xfrm>
              <a:off x="1394014" y="3060423"/>
              <a:ext cx="571500" cy="2588049"/>
              <a:chOff x="2679872" y="2428446"/>
              <a:chExt cx="571500" cy="2743200"/>
            </a:xfrm>
          </p:grpSpPr>
          <p:cxnSp>
            <p:nvCxnSpPr>
              <p:cNvPr id="58" name="Straight Connector 57"/>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8" name="Group 7"/>
            <p:cNvGrpSpPr/>
            <p:nvPr/>
          </p:nvGrpSpPr>
          <p:grpSpPr>
            <a:xfrm>
              <a:off x="1546414" y="3212823"/>
              <a:ext cx="571500" cy="2588049"/>
              <a:chOff x="2679872" y="2428446"/>
              <a:chExt cx="571500" cy="2743200"/>
            </a:xfrm>
          </p:grpSpPr>
          <p:cxnSp>
            <p:nvCxnSpPr>
              <p:cNvPr id="49" name="Straight Connector 48"/>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 name="Group 8"/>
            <p:cNvGrpSpPr/>
            <p:nvPr/>
          </p:nvGrpSpPr>
          <p:grpSpPr>
            <a:xfrm>
              <a:off x="1698814" y="3365223"/>
              <a:ext cx="571500" cy="2588049"/>
              <a:chOff x="2679872" y="2428446"/>
              <a:chExt cx="571500" cy="2743200"/>
            </a:xfrm>
          </p:grpSpPr>
          <p:cxnSp>
            <p:nvCxnSpPr>
              <p:cNvPr id="40" name="Straight Connector 39"/>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 name="Group 9"/>
            <p:cNvGrpSpPr/>
            <p:nvPr/>
          </p:nvGrpSpPr>
          <p:grpSpPr>
            <a:xfrm>
              <a:off x="1851214" y="3517623"/>
              <a:ext cx="571500" cy="2588049"/>
              <a:chOff x="2679872" y="2428446"/>
              <a:chExt cx="571500" cy="2743200"/>
            </a:xfrm>
          </p:grpSpPr>
          <p:cxnSp>
            <p:nvCxnSpPr>
              <p:cNvPr id="31" name="Straight Connector 30"/>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 name="Group 10"/>
            <p:cNvGrpSpPr/>
            <p:nvPr/>
          </p:nvGrpSpPr>
          <p:grpSpPr>
            <a:xfrm>
              <a:off x="2003614" y="3670023"/>
              <a:ext cx="571500" cy="2588049"/>
              <a:chOff x="2679872" y="2428446"/>
              <a:chExt cx="571500" cy="2743200"/>
            </a:xfrm>
          </p:grpSpPr>
          <p:cxnSp>
            <p:nvCxnSpPr>
              <p:cNvPr id="22" name="Straight Connector 21"/>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 name="Group 11"/>
            <p:cNvGrpSpPr/>
            <p:nvPr/>
          </p:nvGrpSpPr>
          <p:grpSpPr>
            <a:xfrm>
              <a:off x="2156014" y="3822423"/>
              <a:ext cx="571500" cy="2588049"/>
              <a:chOff x="2679872" y="2428446"/>
              <a:chExt cx="571500" cy="2743200"/>
            </a:xfrm>
          </p:grpSpPr>
          <p:cxnSp>
            <p:nvCxnSpPr>
              <p:cNvPr id="13" name="Straight Connector 12"/>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94" name="Group 93"/>
          <p:cNvGrpSpPr/>
          <p:nvPr/>
        </p:nvGrpSpPr>
        <p:grpSpPr>
          <a:xfrm>
            <a:off x="4705350" y="3347984"/>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TextBox 109"/>
          <p:cNvSpPr txBox="1"/>
          <p:nvPr/>
        </p:nvSpPr>
        <p:spPr>
          <a:xfrm>
            <a:off x="17587" y="1883"/>
            <a:ext cx="9143998" cy="1569660"/>
          </a:xfrm>
          <a:prstGeom prst="rect">
            <a:avLst/>
          </a:prstGeom>
          <a:noFill/>
          <a:ln>
            <a:noFill/>
          </a:ln>
        </p:spPr>
        <p:txBody>
          <a:bodyPr wrap="square" rtlCol="0">
            <a:spAutoFit/>
          </a:bodyPr>
          <a:lstStyle/>
          <a:p>
            <a:pPr algn="ctr"/>
            <a:r>
              <a:rPr lang="en-US" sz="3200" b="1" dirty="0">
                <a:solidFill>
                  <a:srgbClr val="FFFF00"/>
                </a:solidFill>
              </a:rPr>
              <a:t>When they came to their father Jacob in the land of Canaan, they told him all that had happened to them. They said,</a:t>
            </a:r>
          </a:p>
        </p:txBody>
      </p:sp>
    </p:spTree>
    <p:extLst>
      <p:ext uri="{BB962C8B-B14F-4D97-AF65-F5344CB8AC3E}">
        <p14:creationId xmlns:p14="http://schemas.microsoft.com/office/powerpoint/2010/main" val="12177290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936814" y="2603223"/>
            <a:ext cx="1790700" cy="3807249"/>
            <a:chOff x="936814" y="2603223"/>
            <a:chExt cx="1790700" cy="3807249"/>
          </a:xfrm>
        </p:grpSpPr>
        <p:grpSp>
          <p:nvGrpSpPr>
            <p:cNvPr id="4" name="Group 3"/>
            <p:cNvGrpSpPr/>
            <p:nvPr/>
          </p:nvGrpSpPr>
          <p:grpSpPr>
            <a:xfrm>
              <a:off x="936814" y="2603223"/>
              <a:ext cx="571500" cy="2588049"/>
              <a:chOff x="2679872" y="2428446"/>
              <a:chExt cx="571500" cy="2743200"/>
            </a:xfrm>
          </p:grpSpPr>
          <p:cxnSp>
            <p:nvCxnSpPr>
              <p:cNvPr id="85" name="Straight Connector 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 name="Group 4"/>
            <p:cNvGrpSpPr/>
            <p:nvPr/>
          </p:nvGrpSpPr>
          <p:grpSpPr>
            <a:xfrm>
              <a:off x="1089214" y="2755623"/>
              <a:ext cx="571500" cy="2588049"/>
              <a:chOff x="2679872" y="2428446"/>
              <a:chExt cx="571500" cy="2743200"/>
            </a:xfrm>
          </p:grpSpPr>
          <p:cxnSp>
            <p:nvCxnSpPr>
              <p:cNvPr id="76" name="Straight Connector 7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8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6" name="Group 5"/>
            <p:cNvGrpSpPr/>
            <p:nvPr/>
          </p:nvGrpSpPr>
          <p:grpSpPr>
            <a:xfrm>
              <a:off x="1241614" y="2908023"/>
              <a:ext cx="571500" cy="2588049"/>
              <a:chOff x="2679872" y="2428446"/>
              <a:chExt cx="571500" cy="2743200"/>
            </a:xfrm>
          </p:grpSpPr>
          <p:cxnSp>
            <p:nvCxnSpPr>
              <p:cNvPr id="67" name="Straight Connector 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7" name="Group 6"/>
            <p:cNvGrpSpPr/>
            <p:nvPr/>
          </p:nvGrpSpPr>
          <p:grpSpPr>
            <a:xfrm>
              <a:off x="1394014" y="3060423"/>
              <a:ext cx="571500" cy="2588049"/>
              <a:chOff x="2679872" y="2428446"/>
              <a:chExt cx="571500" cy="2743200"/>
            </a:xfrm>
          </p:grpSpPr>
          <p:cxnSp>
            <p:nvCxnSpPr>
              <p:cNvPr id="58" name="Straight Connector 57"/>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8" name="Group 7"/>
            <p:cNvGrpSpPr/>
            <p:nvPr/>
          </p:nvGrpSpPr>
          <p:grpSpPr>
            <a:xfrm>
              <a:off x="1546414" y="3212823"/>
              <a:ext cx="571500" cy="2588049"/>
              <a:chOff x="2679872" y="2428446"/>
              <a:chExt cx="571500" cy="2743200"/>
            </a:xfrm>
          </p:grpSpPr>
          <p:cxnSp>
            <p:nvCxnSpPr>
              <p:cNvPr id="49" name="Straight Connector 48"/>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 name="Group 8"/>
            <p:cNvGrpSpPr/>
            <p:nvPr/>
          </p:nvGrpSpPr>
          <p:grpSpPr>
            <a:xfrm>
              <a:off x="1698814" y="3365223"/>
              <a:ext cx="571500" cy="2588049"/>
              <a:chOff x="2679872" y="2428446"/>
              <a:chExt cx="571500" cy="2743200"/>
            </a:xfrm>
          </p:grpSpPr>
          <p:cxnSp>
            <p:nvCxnSpPr>
              <p:cNvPr id="40" name="Straight Connector 39"/>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 name="Group 9"/>
            <p:cNvGrpSpPr/>
            <p:nvPr/>
          </p:nvGrpSpPr>
          <p:grpSpPr>
            <a:xfrm>
              <a:off x="1851214" y="3517623"/>
              <a:ext cx="571500" cy="2588049"/>
              <a:chOff x="2679872" y="2428446"/>
              <a:chExt cx="571500" cy="2743200"/>
            </a:xfrm>
          </p:grpSpPr>
          <p:cxnSp>
            <p:nvCxnSpPr>
              <p:cNvPr id="31" name="Straight Connector 30"/>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 name="Group 10"/>
            <p:cNvGrpSpPr/>
            <p:nvPr/>
          </p:nvGrpSpPr>
          <p:grpSpPr>
            <a:xfrm>
              <a:off x="2003614" y="3670023"/>
              <a:ext cx="571500" cy="2588049"/>
              <a:chOff x="2679872" y="2428446"/>
              <a:chExt cx="571500" cy="2743200"/>
            </a:xfrm>
          </p:grpSpPr>
          <p:cxnSp>
            <p:nvCxnSpPr>
              <p:cNvPr id="22" name="Straight Connector 21"/>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 name="Group 11"/>
            <p:cNvGrpSpPr/>
            <p:nvPr/>
          </p:nvGrpSpPr>
          <p:grpSpPr>
            <a:xfrm>
              <a:off x="2156014" y="3822423"/>
              <a:ext cx="571500" cy="2588049"/>
              <a:chOff x="2679872" y="2428446"/>
              <a:chExt cx="571500" cy="2743200"/>
            </a:xfrm>
          </p:grpSpPr>
          <p:cxnSp>
            <p:nvCxnSpPr>
              <p:cNvPr id="13" name="Straight Connector 12"/>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94" name="Group 93"/>
          <p:cNvGrpSpPr/>
          <p:nvPr/>
        </p:nvGrpSpPr>
        <p:grpSpPr>
          <a:xfrm>
            <a:off x="4705350" y="3347984"/>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2" name="Rectangular Callout 111"/>
          <p:cNvSpPr/>
          <p:nvPr/>
        </p:nvSpPr>
        <p:spPr>
          <a:xfrm>
            <a:off x="-8745" y="9561"/>
            <a:ext cx="9143999" cy="3049560"/>
          </a:xfrm>
          <a:prstGeom prst="wedgeRectCallo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3200" b="1" dirty="0">
                <a:solidFill>
                  <a:srgbClr val="FF0000"/>
                </a:solidFill>
              </a:rPr>
              <a:t>“The man who is lord over the land spoke harshly to us and treated us as though we were spying on the land. But we said to him, ‘We are honest men: we are not spies. We were twelve brothers, sons of one father. One is no more, and the youngest is now with our father in Canaan.’”</a:t>
            </a:r>
          </a:p>
        </p:txBody>
      </p:sp>
    </p:spTree>
    <p:extLst>
      <p:ext uri="{BB962C8B-B14F-4D97-AF65-F5344CB8AC3E}">
        <p14:creationId xmlns:p14="http://schemas.microsoft.com/office/powerpoint/2010/main" val="2907500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3" name="Group 2"/>
          <p:cNvGrpSpPr/>
          <p:nvPr/>
        </p:nvGrpSpPr>
        <p:grpSpPr>
          <a:xfrm>
            <a:off x="936814" y="2603223"/>
            <a:ext cx="1790700" cy="3807249"/>
            <a:chOff x="936814" y="2603223"/>
            <a:chExt cx="1790700" cy="3807249"/>
          </a:xfrm>
        </p:grpSpPr>
        <p:grpSp>
          <p:nvGrpSpPr>
            <p:cNvPr id="4" name="Group 3"/>
            <p:cNvGrpSpPr/>
            <p:nvPr/>
          </p:nvGrpSpPr>
          <p:grpSpPr>
            <a:xfrm>
              <a:off x="936814" y="2603223"/>
              <a:ext cx="571500" cy="2588049"/>
              <a:chOff x="2679872" y="2428446"/>
              <a:chExt cx="571500" cy="2743200"/>
            </a:xfrm>
          </p:grpSpPr>
          <p:cxnSp>
            <p:nvCxnSpPr>
              <p:cNvPr id="85" name="Straight Connector 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 name="Group 4"/>
            <p:cNvGrpSpPr/>
            <p:nvPr/>
          </p:nvGrpSpPr>
          <p:grpSpPr>
            <a:xfrm>
              <a:off x="1089214" y="2755623"/>
              <a:ext cx="571500" cy="2588049"/>
              <a:chOff x="2679872" y="2428446"/>
              <a:chExt cx="571500" cy="2743200"/>
            </a:xfrm>
          </p:grpSpPr>
          <p:cxnSp>
            <p:nvCxnSpPr>
              <p:cNvPr id="76" name="Straight Connector 7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8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6" name="Group 5"/>
            <p:cNvGrpSpPr/>
            <p:nvPr/>
          </p:nvGrpSpPr>
          <p:grpSpPr>
            <a:xfrm>
              <a:off x="1241614" y="2908023"/>
              <a:ext cx="571500" cy="2588049"/>
              <a:chOff x="2679872" y="2428446"/>
              <a:chExt cx="571500" cy="2743200"/>
            </a:xfrm>
          </p:grpSpPr>
          <p:cxnSp>
            <p:nvCxnSpPr>
              <p:cNvPr id="67" name="Straight Connector 6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7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7" name="Group 6"/>
            <p:cNvGrpSpPr/>
            <p:nvPr/>
          </p:nvGrpSpPr>
          <p:grpSpPr>
            <a:xfrm>
              <a:off x="1394014" y="3060423"/>
              <a:ext cx="571500" cy="2588049"/>
              <a:chOff x="2679872" y="2428446"/>
              <a:chExt cx="571500" cy="2743200"/>
            </a:xfrm>
          </p:grpSpPr>
          <p:cxnSp>
            <p:nvCxnSpPr>
              <p:cNvPr id="58" name="Straight Connector 57"/>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4" name="Oval 63"/>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8" name="Group 7"/>
            <p:cNvGrpSpPr/>
            <p:nvPr/>
          </p:nvGrpSpPr>
          <p:grpSpPr>
            <a:xfrm>
              <a:off x="1546414" y="3212823"/>
              <a:ext cx="571500" cy="2588049"/>
              <a:chOff x="2679872" y="2428446"/>
              <a:chExt cx="571500" cy="2743200"/>
            </a:xfrm>
          </p:grpSpPr>
          <p:cxnSp>
            <p:nvCxnSpPr>
              <p:cNvPr id="49" name="Straight Connector 48"/>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 name="Group 8"/>
            <p:cNvGrpSpPr/>
            <p:nvPr/>
          </p:nvGrpSpPr>
          <p:grpSpPr>
            <a:xfrm>
              <a:off x="1698814" y="3365223"/>
              <a:ext cx="571500" cy="2588049"/>
              <a:chOff x="2679872" y="2428446"/>
              <a:chExt cx="571500" cy="2743200"/>
            </a:xfrm>
          </p:grpSpPr>
          <p:cxnSp>
            <p:nvCxnSpPr>
              <p:cNvPr id="40" name="Straight Connector 39"/>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 name="Group 9"/>
            <p:cNvGrpSpPr/>
            <p:nvPr/>
          </p:nvGrpSpPr>
          <p:grpSpPr>
            <a:xfrm>
              <a:off x="1851214" y="3517623"/>
              <a:ext cx="571500" cy="2588049"/>
              <a:chOff x="2679872" y="2428446"/>
              <a:chExt cx="571500" cy="2743200"/>
            </a:xfrm>
          </p:grpSpPr>
          <p:cxnSp>
            <p:nvCxnSpPr>
              <p:cNvPr id="31" name="Straight Connector 30"/>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7" name="Oval 36"/>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 name="Group 10"/>
            <p:cNvGrpSpPr/>
            <p:nvPr/>
          </p:nvGrpSpPr>
          <p:grpSpPr>
            <a:xfrm>
              <a:off x="2003614" y="3670023"/>
              <a:ext cx="571500" cy="2588049"/>
              <a:chOff x="2679872" y="2428446"/>
              <a:chExt cx="571500" cy="2743200"/>
            </a:xfrm>
          </p:grpSpPr>
          <p:cxnSp>
            <p:nvCxnSpPr>
              <p:cNvPr id="22" name="Straight Connector 21"/>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 name="Group 11"/>
            <p:cNvGrpSpPr/>
            <p:nvPr/>
          </p:nvGrpSpPr>
          <p:grpSpPr>
            <a:xfrm>
              <a:off x="2156014" y="3822423"/>
              <a:ext cx="571500" cy="2588049"/>
              <a:chOff x="2679872" y="2428446"/>
              <a:chExt cx="571500" cy="2743200"/>
            </a:xfrm>
          </p:grpSpPr>
          <p:cxnSp>
            <p:nvCxnSpPr>
              <p:cNvPr id="13" name="Straight Connector 12"/>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grpSp>
        <p:nvGrpSpPr>
          <p:cNvPr id="94" name="Group 93"/>
          <p:cNvGrpSpPr/>
          <p:nvPr/>
        </p:nvGrpSpPr>
        <p:grpSpPr>
          <a:xfrm>
            <a:off x="4705350" y="3347984"/>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TextBox 109"/>
          <p:cNvSpPr txBox="1"/>
          <p:nvPr/>
        </p:nvSpPr>
        <p:spPr>
          <a:xfrm>
            <a:off x="17587" y="1883"/>
            <a:ext cx="9143998" cy="1077218"/>
          </a:xfrm>
          <a:prstGeom prst="rect">
            <a:avLst/>
          </a:prstGeom>
          <a:noFill/>
          <a:ln>
            <a:solidFill>
              <a:srgbClr val="FFC000"/>
            </a:solidFill>
          </a:ln>
        </p:spPr>
        <p:txBody>
          <a:bodyPr wrap="square" rtlCol="0">
            <a:spAutoFit/>
          </a:bodyPr>
          <a:lstStyle/>
          <a:p>
            <a:pPr algn="ctr"/>
            <a:r>
              <a:rPr lang="en-US" sz="3200" dirty="0">
                <a:solidFill>
                  <a:srgbClr val="FFFF00"/>
                </a:solidFill>
              </a:rPr>
              <a:t>When they came to their father Jacob in the land of Canaan, they told him all that had happened to them.</a:t>
            </a:r>
          </a:p>
        </p:txBody>
      </p:sp>
      <p:sp>
        <p:nvSpPr>
          <p:cNvPr id="111" name="TextBox 110"/>
          <p:cNvSpPr txBox="1"/>
          <p:nvPr/>
        </p:nvSpPr>
        <p:spPr>
          <a:xfrm>
            <a:off x="2895598" y="1079101"/>
            <a:ext cx="3352800" cy="584775"/>
          </a:xfrm>
          <a:prstGeom prst="rect">
            <a:avLst/>
          </a:prstGeom>
          <a:noFill/>
          <a:ln>
            <a:solidFill>
              <a:srgbClr val="FFC000"/>
            </a:solidFill>
          </a:ln>
        </p:spPr>
        <p:txBody>
          <a:bodyPr wrap="square" rtlCol="0">
            <a:spAutoFit/>
          </a:bodyPr>
          <a:lstStyle/>
          <a:p>
            <a:pPr algn="ctr"/>
            <a:r>
              <a:rPr lang="en-US" sz="3200" dirty="0">
                <a:solidFill>
                  <a:srgbClr val="FFFF00"/>
                </a:solidFill>
              </a:rPr>
              <a:t>They said,*</a:t>
            </a:r>
          </a:p>
        </p:txBody>
      </p:sp>
      <p:sp>
        <p:nvSpPr>
          <p:cNvPr id="112" name="Rectangular Callout 111"/>
          <p:cNvSpPr/>
          <p:nvPr/>
        </p:nvSpPr>
        <p:spPr>
          <a:xfrm>
            <a:off x="-2" y="-83011"/>
            <a:ext cx="9143999" cy="3328862"/>
          </a:xfrm>
          <a:prstGeom prst="wedgeRectCallo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rPr>
              <a:t>“The man who is lord over the land spoke harshly to us and treated us as though we were spying on the land. But we said to him, ‘We are honest men: we are not spies. We were twelve brothers, sons of one father. One is no more, and the youngest is now with our father in Canaan.’”</a:t>
            </a:r>
          </a:p>
        </p:txBody>
      </p:sp>
      <p:sp>
        <p:nvSpPr>
          <p:cNvPr id="113" name="Rectangular Callout 112"/>
          <p:cNvSpPr/>
          <p:nvPr/>
        </p:nvSpPr>
        <p:spPr>
          <a:xfrm>
            <a:off x="17587" y="-83011"/>
            <a:ext cx="9143998" cy="3328862"/>
          </a:xfrm>
          <a:prstGeom prst="wedgeRectCallou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0000"/>
                </a:solidFill>
              </a:rPr>
              <a:t>“Then the man who is lord over the land said to us, ‘This is how I will know whether you are honest men: Leave one of your brothers here with me, and take food for your starving households and go. But bring your youngest brother to me so I will know you are not spies but honest men. Then I will give your brother back to you, and you can trade in the land.’”</a:t>
            </a:r>
          </a:p>
        </p:txBody>
      </p:sp>
    </p:spTree>
    <p:extLst>
      <p:ext uri="{BB962C8B-B14F-4D97-AF65-F5344CB8AC3E}">
        <p14:creationId xmlns:p14="http://schemas.microsoft.com/office/powerpoint/2010/main" val="4786099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94" name="Group 93"/>
          <p:cNvGrpSpPr/>
          <p:nvPr/>
        </p:nvGrpSpPr>
        <p:grpSpPr>
          <a:xfrm>
            <a:off x="8458200" y="3871736"/>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TextBox 109"/>
          <p:cNvSpPr txBox="1"/>
          <p:nvPr/>
        </p:nvSpPr>
        <p:spPr>
          <a:xfrm>
            <a:off x="17587" y="1883"/>
            <a:ext cx="9143998" cy="2062103"/>
          </a:xfrm>
          <a:prstGeom prst="rect">
            <a:avLst/>
          </a:prstGeom>
          <a:noFill/>
          <a:ln>
            <a:noFill/>
          </a:ln>
        </p:spPr>
        <p:txBody>
          <a:bodyPr wrap="square" rtlCol="0">
            <a:spAutoFit/>
          </a:bodyPr>
          <a:lstStyle/>
          <a:p>
            <a:pPr algn="ctr"/>
            <a:r>
              <a:rPr lang="en-US" sz="3200" b="1" dirty="0">
                <a:solidFill>
                  <a:srgbClr val="FFFF00"/>
                </a:solidFill>
              </a:rPr>
              <a:t>As they were emptying their sacks, there in each man’s sack was his pouch of silver! When they and their father saw the money pouches they were frightened. Their father Jacob said to them,</a:t>
            </a:r>
          </a:p>
        </p:txBody>
      </p:sp>
      <p:grpSp>
        <p:nvGrpSpPr>
          <p:cNvPr id="114" name="Group 113"/>
          <p:cNvGrpSpPr/>
          <p:nvPr/>
        </p:nvGrpSpPr>
        <p:grpSpPr>
          <a:xfrm>
            <a:off x="7467600" y="3187311"/>
            <a:ext cx="571500" cy="2588049"/>
            <a:chOff x="2679872" y="2428446"/>
            <a:chExt cx="571500" cy="2743200"/>
          </a:xfrm>
        </p:grpSpPr>
        <p:cxnSp>
          <p:nvCxnSpPr>
            <p:cNvPr id="115" name="Straight Connector 1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1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4" name="Group 123"/>
          <p:cNvGrpSpPr/>
          <p:nvPr/>
        </p:nvGrpSpPr>
        <p:grpSpPr>
          <a:xfrm>
            <a:off x="6400800" y="3218996"/>
            <a:ext cx="571500" cy="2588049"/>
            <a:chOff x="2679872" y="2428446"/>
            <a:chExt cx="571500" cy="2743200"/>
          </a:xfrm>
        </p:grpSpPr>
        <p:cxnSp>
          <p:nvCxnSpPr>
            <p:cNvPr id="125" name="Straight Connector 1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4" name="Group 133"/>
          <p:cNvGrpSpPr/>
          <p:nvPr/>
        </p:nvGrpSpPr>
        <p:grpSpPr>
          <a:xfrm>
            <a:off x="5410853" y="3356842"/>
            <a:ext cx="571500" cy="2588049"/>
            <a:chOff x="2679872" y="2428446"/>
            <a:chExt cx="571500" cy="2743200"/>
          </a:xfrm>
        </p:grpSpPr>
        <p:cxnSp>
          <p:nvCxnSpPr>
            <p:cNvPr id="135" name="Straight Connector 1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4" name="Group 143"/>
          <p:cNvGrpSpPr/>
          <p:nvPr/>
        </p:nvGrpSpPr>
        <p:grpSpPr>
          <a:xfrm>
            <a:off x="3733800" y="3388527"/>
            <a:ext cx="571500" cy="2588049"/>
            <a:chOff x="2679872" y="2428446"/>
            <a:chExt cx="571500" cy="2743200"/>
          </a:xfrm>
        </p:grpSpPr>
        <p:cxnSp>
          <p:nvCxnSpPr>
            <p:cNvPr id="145" name="Straight Connector 1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4" name="Group 153"/>
          <p:cNvGrpSpPr/>
          <p:nvPr/>
        </p:nvGrpSpPr>
        <p:grpSpPr>
          <a:xfrm>
            <a:off x="4513711" y="3172046"/>
            <a:ext cx="571500" cy="2588049"/>
            <a:chOff x="2679872" y="2428446"/>
            <a:chExt cx="571500" cy="2743200"/>
          </a:xfrm>
        </p:grpSpPr>
        <p:cxnSp>
          <p:nvCxnSpPr>
            <p:cNvPr id="155" name="Straight Connector 1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1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4" name="Group 163"/>
          <p:cNvGrpSpPr/>
          <p:nvPr/>
        </p:nvGrpSpPr>
        <p:grpSpPr>
          <a:xfrm>
            <a:off x="1333500" y="3127617"/>
            <a:ext cx="571500" cy="2588049"/>
            <a:chOff x="2679872" y="2428446"/>
            <a:chExt cx="571500" cy="2743200"/>
          </a:xfrm>
        </p:grpSpPr>
        <p:cxnSp>
          <p:nvCxnSpPr>
            <p:cNvPr id="165" name="Straight Connector 1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1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4" name="Group 173"/>
          <p:cNvGrpSpPr/>
          <p:nvPr/>
        </p:nvGrpSpPr>
        <p:grpSpPr>
          <a:xfrm>
            <a:off x="2667000" y="2998821"/>
            <a:ext cx="571500" cy="2588049"/>
            <a:chOff x="2679872" y="2428446"/>
            <a:chExt cx="571500" cy="2743200"/>
          </a:xfrm>
        </p:grpSpPr>
        <p:cxnSp>
          <p:nvCxnSpPr>
            <p:cNvPr id="175" name="Straight Connector 1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1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4" name="Group 193"/>
          <p:cNvGrpSpPr/>
          <p:nvPr/>
        </p:nvGrpSpPr>
        <p:grpSpPr>
          <a:xfrm>
            <a:off x="304800" y="2989653"/>
            <a:ext cx="571500" cy="2588049"/>
            <a:chOff x="2679872" y="2428446"/>
            <a:chExt cx="571500" cy="2743200"/>
          </a:xfrm>
        </p:grpSpPr>
        <p:cxnSp>
          <p:nvCxnSpPr>
            <p:cNvPr id="195" name="Straight Connector 1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1" name="Oval 2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2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619666" y="4339662"/>
            <a:ext cx="1406769" cy="1712039"/>
            <a:chOff x="2619666" y="4339662"/>
            <a:chExt cx="1406769" cy="1712039"/>
          </a:xfrm>
        </p:grpSpPr>
        <p:pic>
          <p:nvPicPr>
            <p:cNvPr id="207"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 name="Group 208"/>
          <p:cNvGrpSpPr/>
          <p:nvPr/>
        </p:nvGrpSpPr>
        <p:grpSpPr>
          <a:xfrm>
            <a:off x="3459040" y="4699465"/>
            <a:ext cx="1406769" cy="1712039"/>
            <a:chOff x="2619666" y="4339662"/>
            <a:chExt cx="1406769" cy="1712039"/>
          </a:xfrm>
        </p:grpSpPr>
        <p:pic>
          <p:nvPicPr>
            <p:cNvPr id="210"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2" name="Group 211"/>
          <p:cNvGrpSpPr/>
          <p:nvPr/>
        </p:nvGrpSpPr>
        <p:grpSpPr>
          <a:xfrm>
            <a:off x="1250559" y="4549022"/>
            <a:ext cx="1406769" cy="1712039"/>
            <a:chOff x="2619666" y="4339662"/>
            <a:chExt cx="1406769" cy="1712039"/>
          </a:xfrm>
        </p:grpSpPr>
        <p:pic>
          <p:nvPicPr>
            <p:cNvPr id="213"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1" name="Group 220"/>
          <p:cNvGrpSpPr/>
          <p:nvPr/>
        </p:nvGrpSpPr>
        <p:grpSpPr>
          <a:xfrm>
            <a:off x="4238951" y="4874356"/>
            <a:ext cx="1406769" cy="1712039"/>
            <a:chOff x="2619666" y="4339662"/>
            <a:chExt cx="1406769" cy="1712039"/>
          </a:xfrm>
        </p:grpSpPr>
        <p:pic>
          <p:nvPicPr>
            <p:cNvPr id="222"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4" name="Group 223"/>
          <p:cNvGrpSpPr/>
          <p:nvPr/>
        </p:nvGrpSpPr>
        <p:grpSpPr>
          <a:xfrm>
            <a:off x="5165481" y="4755224"/>
            <a:ext cx="1406769" cy="1712039"/>
            <a:chOff x="2619666" y="4339662"/>
            <a:chExt cx="1406769" cy="1712039"/>
          </a:xfrm>
        </p:grpSpPr>
        <p:pic>
          <p:nvPicPr>
            <p:cNvPr id="225"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7" name="Group 226"/>
          <p:cNvGrpSpPr/>
          <p:nvPr/>
        </p:nvGrpSpPr>
        <p:grpSpPr>
          <a:xfrm>
            <a:off x="5983165" y="4624545"/>
            <a:ext cx="1406769" cy="1712039"/>
            <a:chOff x="2619666" y="4339662"/>
            <a:chExt cx="1406769" cy="1712039"/>
          </a:xfrm>
        </p:grpSpPr>
        <p:pic>
          <p:nvPicPr>
            <p:cNvPr id="228"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0" name="Group 229"/>
          <p:cNvGrpSpPr/>
          <p:nvPr/>
        </p:nvGrpSpPr>
        <p:grpSpPr>
          <a:xfrm>
            <a:off x="7192840" y="4798891"/>
            <a:ext cx="1406769" cy="1712039"/>
            <a:chOff x="2619666" y="4339662"/>
            <a:chExt cx="1406769" cy="1712039"/>
          </a:xfrm>
        </p:grpSpPr>
        <p:pic>
          <p:nvPicPr>
            <p:cNvPr id="231"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8" name="Group 217"/>
          <p:cNvGrpSpPr/>
          <p:nvPr/>
        </p:nvGrpSpPr>
        <p:grpSpPr>
          <a:xfrm>
            <a:off x="-112835" y="4274064"/>
            <a:ext cx="1406769" cy="1712039"/>
            <a:chOff x="2619666" y="4339662"/>
            <a:chExt cx="1406769" cy="1712039"/>
          </a:xfrm>
        </p:grpSpPr>
        <p:pic>
          <p:nvPicPr>
            <p:cNvPr id="220"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4" name="Group 183"/>
          <p:cNvGrpSpPr/>
          <p:nvPr/>
        </p:nvGrpSpPr>
        <p:grpSpPr>
          <a:xfrm>
            <a:off x="793359" y="4076664"/>
            <a:ext cx="571500" cy="2588049"/>
            <a:chOff x="2679872" y="2428446"/>
            <a:chExt cx="571500" cy="2743200"/>
          </a:xfrm>
        </p:grpSpPr>
        <p:cxnSp>
          <p:nvCxnSpPr>
            <p:cNvPr id="185" name="Straight Connector 1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1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15" name="Group 214"/>
          <p:cNvGrpSpPr/>
          <p:nvPr/>
        </p:nvGrpSpPr>
        <p:grpSpPr>
          <a:xfrm>
            <a:off x="946756" y="5176690"/>
            <a:ext cx="1406769" cy="1712039"/>
            <a:chOff x="2619666" y="4339662"/>
            <a:chExt cx="1406769" cy="1712039"/>
          </a:xfrm>
        </p:grpSpPr>
        <p:pic>
          <p:nvPicPr>
            <p:cNvPr id="21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648573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94" name="Group 93"/>
          <p:cNvGrpSpPr/>
          <p:nvPr/>
        </p:nvGrpSpPr>
        <p:grpSpPr>
          <a:xfrm>
            <a:off x="8458200" y="3871736"/>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4" name="Group 113"/>
          <p:cNvGrpSpPr/>
          <p:nvPr/>
        </p:nvGrpSpPr>
        <p:grpSpPr>
          <a:xfrm>
            <a:off x="7467600" y="3187311"/>
            <a:ext cx="571500" cy="2588049"/>
            <a:chOff x="2679872" y="2428446"/>
            <a:chExt cx="571500" cy="2743200"/>
          </a:xfrm>
        </p:grpSpPr>
        <p:cxnSp>
          <p:nvCxnSpPr>
            <p:cNvPr id="115" name="Straight Connector 1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1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4" name="Group 123"/>
          <p:cNvGrpSpPr/>
          <p:nvPr/>
        </p:nvGrpSpPr>
        <p:grpSpPr>
          <a:xfrm>
            <a:off x="6400800" y="3218996"/>
            <a:ext cx="571500" cy="2588049"/>
            <a:chOff x="2679872" y="2428446"/>
            <a:chExt cx="571500" cy="2743200"/>
          </a:xfrm>
        </p:grpSpPr>
        <p:cxnSp>
          <p:nvCxnSpPr>
            <p:cNvPr id="125" name="Straight Connector 1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4" name="Group 133"/>
          <p:cNvGrpSpPr/>
          <p:nvPr/>
        </p:nvGrpSpPr>
        <p:grpSpPr>
          <a:xfrm>
            <a:off x="5410853" y="3356842"/>
            <a:ext cx="571500" cy="2588049"/>
            <a:chOff x="2679872" y="2428446"/>
            <a:chExt cx="571500" cy="2743200"/>
          </a:xfrm>
        </p:grpSpPr>
        <p:cxnSp>
          <p:nvCxnSpPr>
            <p:cNvPr id="135" name="Straight Connector 1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4" name="Group 143"/>
          <p:cNvGrpSpPr/>
          <p:nvPr/>
        </p:nvGrpSpPr>
        <p:grpSpPr>
          <a:xfrm>
            <a:off x="3733800" y="3388527"/>
            <a:ext cx="571500" cy="2588049"/>
            <a:chOff x="2679872" y="2428446"/>
            <a:chExt cx="571500" cy="2743200"/>
          </a:xfrm>
        </p:grpSpPr>
        <p:cxnSp>
          <p:nvCxnSpPr>
            <p:cNvPr id="145" name="Straight Connector 1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4" name="Group 153"/>
          <p:cNvGrpSpPr/>
          <p:nvPr/>
        </p:nvGrpSpPr>
        <p:grpSpPr>
          <a:xfrm>
            <a:off x="4513711" y="3172046"/>
            <a:ext cx="571500" cy="2588049"/>
            <a:chOff x="2679872" y="2428446"/>
            <a:chExt cx="571500" cy="2743200"/>
          </a:xfrm>
        </p:grpSpPr>
        <p:cxnSp>
          <p:nvCxnSpPr>
            <p:cNvPr id="155" name="Straight Connector 1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1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4" name="Group 163"/>
          <p:cNvGrpSpPr/>
          <p:nvPr/>
        </p:nvGrpSpPr>
        <p:grpSpPr>
          <a:xfrm>
            <a:off x="1333500" y="3127617"/>
            <a:ext cx="571500" cy="2588049"/>
            <a:chOff x="2679872" y="2428446"/>
            <a:chExt cx="571500" cy="2743200"/>
          </a:xfrm>
        </p:grpSpPr>
        <p:cxnSp>
          <p:nvCxnSpPr>
            <p:cNvPr id="165" name="Straight Connector 1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1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4" name="Group 173"/>
          <p:cNvGrpSpPr/>
          <p:nvPr/>
        </p:nvGrpSpPr>
        <p:grpSpPr>
          <a:xfrm>
            <a:off x="2667000" y="2998821"/>
            <a:ext cx="571500" cy="2588049"/>
            <a:chOff x="2679872" y="2428446"/>
            <a:chExt cx="571500" cy="2743200"/>
          </a:xfrm>
        </p:grpSpPr>
        <p:cxnSp>
          <p:nvCxnSpPr>
            <p:cNvPr id="175" name="Straight Connector 1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1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4" name="Group 193"/>
          <p:cNvGrpSpPr/>
          <p:nvPr/>
        </p:nvGrpSpPr>
        <p:grpSpPr>
          <a:xfrm>
            <a:off x="304800" y="2989653"/>
            <a:ext cx="571500" cy="2588049"/>
            <a:chOff x="2679872" y="2428446"/>
            <a:chExt cx="571500" cy="2743200"/>
          </a:xfrm>
        </p:grpSpPr>
        <p:cxnSp>
          <p:nvCxnSpPr>
            <p:cNvPr id="195" name="Straight Connector 1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1" name="Oval 2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2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619666" y="4339662"/>
            <a:ext cx="1406769" cy="1712039"/>
            <a:chOff x="2619666" y="4339662"/>
            <a:chExt cx="1406769" cy="1712039"/>
          </a:xfrm>
        </p:grpSpPr>
        <p:pic>
          <p:nvPicPr>
            <p:cNvPr id="207"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 name="Group 208"/>
          <p:cNvGrpSpPr/>
          <p:nvPr/>
        </p:nvGrpSpPr>
        <p:grpSpPr>
          <a:xfrm>
            <a:off x="3459040" y="4699465"/>
            <a:ext cx="1406769" cy="1712039"/>
            <a:chOff x="2619666" y="4339662"/>
            <a:chExt cx="1406769" cy="1712039"/>
          </a:xfrm>
        </p:grpSpPr>
        <p:pic>
          <p:nvPicPr>
            <p:cNvPr id="210"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2" name="Group 211"/>
          <p:cNvGrpSpPr/>
          <p:nvPr/>
        </p:nvGrpSpPr>
        <p:grpSpPr>
          <a:xfrm>
            <a:off x="1250559" y="4549022"/>
            <a:ext cx="1406769" cy="1712039"/>
            <a:chOff x="2619666" y="4339662"/>
            <a:chExt cx="1406769" cy="1712039"/>
          </a:xfrm>
        </p:grpSpPr>
        <p:pic>
          <p:nvPicPr>
            <p:cNvPr id="213"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1" name="Group 220"/>
          <p:cNvGrpSpPr/>
          <p:nvPr/>
        </p:nvGrpSpPr>
        <p:grpSpPr>
          <a:xfrm>
            <a:off x="4238951" y="4874356"/>
            <a:ext cx="1406769" cy="1712039"/>
            <a:chOff x="2619666" y="4339662"/>
            <a:chExt cx="1406769" cy="1712039"/>
          </a:xfrm>
        </p:grpSpPr>
        <p:pic>
          <p:nvPicPr>
            <p:cNvPr id="222"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4" name="Group 223"/>
          <p:cNvGrpSpPr/>
          <p:nvPr/>
        </p:nvGrpSpPr>
        <p:grpSpPr>
          <a:xfrm>
            <a:off x="5165481" y="4755224"/>
            <a:ext cx="1406769" cy="1712039"/>
            <a:chOff x="2619666" y="4339662"/>
            <a:chExt cx="1406769" cy="1712039"/>
          </a:xfrm>
        </p:grpSpPr>
        <p:pic>
          <p:nvPicPr>
            <p:cNvPr id="225"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7" name="Group 226"/>
          <p:cNvGrpSpPr/>
          <p:nvPr/>
        </p:nvGrpSpPr>
        <p:grpSpPr>
          <a:xfrm>
            <a:off x="5983165" y="4624545"/>
            <a:ext cx="1406769" cy="1712039"/>
            <a:chOff x="2619666" y="4339662"/>
            <a:chExt cx="1406769" cy="1712039"/>
          </a:xfrm>
        </p:grpSpPr>
        <p:pic>
          <p:nvPicPr>
            <p:cNvPr id="228"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0" name="Group 229"/>
          <p:cNvGrpSpPr/>
          <p:nvPr/>
        </p:nvGrpSpPr>
        <p:grpSpPr>
          <a:xfrm>
            <a:off x="7192840" y="4798891"/>
            <a:ext cx="1406769" cy="1712039"/>
            <a:chOff x="2619666" y="4339662"/>
            <a:chExt cx="1406769" cy="1712039"/>
          </a:xfrm>
        </p:grpSpPr>
        <p:pic>
          <p:nvPicPr>
            <p:cNvPr id="231"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8" name="Group 217"/>
          <p:cNvGrpSpPr/>
          <p:nvPr/>
        </p:nvGrpSpPr>
        <p:grpSpPr>
          <a:xfrm>
            <a:off x="-112835" y="4274064"/>
            <a:ext cx="1406769" cy="1712039"/>
            <a:chOff x="2619666" y="4339662"/>
            <a:chExt cx="1406769" cy="1712039"/>
          </a:xfrm>
        </p:grpSpPr>
        <p:pic>
          <p:nvPicPr>
            <p:cNvPr id="220"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4" name="Group 183"/>
          <p:cNvGrpSpPr/>
          <p:nvPr/>
        </p:nvGrpSpPr>
        <p:grpSpPr>
          <a:xfrm>
            <a:off x="793359" y="4076664"/>
            <a:ext cx="571500" cy="2588049"/>
            <a:chOff x="2679872" y="2428446"/>
            <a:chExt cx="571500" cy="2743200"/>
          </a:xfrm>
        </p:grpSpPr>
        <p:cxnSp>
          <p:nvCxnSpPr>
            <p:cNvPr id="185" name="Straight Connector 1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1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15" name="Group 214"/>
          <p:cNvGrpSpPr/>
          <p:nvPr/>
        </p:nvGrpSpPr>
        <p:grpSpPr>
          <a:xfrm>
            <a:off x="946756" y="5176690"/>
            <a:ext cx="1406769" cy="1712039"/>
            <a:chOff x="2619666" y="4339662"/>
            <a:chExt cx="1406769" cy="1712039"/>
          </a:xfrm>
        </p:grpSpPr>
        <p:pic>
          <p:nvPicPr>
            <p:cNvPr id="21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sp>
        <p:nvSpPr>
          <p:cNvPr id="233" name="Rounded Rectangular Callout 232"/>
          <p:cNvSpPr/>
          <p:nvPr/>
        </p:nvSpPr>
        <p:spPr>
          <a:xfrm>
            <a:off x="476250" y="99613"/>
            <a:ext cx="8153400" cy="2063986"/>
          </a:xfrm>
          <a:prstGeom prst="wedgeRoundRectCallout">
            <a:avLst>
              <a:gd name="adj1" fmla="val 49562"/>
              <a:gd name="adj2" fmla="val 157239"/>
              <a:gd name="adj3" fmla="val 16667"/>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C000"/>
                </a:solidFill>
              </a:rPr>
              <a:t>“You have deprived me of my children. Joseph is no more and Simeon is no more, and now you want to take Benjamin. Everything is against me!”</a:t>
            </a:r>
          </a:p>
        </p:txBody>
      </p:sp>
    </p:spTree>
    <p:extLst>
      <p:ext uri="{BB962C8B-B14F-4D97-AF65-F5344CB8AC3E}">
        <p14:creationId xmlns:p14="http://schemas.microsoft.com/office/powerpoint/2010/main" val="41979332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94" name="Group 93"/>
          <p:cNvGrpSpPr/>
          <p:nvPr/>
        </p:nvGrpSpPr>
        <p:grpSpPr>
          <a:xfrm>
            <a:off x="8458200" y="3871736"/>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0" name="TextBox 109"/>
          <p:cNvSpPr txBox="1"/>
          <p:nvPr/>
        </p:nvSpPr>
        <p:spPr>
          <a:xfrm>
            <a:off x="17587" y="1883"/>
            <a:ext cx="9143998" cy="584775"/>
          </a:xfrm>
          <a:prstGeom prst="rect">
            <a:avLst/>
          </a:prstGeom>
          <a:noFill/>
          <a:ln>
            <a:noFill/>
          </a:ln>
        </p:spPr>
        <p:txBody>
          <a:bodyPr wrap="square" rtlCol="0">
            <a:spAutoFit/>
          </a:bodyPr>
          <a:lstStyle/>
          <a:p>
            <a:pPr algn="ctr"/>
            <a:r>
              <a:rPr lang="en-US" sz="3200" b="1" dirty="0">
                <a:solidFill>
                  <a:srgbClr val="FFFF00"/>
                </a:solidFill>
              </a:rPr>
              <a:t>Then Reuben said to his father,</a:t>
            </a:r>
          </a:p>
        </p:txBody>
      </p:sp>
      <p:grpSp>
        <p:nvGrpSpPr>
          <p:cNvPr id="114" name="Group 113"/>
          <p:cNvGrpSpPr/>
          <p:nvPr/>
        </p:nvGrpSpPr>
        <p:grpSpPr>
          <a:xfrm>
            <a:off x="7467600" y="3187311"/>
            <a:ext cx="571500" cy="2588049"/>
            <a:chOff x="2679872" y="2428446"/>
            <a:chExt cx="571500" cy="2743200"/>
          </a:xfrm>
        </p:grpSpPr>
        <p:cxnSp>
          <p:nvCxnSpPr>
            <p:cNvPr id="115" name="Straight Connector 1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1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4" name="Group 123"/>
          <p:cNvGrpSpPr/>
          <p:nvPr/>
        </p:nvGrpSpPr>
        <p:grpSpPr>
          <a:xfrm>
            <a:off x="6400800" y="3218996"/>
            <a:ext cx="571500" cy="2588049"/>
            <a:chOff x="2679872" y="2428446"/>
            <a:chExt cx="571500" cy="2743200"/>
          </a:xfrm>
        </p:grpSpPr>
        <p:cxnSp>
          <p:nvCxnSpPr>
            <p:cNvPr id="125" name="Straight Connector 1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4" name="Group 133"/>
          <p:cNvGrpSpPr/>
          <p:nvPr/>
        </p:nvGrpSpPr>
        <p:grpSpPr>
          <a:xfrm>
            <a:off x="5410853" y="3356842"/>
            <a:ext cx="571500" cy="2588049"/>
            <a:chOff x="2679872" y="2428446"/>
            <a:chExt cx="571500" cy="2743200"/>
          </a:xfrm>
        </p:grpSpPr>
        <p:cxnSp>
          <p:nvCxnSpPr>
            <p:cNvPr id="135" name="Straight Connector 1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4" name="Group 143"/>
          <p:cNvGrpSpPr/>
          <p:nvPr/>
        </p:nvGrpSpPr>
        <p:grpSpPr>
          <a:xfrm>
            <a:off x="3733800" y="3388527"/>
            <a:ext cx="571500" cy="2588049"/>
            <a:chOff x="2679872" y="2428446"/>
            <a:chExt cx="571500" cy="2743200"/>
          </a:xfrm>
        </p:grpSpPr>
        <p:cxnSp>
          <p:nvCxnSpPr>
            <p:cNvPr id="145" name="Straight Connector 1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4" name="Group 153"/>
          <p:cNvGrpSpPr/>
          <p:nvPr/>
        </p:nvGrpSpPr>
        <p:grpSpPr>
          <a:xfrm>
            <a:off x="4513711" y="3172046"/>
            <a:ext cx="571500" cy="2588049"/>
            <a:chOff x="2679872" y="2428446"/>
            <a:chExt cx="571500" cy="2743200"/>
          </a:xfrm>
        </p:grpSpPr>
        <p:cxnSp>
          <p:nvCxnSpPr>
            <p:cNvPr id="155" name="Straight Connector 1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1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4" name="Group 163"/>
          <p:cNvGrpSpPr/>
          <p:nvPr/>
        </p:nvGrpSpPr>
        <p:grpSpPr>
          <a:xfrm>
            <a:off x="1333500" y="3127617"/>
            <a:ext cx="571500" cy="2588049"/>
            <a:chOff x="2679872" y="2428446"/>
            <a:chExt cx="571500" cy="2743200"/>
          </a:xfrm>
        </p:grpSpPr>
        <p:cxnSp>
          <p:nvCxnSpPr>
            <p:cNvPr id="165" name="Straight Connector 1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1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4" name="Group 173"/>
          <p:cNvGrpSpPr/>
          <p:nvPr/>
        </p:nvGrpSpPr>
        <p:grpSpPr>
          <a:xfrm>
            <a:off x="2667000" y="2998821"/>
            <a:ext cx="571500" cy="2588049"/>
            <a:chOff x="2679872" y="2428446"/>
            <a:chExt cx="571500" cy="2743200"/>
          </a:xfrm>
        </p:grpSpPr>
        <p:cxnSp>
          <p:nvCxnSpPr>
            <p:cNvPr id="175" name="Straight Connector 1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1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4" name="Group 193"/>
          <p:cNvGrpSpPr/>
          <p:nvPr/>
        </p:nvGrpSpPr>
        <p:grpSpPr>
          <a:xfrm>
            <a:off x="304800" y="2989653"/>
            <a:ext cx="571500" cy="2588049"/>
            <a:chOff x="2679872" y="2428446"/>
            <a:chExt cx="571500" cy="2743200"/>
          </a:xfrm>
        </p:grpSpPr>
        <p:cxnSp>
          <p:nvCxnSpPr>
            <p:cNvPr id="195" name="Straight Connector 1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1" name="Oval 2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2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619666" y="4339662"/>
            <a:ext cx="1406769" cy="1712039"/>
            <a:chOff x="2619666" y="4339662"/>
            <a:chExt cx="1406769" cy="1712039"/>
          </a:xfrm>
        </p:grpSpPr>
        <p:pic>
          <p:nvPicPr>
            <p:cNvPr id="207"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 name="Group 208"/>
          <p:cNvGrpSpPr/>
          <p:nvPr/>
        </p:nvGrpSpPr>
        <p:grpSpPr>
          <a:xfrm>
            <a:off x="3459040" y="4699465"/>
            <a:ext cx="1406769" cy="1712039"/>
            <a:chOff x="2619666" y="4339662"/>
            <a:chExt cx="1406769" cy="1712039"/>
          </a:xfrm>
        </p:grpSpPr>
        <p:pic>
          <p:nvPicPr>
            <p:cNvPr id="210"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2" name="Group 211"/>
          <p:cNvGrpSpPr/>
          <p:nvPr/>
        </p:nvGrpSpPr>
        <p:grpSpPr>
          <a:xfrm>
            <a:off x="1250559" y="4549022"/>
            <a:ext cx="1406769" cy="1712039"/>
            <a:chOff x="2619666" y="4339662"/>
            <a:chExt cx="1406769" cy="1712039"/>
          </a:xfrm>
        </p:grpSpPr>
        <p:pic>
          <p:nvPicPr>
            <p:cNvPr id="213"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1" name="Group 220"/>
          <p:cNvGrpSpPr/>
          <p:nvPr/>
        </p:nvGrpSpPr>
        <p:grpSpPr>
          <a:xfrm>
            <a:off x="4238951" y="4874356"/>
            <a:ext cx="1406769" cy="1712039"/>
            <a:chOff x="2619666" y="4339662"/>
            <a:chExt cx="1406769" cy="1712039"/>
          </a:xfrm>
        </p:grpSpPr>
        <p:pic>
          <p:nvPicPr>
            <p:cNvPr id="222"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4" name="Group 223"/>
          <p:cNvGrpSpPr/>
          <p:nvPr/>
        </p:nvGrpSpPr>
        <p:grpSpPr>
          <a:xfrm>
            <a:off x="5165481" y="4755224"/>
            <a:ext cx="1406769" cy="1712039"/>
            <a:chOff x="2619666" y="4339662"/>
            <a:chExt cx="1406769" cy="1712039"/>
          </a:xfrm>
        </p:grpSpPr>
        <p:pic>
          <p:nvPicPr>
            <p:cNvPr id="225"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7" name="Group 226"/>
          <p:cNvGrpSpPr/>
          <p:nvPr/>
        </p:nvGrpSpPr>
        <p:grpSpPr>
          <a:xfrm>
            <a:off x="5983165" y="4624545"/>
            <a:ext cx="1406769" cy="1712039"/>
            <a:chOff x="2619666" y="4339662"/>
            <a:chExt cx="1406769" cy="1712039"/>
          </a:xfrm>
        </p:grpSpPr>
        <p:pic>
          <p:nvPicPr>
            <p:cNvPr id="228"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0" name="Group 229"/>
          <p:cNvGrpSpPr/>
          <p:nvPr/>
        </p:nvGrpSpPr>
        <p:grpSpPr>
          <a:xfrm>
            <a:off x="7192840" y="4798891"/>
            <a:ext cx="1406769" cy="1712039"/>
            <a:chOff x="2619666" y="4339662"/>
            <a:chExt cx="1406769" cy="1712039"/>
          </a:xfrm>
        </p:grpSpPr>
        <p:pic>
          <p:nvPicPr>
            <p:cNvPr id="231"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8" name="Group 217"/>
          <p:cNvGrpSpPr/>
          <p:nvPr/>
        </p:nvGrpSpPr>
        <p:grpSpPr>
          <a:xfrm>
            <a:off x="-112835" y="4274064"/>
            <a:ext cx="1406769" cy="1712039"/>
            <a:chOff x="2619666" y="4339662"/>
            <a:chExt cx="1406769" cy="1712039"/>
          </a:xfrm>
        </p:grpSpPr>
        <p:pic>
          <p:nvPicPr>
            <p:cNvPr id="220"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4" name="Group 183"/>
          <p:cNvGrpSpPr/>
          <p:nvPr/>
        </p:nvGrpSpPr>
        <p:grpSpPr>
          <a:xfrm>
            <a:off x="793359" y="4076664"/>
            <a:ext cx="571500" cy="2588049"/>
            <a:chOff x="2679872" y="2428446"/>
            <a:chExt cx="571500" cy="2743200"/>
          </a:xfrm>
        </p:grpSpPr>
        <p:cxnSp>
          <p:nvCxnSpPr>
            <p:cNvPr id="185" name="Straight Connector 1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1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15" name="Group 214"/>
          <p:cNvGrpSpPr/>
          <p:nvPr/>
        </p:nvGrpSpPr>
        <p:grpSpPr>
          <a:xfrm>
            <a:off x="946756" y="5176690"/>
            <a:ext cx="1406769" cy="1712039"/>
            <a:chOff x="2619666" y="4339662"/>
            <a:chExt cx="1406769" cy="1712039"/>
          </a:xfrm>
        </p:grpSpPr>
        <p:pic>
          <p:nvPicPr>
            <p:cNvPr id="21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66158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94" name="Group 93"/>
          <p:cNvGrpSpPr/>
          <p:nvPr/>
        </p:nvGrpSpPr>
        <p:grpSpPr>
          <a:xfrm>
            <a:off x="8458200" y="3871736"/>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4" name="Group 113"/>
          <p:cNvGrpSpPr/>
          <p:nvPr/>
        </p:nvGrpSpPr>
        <p:grpSpPr>
          <a:xfrm>
            <a:off x="7467600" y="3187311"/>
            <a:ext cx="571500" cy="2588049"/>
            <a:chOff x="2679872" y="2428446"/>
            <a:chExt cx="571500" cy="2743200"/>
          </a:xfrm>
        </p:grpSpPr>
        <p:cxnSp>
          <p:nvCxnSpPr>
            <p:cNvPr id="115" name="Straight Connector 1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1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4" name="Group 123"/>
          <p:cNvGrpSpPr/>
          <p:nvPr/>
        </p:nvGrpSpPr>
        <p:grpSpPr>
          <a:xfrm>
            <a:off x="6400800" y="3218996"/>
            <a:ext cx="571500" cy="2588049"/>
            <a:chOff x="2679872" y="2428446"/>
            <a:chExt cx="571500" cy="2743200"/>
          </a:xfrm>
        </p:grpSpPr>
        <p:cxnSp>
          <p:nvCxnSpPr>
            <p:cNvPr id="125" name="Straight Connector 1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4" name="Group 133"/>
          <p:cNvGrpSpPr/>
          <p:nvPr/>
        </p:nvGrpSpPr>
        <p:grpSpPr>
          <a:xfrm>
            <a:off x="5410853" y="3356842"/>
            <a:ext cx="571500" cy="2588049"/>
            <a:chOff x="2679872" y="2428446"/>
            <a:chExt cx="571500" cy="2743200"/>
          </a:xfrm>
        </p:grpSpPr>
        <p:cxnSp>
          <p:nvCxnSpPr>
            <p:cNvPr id="135" name="Straight Connector 1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4" name="Group 143"/>
          <p:cNvGrpSpPr/>
          <p:nvPr/>
        </p:nvGrpSpPr>
        <p:grpSpPr>
          <a:xfrm>
            <a:off x="3733800" y="3388527"/>
            <a:ext cx="571500" cy="2588049"/>
            <a:chOff x="2679872" y="2428446"/>
            <a:chExt cx="571500" cy="2743200"/>
          </a:xfrm>
        </p:grpSpPr>
        <p:cxnSp>
          <p:nvCxnSpPr>
            <p:cNvPr id="145" name="Straight Connector 1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4" name="Group 153"/>
          <p:cNvGrpSpPr/>
          <p:nvPr/>
        </p:nvGrpSpPr>
        <p:grpSpPr>
          <a:xfrm>
            <a:off x="4513711" y="3172046"/>
            <a:ext cx="571500" cy="2588049"/>
            <a:chOff x="2679872" y="2428446"/>
            <a:chExt cx="571500" cy="2743200"/>
          </a:xfrm>
        </p:grpSpPr>
        <p:cxnSp>
          <p:nvCxnSpPr>
            <p:cNvPr id="155" name="Straight Connector 1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1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4" name="Group 163"/>
          <p:cNvGrpSpPr/>
          <p:nvPr/>
        </p:nvGrpSpPr>
        <p:grpSpPr>
          <a:xfrm>
            <a:off x="1333500" y="3127617"/>
            <a:ext cx="571500" cy="2588049"/>
            <a:chOff x="2679872" y="2428446"/>
            <a:chExt cx="571500" cy="2743200"/>
          </a:xfrm>
        </p:grpSpPr>
        <p:cxnSp>
          <p:nvCxnSpPr>
            <p:cNvPr id="165" name="Straight Connector 1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1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4" name="Group 173"/>
          <p:cNvGrpSpPr/>
          <p:nvPr/>
        </p:nvGrpSpPr>
        <p:grpSpPr>
          <a:xfrm>
            <a:off x="2667000" y="2998821"/>
            <a:ext cx="571500" cy="2588049"/>
            <a:chOff x="2679872" y="2428446"/>
            <a:chExt cx="571500" cy="2743200"/>
          </a:xfrm>
        </p:grpSpPr>
        <p:cxnSp>
          <p:nvCxnSpPr>
            <p:cNvPr id="175" name="Straight Connector 1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1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4" name="Group 193"/>
          <p:cNvGrpSpPr/>
          <p:nvPr/>
        </p:nvGrpSpPr>
        <p:grpSpPr>
          <a:xfrm>
            <a:off x="304800" y="2989653"/>
            <a:ext cx="571500" cy="2588049"/>
            <a:chOff x="2679872" y="2428446"/>
            <a:chExt cx="571500" cy="2743200"/>
          </a:xfrm>
        </p:grpSpPr>
        <p:cxnSp>
          <p:nvCxnSpPr>
            <p:cNvPr id="195" name="Straight Connector 1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1" name="Oval 2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2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619666" y="4339662"/>
            <a:ext cx="1406769" cy="1712039"/>
            <a:chOff x="2619666" y="4339662"/>
            <a:chExt cx="1406769" cy="1712039"/>
          </a:xfrm>
        </p:grpSpPr>
        <p:pic>
          <p:nvPicPr>
            <p:cNvPr id="207"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 name="Group 208"/>
          <p:cNvGrpSpPr/>
          <p:nvPr/>
        </p:nvGrpSpPr>
        <p:grpSpPr>
          <a:xfrm>
            <a:off x="3459040" y="4699465"/>
            <a:ext cx="1406769" cy="1712039"/>
            <a:chOff x="2619666" y="4339662"/>
            <a:chExt cx="1406769" cy="1712039"/>
          </a:xfrm>
        </p:grpSpPr>
        <p:pic>
          <p:nvPicPr>
            <p:cNvPr id="210"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2" name="Group 211"/>
          <p:cNvGrpSpPr/>
          <p:nvPr/>
        </p:nvGrpSpPr>
        <p:grpSpPr>
          <a:xfrm>
            <a:off x="1250559" y="4549022"/>
            <a:ext cx="1406769" cy="1712039"/>
            <a:chOff x="2619666" y="4339662"/>
            <a:chExt cx="1406769" cy="1712039"/>
          </a:xfrm>
        </p:grpSpPr>
        <p:pic>
          <p:nvPicPr>
            <p:cNvPr id="213"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1" name="Group 220"/>
          <p:cNvGrpSpPr/>
          <p:nvPr/>
        </p:nvGrpSpPr>
        <p:grpSpPr>
          <a:xfrm>
            <a:off x="4238951" y="4874356"/>
            <a:ext cx="1406769" cy="1712039"/>
            <a:chOff x="2619666" y="4339662"/>
            <a:chExt cx="1406769" cy="1712039"/>
          </a:xfrm>
        </p:grpSpPr>
        <p:pic>
          <p:nvPicPr>
            <p:cNvPr id="222"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4" name="Group 223"/>
          <p:cNvGrpSpPr/>
          <p:nvPr/>
        </p:nvGrpSpPr>
        <p:grpSpPr>
          <a:xfrm>
            <a:off x="5165481" y="4755224"/>
            <a:ext cx="1406769" cy="1712039"/>
            <a:chOff x="2619666" y="4339662"/>
            <a:chExt cx="1406769" cy="1712039"/>
          </a:xfrm>
        </p:grpSpPr>
        <p:pic>
          <p:nvPicPr>
            <p:cNvPr id="225"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7" name="Group 226"/>
          <p:cNvGrpSpPr/>
          <p:nvPr/>
        </p:nvGrpSpPr>
        <p:grpSpPr>
          <a:xfrm>
            <a:off x="5983165" y="4624545"/>
            <a:ext cx="1406769" cy="1712039"/>
            <a:chOff x="2619666" y="4339662"/>
            <a:chExt cx="1406769" cy="1712039"/>
          </a:xfrm>
        </p:grpSpPr>
        <p:pic>
          <p:nvPicPr>
            <p:cNvPr id="228"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0" name="Group 229"/>
          <p:cNvGrpSpPr/>
          <p:nvPr/>
        </p:nvGrpSpPr>
        <p:grpSpPr>
          <a:xfrm>
            <a:off x="7192840" y="4798891"/>
            <a:ext cx="1406769" cy="1712039"/>
            <a:chOff x="2619666" y="4339662"/>
            <a:chExt cx="1406769" cy="1712039"/>
          </a:xfrm>
        </p:grpSpPr>
        <p:pic>
          <p:nvPicPr>
            <p:cNvPr id="231"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8" name="Group 217"/>
          <p:cNvGrpSpPr/>
          <p:nvPr/>
        </p:nvGrpSpPr>
        <p:grpSpPr>
          <a:xfrm>
            <a:off x="-112835" y="4274064"/>
            <a:ext cx="1406769" cy="1712039"/>
            <a:chOff x="2619666" y="4339662"/>
            <a:chExt cx="1406769" cy="1712039"/>
          </a:xfrm>
        </p:grpSpPr>
        <p:pic>
          <p:nvPicPr>
            <p:cNvPr id="220"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4" name="Group 183"/>
          <p:cNvGrpSpPr/>
          <p:nvPr/>
        </p:nvGrpSpPr>
        <p:grpSpPr>
          <a:xfrm>
            <a:off x="793359" y="4076664"/>
            <a:ext cx="571500" cy="2588049"/>
            <a:chOff x="2679872" y="2428446"/>
            <a:chExt cx="571500" cy="2743200"/>
          </a:xfrm>
        </p:grpSpPr>
        <p:cxnSp>
          <p:nvCxnSpPr>
            <p:cNvPr id="185" name="Straight Connector 1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1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15" name="Group 214"/>
          <p:cNvGrpSpPr/>
          <p:nvPr/>
        </p:nvGrpSpPr>
        <p:grpSpPr>
          <a:xfrm>
            <a:off x="946756" y="5176690"/>
            <a:ext cx="1406769" cy="1712039"/>
            <a:chOff x="2619666" y="4339662"/>
            <a:chExt cx="1406769" cy="1712039"/>
          </a:xfrm>
        </p:grpSpPr>
        <p:pic>
          <p:nvPicPr>
            <p:cNvPr id="21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sp>
        <p:nvSpPr>
          <p:cNvPr id="233" name="Rounded Rectangular Callout 232"/>
          <p:cNvSpPr/>
          <p:nvPr/>
        </p:nvSpPr>
        <p:spPr>
          <a:xfrm>
            <a:off x="467899" y="17392"/>
            <a:ext cx="8153400" cy="2063986"/>
          </a:xfrm>
          <a:prstGeom prst="wedgeRoundRectCallout">
            <a:avLst>
              <a:gd name="adj1" fmla="val 41280"/>
              <a:gd name="adj2" fmla="val 123160"/>
              <a:gd name="adj3" fmla="val 16667"/>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C000"/>
                </a:solidFill>
              </a:rPr>
              <a:t>“You may put both my sons to death if I do not bring him back to you. Entrust him to my care, and I will bring him back.”</a:t>
            </a:r>
          </a:p>
        </p:txBody>
      </p:sp>
    </p:spTree>
    <p:extLst>
      <p:ext uri="{BB962C8B-B14F-4D97-AF65-F5344CB8AC3E}">
        <p14:creationId xmlns:p14="http://schemas.microsoft.com/office/powerpoint/2010/main" val="13006498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 y="0"/>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94" name="Group 93"/>
          <p:cNvGrpSpPr/>
          <p:nvPr/>
        </p:nvGrpSpPr>
        <p:grpSpPr>
          <a:xfrm>
            <a:off x="8458200" y="3871736"/>
            <a:ext cx="571500" cy="2743200"/>
            <a:chOff x="6381750" y="2676272"/>
            <a:chExt cx="571500" cy="2743200"/>
          </a:xfrm>
        </p:grpSpPr>
        <p:grpSp>
          <p:nvGrpSpPr>
            <p:cNvPr id="95" name="Group 94"/>
            <p:cNvGrpSpPr/>
            <p:nvPr/>
          </p:nvGrpSpPr>
          <p:grpSpPr>
            <a:xfrm flipH="1">
              <a:off x="6381750" y="2676272"/>
              <a:ext cx="571500" cy="2743200"/>
              <a:chOff x="6096000" y="2676272"/>
              <a:chExt cx="571500" cy="2743200"/>
            </a:xfrm>
          </p:grpSpPr>
          <p:cxnSp>
            <p:nvCxnSpPr>
              <p:cNvPr id="97" name="Straight Connector 96"/>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H="1">
                <a:off x="6096000" y="3594791"/>
                <a:ext cx="63328" cy="86105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6610350" y="3594792"/>
                <a:ext cx="57150" cy="90795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3" name="Oval 102"/>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Freeform 104"/>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96" name="Oval 95"/>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4" name="Group 113"/>
          <p:cNvGrpSpPr/>
          <p:nvPr/>
        </p:nvGrpSpPr>
        <p:grpSpPr>
          <a:xfrm>
            <a:off x="7467600" y="3187311"/>
            <a:ext cx="571500" cy="2588049"/>
            <a:chOff x="2679872" y="2428446"/>
            <a:chExt cx="571500" cy="2743200"/>
          </a:xfrm>
        </p:grpSpPr>
        <p:cxnSp>
          <p:nvCxnSpPr>
            <p:cNvPr id="115" name="Straight Connector 1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1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4" name="Group 123"/>
          <p:cNvGrpSpPr/>
          <p:nvPr/>
        </p:nvGrpSpPr>
        <p:grpSpPr>
          <a:xfrm>
            <a:off x="6400800" y="3218996"/>
            <a:ext cx="571500" cy="2588049"/>
            <a:chOff x="2679872" y="2428446"/>
            <a:chExt cx="571500" cy="2743200"/>
          </a:xfrm>
        </p:grpSpPr>
        <p:cxnSp>
          <p:nvCxnSpPr>
            <p:cNvPr id="125" name="Straight Connector 1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4" name="Group 133"/>
          <p:cNvGrpSpPr/>
          <p:nvPr/>
        </p:nvGrpSpPr>
        <p:grpSpPr>
          <a:xfrm>
            <a:off x="5410853" y="3356842"/>
            <a:ext cx="571500" cy="2588049"/>
            <a:chOff x="2679872" y="2428446"/>
            <a:chExt cx="571500" cy="2743200"/>
          </a:xfrm>
        </p:grpSpPr>
        <p:cxnSp>
          <p:nvCxnSpPr>
            <p:cNvPr id="135" name="Straight Connector 1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4" name="Group 143"/>
          <p:cNvGrpSpPr/>
          <p:nvPr/>
        </p:nvGrpSpPr>
        <p:grpSpPr>
          <a:xfrm>
            <a:off x="3733800" y="3388527"/>
            <a:ext cx="571500" cy="2588049"/>
            <a:chOff x="2679872" y="2428446"/>
            <a:chExt cx="571500" cy="2743200"/>
          </a:xfrm>
        </p:grpSpPr>
        <p:cxnSp>
          <p:nvCxnSpPr>
            <p:cNvPr id="145" name="Straight Connector 1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4" name="Group 153"/>
          <p:cNvGrpSpPr/>
          <p:nvPr/>
        </p:nvGrpSpPr>
        <p:grpSpPr>
          <a:xfrm>
            <a:off x="4513711" y="3172046"/>
            <a:ext cx="571500" cy="2588049"/>
            <a:chOff x="2679872" y="2428446"/>
            <a:chExt cx="571500" cy="2743200"/>
          </a:xfrm>
        </p:grpSpPr>
        <p:cxnSp>
          <p:nvCxnSpPr>
            <p:cNvPr id="155" name="Straight Connector 1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1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4" name="Group 163"/>
          <p:cNvGrpSpPr/>
          <p:nvPr/>
        </p:nvGrpSpPr>
        <p:grpSpPr>
          <a:xfrm>
            <a:off x="1333500" y="3127617"/>
            <a:ext cx="571500" cy="2588049"/>
            <a:chOff x="2679872" y="2428446"/>
            <a:chExt cx="571500" cy="2743200"/>
          </a:xfrm>
        </p:grpSpPr>
        <p:cxnSp>
          <p:nvCxnSpPr>
            <p:cNvPr id="165" name="Straight Connector 1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1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4" name="Group 173"/>
          <p:cNvGrpSpPr/>
          <p:nvPr/>
        </p:nvGrpSpPr>
        <p:grpSpPr>
          <a:xfrm>
            <a:off x="2667000" y="2998821"/>
            <a:ext cx="571500" cy="2588049"/>
            <a:chOff x="2679872" y="2428446"/>
            <a:chExt cx="571500" cy="2743200"/>
          </a:xfrm>
        </p:grpSpPr>
        <p:cxnSp>
          <p:nvCxnSpPr>
            <p:cNvPr id="175" name="Straight Connector 1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1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4" name="Group 193"/>
          <p:cNvGrpSpPr/>
          <p:nvPr/>
        </p:nvGrpSpPr>
        <p:grpSpPr>
          <a:xfrm>
            <a:off x="304800" y="2989653"/>
            <a:ext cx="571500" cy="2588049"/>
            <a:chOff x="2679872" y="2428446"/>
            <a:chExt cx="571500" cy="2743200"/>
          </a:xfrm>
        </p:grpSpPr>
        <p:cxnSp>
          <p:nvCxnSpPr>
            <p:cNvPr id="195" name="Straight Connector 1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1" name="Oval 2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2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6" name="Group 205"/>
          <p:cNvGrpSpPr/>
          <p:nvPr/>
        </p:nvGrpSpPr>
        <p:grpSpPr>
          <a:xfrm>
            <a:off x="2619666" y="4339662"/>
            <a:ext cx="1406769" cy="1712039"/>
            <a:chOff x="2619666" y="4339662"/>
            <a:chExt cx="1406769" cy="1712039"/>
          </a:xfrm>
        </p:grpSpPr>
        <p:pic>
          <p:nvPicPr>
            <p:cNvPr id="207"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08"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 name="Group 208"/>
          <p:cNvGrpSpPr/>
          <p:nvPr/>
        </p:nvGrpSpPr>
        <p:grpSpPr>
          <a:xfrm>
            <a:off x="3459040" y="4699465"/>
            <a:ext cx="1406769" cy="1712039"/>
            <a:chOff x="2619666" y="4339662"/>
            <a:chExt cx="1406769" cy="1712039"/>
          </a:xfrm>
        </p:grpSpPr>
        <p:pic>
          <p:nvPicPr>
            <p:cNvPr id="210"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1"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2" name="Group 211"/>
          <p:cNvGrpSpPr/>
          <p:nvPr/>
        </p:nvGrpSpPr>
        <p:grpSpPr>
          <a:xfrm>
            <a:off x="1250559" y="4549022"/>
            <a:ext cx="1406769" cy="1712039"/>
            <a:chOff x="2619666" y="4339662"/>
            <a:chExt cx="1406769" cy="1712039"/>
          </a:xfrm>
        </p:grpSpPr>
        <p:pic>
          <p:nvPicPr>
            <p:cNvPr id="213"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4"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1" name="Group 220"/>
          <p:cNvGrpSpPr/>
          <p:nvPr/>
        </p:nvGrpSpPr>
        <p:grpSpPr>
          <a:xfrm>
            <a:off x="4238951" y="4874356"/>
            <a:ext cx="1406769" cy="1712039"/>
            <a:chOff x="2619666" y="4339662"/>
            <a:chExt cx="1406769" cy="1712039"/>
          </a:xfrm>
        </p:grpSpPr>
        <p:pic>
          <p:nvPicPr>
            <p:cNvPr id="222"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3"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4" name="Group 223"/>
          <p:cNvGrpSpPr/>
          <p:nvPr/>
        </p:nvGrpSpPr>
        <p:grpSpPr>
          <a:xfrm>
            <a:off x="5165481" y="4755224"/>
            <a:ext cx="1406769" cy="1712039"/>
            <a:chOff x="2619666" y="4339662"/>
            <a:chExt cx="1406769" cy="1712039"/>
          </a:xfrm>
        </p:grpSpPr>
        <p:pic>
          <p:nvPicPr>
            <p:cNvPr id="225"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6"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7" name="Group 226"/>
          <p:cNvGrpSpPr/>
          <p:nvPr/>
        </p:nvGrpSpPr>
        <p:grpSpPr>
          <a:xfrm>
            <a:off x="5983165" y="4624545"/>
            <a:ext cx="1406769" cy="1712039"/>
            <a:chOff x="2619666" y="4339662"/>
            <a:chExt cx="1406769" cy="1712039"/>
          </a:xfrm>
        </p:grpSpPr>
        <p:pic>
          <p:nvPicPr>
            <p:cNvPr id="228"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29"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0" name="Group 229"/>
          <p:cNvGrpSpPr/>
          <p:nvPr/>
        </p:nvGrpSpPr>
        <p:grpSpPr>
          <a:xfrm>
            <a:off x="7192840" y="4798891"/>
            <a:ext cx="1406769" cy="1712039"/>
            <a:chOff x="2619666" y="4339662"/>
            <a:chExt cx="1406769" cy="1712039"/>
          </a:xfrm>
        </p:grpSpPr>
        <p:pic>
          <p:nvPicPr>
            <p:cNvPr id="231"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32"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8" name="Group 217"/>
          <p:cNvGrpSpPr/>
          <p:nvPr/>
        </p:nvGrpSpPr>
        <p:grpSpPr>
          <a:xfrm>
            <a:off x="-112835" y="4274064"/>
            <a:ext cx="1406769" cy="1712039"/>
            <a:chOff x="2619666" y="4339662"/>
            <a:chExt cx="1406769" cy="1712039"/>
          </a:xfrm>
        </p:grpSpPr>
        <p:pic>
          <p:nvPicPr>
            <p:cNvPr id="220"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pic>
          <p:nvPicPr>
            <p:cNvPr id="219"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4" name="Group 183"/>
          <p:cNvGrpSpPr/>
          <p:nvPr/>
        </p:nvGrpSpPr>
        <p:grpSpPr>
          <a:xfrm>
            <a:off x="793359" y="4076664"/>
            <a:ext cx="571500" cy="2588049"/>
            <a:chOff x="2679872" y="2428446"/>
            <a:chExt cx="571500" cy="2743200"/>
          </a:xfrm>
        </p:grpSpPr>
        <p:cxnSp>
          <p:nvCxnSpPr>
            <p:cNvPr id="185" name="Straight Connector 1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1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15" name="Group 214"/>
          <p:cNvGrpSpPr/>
          <p:nvPr/>
        </p:nvGrpSpPr>
        <p:grpSpPr>
          <a:xfrm>
            <a:off x="946756" y="5176690"/>
            <a:ext cx="1406769" cy="1712039"/>
            <a:chOff x="2619666" y="4339662"/>
            <a:chExt cx="1406769" cy="1712039"/>
          </a:xfrm>
        </p:grpSpPr>
        <p:pic>
          <p:nvPicPr>
            <p:cNvPr id="216" name="Picture 2" descr="C:\Documents and Settings\DELA Family\Local Settings\Temporary Internet Files\Content.IE5\62E60UGB\MC900411904[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619666" y="4717027"/>
              <a:ext cx="1406769" cy="1334674"/>
            </a:xfrm>
            <a:prstGeom prst="rect">
              <a:avLst/>
            </a:prstGeom>
            <a:noFill/>
            <a:extLst>
              <a:ext uri="{909E8E84-426E-40DD-AFC4-6F175D3DCCD1}">
                <a14:hiddenFill xmlns:a14="http://schemas.microsoft.com/office/drawing/2010/main">
                  <a:solidFill>
                    <a:srgbClr val="FFFFFF"/>
                  </a:solidFill>
                </a14:hiddenFill>
              </a:ext>
            </a:extLst>
          </p:spPr>
        </p:pic>
        <p:pic>
          <p:nvPicPr>
            <p:cNvPr id="217" name="Picture 3" descr="C:\Documents and Settings\DELA Family\Local Settings\Temporary Internet Files\Content.IE5\G3Q6GF4P\MC900389516[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895600" y="4339662"/>
              <a:ext cx="609600" cy="714364"/>
            </a:xfrm>
            <a:prstGeom prst="rect">
              <a:avLst/>
            </a:prstGeom>
            <a:noFill/>
            <a:extLst>
              <a:ext uri="{909E8E84-426E-40DD-AFC4-6F175D3DCCD1}">
                <a14:hiddenFill xmlns:a14="http://schemas.microsoft.com/office/drawing/2010/main">
                  <a:solidFill>
                    <a:srgbClr val="FFFFFF"/>
                  </a:solidFill>
                </a14:hiddenFill>
              </a:ext>
            </a:extLst>
          </p:spPr>
        </p:pic>
      </p:grpSp>
      <p:sp>
        <p:nvSpPr>
          <p:cNvPr id="233" name="Rounded Rectangular Callout 232"/>
          <p:cNvSpPr/>
          <p:nvPr/>
        </p:nvSpPr>
        <p:spPr>
          <a:xfrm>
            <a:off x="0" y="32318"/>
            <a:ext cx="9144000" cy="2482282"/>
          </a:xfrm>
          <a:prstGeom prst="wedgeRoundRectCallout">
            <a:avLst>
              <a:gd name="adj1" fmla="val 44135"/>
              <a:gd name="adj2" fmla="val 124139"/>
              <a:gd name="adj3" fmla="val 16667"/>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B050"/>
                </a:solidFill>
              </a:rPr>
              <a:t>But Jacob said, </a:t>
            </a:r>
            <a:r>
              <a:rPr lang="en-US" sz="3200" b="1" dirty="0">
                <a:solidFill>
                  <a:srgbClr val="FFC000"/>
                </a:solidFill>
              </a:rPr>
              <a:t>“My son will</a:t>
            </a:r>
            <a:r>
              <a:rPr lang="en-US" sz="3200" b="1" dirty="0">
                <a:solidFill>
                  <a:srgbClr val="FFC000"/>
                </a:solidFill>
                <a:effectLst>
                  <a:outerShdw blurRad="38100" dist="38100" dir="2700000" algn="tl">
                    <a:srgbClr val="000000">
                      <a:alpha val="43137"/>
                    </a:srgbClr>
                  </a:outerShdw>
                </a:effectLst>
              </a:rPr>
              <a:t> not go down there with you; </a:t>
            </a:r>
            <a:r>
              <a:rPr lang="en-US" sz="3200" b="1" dirty="0">
                <a:solidFill>
                  <a:srgbClr val="FFC000"/>
                </a:solidFill>
              </a:rPr>
              <a:t>his brother is dead and he is the only one left. If harm comes to him on the journey you are taking, you will bring my gray head down to the grave in sorrow.”</a:t>
            </a:r>
          </a:p>
        </p:txBody>
      </p:sp>
    </p:spTree>
    <p:extLst>
      <p:ext uri="{BB962C8B-B14F-4D97-AF65-F5344CB8AC3E}">
        <p14:creationId xmlns:p14="http://schemas.microsoft.com/office/powerpoint/2010/main" val="2130997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omax\AppData\Local\Microsoft\Windows\Temporary Internet Files\Content.IE5\Z7674GLA\MP900448615[1].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omax\AppData\Local\Microsoft\Windows\Temporary Internet Files\Content.IE5\EYGR8C4D\MC900358301[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4944" y="-36068"/>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omax\AppData\Local\Microsoft\Windows\Temporary Internet Files\Content.IE5\XHVADUEF\MP900448648[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819525" y="3276600"/>
            <a:ext cx="1504950" cy="20066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19200" y="838200"/>
            <a:ext cx="7086600" cy="1077218"/>
          </a:xfrm>
          <a:prstGeom prst="rect">
            <a:avLst/>
          </a:prstGeom>
          <a:noFill/>
        </p:spPr>
        <p:txBody>
          <a:bodyPr wrap="square" rtlCol="0">
            <a:spAutoFit/>
          </a:bodyPr>
          <a:lstStyle/>
          <a:p>
            <a:pPr algn="ctr"/>
            <a:r>
              <a:rPr lang="en-US" sz="3200" b="1" dirty="0">
                <a:solidFill>
                  <a:srgbClr val="FF0000"/>
                </a:solidFill>
              </a:rPr>
              <a:t>When Jacob learned that there was grain in Egypt, he said to his sons,</a:t>
            </a:r>
          </a:p>
        </p:txBody>
      </p:sp>
      <p:grpSp>
        <p:nvGrpSpPr>
          <p:cNvPr id="20" name="Group 19"/>
          <p:cNvGrpSpPr/>
          <p:nvPr/>
        </p:nvGrpSpPr>
        <p:grpSpPr>
          <a:xfrm>
            <a:off x="1543050" y="2362200"/>
            <a:ext cx="857250" cy="2743200"/>
            <a:chOff x="1543050" y="2362200"/>
            <a:chExt cx="857250" cy="2743200"/>
          </a:xfrm>
        </p:grpSpPr>
        <p:cxnSp>
          <p:nvCxnSpPr>
            <p:cNvPr id="4" name="Straight Connector 3"/>
            <p:cNvCxnSpPr/>
            <p:nvPr/>
          </p:nvCxnSpPr>
          <p:spPr>
            <a:xfrm flipV="1">
              <a:off x="16002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18288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342900" cy="7620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057400" y="3280719"/>
              <a:ext cx="342900" cy="7620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1606378" y="4213654"/>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 name="Group 18"/>
          <p:cNvGrpSpPr/>
          <p:nvPr/>
        </p:nvGrpSpPr>
        <p:grpSpPr>
          <a:xfrm flipH="1">
            <a:off x="2843599" y="2469950"/>
            <a:ext cx="571500" cy="2588049"/>
            <a:chOff x="2679872" y="2428446"/>
            <a:chExt cx="571500" cy="2743200"/>
          </a:xfrm>
        </p:grpSpPr>
        <p:cxnSp>
          <p:nvCxnSpPr>
            <p:cNvPr id="29" name="Straight Connector 28"/>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5" name="Group 54"/>
          <p:cNvGrpSpPr/>
          <p:nvPr/>
        </p:nvGrpSpPr>
        <p:grpSpPr>
          <a:xfrm>
            <a:off x="6096000" y="2676272"/>
            <a:ext cx="1158961" cy="2743200"/>
            <a:chOff x="6096000" y="2676272"/>
            <a:chExt cx="1158961" cy="2743200"/>
          </a:xfrm>
        </p:grpSpPr>
        <p:grpSp>
          <p:nvGrpSpPr>
            <p:cNvPr id="39" name="Group 38"/>
            <p:cNvGrpSpPr/>
            <p:nvPr/>
          </p:nvGrpSpPr>
          <p:grpSpPr>
            <a:xfrm flipH="1">
              <a:off x="6096000" y="2676272"/>
              <a:ext cx="1158961" cy="2743200"/>
              <a:chOff x="5794289" y="2676272"/>
              <a:chExt cx="1158961" cy="2743200"/>
            </a:xfrm>
          </p:grpSpPr>
          <p:cxnSp>
            <p:nvCxnSpPr>
              <p:cNvPr id="42" name="Straight Connector 41"/>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5794289" y="2757511"/>
                <a:ext cx="365039" cy="8372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6610350" y="2814265"/>
                <a:ext cx="342900" cy="7805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54" name="Oval 53"/>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Rounded Rectangular Callout 55"/>
          <p:cNvSpPr/>
          <p:nvPr/>
        </p:nvSpPr>
        <p:spPr>
          <a:xfrm>
            <a:off x="5563381" y="3889080"/>
            <a:ext cx="3438914" cy="1528145"/>
          </a:xfrm>
          <a:prstGeom prst="wedgeRoundRectCallout">
            <a:avLst>
              <a:gd name="adj1" fmla="val -21241"/>
              <a:gd name="adj2" fmla="val -92860"/>
              <a:gd name="adj3" fmla="val 16667"/>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FFFF00"/>
                </a:solidFill>
              </a:rPr>
              <a:t>“Why do you just keep looking at each other?”</a:t>
            </a:r>
          </a:p>
        </p:txBody>
      </p:sp>
    </p:spTree>
    <p:extLst>
      <p:ext uri="{BB962C8B-B14F-4D97-AF65-F5344CB8AC3E}">
        <p14:creationId xmlns:p14="http://schemas.microsoft.com/office/powerpoint/2010/main" val="1670146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omax\AppData\Local\Microsoft\Windows\Temporary Internet Files\Content.IE5\Z7674GLA\MP900448615[1].jpg"/>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omax\AppData\Local\Microsoft\Windows\Temporary Internet Files\Content.IE5\EYGR8C4D\MC900358301[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0" y="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omax\AppData\Local\Microsoft\Windows\Temporary Internet Files\Content.IE5\XHVADUEF\MP900448648[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819525" y="3276600"/>
            <a:ext cx="1504950" cy="2006600"/>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Group 19"/>
          <p:cNvGrpSpPr/>
          <p:nvPr/>
        </p:nvGrpSpPr>
        <p:grpSpPr>
          <a:xfrm>
            <a:off x="1543050" y="2362200"/>
            <a:ext cx="857250" cy="2743200"/>
            <a:chOff x="1543050" y="2362200"/>
            <a:chExt cx="857250" cy="2743200"/>
          </a:xfrm>
        </p:grpSpPr>
        <p:cxnSp>
          <p:nvCxnSpPr>
            <p:cNvPr id="4" name="Straight Connector 3"/>
            <p:cNvCxnSpPr/>
            <p:nvPr/>
          </p:nvCxnSpPr>
          <p:spPr>
            <a:xfrm flipV="1">
              <a:off x="16002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18288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342900" cy="7620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057400" y="3280719"/>
              <a:ext cx="342900" cy="7620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1606378" y="4213654"/>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 name="Group 18"/>
          <p:cNvGrpSpPr/>
          <p:nvPr/>
        </p:nvGrpSpPr>
        <p:grpSpPr>
          <a:xfrm flipH="1">
            <a:off x="2843599" y="2469950"/>
            <a:ext cx="571500" cy="2588049"/>
            <a:chOff x="2679872" y="2428446"/>
            <a:chExt cx="571500" cy="2743200"/>
          </a:xfrm>
        </p:grpSpPr>
        <p:cxnSp>
          <p:nvCxnSpPr>
            <p:cNvPr id="29" name="Straight Connector 28"/>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5" name="Group 54"/>
          <p:cNvGrpSpPr/>
          <p:nvPr/>
        </p:nvGrpSpPr>
        <p:grpSpPr>
          <a:xfrm>
            <a:off x="6096000" y="2676272"/>
            <a:ext cx="1158961" cy="2743200"/>
            <a:chOff x="6096000" y="2676272"/>
            <a:chExt cx="1158961" cy="2743200"/>
          </a:xfrm>
        </p:grpSpPr>
        <p:grpSp>
          <p:nvGrpSpPr>
            <p:cNvPr id="39" name="Group 38"/>
            <p:cNvGrpSpPr/>
            <p:nvPr/>
          </p:nvGrpSpPr>
          <p:grpSpPr>
            <a:xfrm flipH="1">
              <a:off x="6096000" y="2676272"/>
              <a:ext cx="1158961" cy="2743200"/>
              <a:chOff x="5794289" y="2676272"/>
              <a:chExt cx="1158961" cy="2743200"/>
            </a:xfrm>
          </p:grpSpPr>
          <p:cxnSp>
            <p:nvCxnSpPr>
              <p:cNvPr id="42" name="Straight Connector 41"/>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5794289" y="2757511"/>
                <a:ext cx="365039" cy="8372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6610350" y="2814265"/>
                <a:ext cx="342900" cy="78052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54" name="Oval 53"/>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7" name="Rounded Rectangular Callout 56"/>
          <p:cNvSpPr/>
          <p:nvPr/>
        </p:nvSpPr>
        <p:spPr>
          <a:xfrm>
            <a:off x="1219200" y="550043"/>
            <a:ext cx="7067550" cy="1562962"/>
          </a:xfrm>
          <a:prstGeom prst="wedgeRoundRectCallout">
            <a:avLst>
              <a:gd name="adj1" fmla="val 24177"/>
              <a:gd name="adj2" fmla="val 81491"/>
              <a:gd name="adj3" fmla="val 16667"/>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tx1"/>
                </a:solidFill>
              </a:rPr>
              <a:t>“I have heard there is grain in Egypt. Go down there and buy some for us so we may live and not die.”</a:t>
            </a:r>
          </a:p>
        </p:txBody>
      </p:sp>
      <p:sp>
        <p:nvSpPr>
          <p:cNvPr id="58" name="TextBox 57"/>
          <p:cNvSpPr txBox="1"/>
          <p:nvPr/>
        </p:nvSpPr>
        <p:spPr>
          <a:xfrm>
            <a:off x="1943100" y="1"/>
            <a:ext cx="4324350" cy="584775"/>
          </a:xfrm>
          <a:prstGeom prst="rect">
            <a:avLst/>
          </a:prstGeom>
          <a:noFill/>
        </p:spPr>
        <p:txBody>
          <a:bodyPr wrap="square" rtlCol="0">
            <a:spAutoFit/>
          </a:bodyPr>
          <a:lstStyle/>
          <a:p>
            <a:pPr algn="ctr"/>
            <a:r>
              <a:rPr lang="en-US" sz="3200" b="1" dirty="0">
                <a:solidFill>
                  <a:schemeClr val="bg1"/>
                </a:solidFill>
              </a:rPr>
              <a:t>He continued,</a:t>
            </a:r>
          </a:p>
        </p:txBody>
      </p:sp>
      <p:sp>
        <p:nvSpPr>
          <p:cNvPr id="59" name="TextBox 58"/>
          <p:cNvSpPr txBox="1"/>
          <p:nvPr/>
        </p:nvSpPr>
        <p:spPr>
          <a:xfrm>
            <a:off x="1219200" y="3204528"/>
            <a:ext cx="2600325" cy="1200329"/>
          </a:xfrm>
          <a:prstGeom prst="rect">
            <a:avLst/>
          </a:prstGeom>
          <a:noFill/>
        </p:spPr>
        <p:txBody>
          <a:bodyPr wrap="square" rtlCol="0">
            <a:spAutoFit/>
          </a:bodyPr>
          <a:lstStyle/>
          <a:p>
            <a:pPr algn="ctr"/>
            <a:r>
              <a:rPr lang="en-US" sz="7200" dirty="0">
                <a:solidFill>
                  <a:schemeClr val="bg1"/>
                </a:solidFill>
              </a:rPr>
              <a:t>R.I.P</a:t>
            </a:r>
          </a:p>
        </p:txBody>
      </p:sp>
    </p:spTree>
    <p:extLst>
      <p:ext uri="{BB962C8B-B14F-4D97-AF65-F5344CB8AC3E}">
        <p14:creationId xmlns:p14="http://schemas.microsoft.com/office/powerpoint/2010/main" val="277168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1751" y="-1351"/>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C:\Users\omax\AppData\Local\Microsoft\Windows\Temporary Internet Files\Content.IE5\EYGR8C4D\MC900358301[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3307583"/>
            <a:ext cx="4733889" cy="3550417"/>
          </a:xfrm>
          <a:prstGeom prst="rect">
            <a:avLst/>
          </a:prstGeom>
          <a:noFill/>
          <a:extLst>
            <a:ext uri="{909E8E84-426E-40DD-AFC4-6F175D3DCCD1}">
              <a14:hiddenFill xmlns:a14="http://schemas.microsoft.com/office/drawing/2010/main">
                <a:solidFill>
                  <a:srgbClr val="FFFFFF"/>
                </a:solidFill>
              </a14:hiddenFill>
            </a:ext>
          </a:extLst>
        </p:spPr>
      </p:pic>
      <p:grpSp>
        <p:nvGrpSpPr>
          <p:cNvPr id="104" name="Group 103"/>
          <p:cNvGrpSpPr/>
          <p:nvPr/>
        </p:nvGrpSpPr>
        <p:grpSpPr>
          <a:xfrm>
            <a:off x="4943475" y="113977"/>
            <a:ext cx="2654687" cy="3882073"/>
            <a:chOff x="4943475" y="113977"/>
            <a:chExt cx="2654687" cy="3882073"/>
          </a:xfrm>
        </p:grpSpPr>
        <p:grpSp>
          <p:nvGrpSpPr>
            <p:cNvPr id="4" name="Group 3"/>
            <p:cNvGrpSpPr/>
            <p:nvPr/>
          </p:nvGrpSpPr>
          <p:grpSpPr>
            <a:xfrm flipH="1">
              <a:off x="4943475" y="243175"/>
              <a:ext cx="571500" cy="2588049"/>
              <a:chOff x="2679872" y="2428446"/>
              <a:chExt cx="571500" cy="2743200"/>
            </a:xfrm>
          </p:grpSpPr>
          <p:cxnSp>
            <p:nvCxnSpPr>
              <p:cNvPr id="5" name="Straight Connector 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 name="Group 13"/>
            <p:cNvGrpSpPr/>
            <p:nvPr/>
          </p:nvGrpSpPr>
          <p:grpSpPr>
            <a:xfrm flipH="1">
              <a:off x="6629400" y="113977"/>
              <a:ext cx="571500" cy="2588049"/>
              <a:chOff x="2679872" y="2428446"/>
              <a:chExt cx="571500" cy="2743200"/>
            </a:xfrm>
          </p:grpSpPr>
          <p:cxnSp>
            <p:nvCxnSpPr>
              <p:cNvPr id="15" name="Straight Connector 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4" name="Group 23"/>
            <p:cNvGrpSpPr/>
            <p:nvPr/>
          </p:nvGrpSpPr>
          <p:grpSpPr>
            <a:xfrm flipH="1">
              <a:off x="5172075" y="719534"/>
              <a:ext cx="571500" cy="2588049"/>
              <a:chOff x="2679872" y="2428446"/>
              <a:chExt cx="571500" cy="2743200"/>
            </a:xfrm>
          </p:grpSpPr>
          <p:cxnSp>
            <p:nvCxnSpPr>
              <p:cNvPr id="25" name="Straight Connector 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34" name="Group 33"/>
            <p:cNvGrpSpPr/>
            <p:nvPr/>
          </p:nvGrpSpPr>
          <p:grpSpPr>
            <a:xfrm flipH="1">
              <a:off x="5994572" y="181328"/>
              <a:ext cx="571500" cy="2588049"/>
              <a:chOff x="2679872" y="2428446"/>
              <a:chExt cx="571500" cy="2743200"/>
            </a:xfrm>
          </p:grpSpPr>
          <p:cxnSp>
            <p:nvCxnSpPr>
              <p:cNvPr id="35" name="Straight Connector 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44" name="Group 43"/>
            <p:cNvGrpSpPr/>
            <p:nvPr/>
          </p:nvGrpSpPr>
          <p:grpSpPr>
            <a:xfrm flipH="1">
              <a:off x="5582114" y="510103"/>
              <a:ext cx="571500" cy="2588049"/>
              <a:chOff x="2679872" y="2428446"/>
              <a:chExt cx="571500" cy="2743200"/>
            </a:xfrm>
          </p:grpSpPr>
          <p:cxnSp>
            <p:nvCxnSpPr>
              <p:cNvPr id="45" name="Straight Connector 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4" name="Group 53"/>
            <p:cNvGrpSpPr/>
            <p:nvPr/>
          </p:nvGrpSpPr>
          <p:grpSpPr>
            <a:xfrm flipH="1">
              <a:off x="6354074" y="629190"/>
              <a:ext cx="571500" cy="2588049"/>
              <a:chOff x="2679872" y="2428446"/>
              <a:chExt cx="571500" cy="2743200"/>
            </a:xfrm>
          </p:grpSpPr>
          <p:cxnSp>
            <p:nvCxnSpPr>
              <p:cNvPr id="55" name="Straight Connector 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64" name="Group 63"/>
            <p:cNvGrpSpPr/>
            <p:nvPr/>
          </p:nvGrpSpPr>
          <p:grpSpPr>
            <a:xfrm flipH="1">
              <a:off x="5672425" y="1020132"/>
              <a:ext cx="571500" cy="2588049"/>
              <a:chOff x="2679872" y="2428446"/>
              <a:chExt cx="571500" cy="2743200"/>
            </a:xfrm>
          </p:grpSpPr>
          <p:cxnSp>
            <p:nvCxnSpPr>
              <p:cNvPr id="65" name="Straight Connector 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74" name="Group 73"/>
            <p:cNvGrpSpPr/>
            <p:nvPr/>
          </p:nvGrpSpPr>
          <p:grpSpPr>
            <a:xfrm flipH="1">
              <a:off x="6260852" y="1229006"/>
              <a:ext cx="571500" cy="2588049"/>
              <a:chOff x="2679872" y="2428446"/>
              <a:chExt cx="571500" cy="2743200"/>
            </a:xfrm>
          </p:grpSpPr>
          <p:cxnSp>
            <p:nvCxnSpPr>
              <p:cNvPr id="75" name="Straight Connector 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84" name="Group 83"/>
            <p:cNvGrpSpPr/>
            <p:nvPr/>
          </p:nvGrpSpPr>
          <p:grpSpPr>
            <a:xfrm flipH="1">
              <a:off x="5185712" y="1408001"/>
              <a:ext cx="571500" cy="2588049"/>
              <a:chOff x="2679872" y="2428446"/>
              <a:chExt cx="571500" cy="2743200"/>
            </a:xfrm>
          </p:grpSpPr>
          <p:cxnSp>
            <p:nvCxnSpPr>
              <p:cNvPr id="85" name="Straight Connector 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4" name="Group 93"/>
            <p:cNvGrpSpPr/>
            <p:nvPr/>
          </p:nvGrpSpPr>
          <p:grpSpPr>
            <a:xfrm flipH="1">
              <a:off x="7026662" y="1021867"/>
              <a:ext cx="571500" cy="2588049"/>
              <a:chOff x="2679872" y="2428446"/>
              <a:chExt cx="571500" cy="2743200"/>
            </a:xfrm>
          </p:grpSpPr>
          <p:cxnSp>
            <p:nvCxnSpPr>
              <p:cNvPr id="95" name="Straight Connector 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1" name="Oval 1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sp>
        <p:nvSpPr>
          <p:cNvPr id="106" name="Cube 105"/>
          <p:cNvSpPr/>
          <p:nvPr/>
        </p:nvSpPr>
        <p:spPr>
          <a:xfrm>
            <a:off x="5102024" y="2959492"/>
            <a:ext cx="600075" cy="277319"/>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TextBox 106"/>
          <p:cNvSpPr txBox="1"/>
          <p:nvPr/>
        </p:nvSpPr>
        <p:spPr>
          <a:xfrm>
            <a:off x="228600" y="452049"/>
            <a:ext cx="3962400" cy="2062103"/>
          </a:xfrm>
          <a:prstGeom prst="rect">
            <a:avLst/>
          </a:prstGeom>
          <a:noFill/>
          <a:ln>
            <a:solidFill>
              <a:srgbClr val="FFC000"/>
            </a:solidFill>
          </a:ln>
        </p:spPr>
        <p:txBody>
          <a:bodyPr wrap="square" rtlCol="0">
            <a:spAutoFit/>
          </a:bodyPr>
          <a:lstStyle/>
          <a:p>
            <a:pPr algn="ctr"/>
            <a:r>
              <a:rPr lang="en-US" sz="3200" b="1" dirty="0">
                <a:solidFill>
                  <a:srgbClr val="FFFF00"/>
                </a:solidFill>
              </a:rPr>
              <a:t>Then ten of Joseph’s brothers went down to buy grain from Egypt.</a:t>
            </a:r>
          </a:p>
        </p:txBody>
      </p:sp>
      <p:pic>
        <p:nvPicPr>
          <p:cNvPr id="105" name="Picture 7" descr="C:\Users\omax\AppData\Local\Microsoft\Windows\Temporary Internet Files\Content.IE5\XHVADUEF\MP900448648[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966818" y="4419600"/>
            <a:ext cx="1504950" cy="2006600"/>
          </a:xfrm>
          <a:prstGeom prst="rect">
            <a:avLst/>
          </a:prstGeom>
          <a:noFill/>
          <a:extLst>
            <a:ext uri="{909E8E84-426E-40DD-AFC4-6F175D3DCCD1}">
              <a14:hiddenFill xmlns:a14="http://schemas.microsoft.com/office/drawing/2010/main">
                <a:solidFill>
                  <a:srgbClr val="FFFFFF"/>
                </a:solidFill>
              </a14:hiddenFill>
            </a:ext>
          </a:extLst>
        </p:spPr>
      </p:pic>
      <p:sp>
        <p:nvSpPr>
          <p:cNvPr id="108" name="Arrow: Down 107">
            <a:extLst>
              <a:ext uri="{FF2B5EF4-FFF2-40B4-BE49-F238E27FC236}">
                <a16:creationId xmlns:a16="http://schemas.microsoft.com/office/drawing/2014/main" id="{B75E87B6-4D39-4B13-A1BF-4E4CFC02B439}"/>
              </a:ext>
            </a:extLst>
          </p:cNvPr>
          <p:cNvSpPr/>
          <p:nvPr/>
        </p:nvSpPr>
        <p:spPr>
          <a:xfrm rot="3312701">
            <a:off x="3983764" y="2465959"/>
            <a:ext cx="703790" cy="145755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515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8" descr="C:\Users\omax\AppData\Local\Microsoft\Windows\Temporary Internet Files\Content.IE5\EYGR8C4D\MC900358301[1].wmf"/>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3307583"/>
            <a:ext cx="4733889" cy="3550417"/>
          </a:xfrm>
          <a:prstGeom prst="rect">
            <a:avLst/>
          </a:prstGeom>
          <a:noFill/>
          <a:extLst>
            <a:ext uri="{909E8E84-426E-40DD-AFC4-6F175D3DCCD1}">
              <a14:hiddenFill xmlns:a14="http://schemas.microsoft.com/office/drawing/2010/main">
                <a:solidFill>
                  <a:srgbClr val="FFFFFF"/>
                </a:solidFill>
              </a14:hiddenFill>
            </a:ext>
          </a:extLst>
        </p:spPr>
      </p:pic>
      <p:grpSp>
        <p:nvGrpSpPr>
          <p:cNvPr id="104" name="Group 103"/>
          <p:cNvGrpSpPr/>
          <p:nvPr/>
        </p:nvGrpSpPr>
        <p:grpSpPr>
          <a:xfrm>
            <a:off x="4352903" y="718977"/>
            <a:ext cx="2654687" cy="3882073"/>
            <a:chOff x="4943475" y="113977"/>
            <a:chExt cx="2654687" cy="3882073"/>
          </a:xfrm>
        </p:grpSpPr>
        <p:grpSp>
          <p:nvGrpSpPr>
            <p:cNvPr id="4" name="Group 3"/>
            <p:cNvGrpSpPr/>
            <p:nvPr/>
          </p:nvGrpSpPr>
          <p:grpSpPr>
            <a:xfrm flipH="1">
              <a:off x="4943475" y="243175"/>
              <a:ext cx="571500" cy="2588049"/>
              <a:chOff x="2679872" y="2428446"/>
              <a:chExt cx="571500" cy="2743200"/>
            </a:xfrm>
          </p:grpSpPr>
          <p:cxnSp>
            <p:nvCxnSpPr>
              <p:cNvPr id="5" name="Straight Connector 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 name="Group 13"/>
            <p:cNvGrpSpPr/>
            <p:nvPr/>
          </p:nvGrpSpPr>
          <p:grpSpPr>
            <a:xfrm flipH="1">
              <a:off x="6629400" y="113977"/>
              <a:ext cx="571500" cy="2588049"/>
              <a:chOff x="2679872" y="2428446"/>
              <a:chExt cx="571500" cy="2743200"/>
            </a:xfrm>
          </p:grpSpPr>
          <p:cxnSp>
            <p:nvCxnSpPr>
              <p:cNvPr id="15" name="Straight Connector 1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4" name="Group 23"/>
            <p:cNvGrpSpPr/>
            <p:nvPr/>
          </p:nvGrpSpPr>
          <p:grpSpPr>
            <a:xfrm flipH="1">
              <a:off x="5172075" y="719534"/>
              <a:ext cx="571500" cy="2588049"/>
              <a:chOff x="2679872" y="2428446"/>
              <a:chExt cx="571500" cy="2743200"/>
            </a:xfrm>
          </p:grpSpPr>
          <p:cxnSp>
            <p:nvCxnSpPr>
              <p:cNvPr id="25" name="Straight Connector 2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Oval 3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34" name="Group 33"/>
            <p:cNvGrpSpPr/>
            <p:nvPr/>
          </p:nvGrpSpPr>
          <p:grpSpPr>
            <a:xfrm flipH="1">
              <a:off x="5994572" y="181328"/>
              <a:ext cx="571500" cy="2588049"/>
              <a:chOff x="2679872" y="2428446"/>
              <a:chExt cx="571500" cy="2743200"/>
            </a:xfrm>
          </p:grpSpPr>
          <p:cxnSp>
            <p:nvCxnSpPr>
              <p:cNvPr id="35" name="Straight Connector 3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44" name="Group 43"/>
            <p:cNvGrpSpPr/>
            <p:nvPr/>
          </p:nvGrpSpPr>
          <p:grpSpPr>
            <a:xfrm flipH="1">
              <a:off x="5582114" y="510103"/>
              <a:ext cx="571500" cy="2588049"/>
              <a:chOff x="2679872" y="2428446"/>
              <a:chExt cx="571500" cy="2743200"/>
            </a:xfrm>
          </p:grpSpPr>
          <p:cxnSp>
            <p:nvCxnSpPr>
              <p:cNvPr id="45" name="Straight Connector 4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Oval 5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4" name="Group 53"/>
            <p:cNvGrpSpPr/>
            <p:nvPr/>
          </p:nvGrpSpPr>
          <p:grpSpPr>
            <a:xfrm flipH="1">
              <a:off x="6354074" y="629190"/>
              <a:ext cx="571500" cy="2588049"/>
              <a:chOff x="2679872" y="2428446"/>
              <a:chExt cx="571500" cy="2743200"/>
            </a:xfrm>
          </p:grpSpPr>
          <p:cxnSp>
            <p:nvCxnSpPr>
              <p:cNvPr id="55" name="Straight Connector 5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64" name="Group 63"/>
            <p:cNvGrpSpPr/>
            <p:nvPr/>
          </p:nvGrpSpPr>
          <p:grpSpPr>
            <a:xfrm flipH="1">
              <a:off x="5672425" y="1020132"/>
              <a:ext cx="571500" cy="2588049"/>
              <a:chOff x="2679872" y="2428446"/>
              <a:chExt cx="571500" cy="2743200"/>
            </a:xfrm>
          </p:grpSpPr>
          <p:cxnSp>
            <p:nvCxnSpPr>
              <p:cNvPr id="65" name="Straight Connector 6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74" name="Group 73"/>
            <p:cNvGrpSpPr/>
            <p:nvPr/>
          </p:nvGrpSpPr>
          <p:grpSpPr>
            <a:xfrm flipH="1">
              <a:off x="6260852" y="1229006"/>
              <a:ext cx="571500" cy="2588049"/>
              <a:chOff x="2679872" y="2428446"/>
              <a:chExt cx="571500" cy="2743200"/>
            </a:xfrm>
          </p:grpSpPr>
          <p:cxnSp>
            <p:nvCxnSpPr>
              <p:cNvPr id="75" name="Straight Connector 7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84" name="Group 83"/>
            <p:cNvGrpSpPr/>
            <p:nvPr/>
          </p:nvGrpSpPr>
          <p:grpSpPr>
            <a:xfrm flipH="1">
              <a:off x="5185712" y="1408001"/>
              <a:ext cx="571500" cy="2588049"/>
              <a:chOff x="2679872" y="2428446"/>
              <a:chExt cx="571500" cy="2743200"/>
            </a:xfrm>
          </p:grpSpPr>
          <p:cxnSp>
            <p:nvCxnSpPr>
              <p:cNvPr id="85" name="Straight Connector 8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4" name="Group 93"/>
            <p:cNvGrpSpPr/>
            <p:nvPr/>
          </p:nvGrpSpPr>
          <p:grpSpPr>
            <a:xfrm flipH="1">
              <a:off x="7026662" y="1021867"/>
              <a:ext cx="571500" cy="2588049"/>
              <a:chOff x="2679872" y="2428446"/>
              <a:chExt cx="571500" cy="2743200"/>
            </a:xfrm>
          </p:grpSpPr>
          <p:cxnSp>
            <p:nvCxnSpPr>
              <p:cNvPr id="95" name="Straight Connector 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1" name="Oval 1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sp>
        <p:nvSpPr>
          <p:cNvPr id="106" name="Cube 105"/>
          <p:cNvSpPr/>
          <p:nvPr/>
        </p:nvSpPr>
        <p:spPr>
          <a:xfrm>
            <a:off x="4511452" y="3564492"/>
            <a:ext cx="600075" cy="277319"/>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5" name="Picture 7" descr="C:\Users\omax\AppData\Local\Microsoft\Windows\Temporary Internet Files\Content.IE5\XHVADUEF\MP900448648[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966818" y="4419600"/>
            <a:ext cx="1504950" cy="2006600"/>
          </a:xfrm>
          <a:prstGeom prst="rect">
            <a:avLst/>
          </a:prstGeom>
          <a:noFill/>
          <a:extLst>
            <a:ext uri="{909E8E84-426E-40DD-AFC4-6F175D3DCCD1}">
              <a14:hiddenFill xmlns:a14="http://schemas.microsoft.com/office/drawing/2010/main">
                <a:solidFill>
                  <a:srgbClr val="FFFFFF"/>
                </a:solidFill>
              </a14:hiddenFill>
            </a:ext>
          </a:extLst>
        </p:spPr>
      </p:pic>
      <p:grpSp>
        <p:nvGrpSpPr>
          <p:cNvPr id="108" name="Group 107"/>
          <p:cNvGrpSpPr/>
          <p:nvPr/>
        </p:nvGrpSpPr>
        <p:grpSpPr>
          <a:xfrm>
            <a:off x="7789004" y="3927823"/>
            <a:ext cx="804991" cy="2743200"/>
            <a:chOff x="6267450" y="2676272"/>
            <a:chExt cx="804991" cy="2743200"/>
          </a:xfrm>
        </p:grpSpPr>
        <p:grpSp>
          <p:nvGrpSpPr>
            <p:cNvPr id="109" name="Group 108"/>
            <p:cNvGrpSpPr/>
            <p:nvPr/>
          </p:nvGrpSpPr>
          <p:grpSpPr>
            <a:xfrm flipH="1">
              <a:off x="6267450" y="2676272"/>
              <a:ext cx="804991" cy="2743200"/>
              <a:chOff x="5976809" y="2676272"/>
              <a:chExt cx="804991" cy="2743200"/>
            </a:xfrm>
          </p:grpSpPr>
          <p:cxnSp>
            <p:nvCxnSpPr>
              <p:cNvPr id="111" name="Straight Connector 110"/>
              <p:cNvCxnSpPr/>
              <p:nvPr/>
            </p:nvCxnSpPr>
            <p:spPr>
              <a:xfrm flipV="1">
                <a:off x="61531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H="1" flipV="1">
                <a:off x="6381750" y="4593972"/>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6381750" y="3285872"/>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6153150" y="3590671"/>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5976809" y="3594791"/>
                <a:ext cx="182519"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6610350" y="3594791"/>
                <a:ext cx="17145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17" name="Oval 116"/>
              <p:cNvSpPr/>
              <p:nvPr/>
            </p:nvSpPr>
            <p:spPr>
              <a:xfrm>
                <a:off x="6096000" y="2676272"/>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Oval 117"/>
              <p:cNvSpPr/>
              <p:nvPr/>
            </p:nvSpPr>
            <p:spPr>
              <a:xfrm>
                <a:off x="6496050" y="2814265"/>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Freeform 118"/>
              <p:cNvSpPr/>
              <p:nvPr/>
            </p:nvSpPr>
            <p:spPr>
              <a:xfrm>
                <a:off x="6159328" y="4527726"/>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110" name="Oval 109"/>
            <p:cNvSpPr/>
            <p:nvPr/>
          </p:nvSpPr>
          <p:spPr>
            <a:xfrm>
              <a:off x="6496050" y="3045072"/>
              <a:ext cx="57150" cy="131079"/>
            </a:xfrm>
            <a:prstGeom prst="ellipse">
              <a:avLst/>
            </a:prstGeom>
            <a:solidFill>
              <a:schemeClr val="tx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2" name="Group 121"/>
          <p:cNvGrpSpPr/>
          <p:nvPr/>
        </p:nvGrpSpPr>
        <p:grpSpPr>
          <a:xfrm>
            <a:off x="6224346" y="4427702"/>
            <a:ext cx="457200" cy="2293578"/>
            <a:chOff x="1543050" y="2362200"/>
            <a:chExt cx="571500" cy="2743200"/>
          </a:xfrm>
        </p:grpSpPr>
        <p:cxnSp>
          <p:nvCxnSpPr>
            <p:cNvPr id="123" name="Straight Connector 122"/>
            <p:cNvCxnSpPr/>
            <p:nvPr/>
          </p:nvCxnSpPr>
          <p:spPr>
            <a:xfrm flipV="1">
              <a:off x="16002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H="1" flipV="1">
              <a:off x="18288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9" name="Oval 128"/>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Oval 129"/>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130"/>
            <p:cNvSpPr/>
            <p:nvPr/>
          </p:nvSpPr>
          <p:spPr>
            <a:xfrm>
              <a:off x="1606378" y="4213654"/>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107" name="TextBox 106"/>
          <p:cNvSpPr txBox="1"/>
          <p:nvPr/>
        </p:nvSpPr>
        <p:spPr>
          <a:xfrm>
            <a:off x="9758" y="0"/>
            <a:ext cx="3962400" cy="3046988"/>
          </a:xfrm>
          <a:prstGeom prst="rect">
            <a:avLst/>
          </a:prstGeom>
          <a:solidFill>
            <a:srgbClr val="00085A"/>
          </a:solidFill>
          <a:ln>
            <a:noFill/>
          </a:ln>
          <a:effectLst>
            <a:softEdge rad="114300"/>
          </a:effectLst>
        </p:spPr>
        <p:txBody>
          <a:bodyPr wrap="square" rtlCol="0">
            <a:spAutoFit/>
          </a:bodyPr>
          <a:lstStyle/>
          <a:p>
            <a:pPr algn="ctr"/>
            <a:r>
              <a:rPr lang="en-US" sz="3200" b="1" dirty="0">
                <a:solidFill>
                  <a:srgbClr val="FFFF00"/>
                </a:solidFill>
              </a:rPr>
              <a:t>But Jacob did not send Benjamin, Joseph’s brother, with the others, because he was afraid harm might come to him.</a:t>
            </a:r>
          </a:p>
        </p:txBody>
      </p:sp>
      <p:sp>
        <p:nvSpPr>
          <p:cNvPr id="135" name="Cloud Callout 134"/>
          <p:cNvSpPr/>
          <p:nvPr/>
        </p:nvSpPr>
        <p:spPr>
          <a:xfrm>
            <a:off x="3822700" y="0"/>
            <a:ext cx="5226779" cy="3550432"/>
          </a:xfrm>
          <a:prstGeom prst="cloudCallout">
            <a:avLst>
              <a:gd name="adj1" fmla="val 32997"/>
              <a:gd name="adj2" fmla="val 6383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CC00"/>
              </a:solidFill>
            </a:endParaRPr>
          </a:p>
        </p:txBody>
      </p:sp>
      <p:grpSp>
        <p:nvGrpSpPr>
          <p:cNvPr id="136" name="Group 135"/>
          <p:cNvGrpSpPr/>
          <p:nvPr/>
        </p:nvGrpSpPr>
        <p:grpSpPr>
          <a:xfrm>
            <a:off x="5391593" y="718976"/>
            <a:ext cx="1047285" cy="2317439"/>
            <a:chOff x="1123253" y="2333661"/>
            <a:chExt cx="1309106" cy="2771739"/>
          </a:xfrm>
        </p:grpSpPr>
        <p:cxnSp>
          <p:nvCxnSpPr>
            <p:cNvPr id="137" name="Straight Connector 136"/>
            <p:cNvCxnSpPr/>
            <p:nvPr/>
          </p:nvCxnSpPr>
          <p:spPr>
            <a:xfrm flipV="1">
              <a:off x="16002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H="1" flipV="1">
              <a:off x="1828800" y="4279900"/>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H="1" flipV="1">
              <a:off x="1123253" y="2362200"/>
              <a:ext cx="476948" cy="914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V="1">
              <a:off x="2057400" y="2333661"/>
              <a:ext cx="374959" cy="94705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val 143"/>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144"/>
            <p:cNvSpPr/>
            <p:nvPr/>
          </p:nvSpPr>
          <p:spPr>
            <a:xfrm>
              <a:off x="1606378" y="4213654"/>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2" name="Group 151"/>
          <p:cNvGrpSpPr/>
          <p:nvPr/>
        </p:nvGrpSpPr>
        <p:grpSpPr>
          <a:xfrm>
            <a:off x="6038828" y="1280160"/>
            <a:ext cx="853733" cy="1182204"/>
            <a:chOff x="6038828" y="1280160"/>
            <a:chExt cx="853733" cy="1182204"/>
          </a:xfrm>
        </p:grpSpPr>
        <p:sp>
          <p:nvSpPr>
            <p:cNvPr id="148" name="Freeform 147"/>
            <p:cNvSpPr/>
            <p:nvPr/>
          </p:nvSpPr>
          <p:spPr>
            <a:xfrm>
              <a:off x="6287651" y="1899656"/>
              <a:ext cx="604910" cy="562708"/>
            </a:xfrm>
            <a:custGeom>
              <a:avLst/>
              <a:gdLst>
                <a:gd name="connsiteX0" fmla="*/ 576775 w 604910"/>
                <a:gd name="connsiteY0" fmla="*/ 450166 h 562708"/>
                <a:gd name="connsiteX1" fmla="*/ 379827 w 604910"/>
                <a:gd name="connsiteY1" fmla="*/ 562708 h 562708"/>
                <a:gd name="connsiteX2" fmla="*/ 211015 w 604910"/>
                <a:gd name="connsiteY2" fmla="*/ 295422 h 562708"/>
                <a:gd name="connsiteX3" fmla="*/ 14067 w 604910"/>
                <a:gd name="connsiteY3" fmla="*/ 365760 h 562708"/>
                <a:gd name="connsiteX4" fmla="*/ 0 w 604910"/>
                <a:gd name="connsiteY4" fmla="*/ 253219 h 562708"/>
                <a:gd name="connsiteX5" fmla="*/ 576775 w 604910"/>
                <a:gd name="connsiteY5" fmla="*/ 0 h 562708"/>
                <a:gd name="connsiteX6" fmla="*/ 604910 w 604910"/>
                <a:gd name="connsiteY6" fmla="*/ 112542 h 562708"/>
                <a:gd name="connsiteX7" fmla="*/ 407963 w 604910"/>
                <a:gd name="connsiteY7" fmla="*/ 211016 h 562708"/>
                <a:gd name="connsiteX8" fmla="*/ 576775 w 604910"/>
                <a:gd name="connsiteY8" fmla="*/ 450166 h 562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04910" h="562708">
                  <a:moveTo>
                    <a:pt x="576775" y="450166"/>
                  </a:moveTo>
                  <a:lnTo>
                    <a:pt x="379827" y="562708"/>
                  </a:lnTo>
                  <a:lnTo>
                    <a:pt x="211015" y="295422"/>
                  </a:lnTo>
                  <a:lnTo>
                    <a:pt x="14067" y="365760"/>
                  </a:lnTo>
                  <a:lnTo>
                    <a:pt x="0" y="253219"/>
                  </a:lnTo>
                  <a:lnTo>
                    <a:pt x="576775" y="0"/>
                  </a:lnTo>
                  <a:lnTo>
                    <a:pt x="604910" y="112542"/>
                  </a:lnTo>
                  <a:lnTo>
                    <a:pt x="407963" y="211016"/>
                  </a:lnTo>
                  <a:lnTo>
                    <a:pt x="576775" y="450166"/>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148"/>
            <p:cNvSpPr/>
            <p:nvPr/>
          </p:nvSpPr>
          <p:spPr>
            <a:xfrm>
              <a:off x="6049108" y="1280160"/>
              <a:ext cx="548640" cy="801858"/>
            </a:xfrm>
            <a:custGeom>
              <a:avLst/>
              <a:gdLst>
                <a:gd name="connsiteX0" fmla="*/ 379827 w 548640"/>
                <a:gd name="connsiteY0" fmla="*/ 801858 h 801858"/>
                <a:gd name="connsiteX1" fmla="*/ 0 w 548640"/>
                <a:gd name="connsiteY1" fmla="*/ 239151 h 801858"/>
                <a:gd name="connsiteX2" fmla="*/ 42203 w 548640"/>
                <a:gd name="connsiteY2" fmla="*/ 0 h 801858"/>
                <a:gd name="connsiteX3" fmla="*/ 295421 w 548640"/>
                <a:gd name="connsiteY3" fmla="*/ 98474 h 801858"/>
                <a:gd name="connsiteX4" fmla="*/ 548640 w 548640"/>
                <a:gd name="connsiteY4" fmla="*/ 731520 h 801858"/>
                <a:gd name="connsiteX5" fmla="*/ 379827 w 548640"/>
                <a:gd name="connsiteY5" fmla="*/ 801858 h 8018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640" h="801858">
                  <a:moveTo>
                    <a:pt x="379827" y="801858"/>
                  </a:moveTo>
                  <a:lnTo>
                    <a:pt x="0" y="239151"/>
                  </a:lnTo>
                  <a:lnTo>
                    <a:pt x="42203" y="0"/>
                  </a:lnTo>
                  <a:lnTo>
                    <a:pt x="295421" y="98474"/>
                  </a:lnTo>
                  <a:lnTo>
                    <a:pt x="548640" y="731520"/>
                  </a:lnTo>
                  <a:lnTo>
                    <a:pt x="379827" y="801858"/>
                  </a:lnTo>
                  <a:close/>
                </a:path>
              </a:pathLst>
            </a:cu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Teardrop 149"/>
            <p:cNvSpPr/>
            <p:nvPr/>
          </p:nvSpPr>
          <p:spPr>
            <a:xfrm>
              <a:off x="6038828" y="1335256"/>
              <a:ext cx="213773" cy="257681"/>
            </a:xfrm>
            <a:prstGeom prst="teardrop">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1" name="TextBox 150"/>
          <p:cNvSpPr txBox="1"/>
          <p:nvPr/>
        </p:nvSpPr>
        <p:spPr>
          <a:xfrm>
            <a:off x="4738015" y="1122691"/>
            <a:ext cx="2600325" cy="1200329"/>
          </a:xfrm>
          <a:prstGeom prst="rect">
            <a:avLst/>
          </a:prstGeom>
          <a:noFill/>
        </p:spPr>
        <p:txBody>
          <a:bodyPr wrap="square" rtlCol="0">
            <a:spAutoFit/>
          </a:bodyPr>
          <a:lstStyle/>
          <a:p>
            <a:pPr algn="ctr"/>
            <a:r>
              <a:rPr lang="en-US" sz="7200" dirty="0"/>
              <a:t>R.I.P</a:t>
            </a:r>
          </a:p>
        </p:txBody>
      </p:sp>
      <p:sp>
        <p:nvSpPr>
          <p:cNvPr id="153" name="Rounded Rectangular Callout 152"/>
          <p:cNvSpPr/>
          <p:nvPr/>
        </p:nvSpPr>
        <p:spPr>
          <a:xfrm>
            <a:off x="4712750" y="2891901"/>
            <a:ext cx="2904859" cy="1448644"/>
          </a:xfrm>
          <a:prstGeom prst="wedgeRoundRectCallout">
            <a:avLst>
              <a:gd name="adj1" fmla="val 57938"/>
              <a:gd name="adj2" fmla="val 51420"/>
              <a:gd name="adj3" fmla="val 16667"/>
            </a:avLst>
          </a:prstGeom>
          <a:solidFill>
            <a:schemeClr val="tx1">
              <a:lumMod val="75000"/>
              <a:lumOff val="2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rgbClr val="FFCC00"/>
                </a:solidFill>
              </a:rPr>
              <a:t>No!</a:t>
            </a:r>
          </a:p>
        </p:txBody>
      </p:sp>
    </p:spTree>
    <p:extLst>
      <p:ext uri="{BB962C8B-B14F-4D97-AF65-F5344CB8AC3E}">
        <p14:creationId xmlns:p14="http://schemas.microsoft.com/office/powerpoint/2010/main" val="123199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25579" y="16133"/>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p:cNvGrpSpPr/>
          <p:nvPr/>
        </p:nvGrpSpPr>
        <p:grpSpPr>
          <a:xfrm>
            <a:off x="5663479" y="2886978"/>
            <a:ext cx="571500" cy="2588049"/>
            <a:chOff x="2679872" y="2428446"/>
            <a:chExt cx="571500" cy="2743200"/>
          </a:xfrm>
        </p:grpSpPr>
        <p:cxnSp>
          <p:nvCxnSpPr>
            <p:cNvPr id="95" name="Straight Connector 94"/>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1" name="Oval 100"/>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1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5" name="Group 4"/>
          <p:cNvGrpSpPr/>
          <p:nvPr/>
        </p:nvGrpSpPr>
        <p:grpSpPr>
          <a:xfrm>
            <a:off x="3290679" y="2998984"/>
            <a:ext cx="571500" cy="2588049"/>
            <a:chOff x="2679872" y="2428446"/>
            <a:chExt cx="571500" cy="2743200"/>
          </a:xfrm>
        </p:grpSpPr>
        <p:cxnSp>
          <p:nvCxnSpPr>
            <p:cNvPr id="86" name="Straight Connector 85"/>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 name="Oval 91"/>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93"/>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6" name="Group 5"/>
          <p:cNvGrpSpPr/>
          <p:nvPr/>
        </p:nvGrpSpPr>
        <p:grpSpPr>
          <a:xfrm>
            <a:off x="6526267" y="3193053"/>
            <a:ext cx="571500" cy="2588049"/>
            <a:chOff x="2679872" y="2428446"/>
            <a:chExt cx="571500" cy="2743200"/>
          </a:xfrm>
        </p:grpSpPr>
        <p:cxnSp>
          <p:nvCxnSpPr>
            <p:cNvPr id="77" name="Straight Connector 76"/>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84"/>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7" name="Group 6"/>
          <p:cNvGrpSpPr/>
          <p:nvPr/>
        </p:nvGrpSpPr>
        <p:grpSpPr>
          <a:xfrm>
            <a:off x="4903670" y="2582451"/>
            <a:ext cx="571500" cy="2588049"/>
            <a:chOff x="2679872" y="2428446"/>
            <a:chExt cx="571500" cy="2743200"/>
          </a:xfrm>
        </p:grpSpPr>
        <p:cxnSp>
          <p:nvCxnSpPr>
            <p:cNvPr id="68" name="Straight Connector 67"/>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4" name="Oval 73"/>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8" name="Group 7"/>
          <p:cNvGrpSpPr/>
          <p:nvPr/>
        </p:nvGrpSpPr>
        <p:grpSpPr>
          <a:xfrm>
            <a:off x="4730222" y="4102317"/>
            <a:ext cx="571500" cy="2588049"/>
            <a:chOff x="2679872" y="2428446"/>
            <a:chExt cx="571500" cy="2743200"/>
          </a:xfrm>
        </p:grpSpPr>
        <p:cxnSp>
          <p:nvCxnSpPr>
            <p:cNvPr id="59" name="Straight Connector 58"/>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5" name="Oval 64"/>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 name="Group 9"/>
          <p:cNvGrpSpPr/>
          <p:nvPr/>
        </p:nvGrpSpPr>
        <p:grpSpPr>
          <a:xfrm>
            <a:off x="736795" y="3419592"/>
            <a:ext cx="571500" cy="2588049"/>
            <a:chOff x="2679872" y="2428446"/>
            <a:chExt cx="571500" cy="2743200"/>
          </a:xfrm>
        </p:grpSpPr>
        <p:cxnSp>
          <p:nvCxnSpPr>
            <p:cNvPr id="41" name="Straight Connector 40"/>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 name="Group 11"/>
          <p:cNvGrpSpPr/>
          <p:nvPr/>
        </p:nvGrpSpPr>
        <p:grpSpPr>
          <a:xfrm>
            <a:off x="7239000" y="3596115"/>
            <a:ext cx="571500" cy="2588049"/>
            <a:chOff x="2679872" y="2428446"/>
            <a:chExt cx="571500" cy="2743200"/>
          </a:xfrm>
        </p:grpSpPr>
        <p:cxnSp>
          <p:nvCxnSpPr>
            <p:cNvPr id="23" name="Straight Connector 22"/>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 name="Group 12"/>
          <p:cNvGrpSpPr/>
          <p:nvPr/>
        </p:nvGrpSpPr>
        <p:grpSpPr>
          <a:xfrm>
            <a:off x="2514600" y="3131768"/>
            <a:ext cx="571500" cy="2588049"/>
            <a:chOff x="2679872" y="2428446"/>
            <a:chExt cx="571500" cy="2743200"/>
          </a:xfrm>
        </p:grpSpPr>
        <p:cxnSp>
          <p:nvCxnSpPr>
            <p:cNvPr id="14" name="Straight Connector 13"/>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04" name="Group 103"/>
          <p:cNvGrpSpPr/>
          <p:nvPr/>
        </p:nvGrpSpPr>
        <p:grpSpPr>
          <a:xfrm>
            <a:off x="279595" y="3887587"/>
            <a:ext cx="571500" cy="2588049"/>
            <a:chOff x="2679872" y="2428446"/>
            <a:chExt cx="571500" cy="2743200"/>
          </a:xfrm>
        </p:grpSpPr>
        <p:cxnSp>
          <p:nvCxnSpPr>
            <p:cNvPr id="105" name="Straight Connector 10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reeform 11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4" name="Group 113"/>
          <p:cNvGrpSpPr/>
          <p:nvPr/>
        </p:nvGrpSpPr>
        <p:grpSpPr>
          <a:xfrm>
            <a:off x="6921277" y="3216597"/>
            <a:ext cx="571500" cy="2588049"/>
            <a:chOff x="2679872" y="2428446"/>
            <a:chExt cx="571500" cy="2743200"/>
          </a:xfrm>
        </p:grpSpPr>
        <p:cxnSp>
          <p:nvCxnSpPr>
            <p:cNvPr id="115" name="Straight Connector 11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21" name="Oval 12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Oval 12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1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44" name="Group 143"/>
          <p:cNvGrpSpPr/>
          <p:nvPr/>
        </p:nvGrpSpPr>
        <p:grpSpPr>
          <a:xfrm>
            <a:off x="1251145" y="3174539"/>
            <a:ext cx="571500" cy="2588049"/>
            <a:chOff x="2679872" y="2428446"/>
            <a:chExt cx="571500" cy="2743200"/>
          </a:xfrm>
        </p:grpSpPr>
        <p:cxnSp>
          <p:nvCxnSpPr>
            <p:cNvPr id="145" name="Straight Connector 14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15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54" name="Group 153"/>
          <p:cNvGrpSpPr/>
          <p:nvPr/>
        </p:nvGrpSpPr>
        <p:grpSpPr>
          <a:xfrm>
            <a:off x="2133600" y="4209866"/>
            <a:ext cx="571500" cy="2588049"/>
            <a:chOff x="2679872" y="2428446"/>
            <a:chExt cx="571500" cy="2743200"/>
          </a:xfrm>
        </p:grpSpPr>
        <p:cxnSp>
          <p:nvCxnSpPr>
            <p:cNvPr id="155" name="Straight Connector 15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61" name="Oval 16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Oval 16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16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64" name="Group 163"/>
          <p:cNvGrpSpPr/>
          <p:nvPr/>
        </p:nvGrpSpPr>
        <p:grpSpPr>
          <a:xfrm>
            <a:off x="2999360" y="3451698"/>
            <a:ext cx="571500" cy="2588049"/>
            <a:chOff x="2679872" y="2428446"/>
            <a:chExt cx="571500" cy="2743200"/>
          </a:xfrm>
        </p:grpSpPr>
        <p:cxnSp>
          <p:nvCxnSpPr>
            <p:cNvPr id="165" name="Straight Connector 16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71" name="Oval 17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Oval 17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17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74" name="Group 173"/>
          <p:cNvGrpSpPr/>
          <p:nvPr/>
        </p:nvGrpSpPr>
        <p:grpSpPr>
          <a:xfrm>
            <a:off x="4089221" y="3244066"/>
            <a:ext cx="571500" cy="2588049"/>
            <a:chOff x="2679872" y="2428446"/>
            <a:chExt cx="571500" cy="2743200"/>
          </a:xfrm>
        </p:grpSpPr>
        <p:cxnSp>
          <p:nvCxnSpPr>
            <p:cNvPr id="175" name="Straight Connector 17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81" name="Oval 18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Oval 18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Freeform 18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84" name="Group 183"/>
          <p:cNvGrpSpPr/>
          <p:nvPr/>
        </p:nvGrpSpPr>
        <p:grpSpPr>
          <a:xfrm>
            <a:off x="5520604" y="3572982"/>
            <a:ext cx="571500" cy="2588049"/>
            <a:chOff x="2679872" y="2428446"/>
            <a:chExt cx="571500" cy="2743200"/>
          </a:xfrm>
        </p:grpSpPr>
        <p:cxnSp>
          <p:nvCxnSpPr>
            <p:cNvPr id="185" name="Straight Connector 18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91" name="Oval 19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Oval 19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19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94" name="Group 193"/>
          <p:cNvGrpSpPr/>
          <p:nvPr/>
        </p:nvGrpSpPr>
        <p:grpSpPr>
          <a:xfrm>
            <a:off x="5902104" y="4090865"/>
            <a:ext cx="571500" cy="2588049"/>
            <a:chOff x="2679872" y="2428446"/>
            <a:chExt cx="571500" cy="2743200"/>
          </a:xfrm>
        </p:grpSpPr>
        <p:cxnSp>
          <p:nvCxnSpPr>
            <p:cNvPr id="195" name="Straight Connector 19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01" name="Oval 20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Oval 20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Freeform 20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04" name="Group 203"/>
          <p:cNvGrpSpPr/>
          <p:nvPr/>
        </p:nvGrpSpPr>
        <p:grpSpPr>
          <a:xfrm>
            <a:off x="6557158" y="3903602"/>
            <a:ext cx="571500" cy="2588049"/>
            <a:chOff x="2679872" y="2428446"/>
            <a:chExt cx="571500" cy="2743200"/>
          </a:xfrm>
        </p:grpSpPr>
        <p:cxnSp>
          <p:nvCxnSpPr>
            <p:cNvPr id="205" name="Straight Connector 20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11" name="Oval 21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Oval 21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21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214" name="Group 213"/>
          <p:cNvGrpSpPr/>
          <p:nvPr/>
        </p:nvGrpSpPr>
        <p:grpSpPr>
          <a:xfrm>
            <a:off x="8077200" y="3960677"/>
            <a:ext cx="571500" cy="2588049"/>
            <a:chOff x="2679872" y="2428446"/>
            <a:chExt cx="571500" cy="2743200"/>
          </a:xfrm>
        </p:grpSpPr>
        <p:cxnSp>
          <p:nvCxnSpPr>
            <p:cNvPr id="215" name="Straight Connector 21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flipH="1">
              <a:off x="2679872" y="3342845"/>
              <a:ext cx="57150" cy="74634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flipH="1">
              <a:off x="3108497" y="3346965"/>
              <a:ext cx="85725" cy="815915"/>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221" name="Oval 22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2" name="Oval 22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3" name="Freeform 22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9" name="Group 8"/>
          <p:cNvGrpSpPr/>
          <p:nvPr/>
        </p:nvGrpSpPr>
        <p:grpSpPr>
          <a:xfrm>
            <a:off x="3690729" y="3972129"/>
            <a:ext cx="571500" cy="2588049"/>
            <a:chOff x="2679872" y="2428446"/>
            <a:chExt cx="571500" cy="2743200"/>
          </a:xfrm>
        </p:grpSpPr>
        <p:cxnSp>
          <p:nvCxnSpPr>
            <p:cNvPr id="50" name="Straight Connector 49"/>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1" name="Group 10"/>
          <p:cNvGrpSpPr/>
          <p:nvPr/>
        </p:nvGrpSpPr>
        <p:grpSpPr>
          <a:xfrm>
            <a:off x="1676400" y="3911956"/>
            <a:ext cx="571500" cy="2588049"/>
            <a:chOff x="2679872" y="2428446"/>
            <a:chExt cx="571500" cy="2743200"/>
          </a:xfrm>
        </p:grpSpPr>
        <p:cxnSp>
          <p:nvCxnSpPr>
            <p:cNvPr id="32" name="Straight Connector 31"/>
            <p:cNvCxnSpPr/>
            <p:nvPr/>
          </p:nvCxnSpPr>
          <p:spPr>
            <a:xfrm flipV="1">
              <a:off x="27370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2965622" y="4346146"/>
              <a:ext cx="228600" cy="8255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965622" y="3038046"/>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737022" y="3342845"/>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H="1">
              <a:off x="2737022" y="3342845"/>
              <a:ext cx="0" cy="9338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194222" y="3346965"/>
              <a:ext cx="57150" cy="92971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Oval 37"/>
            <p:cNvSpPr/>
            <p:nvPr/>
          </p:nvSpPr>
          <p:spPr>
            <a:xfrm>
              <a:off x="2679872" y="2428446"/>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3079922" y="2566439"/>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accent6">
                <a:lumMod val="5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34" name="Group 133"/>
          <p:cNvGrpSpPr/>
          <p:nvPr/>
        </p:nvGrpSpPr>
        <p:grpSpPr>
          <a:xfrm>
            <a:off x="3056510" y="4190691"/>
            <a:ext cx="571500" cy="2588049"/>
            <a:chOff x="2679872" y="2428446"/>
            <a:chExt cx="571500" cy="2743200"/>
          </a:xfrm>
        </p:grpSpPr>
        <p:cxnSp>
          <p:nvCxnSpPr>
            <p:cNvPr id="135" name="Straight Connector 13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41" name="Oval 14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grpSp>
        <p:nvGrpSpPr>
          <p:cNvPr id="124" name="Group 123"/>
          <p:cNvGrpSpPr/>
          <p:nvPr/>
        </p:nvGrpSpPr>
        <p:grpSpPr>
          <a:xfrm>
            <a:off x="4441394" y="4248861"/>
            <a:ext cx="571500" cy="2588049"/>
            <a:chOff x="2679872" y="2428446"/>
            <a:chExt cx="571500" cy="2743200"/>
          </a:xfrm>
        </p:grpSpPr>
        <p:cxnSp>
          <p:nvCxnSpPr>
            <p:cNvPr id="125" name="Straight Connector 124"/>
            <p:cNvCxnSpPr/>
            <p:nvPr/>
          </p:nvCxnSpPr>
          <p:spPr>
            <a:xfrm flipV="1">
              <a:off x="27370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H="1" flipV="1">
              <a:off x="2965622" y="4346146"/>
              <a:ext cx="228600" cy="8255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2965622" y="3038046"/>
              <a:ext cx="0" cy="1308100"/>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2737022" y="3342845"/>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H="1">
              <a:off x="2737022" y="3342845"/>
              <a:ext cx="0" cy="93383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3194222" y="3346965"/>
              <a:ext cx="57150" cy="92971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131" name="Oval 130"/>
            <p:cNvSpPr/>
            <p:nvPr/>
          </p:nvSpPr>
          <p:spPr>
            <a:xfrm>
              <a:off x="2679872" y="2428446"/>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p:cNvSpPr/>
            <p:nvPr/>
          </p:nvSpPr>
          <p:spPr>
            <a:xfrm>
              <a:off x="3079922" y="2566439"/>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Freeform 132"/>
            <p:cNvSpPr/>
            <p:nvPr/>
          </p:nvSpPr>
          <p:spPr>
            <a:xfrm>
              <a:off x="2743200" y="4279900"/>
              <a:ext cx="506627" cy="642551"/>
            </a:xfrm>
            <a:custGeom>
              <a:avLst/>
              <a:gdLst>
                <a:gd name="connsiteX0" fmla="*/ 172995 w 506627"/>
                <a:gd name="connsiteY0" fmla="*/ 0 h 642551"/>
                <a:gd name="connsiteX1" fmla="*/ 321276 w 506627"/>
                <a:gd name="connsiteY1" fmla="*/ 12357 h 642551"/>
                <a:gd name="connsiteX2" fmla="*/ 506627 w 506627"/>
                <a:gd name="connsiteY2" fmla="*/ 568411 h 642551"/>
                <a:gd name="connsiteX3" fmla="*/ 296563 w 506627"/>
                <a:gd name="connsiteY3" fmla="*/ 642551 h 642551"/>
                <a:gd name="connsiteX4" fmla="*/ 222422 w 506627"/>
                <a:gd name="connsiteY4" fmla="*/ 420130 h 642551"/>
                <a:gd name="connsiteX5" fmla="*/ 98854 w 506627"/>
                <a:gd name="connsiteY5" fmla="*/ 605481 h 642551"/>
                <a:gd name="connsiteX6" fmla="*/ 0 w 506627"/>
                <a:gd name="connsiteY6" fmla="*/ 420130 h 642551"/>
                <a:gd name="connsiteX7" fmla="*/ 172995 w 506627"/>
                <a:gd name="connsiteY7" fmla="*/ 0 h 642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627" h="642551">
                  <a:moveTo>
                    <a:pt x="172995" y="0"/>
                  </a:moveTo>
                  <a:lnTo>
                    <a:pt x="321276" y="12357"/>
                  </a:lnTo>
                  <a:lnTo>
                    <a:pt x="506627" y="568411"/>
                  </a:lnTo>
                  <a:lnTo>
                    <a:pt x="296563" y="642551"/>
                  </a:lnTo>
                  <a:lnTo>
                    <a:pt x="222422" y="420130"/>
                  </a:lnTo>
                  <a:lnTo>
                    <a:pt x="98854" y="605481"/>
                  </a:lnTo>
                  <a:lnTo>
                    <a:pt x="0" y="420130"/>
                  </a:lnTo>
                  <a:lnTo>
                    <a:pt x="172995" y="0"/>
                  </a:lnTo>
                  <a:close/>
                </a:path>
              </a:pathLst>
            </a:custGeom>
            <a:solidFill>
              <a:schemeClr val="tx1"/>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grpSp>
      <p:sp>
        <p:nvSpPr>
          <p:cNvPr id="224" name="TextBox 223"/>
          <p:cNvSpPr txBox="1"/>
          <p:nvPr/>
        </p:nvSpPr>
        <p:spPr>
          <a:xfrm>
            <a:off x="228600" y="533400"/>
            <a:ext cx="8369105" cy="1569660"/>
          </a:xfrm>
          <a:prstGeom prst="rect">
            <a:avLst/>
          </a:prstGeom>
          <a:noFill/>
          <a:ln>
            <a:solidFill>
              <a:srgbClr val="FF0000"/>
            </a:solidFill>
          </a:ln>
        </p:spPr>
        <p:txBody>
          <a:bodyPr wrap="square" rtlCol="0">
            <a:spAutoFit/>
          </a:bodyPr>
          <a:lstStyle/>
          <a:p>
            <a:pPr algn="ctr"/>
            <a:r>
              <a:rPr lang="en-US" sz="3200" b="1" dirty="0">
                <a:solidFill>
                  <a:srgbClr val="FFCC00"/>
                </a:solidFill>
              </a:rPr>
              <a:t>So Israel’s sons were among those who went to buy grain, for there was famine in the land of Canaan also.</a:t>
            </a:r>
          </a:p>
        </p:txBody>
      </p:sp>
      <p:sp>
        <p:nvSpPr>
          <p:cNvPr id="229" name="Rounded Rectangular Callout 228"/>
          <p:cNvSpPr/>
          <p:nvPr/>
        </p:nvSpPr>
        <p:spPr>
          <a:xfrm>
            <a:off x="228600" y="1622757"/>
            <a:ext cx="2329922" cy="1394409"/>
          </a:xfrm>
          <a:prstGeom prst="wedgeRoundRectCallout">
            <a:avLst>
              <a:gd name="adj1" fmla="val -28681"/>
              <a:gd name="adj2" fmla="val 138166"/>
              <a:gd name="adj3" fmla="val 16667"/>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CC00"/>
                </a:solidFill>
              </a:rPr>
              <a:t>I’m hungry!</a:t>
            </a:r>
          </a:p>
        </p:txBody>
      </p:sp>
    </p:spTree>
    <p:extLst>
      <p:ext uri="{BB962C8B-B14F-4D97-AF65-F5344CB8AC3E}">
        <p14:creationId xmlns:p14="http://schemas.microsoft.com/office/powerpoint/2010/main" val="1182682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omax\AppData\Local\Microsoft\Windows\Temporary Internet Files\Content.IE5\Z7674GLA\MP900448615[1].jpg"/>
          <p:cNvPicPr>
            <a:picLocks noChangeAspect="1" noChangeArrowheads="1"/>
          </p:cNvPicPr>
          <p:nvPr/>
        </p:nvPicPr>
        <p:blipFill>
          <a:blip r:embed="rId2" cstate="print">
            <a:extLst>
              <a:ext uri="{28A0092B-C50C-407E-A947-70E740481C1C}">
                <a14:useLocalDpi xmlns:a14="http://schemas.microsoft.com/office/drawing/2010/main"/>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Documents and Settings\DELA Family\Local Settings\Temporary Internet Files\Content.IE5\SJT1D4AE\MC900435025[1].wmf"/>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1" y="246"/>
            <a:ext cx="9143999" cy="6858000"/>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oup 24"/>
          <p:cNvGrpSpPr/>
          <p:nvPr/>
        </p:nvGrpSpPr>
        <p:grpSpPr>
          <a:xfrm>
            <a:off x="5865055" y="3362178"/>
            <a:ext cx="1098453" cy="2246142"/>
            <a:chOff x="5865055" y="3362178"/>
            <a:chExt cx="1098453" cy="2246142"/>
          </a:xfrm>
        </p:grpSpPr>
        <p:grpSp>
          <p:nvGrpSpPr>
            <p:cNvPr id="23" name="Group 22"/>
            <p:cNvGrpSpPr/>
            <p:nvPr/>
          </p:nvGrpSpPr>
          <p:grpSpPr>
            <a:xfrm>
              <a:off x="5865055" y="3649414"/>
              <a:ext cx="956603" cy="1958906"/>
              <a:chOff x="5331655" y="2430214"/>
              <a:chExt cx="956603" cy="1958906"/>
            </a:xfrm>
          </p:grpSpPr>
          <p:grpSp>
            <p:nvGrpSpPr>
              <p:cNvPr id="9" name="Group 8"/>
              <p:cNvGrpSpPr/>
              <p:nvPr/>
            </p:nvGrpSpPr>
            <p:grpSpPr>
              <a:xfrm flipH="1">
                <a:off x="5334000" y="2430214"/>
                <a:ext cx="914400" cy="1948479"/>
                <a:chOff x="1543050" y="2362200"/>
                <a:chExt cx="1143000" cy="2330450"/>
              </a:xfrm>
            </p:grpSpPr>
            <p:cxnSp>
              <p:nvCxnSpPr>
                <p:cNvPr id="10" name="Straight Connector 9"/>
                <p:cNvCxnSpPr/>
                <p:nvPr/>
              </p:nvCxnSpPr>
              <p:spPr>
                <a:xfrm flipH="1" flipV="1">
                  <a:off x="1828800" y="4279901"/>
                  <a:ext cx="857250" cy="27939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828800" y="4279901"/>
                  <a:ext cx="857250" cy="4127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828800" y="2971800"/>
                  <a:ext cx="0" cy="13081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00200" y="3276599"/>
                  <a:ext cx="457200" cy="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600200" y="3276599"/>
                  <a:ext cx="68140" cy="9370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057400" y="3280719"/>
                  <a:ext cx="0" cy="93293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Oval 15"/>
                <p:cNvSpPr/>
                <p:nvPr/>
              </p:nvSpPr>
              <p:spPr>
                <a:xfrm>
                  <a:off x="1543050" y="2362200"/>
                  <a:ext cx="571500" cy="609600"/>
                </a:xfrm>
                <a:prstGeom prst="ellipse">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943100" y="2500193"/>
                  <a:ext cx="57150" cy="83403"/>
                </a:xfrm>
                <a:prstGeom prst="ellipse">
                  <a:avLst/>
                </a:prstGeom>
                <a:solidFill>
                  <a:schemeClr val="tx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reeform 20"/>
              <p:cNvSpPr/>
              <p:nvPr/>
            </p:nvSpPr>
            <p:spPr>
              <a:xfrm>
                <a:off x="5331655" y="4037428"/>
                <a:ext cx="745588" cy="351692"/>
              </a:xfrm>
              <a:custGeom>
                <a:avLst/>
                <a:gdLst>
                  <a:gd name="connsiteX0" fmla="*/ 745588 w 745588"/>
                  <a:gd name="connsiteY0" fmla="*/ 28135 h 351692"/>
                  <a:gd name="connsiteX1" fmla="*/ 140677 w 745588"/>
                  <a:gd name="connsiteY1" fmla="*/ 351692 h 351692"/>
                  <a:gd name="connsiteX2" fmla="*/ 0 w 745588"/>
                  <a:gd name="connsiteY2" fmla="*/ 182880 h 351692"/>
                  <a:gd name="connsiteX3" fmla="*/ 28136 w 745588"/>
                  <a:gd name="connsiteY3" fmla="*/ 28135 h 351692"/>
                  <a:gd name="connsiteX4" fmla="*/ 576776 w 745588"/>
                  <a:gd name="connsiteY4" fmla="*/ 0 h 351692"/>
                  <a:gd name="connsiteX5" fmla="*/ 661182 w 745588"/>
                  <a:gd name="connsiteY5" fmla="*/ 28135 h 351692"/>
                  <a:gd name="connsiteX6" fmla="*/ 745588 w 745588"/>
                  <a:gd name="connsiteY6" fmla="*/ 28135 h 351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5588" h="351692">
                    <a:moveTo>
                      <a:pt x="745588" y="28135"/>
                    </a:moveTo>
                    <a:lnTo>
                      <a:pt x="140677" y="351692"/>
                    </a:lnTo>
                    <a:lnTo>
                      <a:pt x="0" y="182880"/>
                    </a:lnTo>
                    <a:lnTo>
                      <a:pt x="28136" y="28135"/>
                    </a:lnTo>
                    <a:lnTo>
                      <a:pt x="576776" y="0"/>
                    </a:lnTo>
                    <a:lnTo>
                      <a:pt x="661182" y="28135"/>
                    </a:lnTo>
                    <a:lnTo>
                      <a:pt x="745588" y="28135"/>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725551" y="3108960"/>
                <a:ext cx="562707" cy="900332"/>
              </a:xfrm>
              <a:custGeom>
                <a:avLst/>
                <a:gdLst>
                  <a:gd name="connsiteX0" fmla="*/ 239151 w 562707"/>
                  <a:gd name="connsiteY0" fmla="*/ 900332 h 900332"/>
                  <a:gd name="connsiteX1" fmla="*/ 365760 w 562707"/>
                  <a:gd name="connsiteY1" fmla="*/ 900332 h 900332"/>
                  <a:gd name="connsiteX2" fmla="*/ 351692 w 562707"/>
                  <a:gd name="connsiteY2" fmla="*/ 211015 h 900332"/>
                  <a:gd name="connsiteX3" fmla="*/ 407963 w 562707"/>
                  <a:gd name="connsiteY3" fmla="*/ 478302 h 900332"/>
                  <a:gd name="connsiteX4" fmla="*/ 562707 w 562707"/>
                  <a:gd name="connsiteY4" fmla="*/ 478302 h 900332"/>
                  <a:gd name="connsiteX5" fmla="*/ 492369 w 562707"/>
                  <a:gd name="connsiteY5" fmla="*/ 0 h 900332"/>
                  <a:gd name="connsiteX6" fmla="*/ 0 w 562707"/>
                  <a:gd name="connsiteY6" fmla="*/ 14068 h 900332"/>
                  <a:gd name="connsiteX7" fmla="*/ 14067 w 562707"/>
                  <a:gd name="connsiteY7" fmla="*/ 900332 h 900332"/>
                  <a:gd name="connsiteX8" fmla="*/ 154744 w 562707"/>
                  <a:gd name="connsiteY8" fmla="*/ 745588 h 900332"/>
                  <a:gd name="connsiteX9" fmla="*/ 168812 w 562707"/>
                  <a:gd name="connsiteY9" fmla="*/ 225083 h 900332"/>
                  <a:gd name="connsiteX10" fmla="*/ 239151 w 562707"/>
                  <a:gd name="connsiteY10" fmla="*/ 900332 h 900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2707" h="900332">
                    <a:moveTo>
                      <a:pt x="239151" y="900332"/>
                    </a:moveTo>
                    <a:lnTo>
                      <a:pt x="365760" y="900332"/>
                    </a:lnTo>
                    <a:lnTo>
                      <a:pt x="351692" y="211015"/>
                    </a:lnTo>
                    <a:lnTo>
                      <a:pt x="407963" y="478302"/>
                    </a:lnTo>
                    <a:lnTo>
                      <a:pt x="562707" y="478302"/>
                    </a:lnTo>
                    <a:lnTo>
                      <a:pt x="492369" y="0"/>
                    </a:lnTo>
                    <a:lnTo>
                      <a:pt x="0" y="14068"/>
                    </a:lnTo>
                    <a:lnTo>
                      <a:pt x="14067" y="900332"/>
                    </a:lnTo>
                    <a:lnTo>
                      <a:pt x="154744" y="745588"/>
                    </a:lnTo>
                    <a:lnTo>
                      <a:pt x="168812" y="225083"/>
                    </a:lnTo>
                    <a:lnTo>
                      <a:pt x="239151" y="900332"/>
                    </a:lnTo>
                    <a:close/>
                  </a:path>
                </a:pathLst>
              </a:custGeom>
              <a:solidFill>
                <a:srgbClr val="FFCC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Freeform 23"/>
            <p:cNvSpPr/>
            <p:nvPr/>
          </p:nvSpPr>
          <p:spPr>
            <a:xfrm>
              <a:off x="6105378" y="3362178"/>
              <a:ext cx="858130" cy="407964"/>
            </a:xfrm>
            <a:custGeom>
              <a:avLst/>
              <a:gdLst>
                <a:gd name="connsiteX0" fmla="*/ 633047 w 858130"/>
                <a:gd name="connsiteY0" fmla="*/ 407964 h 407964"/>
                <a:gd name="connsiteX1" fmla="*/ 267287 w 858130"/>
                <a:gd name="connsiteY1" fmla="*/ 379828 h 407964"/>
                <a:gd name="connsiteX2" fmla="*/ 154745 w 858130"/>
                <a:gd name="connsiteY2" fmla="*/ 112542 h 407964"/>
                <a:gd name="connsiteX3" fmla="*/ 154745 w 858130"/>
                <a:gd name="connsiteY3" fmla="*/ 112542 h 407964"/>
                <a:gd name="connsiteX4" fmla="*/ 154745 w 858130"/>
                <a:gd name="connsiteY4" fmla="*/ 112542 h 407964"/>
                <a:gd name="connsiteX5" fmla="*/ 14068 w 858130"/>
                <a:gd name="connsiteY5" fmla="*/ 168813 h 407964"/>
                <a:gd name="connsiteX6" fmla="*/ 0 w 858130"/>
                <a:gd name="connsiteY6" fmla="*/ 14068 h 407964"/>
                <a:gd name="connsiteX7" fmla="*/ 239151 w 858130"/>
                <a:gd name="connsiteY7" fmla="*/ 0 h 407964"/>
                <a:gd name="connsiteX8" fmla="*/ 323557 w 858130"/>
                <a:gd name="connsiteY8" fmla="*/ 225084 h 407964"/>
                <a:gd name="connsiteX9" fmla="*/ 858130 w 858130"/>
                <a:gd name="connsiteY9" fmla="*/ 309490 h 407964"/>
                <a:gd name="connsiteX10" fmla="*/ 633047 w 858130"/>
                <a:gd name="connsiteY10" fmla="*/ 407964 h 407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58130" h="407964">
                  <a:moveTo>
                    <a:pt x="633047" y="407964"/>
                  </a:moveTo>
                  <a:lnTo>
                    <a:pt x="267287" y="379828"/>
                  </a:lnTo>
                  <a:lnTo>
                    <a:pt x="154745" y="112542"/>
                  </a:lnTo>
                  <a:lnTo>
                    <a:pt x="154745" y="112542"/>
                  </a:lnTo>
                  <a:lnTo>
                    <a:pt x="154745" y="112542"/>
                  </a:lnTo>
                  <a:lnTo>
                    <a:pt x="14068" y="168813"/>
                  </a:lnTo>
                  <a:lnTo>
                    <a:pt x="0" y="14068"/>
                  </a:lnTo>
                  <a:lnTo>
                    <a:pt x="239151" y="0"/>
                  </a:lnTo>
                  <a:lnTo>
                    <a:pt x="323557" y="225084"/>
                  </a:lnTo>
                  <a:lnTo>
                    <a:pt x="858130" y="309490"/>
                  </a:lnTo>
                  <a:lnTo>
                    <a:pt x="633047" y="407964"/>
                  </a:lnTo>
                  <a:close/>
                </a:path>
              </a:pathLst>
            </a:custGeom>
            <a:solidFill>
              <a:srgbClr val="FFCC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5791200" y="4267200"/>
            <a:ext cx="1219200" cy="1684020"/>
            <a:chOff x="5791200" y="4267200"/>
            <a:chExt cx="1219200" cy="1684020"/>
          </a:xfrm>
        </p:grpSpPr>
        <p:sp>
          <p:nvSpPr>
            <p:cNvPr id="3" name="Rectangle 2"/>
            <p:cNvSpPr/>
            <p:nvPr/>
          </p:nvSpPr>
          <p:spPr>
            <a:xfrm>
              <a:off x="5943600" y="5188634"/>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ube 3"/>
            <p:cNvSpPr/>
            <p:nvPr/>
          </p:nvSpPr>
          <p:spPr>
            <a:xfrm>
              <a:off x="5791200" y="5410200"/>
              <a:ext cx="1219200" cy="533400"/>
            </a:xfrm>
            <a:prstGeom prst="cub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791200" y="5265420"/>
              <a:ext cx="1066800" cy="685800"/>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858000" y="4267200"/>
              <a:ext cx="152400" cy="1607234"/>
            </a:xfrm>
            <a:prstGeom prst="rect">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p:cNvSpPr txBox="1"/>
          <p:nvPr/>
        </p:nvSpPr>
        <p:spPr>
          <a:xfrm>
            <a:off x="609600" y="533400"/>
            <a:ext cx="8001000" cy="1077218"/>
          </a:xfrm>
          <a:prstGeom prst="rect">
            <a:avLst/>
          </a:prstGeom>
          <a:solidFill>
            <a:schemeClr val="bg1">
              <a:lumMod val="50000"/>
            </a:schemeClr>
          </a:solidFill>
          <a:ln>
            <a:solidFill>
              <a:srgbClr val="FFFF00"/>
            </a:solidFill>
          </a:ln>
        </p:spPr>
        <p:txBody>
          <a:bodyPr wrap="square" rtlCol="0">
            <a:spAutoFit/>
          </a:bodyPr>
          <a:lstStyle/>
          <a:p>
            <a:pPr algn="ctr"/>
            <a:r>
              <a:rPr lang="en-US" sz="3200" b="1" dirty="0">
                <a:solidFill>
                  <a:schemeClr val="bg1"/>
                </a:solidFill>
              </a:rPr>
              <a:t>Now Joseph was the governor of the land, the person who sold grain to all its people.</a:t>
            </a:r>
          </a:p>
        </p:txBody>
      </p:sp>
      <p:grpSp>
        <p:nvGrpSpPr>
          <p:cNvPr id="28" name="Group 27"/>
          <p:cNvGrpSpPr/>
          <p:nvPr/>
        </p:nvGrpSpPr>
        <p:grpSpPr>
          <a:xfrm>
            <a:off x="1447800" y="4116886"/>
            <a:ext cx="2514600" cy="1252711"/>
            <a:chOff x="1994072" y="3349118"/>
            <a:chExt cx="2514600" cy="1327810"/>
          </a:xfrm>
        </p:grpSpPr>
        <p:cxnSp>
          <p:nvCxnSpPr>
            <p:cNvPr id="29" name="Straight Connector 28"/>
            <p:cNvCxnSpPr/>
            <p:nvPr/>
          </p:nvCxnSpPr>
          <p:spPr>
            <a:xfrm flipV="1">
              <a:off x="2146472" y="4346147"/>
              <a:ext cx="819150" cy="33078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1994072" y="4346147"/>
              <a:ext cx="971550" cy="148269"/>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2965622" y="3973493"/>
              <a:ext cx="781050" cy="372654"/>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518072" y="3973493"/>
              <a:ext cx="457200"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518072" y="3985074"/>
              <a:ext cx="723900" cy="526464"/>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975272" y="3958718"/>
              <a:ext cx="533400" cy="535698"/>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3460922" y="3349118"/>
              <a:ext cx="571500" cy="609600"/>
            </a:xfrm>
            <a:prstGeom prst="ellipse">
              <a:avLst/>
            </a:prstGeom>
            <a:solidFill>
              <a:schemeClr val="accent6">
                <a:lumMod val="40000"/>
                <a:lumOff val="6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867420" y="3489655"/>
              <a:ext cx="57150" cy="83403"/>
            </a:xfrm>
            <a:prstGeom prst="ellipse">
              <a:avLst/>
            </a:prstGeom>
            <a:solidFill>
              <a:schemeClr val="tx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Freeform 41"/>
          <p:cNvSpPr/>
          <p:nvPr/>
        </p:nvSpPr>
        <p:spPr>
          <a:xfrm>
            <a:off x="1744394" y="4670474"/>
            <a:ext cx="2039815" cy="689317"/>
          </a:xfrm>
          <a:custGeom>
            <a:avLst/>
            <a:gdLst>
              <a:gd name="connsiteX0" fmla="*/ 2039815 w 2039815"/>
              <a:gd name="connsiteY0" fmla="*/ 182880 h 689317"/>
              <a:gd name="connsiteX1" fmla="*/ 1885071 w 2039815"/>
              <a:gd name="connsiteY1" fmla="*/ 295421 h 689317"/>
              <a:gd name="connsiteX2" fmla="*/ 1631852 w 2039815"/>
              <a:gd name="connsiteY2" fmla="*/ 140677 h 689317"/>
              <a:gd name="connsiteX3" fmla="*/ 1856935 w 2039815"/>
              <a:gd name="connsiteY3" fmla="*/ 407963 h 689317"/>
              <a:gd name="connsiteX4" fmla="*/ 1631852 w 2039815"/>
              <a:gd name="connsiteY4" fmla="*/ 506437 h 689317"/>
              <a:gd name="connsiteX5" fmla="*/ 1209821 w 2039815"/>
              <a:gd name="connsiteY5" fmla="*/ 267286 h 689317"/>
              <a:gd name="connsiteX6" fmla="*/ 182880 w 2039815"/>
              <a:gd name="connsiteY6" fmla="*/ 689317 h 689317"/>
              <a:gd name="connsiteX7" fmla="*/ 42203 w 2039815"/>
              <a:gd name="connsiteY7" fmla="*/ 604911 h 689317"/>
              <a:gd name="connsiteX8" fmla="*/ 0 w 2039815"/>
              <a:gd name="connsiteY8" fmla="*/ 407963 h 689317"/>
              <a:gd name="connsiteX9" fmla="*/ 576775 w 2039815"/>
              <a:gd name="connsiteY9" fmla="*/ 295421 h 689317"/>
              <a:gd name="connsiteX10" fmla="*/ 1181686 w 2039815"/>
              <a:gd name="connsiteY10" fmla="*/ 14068 h 689317"/>
              <a:gd name="connsiteX11" fmla="*/ 1758461 w 2039815"/>
              <a:gd name="connsiteY11" fmla="*/ 0 h 689317"/>
              <a:gd name="connsiteX12" fmla="*/ 1997612 w 2039815"/>
              <a:gd name="connsiteY12" fmla="*/ 281354 h 689317"/>
              <a:gd name="connsiteX13" fmla="*/ 1927274 w 2039815"/>
              <a:gd name="connsiteY13" fmla="*/ 351692 h 689317"/>
              <a:gd name="connsiteX14" fmla="*/ 1885071 w 2039815"/>
              <a:gd name="connsiteY14" fmla="*/ 309489 h 689317"/>
              <a:gd name="connsiteX15" fmla="*/ 1969477 w 2039815"/>
              <a:gd name="connsiteY15" fmla="*/ 309489 h 689317"/>
              <a:gd name="connsiteX16" fmla="*/ 1941341 w 2039815"/>
              <a:gd name="connsiteY16" fmla="*/ 365760 h 689317"/>
              <a:gd name="connsiteX17" fmla="*/ 1983544 w 2039815"/>
              <a:gd name="connsiteY17" fmla="*/ 225083 h 689317"/>
              <a:gd name="connsiteX18" fmla="*/ 1885071 w 2039815"/>
              <a:gd name="connsiteY18" fmla="*/ 295421 h 689317"/>
              <a:gd name="connsiteX19" fmla="*/ 1885071 w 2039815"/>
              <a:gd name="connsiteY19" fmla="*/ 295421 h 689317"/>
              <a:gd name="connsiteX20" fmla="*/ 1941341 w 2039815"/>
              <a:gd name="connsiteY20" fmla="*/ 393895 h 689317"/>
              <a:gd name="connsiteX21" fmla="*/ 1885071 w 2039815"/>
              <a:gd name="connsiteY21" fmla="*/ 295421 h 689317"/>
              <a:gd name="connsiteX22" fmla="*/ 1997612 w 2039815"/>
              <a:gd name="connsiteY22" fmla="*/ 211015 h 689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039815" h="689317">
                <a:moveTo>
                  <a:pt x="2039815" y="182880"/>
                </a:moveTo>
                <a:lnTo>
                  <a:pt x="1885071" y="295421"/>
                </a:lnTo>
                <a:lnTo>
                  <a:pt x="1631852" y="140677"/>
                </a:lnTo>
                <a:lnTo>
                  <a:pt x="1856935" y="407963"/>
                </a:lnTo>
                <a:lnTo>
                  <a:pt x="1631852" y="506437"/>
                </a:lnTo>
                <a:lnTo>
                  <a:pt x="1209821" y="267286"/>
                </a:lnTo>
                <a:lnTo>
                  <a:pt x="182880" y="689317"/>
                </a:lnTo>
                <a:lnTo>
                  <a:pt x="42203" y="604911"/>
                </a:lnTo>
                <a:lnTo>
                  <a:pt x="0" y="407963"/>
                </a:lnTo>
                <a:lnTo>
                  <a:pt x="576775" y="295421"/>
                </a:lnTo>
                <a:lnTo>
                  <a:pt x="1181686" y="14068"/>
                </a:lnTo>
                <a:lnTo>
                  <a:pt x="1758461" y="0"/>
                </a:lnTo>
                <a:lnTo>
                  <a:pt x="1997612" y="281354"/>
                </a:lnTo>
                <a:lnTo>
                  <a:pt x="1927274" y="351692"/>
                </a:lnTo>
                <a:lnTo>
                  <a:pt x="1885071" y="309489"/>
                </a:lnTo>
                <a:lnTo>
                  <a:pt x="1969477" y="309489"/>
                </a:lnTo>
                <a:lnTo>
                  <a:pt x="1941341" y="365760"/>
                </a:lnTo>
                <a:lnTo>
                  <a:pt x="1983544" y="225083"/>
                </a:lnTo>
                <a:lnTo>
                  <a:pt x="1885071" y="295421"/>
                </a:lnTo>
                <a:lnTo>
                  <a:pt x="1885071" y="295421"/>
                </a:lnTo>
                <a:lnTo>
                  <a:pt x="1941341" y="393895"/>
                </a:lnTo>
                <a:lnTo>
                  <a:pt x="1885071" y="295421"/>
                </a:lnTo>
                <a:lnTo>
                  <a:pt x="1997612" y="211015"/>
                </a:lnTo>
              </a:path>
            </a:pathLst>
          </a:cu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2377440" y="4951828"/>
            <a:ext cx="182880" cy="182880"/>
          </a:xfrm>
          <a:custGeom>
            <a:avLst/>
            <a:gdLst>
              <a:gd name="connsiteX0" fmla="*/ 0 w 182880"/>
              <a:gd name="connsiteY0" fmla="*/ 14067 h 182880"/>
              <a:gd name="connsiteX1" fmla="*/ 84406 w 182880"/>
              <a:gd name="connsiteY1" fmla="*/ 182880 h 182880"/>
              <a:gd name="connsiteX2" fmla="*/ 182880 w 182880"/>
              <a:gd name="connsiteY2" fmla="*/ 112541 h 182880"/>
              <a:gd name="connsiteX3" fmla="*/ 56271 w 182880"/>
              <a:gd name="connsiteY3" fmla="*/ 0 h 182880"/>
              <a:gd name="connsiteX4" fmla="*/ 0 w 182880"/>
              <a:gd name="connsiteY4" fmla="*/ 14067 h 182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 h="182880">
                <a:moveTo>
                  <a:pt x="0" y="14067"/>
                </a:moveTo>
                <a:lnTo>
                  <a:pt x="84406" y="182880"/>
                </a:lnTo>
                <a:lnTo>
                  <a:pt x="182880" y="112541"/>
                </a:lnTo>
                <a:lnTo>
                  <a:pt x="56271" y="0"/>
                </a:lnTo>
                <a:lnTo>
                  <a:pt x="0" y="14067"/>
                </a:lnTo>
                <a:close/>
              </a:path>
            </a:pathLst>
          </a:cu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ube 44"/>
          <p:cNvSpPr/>
          <p:nvPr/>
        </p:nvSpPr>
        <p:spPr>
          <a:xfrm>
            <a:off x="3784209" y="5459233"/>
            <a:ext cx="600075" cy="277319"/>
          </a:xfrm>
          <a:prstGeom prst="cube">
            <a:avLst/>
          </a:prstGeom>
          <a:solidFill>
            <a:srgbClr val="FFCC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Documents and Settings\DELA Family\Local Settings\Temporary Internet Files\Content.IE5\AMGV2ZAN\MC900036382[1].wmf"/>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432705" y="4513009"/>
            <a:ext cx="1768450" cy="726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106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3154</TotalTime>
  <Words>1321</Words>
  <Application>Microsoft Office PowerPoint</Application>
  <PresentationFormat>On-screen Show (4:3)</PresentationFormat>
  <Paragraphs>59</Paragraphs>
  <Slides>37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Dig Site 17  Are You Spies? </vt:lpstr>
      <vt:lpstr>The Truth  God is honored by the obedience of those who love Him!</vt:lpstr>
      <vt:lpstr>I am with you and will watch over you wherever you go, and I will bring you back to this land. I will not leave you until I have done what I have promised you.  Genesis 28:15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omax</dc:creator>
  <cp:lastModifiedBy>April Litman</cp:lastModifiedBy>
  <cp:revision>94</cp:revision>
  <cp:lastPrinted>2013-12-08T21:52:01Z</cp:lastPrinted>
  <dcterms:created xsi:type="dcterms:W3CDTF">2013-09-17T22:14:55Z</dcterms:created>
  <dcterms:modified xsi:type="dcterms:W3CDTF">2025-08-15T19:02:30Z</dcterms:modified>
</cp:coreProperties>
</file>