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1806" y="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microsoft.com/office/2016/11/relationships/changesInfo" Target="changesInfos/changesInfo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pril Litman" userId="c83b8c5f662f391c" providerId="LiveId" clId="{A7452352-DCAE-4861-9D8F-1BE60B157BA8}"/>
    <pc:docChg chg="modSld">
      <pc:chgData name="April Litman" userId="c83b8c5f662f391c" providerId="LiveId" clId="{A7452352-DCAE-4861-9D8F-1BE60B157BA8}" dt="2025-08-31T17:28:36.846" v="11" actId="20577"/>
      <pc:docMkLst>
        <pc:docMk/>
      </pc:docMkLst>
      <pc:sldChg chg="modSp mod">
        <pc:chgData name="April Litman" userId="c83b8c5f662f391c" providerId="LiveId" clId="{A7452352-DCAE-4861-9D8F-1BE60B157BA8}" dt="2025-08-31T17:28:36.846" v="11" actId="20577"/>
        <pc:sldMkLst>
          <pc:docMk/>
          <pc:sldMk cId="3524719542" sldId="292"/>
        </pc:sldMkLst>
        <pc:spChg chg="mod">
          <ac:chgData name="April Litman" userId="c83b8c5f662f391c" providerId="LiveId" clId="{A7452352-DCAE-4861-9D8F-1BE60B157BA8}" dt="2025-08-31T17:28:36.846" v="11" actId="20577"/>
          <ac:spMkLst>
            <pc:docMk/>
            <pc:sldMk cId="3524719542" sldId="292"/>
            <ac:spMk id="3" creationId="{E08CF93F-D949-4218-8F80-30ABCE3CD0A5}"/>
          </ac:spMkLst>
        </pc:spChg>
      </pc:sldChg>
      <pc:sldChg chg="modSp mod">
        <pc:chgData name="April Litman" userId="c83b8c5f662f391c" providerId="LiveId" clId="{A7452352-DCAE-4861-9D8F-1BE60B157BA8}" dt="2025-08-31T17:28:26.418" v="7" actId="20577"/>
        <pc:sldMkLst>
          <pc:docMk/>
          <pc:sldMk cId="3873767071" sldId="293"/>
        </pc:sldMkLst>
        <pc:spChg chg="mod">
          <ac:chgData name="April Litman" userId="c83b8c5f662f391c" providerId="LiveId" clId="{A7452352-DCAE-4861-9D8F-1BE60B157BA8}" dt="2025-08-31T17:28:26.418" v="7" actId="20577"/>
          <ac:spMkLst>
            <pc:docMk/>
            <pc:sldMk cId="3873767071" sldId="293"/>
            <ac:spMk id="3" creationId="{E08CF93F-D949-4218-8F80-30ABCE3CD0A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8/31/2025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302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8/31/2025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519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8/31/2025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51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8/31/2025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922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8/31/2025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2543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8/31/2025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306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8/31/2025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595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8/31/2025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4779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8/31/2025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255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8/31/2025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5087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8/31/2025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984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8/31/2025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3899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/>
              <a:t>Genesis</a:t>
            </a:r>
            <a:br>
              <a:rPr lang="en-US" sz="6000" b="1" dirty="0"/>
            </a:br>
            <a:r>
              <a:rPr lang="en-US" sz="6000" b="1" dirty="0"/>
              <a:t>Dig Site 19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Blue Level Questions</a:t>
            </a:r>
          </a:p>
        </p:txBody>
      </p:sp>
    </p:spTree>
    <p:extLst>
      <p:ext uri="{BB962C8B-B14F-4D97-AF65-F5344CB8AC3E}">
        <p14:creationId xmlns:p14="http://schemas.microsoft.com/office/powerpoint/2010/main" val="23126731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AAB83-BE46-46CE-AFF7-3C5F20C525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many more years of famine were still to come?  (45:6)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74394B-8DFF-4579-BD69-81A3904227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Two more years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Three more years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Four more years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Five more years</a:t>
            </a:r>
          </a:p>
        </p:txBody>
      </p:sp>
    </p:spTree>
    <p:extLst>
      <p:ext uri="{BB962C8B-B14F-4D97-AF65-F5344CB8AC3E}">
        <p14:creationId xmlns:p14="http://schemas.microsoft.com/office/powerpoint/2010/main" val="3874606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AAB83-BE46-46CE-AFF7-3C5F20C525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many more years of famine were still to come?  (45:6)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74394B-8DFF-4579-BD69-81A3904227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Two more years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Three more years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Four more years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Five more years</a:t>
            </a:r>
          </a:p>
        </p:txBody>
      </p:sp>
    </p:spTree>
    <p:extLst>
      <p:ext uri="{BB962C8B-B14F-4D97-AF65-F5344CB8AC3E}">
        <p14:creationId xmlns:p14="http://schemas.microsoft.com/office/powerpoint/2010/main" val="31430766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2FBA6-6711-43CA-98AA-1A43D8494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Joseph say God sent him to Egypt?  (45:7)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520F6E-7AF0-45A6-9C3E-A036A9CF0E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To save lives by a great deliverance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To save him from his brothers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To help Egypt become a great nation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6189016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2FBA6-6711-43CA-98AA-1A43D8494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Joseph say God sent him to Egypt?  (45:7)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520F6E-7AF0-45A6-9C3E-A036A9CF0E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To save lives by a great deliverance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To save him from his brothers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To help Egypt become a great nation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9024084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C60A6-7C44-4F5F-A106-8636A4C69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were the brothers to tell their father?  (45:9)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9875D3-0D19-46CC-9A47-EA866B41E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“This is what your son Joseph says.”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“God has made me lord of all Egypt.”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“Come down to me; don’t delay.”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5035174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C60A6-7C44-4F5F-A106-8636A4C69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were the brothers to tell their father?  (45:9)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9875D3-0D19-46CC-9A47-EA866B41E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“This is what your son Joseph says.”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“God has made me lord of all Egypt.”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“Come down to me; don’t delay.”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8706449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643B3-E974-4FC1-8E0C-3012B51BF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did Joseph react to his brother Benjamin?  (45:14)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D0F3BB-7BC8-4BEF-B598-C053F27A1B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shook Benjamin’s hand.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threw his arms around him and wept.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didn’t realize it was Benjamin.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was happy and spoke to him through an interpreter.</a:t>
            </a:r>
          </a:p>
        </p:txBody>
      </p:sp>
    </p:spTree>
    <p:extLst>
      <p:ext uri="{BB962C8B-B14F-4D97-AF65-F5344CB8AC3E}">
        <p14:creationId xmlns:p14="http://schemas.microsoft.com/office/powerpoint/2010/main" val="40390681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643B3-E974-4FC1-8E0C-3012B51BF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did Joseph react to his brother Benjamin?  (45:14)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D0F3BB-7BC8-4BEF-B598-C053F27A1B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shook Benjamin’s hand.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He threw his arms around him and wept.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didn’t realize it was Benjamin.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was happy and spoke to him through an interpreter.</a:t>
            </a:r>
          </a:p>
        </p:txBody>
      </p:sp>
    </p:spTree>
    <p:extLst>
      <p:ext uri="{BB962C8B-B14F-4D97-AF65-F5344CB8AC3E}">
        <p14:creationId xmlns:p14="http://schemas.microsoft.com/office/powerpoint/2010/main" val="10595830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CF9928-DCF2-445F-8AFF-62BBEA9E7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Joseph promise to do for his family?  (45:9-11)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62AE3E-62F9-4260-8025-69AD6F9F56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would care only for his father.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would only help them move.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would provide for his father and family.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4679020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CF9928-DCF2-445F-8AFF-62BBEA9E7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Joseph promise to do for his family?  (45:9-11)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62AE3E-62F9-4260-8025-69AD6F9F56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would care only for his father.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would only help them move.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He would provide for his father and family.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603267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5275A-2A11-49E0-9AA5-FFA4F6DC5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did Joseph react to being with his brothers?  (45:1)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6E4392-7858-42E3-BB95-C86B563610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was so happy he laughed.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could no longer control himself, and he told his attendants to leave his presence.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was angry and yelled at them.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0106955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4D9C1-2DE5-488D-8B67-87BB7D6E2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Joseph say he was accorded in Egypt?  (45:13)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6BE8DB-CD17-4299-906D-D58880E18F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Honor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Riches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Fame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above.</a:t>
            </a:r>
          </a:p>
        </p:txBody>
      </p:sp>
    </p:spTree>
    <p:extLst>
      <p:ext uri="{BB962C8B-B14F-4D97-AF65-F5344CB8AC3E}">
        <p14:creationId xmlns:p14="http://schemas.microsoft.com/office/powerpoint/2010/main" val="7588963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4D9C1-2DE5-488D-8B67-87BB7D6E2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Joseph say he was accorded in Egypt?  (45:13)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6BE8DB-CD17-4299-906D-D58880E18F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Honor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Riches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Fame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above.</a:t>
            </a:r>
          </a:p>
        </p:txBody>
      </p:sp>
    </p:spTree>
    <p:extLst>
      <p:ext uri="{BB962C8B-B14F-4D97-AF65-F5344CB8AC3E}">
        <p14:creationId xmlns:p14="http://schemas.microsoft.com/office/powerpoint/2010/main" val="26105181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DB1C19-E9D9-4637-818B-C222C5DE3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did Joseph treat his brothers?  (45:14-15)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E13E49-C833-494C-BB5C-1CDD9B1E11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put them in prison for three days after he told them who he was.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kissed all his brothers and talked with them.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told them he hated them for a long time, but now he forgave them.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3399115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DB1C19-E9D9-4637-818B-C222C5DE3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did Joseph treat his brothers?  (45:14-15)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E13E49-C833-494C-BB5C-1CDD9B1E11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put them in prison for three days after he told them who he was.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He kissed all his brothers and talked with them.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told them he hated them for a long time, but now he forgave them.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279136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30956-787D-4FE7-B90B-8FAEC05F54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314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How did Pharaoh react to the news that Joseph’s brothers had come?  (45:16-20)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71F9A-E73F-4448-BC7E-9DB9331F4C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was pleased.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directed Joseph to bring his family to Egypt.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offered the best of the land of Egypt.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6563047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30956-787D-4FE7-B90B-8FAEC05F54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314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How did Pharaoh react to the news that Joseph’s brothers had come?  (45:16-20)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71F9A-E73F-4448-BC7E-9DB9331F4C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was pleased.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directed Joseph to bring his family to Egypt.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offered the best of the land of Egypt.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5030138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1B9B5-FE34-4D49-982C-1FE297283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had the idea to bring Joseph’s father and family to Egypt?  (45:17-18)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464722-A86A-4C5C-8C12-99453038B1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Joseph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Judah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Reuben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Pharaoh</a:t>
            </a:r>
          </a:p>
        </p:txBody>
      </p:sp>
    </p:spTree>
    <p:extLst>
      <p:ext uri="{BB962C8B-B14F-4D97-AF65-F5344CB8AC3E}">
        <p14:creationId xmlns:p14="http://schemas.microsoft.com/office/powerpoint/2010/main" val="16463826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1B9B5-FE34-4D49-982C-1FE297283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had the idea to bring Joseph’s father and family to Egypt?  (45:17-18)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464722-A86A-4C5C-8C12-99453038B1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Joseph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Judah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Reuben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Pharaoh</a:t>
            </a:r>
          </a:p>
        </p:txBody>
      </p:sp>
    </p:spTree>
    <p:extLst>
      <p:ext uri="{BB962C8B-B14F-4D97-AF65-F5344CB8AC3E}">
        <p14:creationId xmlns:p14="http://schemas.microsoft.com/office/powerpoint/2010/main" val="144862326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7888A4-95EC-4C3E-A66A-5D380E9CA7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Joseph send back to Canaan with his brothers?  (45:21-23)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58A751-966E-4642-9ECE-363652FBF5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gave the brothers carts and provisions.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gave them new clothes.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loaded donkeys with the best things of Egypt.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1336300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7888A4-95EC-4C3E-A66A-5D380E9CA7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Joseph send back to Canaan with his brothers?  (45:21-23)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58A751-966E-4642-9ECE-363652FBF5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gave the brothers carts and provisions.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gave them new clothes.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loaded donkeys with the best things of Egypt.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350884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5275A-2A11-49E0-9AA5-FFA4F6DC5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did Joseph react to being with his brothers?  (45:1)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6E4392-7858-42E3-BB95-C86B563610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was so happy he laughed.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He could no longer control himself, and he told his attendants to leave his presence.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was angry and yelled at them.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7793931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90D36-A73B-4C1C-BC23-67EF02BA6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How did Jacob know his sons were telling the truth about Joseph?  </a:t>
            </a:r>
            <a:br>
              <a:rPr lang="en-US" dirty="0"/>
            </a:br>
            <a:r>
              <a:rPr lang="en-US" dirty="0"/>
              <a:t>(45:27-28)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965401-1FEB-450C-A578-23C5CA124C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Joseph came with them.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was never really sure, but he trusted them.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heard their story, and he saw the carts Joseph sent.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didn’t believe them, but he decided to see for himself.</a:t>
            </a:r>
          </a:p>
        </p:txBody>
      </p:sp>
    </p:spTree>
    <p:extLst>
      <p:ext uri="{BB962C8B-B14F-4D97-AF65-F5344CB8AC3E}">
        <p14:creationId xmlns:p14="http://schemas.microsoft.com/office/powerpoint/2010/main" val="2836701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90D36-A73B-4C1C-BC23-67EF02BA6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How did Jacob know his sons were telling the truth about Joseph?  </a:t>
            </a:r>
            <a:br>
              <a:rPr lang="en-US" dirty="0"/>
            </a:br>
            <a:r>
              <a:rPr lang="en-US" dirty="0"/>
              <a:t>(45:27-28)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965401-1FEB-450C-A578-23C5CA124C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Joseph came with them.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was never really sure, but he trusted them.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He heard their story, and he saw the carts Joseph sent.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didn’t believe them, but he decided to see for himself.</a:t>
            </a:r>
          </a:p>
        </p:txBody>
      </p:sp>
    </p:spTree>
    <p:extLst>
      <p:ext uri="{BB962C8B-B14F-4D97-AF65-F5344CB8AC3E}">
        <p14:creationId xmlns:p14="http://schemas.microsoft.com/office/powerpoint/2010/main" val="358015487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787DA-73CE-490E-96B4-337A067325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Israel set out to Egypt?  (45:28)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53587A-F038-4A56-B4D8-945F88D73C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was convinced Joseph was alive and wanted to see him before he died.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wasn’t sure if what the brothers said was true, but decided to check it out.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wanted to see the wonders of Egypt and he hoped Joseph was there.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Bible does not say.</a:t>
            </a:r>
          </a:p>
        </p:txBody>
      </p:sp>
    </p:spTree>
    <p:extLst>
      <p:ext uri="{BB962C8B-B14F-4D97-AF65-F5344CB8AC3E}">
        <p14:creationId xmlns:p14="http://schemas.microsoft.com/office/powerpoint/2010/main" val="386971737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787DA-73CE-490E-96B4-337A067325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Israel set out to Egypt?  (45:28)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53587A-F038-4A56-B4D8-945F88D73C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He was convinced Joseph was alive and wanted to see him before he died.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wasn’t sure if what the brothers said was true, but decided to check it out.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wanted to see the wonders of Egypt and he hoped Joseph was there.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Bible does not say.</a:t>
            </a:r>
          </a:p>
        </p:txBody>
      </p:sp>
    </p:spTree>
    <p:extLst>
      <p:ext uri="{BB962C8B-B14F-4D97-AF65-F5344CB8AC3E}">
        <p14:creationId xmlns:p14="http://schemas.microsoft.com/office/powerpoint/2010/main" val="383694897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3B3C1-F15A-4015-919A-0BDF21B2F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God tell Israel at Beersheba?  (46:1-4)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150BF3-D680-4809-8A96-8A4E64B9FC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“Do not be afraid.”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“I will make you into a great nation.”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“I will go down with you.”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50258034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3B3C1-F15A-4015-919A-0BDF21B2F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God tell Israel at Beersheba?  (46:1-4)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150BF3-D680-4809-8A96-8A4E64B9FC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“Do not be afraid.”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“I will make you into a great nation.”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“I will go down with you.”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63506837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134584-02A5-4367-889A-073B00596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Jacob take with him to Egypt?  (46:5-7)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8CF93F-D949-4218-8F80-30ABCE3CD0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Nothing except his family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Just his tent and his family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his possessions and his family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52471954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134584-02A5-4367-889A-073B00596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Jacob take with him to Egypt?  (46:5-7)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8CF93F-D949-4218-8F80-30ABCE3CD0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Nothing except his family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Just his tent and his family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All his possessions and his family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873767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E4888-E7D8-4784-9A4E-42CE31B1C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did Pharaoh’s house hear about Joseph’s weeping?  (45:2)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2A8468-3863-43C6-A240-BBEADC2265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Joseph wept so loudly the Egyptians heard him.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servants were still in the room when Joseph started crying.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Pharaoh was visiting Joseph and saw what happened.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525629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E4888-E7D8-4784-9A4E-42CE31B1C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did Pharaoh’s house hear about Joseph’s weeping?  (45:2)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2A8468-3863-43C6-A240-BBEADC2265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Joseph wept so loudly the Egyptians heard him.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servants were still in the room when Joseph started crying.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Pharaoh was visiting Joseph and saw what happened.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748941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80B2C-5DDF-45EF-9F27-34BC6D353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did Joseph make himself known to his brothers?  (45:1-3)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8731AC-6B87-4A95-8598-5F810EF6A5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said, “You will pay for what you did to  me.”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said, “I am Joseph, and you will be my slaves.”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told everyone to leave and said, “I am Joseph.”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650464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80B2C-5DDF-45EF-9F27-34BC6D353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did Joseph make himself known to his brothers?  (45:1-3)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8731AC-6B87-4A95-8598-5F810EF6A5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said, “You will pay for what you did to  me.”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said, “I am Joseph, and you will be my slaves.”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He told everyone to leave and said, “I am Joseph.”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41387036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2548A0-07E6-40F8-91E6-5F36C450D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couldn’t the brothers answer Joseph?  (45:3)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7716E8-B9CA-4726-A1F1-CCBE59F1C0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were crying too hard to talk.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ran out of the room when Joseph started crying.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“They were terrified at his presence.”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4266644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2548A0-07E6-40F8-91E6-5F36C450D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couldn’t the brothers answer Joseph?  (45:3)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7716E8-B9CA-4726-A1F1-CCBE59F1C0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were crying too hard to talk.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ran out of the room when Joseph started crying.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“They were terrified at his presence.”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46022218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1540</Words>
  <Application>Microsoft Office PowerPoint</Application>
  <PresentationFormat>On-screen Show (4:3)</PresentationFormat>
  <Paragraphs>182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0" baseType="lpstr">
      <vt:lpstr>Arial</vt:lpstr>
      <vt:lpstr>Calibri</vt:lpstr>
      <vt:lpstr>1_Office Theme</vt:lpstr>
      <vt:lpstr>Genesis Dig Site 19</vt:lpstr>
      <vt:lpstr>How did Joseph react to being with his brothers?  (45:1)</vt:lpstr>
      <vt:lpstr>How did Joseph react to being with his brothers?  (45:1)</vt:lpstr>
      <vt:lpstr>How did Pharaoh’s house hear about Joseph’s weeping?  (45:2)</vt:lpstr>
      <vt:lpstr>How did Pharaoh’s house hear about Joseph’s weeping?  (45:2)</vt:lpstr>
      <vt:lpstr>How did Joseph make himself known to his brothers?  (45:1-3)</vt:lpstr>
      <vt:lpstr>How did Joseph make himself known to his brothers?  (45:1-3)</vt:lpstr>
      <vt:lpstr>Why couldn’t the brothers answer Joseph?  (45:3)</vt:lpstr>
      <vt:lpstr>Why couldn’t the brothers answer Joseph?  (45:3)</vt:lpstr>
      <vt:lpstr>How many more years of famine were still to come?  (45:6)</vt:lpstr>
      <vt:lpstr>How many more years of famine were still to come?  (45:6)</vt:lpstr>
      <vt:lpstr>Why did Joseph say God sent him to Egypt?  (45:7)</vt:lpstr>
      <vt:lpstr>Why did Joseph say God sent him to Egypt?  (45:7)</vt:lpstr>
      <vt:lpstr>What were the brothers to tell their father?  (45:9)</vt:lpstr>
      <vt:lpstr>What were the brothers to tell their father?  (45:9)</vt:lpstr>
      <vt:lpstr>How did Joseph react to his brother Benjamin?  (45:14)</vt:lpstr>
      <vt:lpstr>How did Joseph react to his brother Benjamin?  (45:14)</vt:lpstr>
      <vt:lpstr>What did Joseph promise to do for his family?  (45:9-11)</vt:lpstr>
      <vt:lpstr>What did Joseph promise to do for his family?  (45:9-11)</vt:lpstr>
      <vt:lpstr>What did Joseph say he was accorded in Egypt?  (45:13)</vt:lpstr>
      <vt:lpstr>What did Joseph say he was accorded in Egypt?  (45:13)</vt:lpstr>
      <vt:lpstr>How did Joseph treat his brothers?  (45:14-15)</vt:lpstr>
      <vt:lpstr>How did Joseph treat his brothers?  (45:14-15)</vt:lpstr>
      <vt:lpstr>How did Pharaoh react to the news that Joseph’s brothers had come?  (45:16-20)</vt:lpstr>
      <vt:lpstr>How did Pharaoh react to the news that Joseph’s brothers had come?  (45:16-20)</vt:lpstr>
      <vt:lpstr>Who had the idea to bring Joseph’s father and family to Egypt?  (45:17-18)</vt:lpstr>
      <vt:lpstr>Who had the idea to bring Joseph’s father and family to Egypt?  (45:17-18)</vt:lpstr>
      <vt:lpstr>What did Joseph send back to Canaan with his brothers?  (45:21-23)</vt:lpstr>
      <vt:lpstr>What did Joseph send back to Canaan with his brothers?  (45:21-23)</vt:lpstr>
      <vt:lpstr>How did Jacob know his sons were telling the truth about Joseph?   (45:27-28)</vt:lpstr>
      <vt:lpstr>How did Jacob know his sons were telling the truth about Joseph?   (45:27-28)</vt:lpstr>
      <vt:lpstr>Why did Israel set out to Egypt?  (45:28)</vt:lpstr>
      <vt:lpstr>Why did Israel set out to Egypt?  (45:28)</vt:lpstr>
      <vt:lpstr>What did God tell Israel at Beersheba?  (46:1-4)</vt:lpstr>
      <vt:lpstr>What did God tell Israel at Beersheba?  (46:1-4)</vt:lpstr>
      <vt:lpstr>What did Jacob take with him to Egypt?  (46:5-7)</vt:lpstr>
      <vt:lpstr>What did Jacob take with him to Egypt?  (46:5-7)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&amp; 2nd Samuel Dig Site 6</dc:title>
  <dc:creator>Kathy Randels</dc:creator>
  <cp:lastModifiedBy>April Litman</cp:lastModifiedBy>
  <cp:revision>18</cp:revision>
  <dcterms:created xsi:type="dcterms:W3CDTF">2016-04-21T15:09:06Z</dcterms:created>
  <dcterms:modified xsi:type="dcterms:W3CDTF">2025-08-31T17:28:42Z</dcterms:modified>
</cp:coreProperties>
</file>