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92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78A89A-6CEA-436A-9967-82B7F3A09964}" v="2" dt="2025-08-31T17:09:49.1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80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4878A89A-6CEA-436A-9967-82B7F3A09964}"/>
    <pc:docChg chg="custSel addSld delSld modSld">
      <pc:chgData name="April Litman" userId="c83b8c5f662f391c" providerId="LiveId" clId="{4878A89A-6CEA-436A-9967-82B7F3A09964}" dt="2025-08-31T17:11:51.008" v="27" actId="47"/>
      <pc:docMkLst>
        <pc:docMk/>
      </pc:docMkLst>
      <pc:sldChg chg="modSp mod">
        <pc:chgData name="April Litman" userId="c83b8c5f662f391c" providerId="LiveId" clId="{4878A89A-6CEA-436A-9967-82B7F3A09964}" dt="2025-08-31T17:10:56.437" v="24" actId="20577"/>
        <pc:sldMkLst>
          <pc:docMk/>
          <pc:sldMk cId="4105360211" sldId="280"/>
        </pc:sldMkLst>
        <pc:spChg chg="mod">
          <ac:chgData name="April Litman" userId="c83b8c5f662f391c" providerId="LiveId" clId="{4878A89A-6CEA-436A-9967-82B7F3A09964}" dt="2025-08-31T17:09:21.793" v="1" actId="1076"/>
          <ac:spMkLst>
            <pc:docMk/>
            <pc:sldMk cId="4105360211" sldId="280"/>
            <ac:spMk id="2" creationId="{00000000-0000-0000-0000-000000000000}"/>
          </ac:spMkLst>
        </pc:spChg>
        <pc:spChg chg="mod">
          <ac:chgData name="April Litman" userId="c83b8c5f662f391c" providerId="LiveId" clId="{4878A89A-6CEA-436A-9967-82B7F3A09964}" dt="2025-08-31T17:10:56.437" v="24" actId="20577"/>
          <ac:spMkLst>
            <pc:docMk/>
            <pc:sldMk cId="4105360211" sldId="280"/>
            <ac:spMk id="3" creationId="{00000000-0000-0000-0000-000000000000}"/>
          </ac:spMkLst>
        </pc:spChg>
      </pc:sldChg>
      <pc:sldChg chg="del">
        <pc:chgData name="April Litman" userId="c83b8c5f662f391c" providerId="LiveId" clId="{4878A89A-6CEA-436A-9967-82B7F3A09964}" dt="2025-08-31T17:11:51.008" v="27" actId="47"/>
        <pc:sldMkLst>
          <pc:docMk/>
          <pc:sldMk cId="905765926" sldId="281"/>
        </pc:sldMkLst>
      </pc:sldChg>
      <pc:sldChg chg="modSp add mod">
        <pc:chgData name="April Litman" userId="c83b8c5f662f391c" providerId="LiveId" clId="{4878A89A-6CEA-436A-9967-82B7F3A09964}" dt="2025-08-31T17:11:44.110" v="26" actId="207"/>
        <pc:sldMkLst>
          <pc:docMk/>
          <pc:sldMk cId="4096908718" sldId="292"/>
        </pc:sldMkLst>
        <pc:spChg chg="mod">
          <ac:chgData name="April Litman" userId="c83b8c5f662f391c" providerId="LiveId" clId="{4878A89A-6CEA-436A-9967-82B7F3A09964}" dt="2025-08-31T17:11:44.110" v="26" actId="207"/>
          <ac:spMkLst>
            <pc:docMk/>
            <pc:sldMk cId="4096908718" sldId="292"/>
            <ac:spMk id="3" creationId="{B7ACD893-B727-B55B-64DB-FB64D7F2E1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F6D59-18FF-49FA-8EC3-82DD49498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45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When Israel asked, “Why did you bring this trouble on me?” how did the brothers answer?  (43:7)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B2F3D-42E6-4469-8EE7-3C7D90BC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 didn’t mean to bring you trouble.”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“We’re the ones in trouble.”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were we to know he would say, ‘Bring your brother down here’?”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“All of this is Joseph’s fault.”</a:t>
            </a:r>
          </a:p>
        </p:txBody>
      </p:sp>
    </p:spTree>
    <p:extLst>
      <p:ext uri="{BB962C8B-B14F-4D97-AF65-F5344CB8AC3E}">
        <p14:creationId xmlns:p14="http://schemas.microsoft.com/office/powerpoint/2010/main" val="2070589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F6D59-18FF-49FA-8EC3-82DD49498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45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When Israel asked, “Why did you bring this trouble on me?” how did the brothers answer?  (43:7)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B2F3D-42E6-4469-8EE7-3C7D90BC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 didn’t mean to bring you trouble.”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“We’re the ones in trouble.”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“How were we to know he would say, ‘Bring your brother down here’?”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“All of this is Joseph’s fault.”</a:t>
            </a:r>
          </a:p>
        </p:txBody>
      </p:sp>
    </p:spTree>
    <p:extLst>
      <p:ext uri="{BB962C8B-B14F-4D97-AF65-F5344CB8AC3E}">
        <p14:creationId xmlns:p14="http://schemas.microsoft.com/office/powerpoint/2010/main" val="1856171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45D9-98B9-4FA8-8656-4F31C2640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could Jacob know that Benjamin would return safely?  (43:8-9)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1C72D-CB53-4876-9FD4-478FC0F94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would go take weapons.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 guaranteed Benjamin’s safety.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would take a servant and pretend it was Benjamin.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89636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45D9-98B9-4FA8-8656-4F31C2640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could Jacob know that Benjamin would return safely?  (43:8-9)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1C72D-CB53-4876-9FD4-478FC0F94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would go take weapons.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Judah guaranteed Benjamin’s safety.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would take a servant and pretend it was Benjamin.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987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944A4-17E0-4DA2-BB40-7E7F68E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tell the brothers to take with them to Egypt?  (43:11-13)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28014-3E87-4165-A1F1-2712CBFB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best products of the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Double the 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brother Benjamin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42939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944A4-17E0-4DA2-BB40-7E7F68E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tell the brothers to take with them to Egypt?  (43:11-13)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28014-3E87-4165-A1F1-2712CBFB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best products of the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Double the 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brother Benjamin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78877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4EAD-846F-4856-B564-FA78A861D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say about their trip?  (43:14)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78D36-E72C-4DC9-972F-4DE439744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hoped God almighty would grant them mercy.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hoped Simeon would come back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hoped Benjamin would come back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18914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4EAD-846F-4856-B564-FA78A861D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say about their trip?  (43:14)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78D36-E72C-4DC9-972F-4DE439744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hoped God almighty would grant them mercy.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hoped Simeon would come back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hoped Benjamin would come back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44234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2051-3352-4536-94A8-A12A37EF9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Jacob ask for God’s mercy?  (43:14)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D77B2-B3BE-4A05-AD4D-9566E9751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So the brothers would not get robbed on the way to Egypt.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So Benjamin and Simeon would return from Egypt.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So Joseph would not refuse to meet with the brothers.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So the brothers could bring back more grain.</a:t>
            </a:r>
          </a:p>
        </p:txBody>
      </p:sp>
    </p:spTree>
    <p:extLst>
      <p:ext uri="{BB962C8B-B14F-4D97-AF65-F5344CB8AC3E}">
        <p14:creationId xmlns:p14="http://schemas.microsoft.com/office/powerpoint/2010/main" val="3049753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2051-3352-4536-94A8-A12A37EF9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Jacob ask for God’s mercy?  (43:14)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D77B2-B3BE-4A05-AD4D-9566E9751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So the brothers would not get robbed on the way to Egypt.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So Benjamin and Simeon would return from Egypt.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So Joseph would not refuse to meet with the brothers.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So the brothers could bring back more grain.</a:t>
            </a:r>
          </a:p>
        </p:txBody>
      </p:sp>
    </p:spTree>
    <p:extLst>
      <p:ext uri="{BB962C8B-B14F-4D97-AF65-F5344CB8AC3E}">
        <p14:creationId xmlns:p14="http://schemas.microsoft.com/office/powerpoint/2010/main" val="206133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9F75-02EC-4416-98D8-06FCF5A91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still severe in the land?  (43:1)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26F74-ED68-40F6-9832-4DE2B4A7F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famine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war between Canaan and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Disease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2507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when they got to Egypt?  (43:15)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went to visit Simeon in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went to Pharaoh to ask him to release Simeon.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rested at the Nile and then went to see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presented themselves to Joseph.</a:t>
            </a:r>
          </a:p>
        </p:txBody>
      </p:sp>
    </p:spTree>
    <p:extLst>
      <p:ext uri="{BB962C8B-B14F-4D97-AF65-F5344CB8AC3E}">
        <p14:creationId xmlns:p14="http://schemas.microsoft.com/office/powerpoint/2010/main" val="2919161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when they got to Egypt?  (43:15)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went to visit Simeon in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went to Pharaoh to ask him to release Simeon.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rested at the Nile and then went to see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presented themselves to Joseph.</a:t>
            </a:r>
          </a:p>
        </p:txBody>
      </p:sp>
    </p:spTree>
    <p:extLst>
      <p:ext uri="{BB962C8B-B14F-4D97-AF65-F5344CB8AC3E}">
        <p14:creationId xmlns:p14="http://schemas.microsoft.com/office/powerpoint/2010/main" val="3643288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Simeon reunited with his brothers?  (43:19, 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 was brought out to his brothers by Joseph’s steward.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 was sent home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 was working as a servant in Joseph’s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 was not reunited with is brothers.</a:t>
            </a:r>
          </a:p>
        </p:txBody>
      </p:sp>
    </p:spTree>
    <p:extLst>
      <p:ext uri="{BB962C8B-B14F-4D97-AF65-F5344CB8AC3E}">
        <p14:creationId xmlns:p14="http://schemas.microsoft.com/office/powerpoint/2010/main" val="2863767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Simeon reunited with his brothers?  (43:19, 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Simeon was brought out to his brothers by Joseph’s steward.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 was sent home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 was working as a servant in Joseph’s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 was not reunited with is brothers.</a:t>
            </a:r>
          </a:p>
        </p:txBody>
      </p:sp>
    </p:spTree>
    <p:extLst>
      <p:ext uri="{BB962C8B-B14F-4D97-AF65-F5344CB8AC3E}">
        <p14:creationId xmlns:p14="http://schemas.microsoft.com/office/powerpoint/2010/main" val="996743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992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12. What did the steward do after he brought Joseph's brothers into his house? (43:24)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them chores to do.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them to go to bed. Joseph would be there in the morning.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provided fodder for their donkeys and gave them water to wash their feet.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05360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ACE94-C28A-9792-D6F0-AA9066895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CA330-4A71-C571-47BF-D3869FE01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5992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12. What did the steward do after he brought Joseph's brothers into his house? (43:24)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CD893-B727-B55B-64DB-FB64D7F2E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them chores to do.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them to go to bed. Joseph would be there in the morning.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provided fodder for their donkeys and gave them water to wash their feet.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96908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brothers go to prepare for Joseph’s arrival?  (43:24)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Pharaoh’s palace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Where the grain was bought</a:t>
            </a:r>
          </a:p>
        </p:txBody>
      </p:sp>
    </p:spTree>
    <p:extLst>
      <p:ext uri="{BB962C8B-B14F-4D97-AF65-F5344CB8AC3E}">
        <p14:creationId xmlns:p14="http://schemas.microsoft.com/office/powerpoint/2010/main" val="35136883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brothers go to prepare for Joseph’s arrival?  (43:24)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Pharaoh’s palace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Joseph’s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Where the grain was bought</a:t>
            </a:r>
          </a:p>
        </p:txBody>
      </p:sp>
    </p:spTree>
    <p:extLst>
      <p:ext uri="{BB962C8B-B14F-4D97-AF65-F5344CB8AC3E}">
        <p14:creationId xmlns:p14="http://schemas.microsoft.com/office/powerpoint/2010/main" val="1599214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while they waited for Joseph to come home?  (43:25)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took a tour of his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took care of their donkeys.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prepared their gifts for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76832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while they waited for Joseph to come home?  (43:25)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took a tour of his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took care of their donkeys.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prepared their gifts for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0491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9F75-02EC-4416-98D8-06FCF5A91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still severe in the land?  (43:1)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26F74-ED68-40F6-9832-4DE2B4A7F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famine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war between Canaan and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Disease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41671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After they presented the gifts to Joseph, what did he ask about the brothers’ father?  (43:27)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Was their father still living?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Did their father travel with them to Egypt?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Did their father send a special message to him?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66846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After they presented the gifts to Joseph, what did he ask about the brothers’ father?  (43:27)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Was their father still living?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Did their father travel with them to Egypt?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Did their father send a special message to him?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889912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moved Joseph deeply?  (43:30)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sight of Simeon being released from prison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gifts and silver the brothers presented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brothers’ bowing before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sight of his own brother, Benjamin</a:t>
            </a:r>
          </a:p>
        </p:txBody>
      </p:sp>
    </p:spTree>
    <p:extLst>
      <p:ext uri="{BB962C8B-B14F-4D97-AF65-F5344CB8AC3E}">
        <p14:creationId xmlns:p14="http://schemas.microsoft.com/office/powerpoint/2010/main" val="12077415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moved Joseph deeply?  (43:30)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sight of Simeon being released from prison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gifts and silver the brothers presented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brothers’ bowing before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sight of his own brother, Benjamin</a:t>
            </a:r>
          </a:p>
        </p:txBody>
      </p:sp>
    </p:spTree>
    <p:extLst>
      <p:ext uri="{BB962C8B-B14F-4D97-AF65-F5344CB8AC3E}">
        <p14:creationId xmlns:p14="http://schemas.microsoft.com/office/powerpoint/2010/main" val="3412462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the brothers throw themselves at Joseph’s feet?  </a:t>
            </a:r>
            <a:br>
              <a:rPr lang="en-US" dirty="0"/>
            </a:br>
            <a:r>
              <a:rPr lang="en-US" dirty="0"/>
              <a:t>(44:14-16)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afraid they would be slaves.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innocent of stealing Joseph’s cup.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didn’t want Benjamin to become a slave.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12765570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the brothers throw themselves at Joseph’s feet?  </a:t>
            </a:r>
            <a:br>
              <a:rPr lang="en-US" dirty="0"/>
            </a:br>
            <a:r>
              <a:rPr lang="en-US" dirty="0"/>
              <a:t>(44:14-16)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afraid they would be slaves.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innocent of stealing Joseph’s cup.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didn’t want Benjamin to become a slave.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60571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6B24C-E5A6-4CCE-AB54-5BCCFFA53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all the grain the brothers brought was gone?  (43:2)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9B0C6-0007-49D8-9E38-3EC351CC9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told his sons to go to Harran to buy more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told his sons they were going to move to get away from the famine.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told his sons to go back to Egypt to buy more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told his sons they must find work away from their home.</a:t>
            </a:r>
          </a:p>
        </p:txBody>
      </p:sp>
    </p:spTree>
    <p:extLst>
      <p:ext uri="{BB962C8B-B14F-4D97-AF65-F5344CB8AC3E}">
        <p14:creationId xmlns:p14="http://schemas.microsoft.com/office/powerpoint/2010/main" val="531642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6B24C-E5A6-4CCE-AB54-5BCCFFA53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all the grain the brothers brought was gone?  (43:2)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9B0C6-0007-49D8-9E38-3EC351CC9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told his sons to go to Harran to buy more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told his sons they were going to move to get away from the famine.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Israel told his sons to go back to Egypt to buy more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told his sons they must find work away from their home.</a:t>
            </a:r>
          </a:p>
        </p:txBody>
      </p:sp>
    </p:spTree>
    <p:extLst>
      <p:ext uri="{BB962C8B-B14F-4D97-AF65-F5344CB8AC3E}">
        <p14:creationId xmlns:p14="http://schemas.microsoft.com/office/powerpoint/2010/main" val="336326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7FFC-1DE2-4F69-BC2C-A8CE97FB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brothers return to Egypt?  (43:1-2)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231A8-30FD-4D3D-A65C-46A0037F6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had a plan to rescue Simeon.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famine was still severe, and they had eaten all the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needed to find work.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16354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7FFC-1DE2-4F69-BC2C-A8CE97FB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brothers return to Egypt?  (43:1-2)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231A8-30FD-4D3D-A65C-46A0037F6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had a plan to rescue Simeon.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famine was still severe, and they had eaten all the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needed to find work.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21485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6FB-FD8D-4667-8C1E-5C3C0C403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said they would not go to Egypt unless Benjamin went with them?  (43:3-5)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0FC23-D839-47AD-B775-05F90E33B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427894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6FB-FD8D-4667-8C1E-5C3C0C403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said they would not go to Egypt unless Benjamin went with them?  (43:3-5)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0FC23-D839-47AD-B775-05F90E33B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3336976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1514</Words>
  <Application>Microsoft Office PowerPoint</Application>
  <PresentationFormat>On-screen Show (4:3)</PresentationFormat>
  <Paragraphs>172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1_Office Theme</vt:lpstr>
      <vt:lpstr>Genesis Dig Site 18</vt:lpstr>
      <vt:lpstr>What was still severe in the land?  (43:1)</vt:lpstr>
      <vt:lpstr>What was still severe in the land?  (43:1)</vt:lpstr>
      <vt:lpstr>What happened when all the grain the brothers brought was gone?  (43:2)</vt:lpstr>
      <vt:lpstr>What happened when all the grain the brothers brought was gone?  (43:2)</vt:lpstr>
      <vt:lpstr>Why did the brothers return to Egypt?  (43:1-2)</vt:lpstr>
      <vt:lpstr>Why did the brothers return to Egypt?  (43:1-2)</vt:lpstr>
      <vt:lpstr>Who said they would not go to Egypt unless Benjamin went with them?  (43:3-5)</vt:lpstr>
      <vt:lpstr>Who said they would not go to Egypt unless Benjamin went with them?  (43:3-5)</vt:lpstr>
      <vt:lpstr>When Israel asked, “Why did you bring this trouble on me?” how did the brothers answer?  (43:7)</vt:lpstr>
      <vt:lpstr>When Israel asked, “Why did you bring this trouble on me?” how did the brothers answer?  (43:7)</vt:lpstr>
      <vt:lpstr>How could Jacob know that Benjamin would return safely?  (43:8-9)</vt:lpstr>
      <vt:lpstr>How could Jacob know that Benjamin would return safely?  (43:8-9)</vt:lpstr>
      <vt:lpstr>What did Israel tell the brothers to take with them to Egypt?  (43:11-13)</vt:lpstr>
      <vt:lpstr>What did Israel tell the brothers to take with them to Egypt?  (43:11-13)</vt:lpstr>
      <vt:lpstr>What did Israel say about their trip?  (43:14)</vt:lpstr>
      <vt:lpstr>What did Israel say about their trip?  (43:14)</vt:lpstr>
      <vt:lpstr>Why did Jacob ask for God’s mercy?  (43:14)</vt:lpstr>
      <vt:lpstr>Why did Jacob ask for God’s mercy?  (43:14)</vt:lpstr>
      <vt:lpstr>What did the brothers do when they got to Egypt?  (43:15)</vt:lpstr>
      <vt:lpstr>What did the brothers do when they got to Egypt?  (43:15)</vt:lpstr>
      <vt:lpstr>How was Simeon reunited with his brothers?  (43:19, 23)</vt:lpstr>
      <vt:lpstr>How was Simeon reunited with his brothers?  (43:19, 23)</vt:lpstr>
      <vt:lpstr>12. What did the steward do after he brought Joseph's brothers into his house? (43:24)</vt:lpstr>
      <vt:lpstr>12. What did the steward do after he brought Joseph's brothers into his house? (43:24)</vt:lpstr>
      <vt:lpstr>Where did the brothers go to prepare for Joseph’s arrival?  (43:24)</vt:lpstr>
      <vt:lpstr>Where did the brothers go to prepare for Joseph’s arrival?  (43:24)</vt:lpstr>
      <vt:lpstr>What did the brothers do while they waited for Joseph to come home?  (43:25)</vt:lpstr>
      <vt:lpstr>What did the brothers do while they waited for Joseph to come home?  (43:25)</vt:lpstr>
      <vt:lpstr>After they presented the gifts to Joseph, what did he ask about the brothers’ father?  (43:27)</vt:lpstr>
      <vt:lpstr>After they presented the gifts to Joseph, what did he ask about the brothers’ father?  (43:27)</vt:lpstr>
      <vt:lpstr>What moved Joseph deeply?  (43:30)</vt:lpstr>
      <vt:lpstr>What moved Joseph deeply?  (43:30)</vt:lpstr>
      <vt:lpstr>Why did the brothers throw themselves at Joseph’s feet?   (44:14-16)</vt:lpstr>
      <vt:lpstr>Why did the brothers throw themselves at Joseph’s feet?   (44:14-16)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19</cp:revision>
  <dcterms:created xsi:type="dcterms:W3CDTF">2016-04-21T15:09:06Z</dcterms:created>
  <dcterms:modified xsi:type="dcterms:W3CDTF">2025-08-31T17:11:51Z</dcterms:modified>
</cp:coreProperties>
</file>