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302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519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51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22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543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306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595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779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255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087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984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8/19/2019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3899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Genesis</a:t>
            </a:r>
            <a:br>
              <a:rPr lang="en-US" sz="6000" b="1" dirty="0"/>
            </a:br>
            <a:r>
              <a:rPr lang="en-US" sz="6000" b="1" dirty="0"/>
              <a:t>Dig Site 17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Blue Level Questions</a:t>
            </a:r>
          </a:p>
        </p:txBody>
      </p:sp>
    </p:spTree>
    <p:extLst>
      <p:ext uri="{BB962C8B-B14F-4D97-AF65-F5344CB8AC3E}">
        <p14:creationId xmlns:p14="http://schemas.microsoft.com/office/powerpoint/2010/main" val="2312673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0A38E-E5A4-4702-B758-9D13355AB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1837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Who was the governor who sold grain to all the people in the land of Egypt?  (42:6)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3BABDB-EA33-4A65-B41E-0FB10716E5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Pharaoh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Potiphar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cupbearer</a:t>
            </a:r>
          </a:p>
        </p:txBody>
      </p:sp>
    </p:spTree>
    <p:extLst>
      <p:ext uri="{BB962C8B-B14F-4D97-AF65-F5344CB8AC3E}">
        <p14:creationId xmlns:p14="http://schemas.microsoft.com/office/powerpoint/2010/main" val="1326188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0A38E-E5A4-4702-B758-9D13355AB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1837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Who was the governor who sold grain to all the people in the land of Egypt?  (42:6)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3BABDB-EA33-4A65-B41E-0FB10716E5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Pharaoh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Potiphar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Joseph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cupbearer</a:t>
            </a:r>
          </a:p>
        </p:txBody>
      </p:sp>
    </p:spTree>
    <p:extLst>
      <p:ext uri="{BB962C8B-B14F-4D97-AF65-F5344CB8AC3E}">
        <p14:creationId xmlns:p14="http://schemas.microsoft.com/office/powerpoint/2010/main" val="32300111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4C55D-0CF4-44E8-99AC-EA98969AF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when Joseph’s brothers arrived in Egypt?  (42:6-8)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579B9A-86C2-47BA-9B39-F03F9C3F5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went to see the governor who sold grain.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bowed down before Joseph.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did not recognize Joseph.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6821117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4C55D-0CF4-44E8-99AC-EA98969AF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when Joseph’s brothers arrived in Egypt?  (42:6-8)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579B9A-86C2-47BA-9B39-F03F9C3F5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went to see the governor who sold grain.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bowed down before Joseph.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did not recognize Joseph.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5325986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B0E86-A8EF-4663-98A7-D9C9B63A4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do when he recognized his brothers?  (41:7-9)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8103CB-C2D2-441C-812A-DFC0E9941F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pretended not to know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spoke harshly to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said they were spies.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9514757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B0E86-A8EF-4663-98A7-D9C9B63A4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do when he recognized his brothers?  (41:7-9)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8103CB-C2D2-441C-812A-DFC0E9941F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pretended not to know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spoke harshly to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said they were spies.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5833940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7E9A2-A533-4112-A234-5C91E65E5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when the brothers got to Egypt?  (42:7-9)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DECA5E-E065-4AC2-B1EA-47DDA99373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 would not sell them grain.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 accused them of being spies.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 would not see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There was no more grain.</a:t>
            </a:r>
          </a:p>
        </p:txBody>
      </p:sp>
    </p:spTree>
    <p:extLst>
      <p:ext uri="{BB962C8B-B14F-4D97-AF65-F5344CB8AC3E}">
        <p14:creationId xmlns:p14="http://schemas.microsoft.com/office/powerpoint/2010/main" val="38933142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7E9A2-A533-4112-A234-5C91E65E5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when the brothers got to Egypt?  (42:7-9)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DECA5E-E065-4AC2-B1EA-47DDA99373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 would not sell them grain.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Joseph accused them of being spies.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 would not see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There was no more grain.</a:t>
            </a:r>
          </a:p>
        </p:txBody>
      </p:sp>
    </p:spTree>
    <p:extLst>
      <p:ext uri="{BB962C8B-B14F-4D97-AF65-F5344CB8AC3E}">
        <p14:creationId xmlns:p14="http://schemas.microsoft.com/office/powerpoint/2010/main" val="6762294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A0816-45B3-4B40-9925-43E973C94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the brothers describe themselves?  (42:11)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586EB5-F6EE-4BF1-9A98-6CB299A70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were sons of one man.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were honest men.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were not spies.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1919150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A0816-45B3-4B40-9925-43E973C94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the brothers describe themselves?  (42:11)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586EB5-F6EE-4BF1-9A98-6CB299A70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were sons of one man.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were honest men.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were not spies.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498315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2603D-0A09-4273-AAD5-A776F85C2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because of the famine in Canaan?  (42:3-5)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4D3578-5341-4471-B464-487C0C506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People from Canaan went to Egypt to buy grain.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 sent 10 of his sons to Egypt.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 did not send Benjamin with his brothers.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42349539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41B0A-17FF-47AC-8B05-92CEDA3F5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else did the brothers tell Joseph about their family?  (42:13)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D77D6-B596-49FB-92F9-457EEEC47F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One brother died as a baby, the other ran away.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youngest brother was with their father, the other was no more.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Two brothers died in battle.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Two brothers died from the famine.</a:t>
            </a:r>
          </a:p>
        </p:txBody>
      </p:sp>
    </p:spTree>
    <p:extLst>
      <p:ext uri="{BB962C8B-B14F-4D97-AF65-F5344CB8AC3E}">
        <p14:creationId xmlns:p14="http://schemas.microsoft.com/office/powerpoint/2010/main" val="31010426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41B0A-17FF-47AC-8B05-92CEDA3F5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else did the brothers tell Joseph about their family?  (42:13)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D77D6-B596-49FB-92F9-457EEEC47F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One brother died as a baby, the other ran away.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youngest brother was with their father, the other was no more.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Two brothers died in battle.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Two brothers died from the famine.</a:t>
            </a:r>
          </a:p>
        </p:txBody>
      </p:sp>
    </p:spTree>
    <p:extLst>
      <p:ext uri="{BB962C8B-B14F-4D97-AF65-F5344CB8AC3E}">
        <p14:creationId xmlns:p14="http://schemas.microsoft.com/office/powerpoint/2010/main" val="30993597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FB92B-7376-4657-89AE-10A49FA59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082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do after his brothers said they were honest men?  </a:t>
            </a:r>
            <a:br>
              <a:rPr lang="en-US" dirty="0"/>
            </a:br>
            <a:r>
              <a:rPr lang="en-US" dirty="0"/>
              <a:t>(41:11-17)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E591E6-013E-4F9D-99D2-981D3AD186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asked them trick questions to be sure.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sent them home right away.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put them in prison for three days.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made them prove they were  shepherds.</a:t>
            </a:r>
          </a:p>
        </p:txBody>
      </p:sp>
    </p:spTree>
    <p:extLst>
      <p:ext uri="{BB962C8B-B14F-4D97-AF65-F5344CB8AC3E}">
        <p14:creationId xmlns:p14="http://schemas.microsoft.com/office/powerpoint/2010/main" val="31945966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FB92B-7376-4657-89AE-10A49FA59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082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Joseph do after his brothers said they were honest men?  </a:t>
            </a:r>
            <a:br>
              <a:rPr lang="en-US" dirty="0"/>
            </a:br>
            <a:r>
              <a:rPr lang="en-US" dirty="0"/>
              <a:t>(41:11-17)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E591E6-013E-4F9D-99D2-981D3AD186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asked them trick questions to be sure.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sent them home right away.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put them in prison for three days.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made them prove they were  shepherds.</a:t>
            </a:r>
          </a:p>
        </p:txBody>
      </p:sp>
    </p:spTree>
    <p:extLst>
      <p:ext uri="{BB962C8B-B14F-4D97-AF65-F5344CB8AC3E}">
        <p14:creationId xmlns:p14="http://schemas.microsoft.com/office/powerpoint/2010/main" val="38938377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48D56-2D83-49D9-B403-0BF58C4B1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Joseph plan to test his brothers?  (41:15-16)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2EE901-83AF-4F33-A725-9B6FC0B31D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angry and wanted to hurt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wanted to see them suffer before he told them the truth.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wanted to know if they were telling the truth.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</p:txBody>
      </p:sp>
    </p:spTree>
    <p:extLst>
      <p:ext uri="{BB962C8B-B14F-4D97-AF65-F5344CB8AC3E}">
        <p14:creationId xmlns:p14="http://schemas.microsoft.com/office/powerpoint/2010/main" val="14225717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48D56-2D83-49D9-B403-0BF58C4B1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Why did Joseph plan to test his brothers?  (41:15-16)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2EE901-83AF-4F33-A725-9B6FC0B31D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angry and wanted to hurt them.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wanted to see them suffer before he told them the truth.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wanted to know if they were telling the truth.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</p:txBody>
      </p:sp>
    </p:spTree>
    <p:extLst>
      <p:ext uri="{BB962C8B-B14F-4D97-AF65-F5344CB8AC3E}">
        <p14:creationId xmlns:p14="http://schemas.microsoft.com/office/powerpoint/2010/main" val="24122391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528EF-6C8C-47CB-B3E2-FD681F2E1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to Joseph’s brothers after three days in prison?  (42:24-26)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1A0606-F307-44CF-96F3-48E1EB71D8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10 brothers went back to Canaan.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Reuben became a slave in Joseph’s household.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 came to Egypt to get them out of prison.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Nine brothers went home, but one had to stay in Egypt.</a:t>
            </a:r>
          </a:p>
        </p:txBody>
      </p:sp>
    </p:spTree>
    <p:extLst>
      <p:ext uri="{BB962C8B-B14F-4D97-AF65-F5344CB8AC3E}">
        <p14:creationId xmlns:p14="http://schemas.microsoft.com/office/powerpoint/2010/main" val="6517001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528EF-6C8C-47CB-B3E2-FD681F2E1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to Joseph’s brothers after three days in prison?  (42:24-26)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1A0606-F307-44CF-96F3-48E1EB71D8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10 brothers went back to Canaan.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Reuben became a slave in Joseph’s household.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 came to Egypt to get them out of prison.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Nine brothers went home, but one had to stay in Egypt.</a:t>
            </a:r>
          </a:p>
        </p:txBody>
      </p:sp>
    </p:spTree>
    <p:extLst>
      <p:ext uri="{BB962C8B-B14F-4D97-AF65-F5344CB8AC3E}">
        <p14:creationId xmlns:p14="http://schemas.microsoft.com/office/powerpoint/2010/main" val="6270665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B414D-129B-4C25-B5C0-799CFE364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order did Joseph give about the silver the brothers brought?  (42:25)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8C026-E372-4851-A8C2-36EB9072E6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silver was to go into the treasury.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Each man’s silver was to be returned to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silver was to be used to feed the poor of Egypt.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0700109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B414D-129B-4C25-B5C0-799CFE364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order did Joseph give about the silver the brothers brought?  (42:25)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8C026-E372-4851-A8C2-36EB9072E6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silver was to go into the treasury.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Each man’s silver was to be returned to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silver was to be used to feed the poor of Egypt.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806630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2603D-0A09-4273-AAD5-A776F85C2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because of the famine in Canaan?  (42:3-5)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4D3578-5341-4471-B464-487C0C506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People from Canaan went to Egypt to buy grain.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 sent 10 of his sons to Egypt.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 did not send Benjamin with his brothers.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2443200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58E54-8D38-4D0E-A824-3A9F7C3C0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when the brothers returned to Canaan?  (42:29)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848329-9897-45B0-BC53-0EB3E6322E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told Jacob all that happened.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agreed not to tell Jacob anything that happened.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did not return to Jacob.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42480319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58E54-8D38-4D0E-A824-3A9F7C3C0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when the brothers returned to Canaan?  (42:29)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848329-9897-45B0-BC53-0EB3E6322E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They told Jacob all that happened.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agreed not to tell Jacob anything that happened.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did not return to Jacob.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9011216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ACC3D-9A39-494C-975D-D55A63948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Reuben try to convince Jacob to do?  (42:36-37)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F0BA14-7C85-4E2A-92FC-5B7A46D3A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Allow Benjamin to come with them to Egypt.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Send more money to buy grain.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Come to Egypt himself.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6304562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ACC3D-9A39-494C-975D-D55A63948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Reuben try to convince Jacob to do?  (42:36-37)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F0BA14-7C85-4E2A-92FC-5B7A46D3A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Allow Benjamin to come with them to Egypt.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Send more money to buy grain.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Come to Egypt himself.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7451015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D18ED-12BE-4DD4-8920-F3C8F7B4F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Jacob say he was deprived by his sons?  (42:36)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50B08-14C2-4403-B9D1-989947A703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434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used all his money to buy grain.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had deprived him of his children.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sold all his possessions to buy grain.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7088972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D18ED-12BE-4DD4-8920-F3C8F7B4F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Jacob say he was deprived by his sons?  (42:36)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50B08-14C2-4403-B9D1-989947A703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434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used all his money to buy grain.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They had deprived him of his children.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They sold all his possessions to buy grain.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81103433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DEC50-8BCB-4EA6-8E28-4585A6E39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Which sons had Jacob been deprived of?  (42:36)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BD6F2-A476-473D-A893-FBC34A090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 and Simeon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Reuben and Judah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Issachar and Dan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Manasseh and Ephraim</a:t>
            </a:r>
          </a:p>
        </p:txBody>
      </p:sp>
    </p:spTree>
    <p:extLst>
      <p:ext uri="{BB962C8B-B14F-4D97-AF65-F5344CB8AC3E}">
        <p14:creationId xmlns:p14="http://schemas.microsoft.com/office/powerpoint/2010/main" val="19024880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DEC50-8BCB-4EA6-8E28-4585A6E39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Which sons had Jacob been deprived of?  (42:36)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BD6F2-A476-473D-A893-FBC34A090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Joseph and Simeon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Reuben and Judah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Issachar and Dan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Manasseh and Ephraim</a:t>
            </a:r>
          </a:p>
        </p:txBody>
      </p:sp>
    </p:spTree>
    <p:extLst>
      <p:ext uri="{BB962C8B-B14F-4D97-AF65-F5344CB8AC3E}">
        <p14:creationId xmlns:p14="http://schemas.microsoft.com/office/powerpoint/2010/main" val="266538177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08215-1A95-4079-8C98-F0FC89DEC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Reuben say to his father regarding Benjamin?  (42:37)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43E8A5-46FE-4BA8-942D-AE1BC6B883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“You may put both of his sons to death if I do not bring him back to you.”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“Entrust him to my care.”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“I will bring him back.”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94282106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08215-1A95-4079-8C98-F0FC89DEC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Reuben say to his father regarding Benjamin?  (42:37)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43E8A5-46FE-4BA8-942D-AE1BC6B883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“You may put both of his sons to death if I do not bring him back to you.”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“Entrust him to my care.”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“I will bring him back.”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125919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D20EC-A123-4314-82CA-6C2609668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Where did the people go to buy grain?  (42:2, 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0F78E-1737-4667-AF8D-F400461343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Canaan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Egypt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Haran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Moriah</a:t>
            </a:r>
          </a:p>
        </p:txBody>
      </p:sp>
    </p:spTree>
    <p:extLst>
      <p:ext uri="{BB962C8B-B14F-4D97-AF65-F5344CB8AC3E}">
        <p14:creationId xmlns:p14="http://schemas.microsoft.com/office/powerpoint/2010/main" val="184622642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3D54E-6893-4CEB-9313-4B2E395D1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Jacob do after Reuben tried to convince him to let Benjamin come to Egypt?  (42:38)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8B77F-47EE-4011-BB90-6611A962E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said Benjamin was the only son left, his brother was dead.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said if Benjamin was harmed, he would go down to the grave in sorrow.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would not allow Benjamin to go.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76550185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3D54E-6893-4CEB-9313-4B2E395D1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Jacob do after Reuben tried to convince him to let Benjamin come to Egypt?  (42:38)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8B77F-47EE-4011-BB90-6611A962E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said Benjamin was the only son left, his brother was dead.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said if Benjamin was harmed, he would go down to the grave in sorrow.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would not allow Benjamin to go.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641407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D20EC-A123-4314-82CA-6C2609668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Where did the people go to buy grain?  (42:2, 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0F78E-1737-4667-AF8D-F400461343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Canaan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Egypt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Haran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Moriah</a:t>
            </a:r>
          </a:p>
        </p:txBody>
      </p:sp>
    </p:spTree>
    <p:extLst>
      <p:ext uri="{BB962C8B-B14F-4D97-AF65-F5344CB8AC3E}">
        <p14:creationId xmlns:p14="http://schemas.microsoft.com/office/powerpoint/2010/main" val="3943308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3A82F-6FBD-4301-A8B7-F605AF796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many of Jacob’s sons went to Egypt to buy grain?  (42:3)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C5940-003E-4DA3-BFCE-D5FCC3F15C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Two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Five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Ten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Twelve</a:t>
            </a:r>
          </a:p>
        </p:txBody>
      </p:sp>
    </p:spTree>
    <p:extLst>
      <p:ext uri="{BB962C8B-B14F-4D97-AF65-F5344CB8AC3E}">
        <p14:creationId xmlns:p14="http://schemas.microsoft.com/office/powerpoint/2010/main" val="1822040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3A82F-6FBD-4301-A8B7-F605AF796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many of Jacob’s sons went to Egypt to buy grain?  (42:3)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C5940-003E-4DA3-BFCE-D5FCC3F15C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Two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Five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Ten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Twelve</a:t>
            </a:r>
          </a:p>
        </p:txBody>
      </p:sp>
    </p:spTree>
    <p:extLst>
      <p:ext uri="{BB962C8B-B14F-4D97-AF65-F5344CB8AC3E}">
        <p14:creationId xmlns:p14="http://schemas.microsoft.com/office/powerpoint/2010/main" val="16885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1F2D2-6348-4C21-87F1-473D4885C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Which of his sons did Jacob not send?  (42:4)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9C441-A5A8-439F-B3D3-AA020930F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Reuben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Benjamin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Simeon</a:t>
            </a:r>
          </a:p>
        </p:txBody>
      </p:sp>
    </p:spTree>
    <p:extLst>
      <p:ext uri="{BB962C8B-B14F-4D97-AF65-F5344CB8AC3E}">
        <p14:creationId xmlns:p14="http://schemas.microsoft.com/office/powerpoint/2010/main" val="251547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1F2D2-6348-4C21-87F1-473D4885C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Which of his sons did Jacob not send?  (42:4)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9C441-A5A8-439F-B3D3-AA020930F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Joseph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Reuben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Benjamin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Simeon</a:t>
            </a:r>
          </a:p>
        </p:txBody>
      </p:sp>
    </p:spTree>
    <p:extLst>
      <p:ext uri="{BB962C8B-B14F-4D97-AF65-F5344CB8AC3E}">
        <p14:creationId xmlns:p14="http://schemas.microsoft.com/office/powerpoint/2010/main" val="53667381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1562</Words>
  <Application>Microsoft Office PowerPoint</Application>
  <PresentationFormat>On-screen Show (4:3)</PresentationFormat>
  <Paragraphs>202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4" baseType="lpstr">
      <vt:lpstr>Arial</vt:lpstr>
      <vt:lpstr>Calibri</vt:lpstr>
      <vt:lpstr>1_Office Theme</vt:lpstr>
      <vt:lpstr>Genesis Dig Site 17</vt:lpstr>
      <vt:lpstr>What happened because of the famine in Canaan?  (42:3-5)</vt:lpstr>
      <vt:lpstr>What happened because of the famine in Canaan?  (42:3-5)</vt:lpstr>
      <vt:lpstr>Where did the people go to buy grain?  (42:2, 5)</vt:lpstr>
      <vt:lpstr>Where did the people go to buy grain?  (42:2, 5)</vt:lpstr>
      <vt:lpstr>How many of Jacob’s sons went to Egypt to buy grain?  (42:3)</vt:lpstr>
      <vt:lpstr>How many of Jacob’s sons went to Egypt to buy grain?  (42:3)</vt:lpstr>
      <vt:lpstr>Which of his sons did Jacob not send?  (42:4)</vt:lpstr>
      <vt:lpstr>Which of his sons did Jacob not send?  (42:4)</vt:lpstr>
      <vt:lpstr>Who was the governor who sold grain to all the people in the land of Egypt?  (42:6)</vt:lpstr>
      <vt:lpstr>Who was the governor who sold grain to all the people in the land of Egypt?  (42:6)</vt:lpstr>
      <vt:lpstr>What happened when Joseph’s brothers arrived in Egypt?  (42:6-8)</vt:lpstr>
      <vt:lpstr>What happened when Joseph’s brothers arrived in Egypt?  (42:6-8)</vt:lpstr>
      <vt:lpstr>What did Joseph do when he recognized his brothers?  (41:7-9)</vt:lpstr>
      <vt:lpstr>What did Joseph do when he recognized his brothers?  (41:7-9)</vt:lpstr>
      <vt:lpstr>What happened when the brothers got to Egypt?  (42:7-9)</vt:lpstr>
      <vt:lpstr>What happened when the brothers got to Egypt?  (42:7-9)</vt:lpstr>
      <vt:lpstr>How did the brothers describe themselves?  (42:11)</vt:lpstr>
      <vt:lpstr>How did the brothers describe themselves?  (42:11)</vt:lpstr>
      <vt:lpstr>What else did the brothers tell Joseph about their family?  (42:13)</vt:lpstr>
      <vt:lpstr>What else did the brothers tell Joseph about their family?  (42:13)</vt:lpstr>
      <vt:lpstr>What did Joseph do after his brothers said they were honest men?   (41:11-17)</vt:lpstr>
      <vt:lpstr>What did Joseph do after his brothers said they were honest men?   (41:11-17)</vt:lpstr>
      <vt:lpstr>Why did Joseph plan to test his brothers?  (41:15-16)</vt:lpstr>
      <vt:lpstr>Why did Joseph plan to test his brothers?  (41:15-16)</vt:lpstr>
      <vt:lpstr>What happened to Joseph’s brothers after three days in prison?  (42:24-26)</vt:lpstr>
      <vt:lpstr>What happened to Joseph’s brothers after three days in prison?  (42:24-26)</vt:lpstr>
      <vt:lpstr>What order did Joseph give about the silver the brothers brought?  (42:25)</vt:lpstr>
      <vt:lpstr>What order did Joseph give about the silver the brothers brought?  (42:25)</vt:lpstr>
      <vt:lpstr>What happened when the brothers returned to Canaan?  (42:29)</vt:lpstr>
      <vt:lpstr>What happened when the brothers returned to Canaan?  (42:29)</vt:lpstr>
      <vt:lpstr>What did Reuben try to convince Jacob to do?  (42:36-37)</vt:lpstr>
      <vt:lpstr>What did Reuben try to convince Jacob to do?  (42:36-37)</vt:lpstr>
      <vt:lpstr>How did Jacob say he was deprived by his sons?  (42:36)</vt:lpstr>
      <vt:lpstr>How did Jacob say he was deprived by his sons?  (42:36)</vt:lpstr>
      <vt:lpstr>Which sons had Jacob been deprived of?  (42:36)</vt:lpstr>
      <vt:lpstr>Which sons had Jacob been deprived of?  (42:36)</vt:lpstr>
      <vt:lpstr>What did Reuben say to his father regarding Benjamin?  (42:37)</vt:lpstr>
      <vt:lpstr>What did Reuben say to his father regarding Benjamin?  (42:37)</vt:lpstr>
      <vt:lpstr>What did Jacob do after Reuben tried to convince him to let Benjamin come to Egypt?  (42:38)</vt:lpstr>
      <vt:lpstr>What did Jacob do after Reuben tried to convince him to let Benjamin come to Egypt?  (42:38)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&amp; 2nd Samuel Dig Site 6</dc:title>
  <dc:creator>Kathy Randels</dc:creator>
  <cp:lastModifiedBy>Kathy Randels</cp:lastModifiedBy>
  <cp:revision>18</cp:revision>
  <dcterms:created xsi:type="dcterms:W3CDTF">2016-04-21T15:09:06Z</dcterms:created>
  <dcterms:modified xsi:type="dcterms:W3CDTF">2019-08-19T20:10:47Z</dcterms:modified>
</cp:coreProperties>
</file>