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80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95155D77-B66D-4A44-9A3C-553349C2675C}"/>
    <pc:docChg chg="modSld">
      <pc:chgData name="April Litman" userId="c83b8c5f662f391c" providerId="LiveId" clId="{95155D77-B66D-4A44-9A3C-553349C2675C}" dt="2025-08-15T18:17:36.540" v="5" actId="20577"/>
      <pc:docMkLst>
        <pc:docMk/>
      </pc:docMkLst>
      <pc:sldChg chg="modSp mod">
        <pc:chgData name="April Litman" userId="c83b8c5f662f391c" providerId="LiveId" clId="{95155D77-B66D-4A44-9A3C-553349C2675C}" dt="2025-08-15T18:17:36.540" v="5" actId="20577"/>
        <pc:sldMkLst>
          <pc:docMk/>
          <pc:sldMk cId="1785695010" sldId="290"/>
        </pc:sldMkLst>
        <pc:spChg chg="mod">
          <ac:chgData name="April Litman" userId="c83b8c5f662f391c" providerId="LiveId" clId="{95155D77-B66D-4A44-9A3C-553349C2675C}" dt="2025-08-15T18:17:36.540" v="5" actId="20577"/>
          <ac:spMkLst>
            <pc:docMk/>
            <pc:sldMk cId="1785695010" sldId="290"/>
            <ac:spMk id="3" creationId="{70DC0BDE-D8DA-4995-99D2-51013CF6F543}"/>
          </ac:spMkLst>
        </pc:spChg>
      </pc:sldChg>
      <pc:sldChg chg="modSp mod">
        <pc:chgData name="April Litman" userId="c83b8c5f662f391c" providerId="LiveId" clId="{95155D77-B66D-4A44-9A3C-553349C2675C}" dt="2025-08-15T18:17:26.847" v="2" actId="20577"/>
        <pc:sldMkLst>
          <pc:docMk/>
          <pc:sldMk cId="2762167681" sldId="291"/>
        </pc:sldMkLst>
        <pc:spChg chg="mod">
          <ac:chgData name="April Litman" userId="c83b8c5f662f391c" providerId="LiveId" clId="{95155D77-B66D-4A44-9A3C-553349C2675C}" dt="2025-08-15T18:17:26.847" v="2" actId="20577"/>
          <ac:spMkLst>
            <pc:docMk/>
            <pc:sldMk cId="2762167681" sldId="291"/>
            <ac:spMk id="3" creationId="{70DC0BDE-D8DA-4995-99D2-51013CF6F5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D59A3-A568-4386-AAEB-4B6D04F24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8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happened when Pharaoh summoned the magicians and wise men?  (41:8)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DFB14-6E23-4BD6-A32F-E50B32582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magicians interpreted the dream, but the wise men could not.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Neither the magicians nor the wise men could interpret the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wise men gave the wrong interpretation.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wise men told Pharaoh about Joseph.</a:t>
            </a:r>
          </a:p>
        </p:txBody>
      </p:sp>
    </p:spTree>
    <p:extLst>
      <p:ext uri="{BB962C8B-B14F-4D97-AF65-F5344CB8AC3E}">
        <p14:creationId xmlns:p14="http://schemas.microsoft.com/office/powerpoint/2010/main" val="3457852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D59A3-A568-4386-AAEB-4B6D04F24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8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happened when Pharaoh summoned the magicians and wise men?  (41:8)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DFB14-6E23-4BD6-A32F-E50B32582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magicians interpreted the dream, but the wise men could not.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Neither the magicians nor the wise men could interpret the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wise men gave the wrong interpretation.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wise men told Pharaoh about Joseph.</a:t>
            </a:r>
          </a:p>
        </p:txBody>
      </p:sp>
    </p:spTree>
    <p:extLst>
      <p:ext uri="{BB962C8B-B14F-4D97-AF65-F5344CB8AC3E}">
        <p14:creationId xmlns:p14="http://schemas.microsoft.com/office/powerpoint/2010/main" val="1194057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B2283-CFE5-4BCD-A54D-77CF4462F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of Pharaoh’s officials remembered his shortcomings?  (41:9)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4EF85-F70E-4452-A81B-CF435D478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80727"/>
            <a:ext cx="8229600" cy="4045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wise men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cupbearer</a:t>
            </a:r>
          </a:p>
        </p:txBody>
      </p:sp>
    </p:spTree>
    <p:extLst>
      <p:ext uri="{BB962C8B-B14F-4D97-AF65-F5344CB8AC3E}">
        <p14:creationId xmlns:p14="http://schemas.microsoft.com/office/powerpoint/2010/main" val="3956025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B2283-CFE5-4BCD-A54D-77CF4462F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of Pharaoh’s officials remembered his shortcomings?  (41:9)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4EF85-F70E-4452-A81B-CF435D478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80727"/>
            <a:ext cx="8229600" cy="40454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wise men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cupbearer</a:t>
            </a:r>
          </a:p>
        </p:txBody>
      </p:sp>
    </p:spTree>
    <p:extLst>
      <p:ext uri="{BB962C8B-B14F-4D97-AF65-F5344CB8AC3E}">
        <p14:creationId xmlns:p14="http://schemas.microsoft.com/office/powerpoint/2010/main" val="50544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56FAA-989B-429B-A480-C962BB8F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Pharaoh ask for Joseph?  (41:9-14)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10C93-8C52-457F-B36D-3258BB988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 told Pharaoh about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magician asked for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cupbearer remembered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told Pharaoh about Joseph.</a:t>
            </a:r>
          </a:p>
        </p:txBody>
      </p:sp>
    </p:spTree>
    <p:extLst>
      <p:ext uri="{BB962C8B-B14F-4D97-AF65-F5344CB8AC3E}">
        <p14:creationId xmlns:p14="http://schemas.microsoft.com/office/powerpoint/2010/main" val="1209660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56FAA-989B-429B-A480-C962BB8F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Pharaoh ask for Joseph?  (41:9-14)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10C93-8C52-457F-B36D-3258BB988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 told Pharaoh about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magician asked for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cupbearer remembered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told Pharaoh about Joseph.</a:t>
            </a:r>
          </a:p>
        </p:txBody>
      </p:sp>
    </p:spTree>
    <p:extLst>
      <p:ext uri="{BB962C8B-B14F-4D97-AF65-F5344CB8AC3E}">
        <p14:creationId xmlns:p14="http://schemas.microsoft.com/office/powerpoint/2010/main" val="2332284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CD2CC-BC48-4EE4-82F7-5DDD311F0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say to Joseph when Joseph came before him?  (41:14-15)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439-0BE1-456A-9A56-2792E1380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“Help the wise men with my dream.”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“You are a prisoner; you can’t help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“If you are wrong, you will go back to prison.”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“When you hear a dream you can interpret it.”</a:t>
            </a:r>
          </a:p>
        </p:txBody>
      </p:sp>
    </p:spTree>
    <p:extLst>
      <p:ext uri="{BB962C8B-B14F-4D97-AF65-F5344CB8AC3E}">
        <p14:creationId xmlns:p14="http://schemas.microsoft.com/office/powerpoint/2010/main" val="2509129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CD2CC-BC48-4EE4-82F7-5DDD311F0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say to Joseph when Joseph came before him?  (41:14-15)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439-0BE1-456A-9A56-2792E1380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“Help the wise men with my dream.”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“You are a prisoner; you can’t help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“If you are wrong, you will go back to prison.”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“When you hear a dream you can interpret it.”</a:t>
            </a:r>
          </a:p>
        </p:txBody>
      </p:sp>
    </p:spTree>
    <p:extLst>
      <p:ext uri="{BB962C8B-B14F-4D97-AF65-F5344CB8AC3E}">
        <p14:creationId xmlns:p14="http://schemas.microsoft.com/office/powerpoint/2010/main" val="1188861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2EC9A-5325-4FAB-B5D9-35FEED530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tell Pharaoh?  (41:16)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45A2C-446B-49FE-9A74-0D03DBEDC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did nothing to deserve being put in prison.”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will give Pharaoh the answer he desires.”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can give Pharaoh the answer he desires.”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21207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2EC9A-5325-4FAB-B5D9-35FEED530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tell Pharaoh?  (41:16)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45A2C-446B-49FE-9A74-0D03DBEDC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did nothing to deserve being put in prison.”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“God will give Pharaoh the answer he desires.”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can give Pharaoh the answer he desires.”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2917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21D4B-E21F-4E72-A326-F14E09F2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dreams did Pharaoh have?  (41:1,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8C906-84E5-4576-8EC6-59F27D52C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Three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Four</a:t>
            </a:r>
          </a:p>
        </p:txBody>
      </p:sp>
    </p:spTree>
    <p:extLst>
      <p:ext uri="{BB962C8B-B14F-4D97-AF65-F5344CB8AC3E}">
        <p14:creationId xmlns:p14="http://schemas.microsoft.com/office/powerpoint/2010/main" val="80970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83EE9-FAE3-4E0F-98EF-A1575F46A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to Pharaoh after he heard his dreams?  (41:25, 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DDDC1-36E0-4B5F-ACBA-0CB4DCEA5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has revealed to Pharaoh what He is about to do.”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“It is one and the same dream.”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will do it soon.”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80686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83EE9-FAE3-4E0F-98EF-A1575F46A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to Pharaoh after he heard his dreams?  (41:25, 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DDDC1-36E0-4B5F-ACBA-0CB4DCEA5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has revealed to Pharaoh what He is about to do.”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“It is one and the same dream.”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will do it soon.”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77029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763D8-0D59-496E-AC1D-998589C7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Joseph say Pharaoh should put in charge of Egypt?  (41:33)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C5306-1852-4E66-AA96-9B35D6EB5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wise men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magicians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Himself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wise and discerning man</a:t>
            </a:r>
          </a:p>
        </p:txBody>
      </p:sp>
    </p:spTree>
    <p:extLst>
      <p:ext uri="{BB962C8B-B14F-4D97-AF65-F5344CB8AC3E}">
        <p14:creationId xmlns:p14="http://schemas.microsoft.com/office/powerpoint/2010/main" val="1296933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763D8-0D59-496E-AC1D-998589C7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Joseph say Pharaoh should put in charge of Egypt?  (41:33)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C5306-1852-4E66-AA96-9B35D6EB5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wise men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magicians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Himself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wise and discerning man</a:t>
            </a:r>
          </a:p>
        </p:txBody>
      </p:sp>
    </p:spTree>
    <p:extLst>
      <p:ext uri="{BB962C8B-B14F-4D97-AF65-F5344CB8AC3E}">
        <p14:creationId xmlns:p14="http://schemas.microsoft.com/office/powerpoint/2010/main" val="2911540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78585-9ADB-41A9-B1B1-8D4A33BC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Joseph?  </a:t>
            </a:r>
            <a:br>
              <a:rPr lang="en-US" dirty="0"/>
            </a:br>
            <a:r>
              <a:rPr lang="en-US" dirty="0"/>
              <a:t>(41:41, 45, 51-52)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871A1-D8AE-4E70-9157-C36848806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put him in charge of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married.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two sons.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966675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78585-9ADB-41A9-B1B1-8D4A33BC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Joseph?  </a:t>
            </a:r>
            <a:br>
              <a:rPr lang="en-US" dirty="0"/>
            </a:br>
            <a:r>
              <a:rPr lang="en-US" dirty="0"/>
              <a:t>(41:41, 45, 51-52)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871A1-D8AE-4E70-9157-C36848806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put him in charge of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married.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two sons.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944219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A77AD-DC55-4822-AB0C-842EFCF2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think of Joseph’s plan?  (41:37)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5E85D-C481-41A9-9633-6D7B40AEE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seemed like a good plan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thought it was a terrible idea.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thought there were some problems with Joseph’s plan.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1357611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A77AD-DC55-4822-AB0C-842EFCF2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think of Joseph’s plan?  (41:37)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5E85D-C481-41A9-9633-6D7B40AEE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It seemed like a good plan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thought it was a terrible idea.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thought there were some problems with Joseph’s plan.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132185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96D53-A608-49FB-AE77-5C3181681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Pharaoh respond to Joseph’s plan?  (4:39-42)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F90F6-6CB3-4D0A-B319-17B3AA9F5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said there was no one so discerning and wise.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put Joseph in charge of the land of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gave him a ring, robes, and a gold chain.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855800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96D53-A608-49FB-AE77-5C3181681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Pharaoh respond to Joseph’s plan?  (4:39-42)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F90F6-6CB3-4D0A-B319-17B3AA9F5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said there was no one so discerning and wise.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put Joseph in charge of the land of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gave him a ring, robes, and a gold chain.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5043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21D4B-E21F-4E72-A326-F14E09F2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dreams did Pharaoh have?  (41:1,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8C906-84E5-4576-8EC6-59F27D52C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Three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Four</a:t>
            </a:r>
          </a:p>
        </p:txBody>
      </p:sp>
    </p:spTree>
    <p:extLst>
      <p:ext uri="{BB962C8B-B14F-4D97-AF65-F5344CB8AC3E}">
        <p14:creationId xmlns:p14="http://schemas.microsoft.com/office/powerpoint/2010/main" val="18495186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735FB-1E75-4E32-9B3A-F649C38B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prepare for the coming famine?  (41:46-48)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8DAFF-58DE-4014-8C5E-F26294AA2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stayed in the palace and gave orders.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traveled throughout Egypt to collect and store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Pharaoh the plan and Pharaoh traveled to collect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511541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735FB-1E75-4E32-9B3A-F649C38B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prepare for the coming famine?  (41:46-48)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8DAFF-58DE-4014-8C5E-F26294AA2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stayed in the palace and gave orders.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traveled throughout Egypt to collect and store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Pharaoh the plan and Pharaoh traveled to collect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1333401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2926-7B6F-4305-AC8C-AA9B773AB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was the food stored?  (41:48)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81E9F-33F1-43CF-BA5D-990543D5D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great pits outside the cities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one central location in the middle of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cities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7801073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2926-7B6F-4305-AC8C-AA9B773AB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was the food stored?  (41:48)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81E9F-33F1-43CF-BA5D-990543D5D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great pits outside the cities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one central location in the middle of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In the cities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5494088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AE733-1078-4EAD-AF87-A2C757FD9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much grain was Joseph able to collect?  (41:49)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C0BDE-D8DA-4995-99D2-51013CF6F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Some, but not near enough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Enough to save Pharaoh’s life only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Huge quantities, like the sand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856950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AE733-1078-4EAD-AF87-A2C757FD9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much grain was Joseph able to collect?  (41:49)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C0BDE-D8DA-4995-99D2-51013CF6F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Some, but not near enough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Enough to save Pharaoh’s life only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Huge quantities, like the sand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7621676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5744-ED3B-4819-B416-E2B658B8E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names of Joseph’s sons?  (41:51-52)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A3A59-AFC6-4D6C-AC0C-13367A9EF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 and 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and 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 and 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Manasseh and Ephraim</a:t>
            </a:r>
          </a:p>
        </p:txBody>
      </p:sp>
    </p:spTree>
    <p:extLst>
      <p:ext uri="{BB962C8B-B14F-4D97-AF65-F5344CB8AC3E}">
        <p14:creationId xmlns:p14="http://schemas.microsoft.com/office/powerpoint/2010/main" val="23851272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5744-ED3B-4819-B416-E2B658B8E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names of Joseph’s sons?  (41:51-52)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A3A59-AFC6-4D6C-AC0C-13367A9EF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 and 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and 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 and 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Manasseh and Ephraim</a:t>
            </a:r>
          </a:p>
        </p:txBody>
      </p:sp>
    </p:spTree>
    <p:extLst>
      <p:ext uri="{BB962C8B-B14F-4D97-AF65-F5344CB8AC3E}">
        <p14:creationId xmlns:p14="http://schemas.microsoft.com/office/powerpoint/2010/main" val="1195030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5AE7E-66CC-4926-9774-08695BFEF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seven years of abundance?  (41:53-54)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51B04-CEEE-4604-84CA-32F2C07E0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famine only struck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famine began just as Joseph had said.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Nile dried up completely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42126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5AE7E-66CC-4926-9774-08695BFEF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seven years of abundance?  (41:53-54)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51B04-CEEE-4604-84CA-32F2C07E0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famine only struck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famine began just as Joseph had said.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Nile dried up completely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55662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AA996-082F-426B-8F3E-E9FACD861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see in his first dream?  (41:1-4)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612E8-2FB6-451E-9117-3A7580E13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Nile River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Fourteen cows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87512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AA996-082F-426B-8F3E-E9FACD861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see in his first dream?  (41:1-4)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612E8-2FB6-451E-9117-3A7580E13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Nile River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Fourteen cows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1894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BF3C0-CBEB-4406-9C28-1D91BABB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see in his second dream?  (41:5-7)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7A987-3513-4584-AA66-0856F5125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heads of healthy grain and seven heads of scorched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servants of 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healthy fish and seven sickly fish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86370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BF3C0-CBEB-4406-9C28-1D91BABB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Pharaoh see in his second dream?  (41:5-7)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7A987-3513-4584-AA66-0856F5125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Seven heads of healthy grain and seven heads of scorched grain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servants of 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Seven healthy fish and seven sickly fish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69540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D8D74-098E-4DC0-9DA8-61C8EE0C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was Pharaoh troubled?  (41:2-8)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01744-1727-4171-B24B-B629FE6FB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 was going to war.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had two dreams his magicians could not interpret.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could not sleep.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heard a bad report about an official.</a:t>
            </a:r>
          </a:p>
        </p:txBody>
      </p:sp>
    </p:spTree>
    <p:extLst>
      <p:ext uri="{BB962C8B-B14F-4D97-AF65-F5344CB8AC3E}">
        <p14:creationId xmlns:p14="http://schemas.microsoft.com/office/powerpoint/2010/main" val="3174745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D8D74-098E-4DC0-9DA8-61C8EE0C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was Pharaoh troubled?  (41:2-8)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01744-1727-4171-B24B-B629FE6FB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 was going to war.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Pharaoh had two dreams his magicians could not interpret.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could not sleep.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heard a bad report about an official.</a:t>
            </a:r>
          </a:p>
        </p:txBody>
      </p:sp>
    </p:spTree>
    <p:extLst>
      <p:ext uri="{BB962C8B-B14F-4D97-AF65-F5344CB8AC3E}">
        <p14:creationId xmlns:p14="http://schemas.microsoft.com/office/powerpoint/2010/main" val="11368280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1412</Words>
  <Application>Microsoft Office PowerPoint</Application>
  <PresentationFormat>On-screen Show (4:3)</PresentationFormat>
  <Paragraphs>192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Genesis Dig Site 16</vt:lpstr>
      <vt:lpstr>How many dreams did Pharaoh have?  (41:1, 5)</vt:lpstr>
      <vt:lpstr>How many dreams did Pharaoh have?  (41:1, 5)</vt:lpstr>
      <vt:lpstr>What did Pharaoh see in his first dream?  (41:1-4)</vt:lpstr>
      <vt:lpstr>What did Pharaoh see in his first dream?  (41:1-4)</vt:lpstr>
      <vt:lpstr>What did Pharaoh see in his second dream?  (41:5-7)</vt:lpstr>
      <vt:lpstr>What did Pharaoh see in his second dream?  (41:5-7)</vt:lpstr>
      <vt:lpstr>Why was Pharaoh troubled?  (41:2-8)</vt:lpstr>
      <vt:lpstr>Why was Pharaoh troubled?  (41:2-8)</vt:lpstr>
      <vt:lpstr>What happened when Pharaoh summoned the magicians and wise men?  (41:8)</vt:lpstr>
      <vt:lpstr>What happened when Pharaoh summoned the magicians and wise men?  (41:8)</vt:lpstr>
      <vt:lpstr>Which of Pharaoh’s officials remembered his shortcomings?  (41:9)</vt:lpstr>
      <vt:lpstr>Which of Pharaoh’s officials remembered his shortcomings?  (41:9)</vt:lpstr>
      <vt:lpstr>Why did Pharaoh ask for Joseph?  (41:9-14)</vt:lpstr>
      <vt:lpstr>Why did Pharaoh ask for Joseph?  (41:9-14)</vt:lpstr>
      <vt:lpstr>What did Pharaoh say to Joseph when Joseph came before him?  (41:14-15)</vt:lpstr>
      <vt:lpstr>What did Pharaoh say to Joseph when Joseph came before him?  (41:14-15)</vt:lpstr>
      <vt:lpstr>What did Joseph tell Pharaoh?  (41:16)</vt:lpstr>
      <vt:lpstr>What did Joseph tell Pharaoh?  (41:16)</vt:lpstr>
      <vt:lpstr>What did Joseph say to Pharaoh after he heard his dreams?  (41:25, 32)</vt:lpstr>
      <vt:lpstr>What did Joseph say to Pharaoh after he heard his dreams?  (41:25, 32)</vt:lpstr>
      <vt:lpstr>Who did Joseph say Pharaoh should put in charge of Egypt?  (41:33)</vt:lpstr>
      <vt:lpstr>Who did Joseph say Pharaoh should put in charge of Egypt?  (41:33)</vt:lpstr>
      <vt:lpstr>What happened to Joseph?   (41:41, 45, 51-52)</vt:lpstr>
      <vt:lpstr>What happened to Joseph?   (41:41, 45, 51-52)</vt:lpstr>
      <vt:lpstr>What did Pharaoh think of Joseph’s plan?  (41:37)</vt:lpstr>
      <vt:lpstr>What did Pharaoh think of Joseph’s plan?  (41:37)</vt:lpstr>
      <vt:lpstr>How did Pharaoh respond to Joseph’s plan?  (4:39-42)</vt:lpstr>
      <vt:lpstr>How did Pharaoh respond to Joseph’s plan?  (4:39-42)</vt:lpstr>
      <vt:lpstr>How did Joseph prepare for the coming famine?  (41:46-48)</vt:lpstr>
      <vt:lpstr>How did Joseph prepare for the coming famine?  (41:46-48)</vt:lpstr>
      <vt:lpstr>How was the food stored?  (41:48)</vt:lpstr>
      <vt:lpstr>How was the food stored?  (41:48)</vt:lpstr>
      <vt:lpstr>How much grain was Joseph able to collect?  (41:49)</vt:lpstr>
      <vt:lpstr>How much grain was Joseph able to collect?  (41:49)</vt:lpstr>
      <vt:lpstr>What were the names of Joseph’s sons?  (41:51-52)</vt:lpstr>
      <vt:lpstr>What were the names of Joseph’s sons?  (41:51-52)</vt:lpstr>
      <vt:lpstr>What happened after seven years of abundance?  (41:53-54)</vt:lpstr>
      <vt:lpstr>What happened after seven years of abundance?  (41:53-54)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April Litman</cp:lastModifiedBy>
  <cp:revision>19</cp:revision>
  <dcterms:created xsi:type="dcterms:W3CDTF">2016-04-21T15:09:06Z</dcterms:created>
  <dcterms:modified xsi:type="dcterms:W3CDTF">2025-08-15T18:17:44Z</dcterms:modified>
</cp:coreProperties>
</file>