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8/14/2019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76CC-5410-4C51-A8DB-3E9DF0C8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ask the cupbearer and baker the morning after their dreams?  (40:6-7)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4853-F49F-4D1C-82C5-5293A5605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did you sleep last night?”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you need to see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“Why do you look so sad today?”</a:t>
            </a:r>
          </a:p>
        </p:txBody>
      </p:sp>
    </p:spTree>
    <p:extLst>
      <p:ext uri="{BB962C8B-B14F-4D97-AF65-F5344CB8AC3E}">
        <p14:creationId xmlns:p14="http://schemas.microsoft.com/office/powerpoint/2010/main" val="1780706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76CC-5410-4C51-A8DB-3E9DF0C8D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ask the cupbearer and baker the morning after their dreams?  (40:6-7)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14853-F49F-4D1C-82C5-5293A5605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“How did you sleep last night?”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you need to see me?”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“Why do you look so sad today?”</a:t>
            </a:r>
          </a:p>
        </p:txBody>
      </p:sp>
    </p:spTree>
    <p:extLst>
      <p:ext uri="{BB962C8B-B14F-4D97-AF65-F5344CB8AC3E}">
        <p14:creationId xmlns:p14="http://schemas.microsoft.com/office/powerpoint/2010/main" val="2155430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6A76-91D7-4496-80F7-F9708F25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the cupbearer and baker’s faces sad?  (40:7-8)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28819-D973-449B-8852-1DBA1708F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 took care of them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dreams, and no one could interpret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both going to stay in prison forever.</a:t>
            </a:r>
          </a:p>
        </p:txBody>
      </p:sp>
    </p:spTree>
    <p:extLst>
      <p:ext uri="{BB962C8B-B14F-4D97-AF65-F5344CB8AC3E}">
        <p14:creationId xmlns:p14="http://schemas.microsoft.com/office/powerpoint/2010/main" val="1137741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D6A76-91D7-4496-80F7-F9708F25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were the cupbearer and baker’s faces sad?  (40:7-8)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28819-D973-449B-8852-1DBA1708F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No one took care of them in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had dreams, and no one could interpret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both going to stay in prison forever.</a:t>
            </a:r>
          </a:p>
        </p:txBody>
      </p:sp>
    </p:spTree>
    <p:extLst>
      <p:ext uri="{BB962C8B-B14F-4D97-AF65-F5344CB8AC3E}">
        <p14:creationId xmlns:p14="http://schemas.microsoft.com/office/powerpoint/2010/main" val="1783778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854-F527-4462-A121-7C1C8269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the cupbearer and baker to tell him their dreams?  (40:8)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D31A2-41D1-4C4D-B24D-01B12C62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guard</a:t>
            </a:r>
          </a:p>
        </p:txBody>
      </p:sp>
    </p:spTree>
    <p:extLst>
      <p:ext uri="{BB962C8B-B14F-4D97-AF65-F5344CB8AC3E}">
        <p14:creationId xmlns:p14="http://schemas.microsoft.com/office/powerpoint/2010/main" val="3228928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34854-F527-4462-A121-7C1C8269E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told the cupbearer and baker to tell him their dreams?  (40:8)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D31A2-41D1-4C4D-B24D-01B12C622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guard</a:t>
            </a:r>
          </a:p>
        </p:txBody>
      </p:sp>
    </p:spTree>
    <p:extLst>
      <p:ext uri="{BB962C8B-B14F-4D97-AF65-F5344CB8AC3E}">
        <p14:creationId xmlns:p14="http://schemas.microsoft.com/office/powerpoint/2010/main" val="602175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92A2-3FFB-4F41-85F7-46B41190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the cupbearer and baker about their dreams?  (40:8)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EA403-7601-4E46-800A-B7D82A396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not interpretations belong to God?”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“Tell me your dreams.”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90953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492A2-3FFB-4F41-85F7-46B41190F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say to the cupbearer and baker about their dreams?  (40:8)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EA403-7601-4E46-800A-B7D82A396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“Do not interpretations belong to God?”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“Tell me your dreams.”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84295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9DC0-1E3D-45D9-9B64-37E43F4F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men tell Joseph?  </a:t>
            </a:r>
            <a:br>
              <a:rPr lang="en-US" dirty="0"/>
            </a:br>
            <a:r>
              <a:rPr lang="en-US" dirty="0"/>
              <a:t>(40:9, 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AC64-93D9-4D65-81E2-0B2C3B310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Their dreams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Why they were innocent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How cruel Pharaoh was</a:t>
            </a:r>
          </a:p>
        </p:txBody>
      </p:sp>
    </p:spTree>
    <p:extLst>
      <p:ext uri="{BB962C8B-B14F-4D97-AF65-F5344CB8AC3E}">
        <p14:creationId xmlns:p14="http://schemas.microsoft.com/office/powerpoint/2010/main" val="1569321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9DC0-1E3D-45D9-9B64-37E43F4F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men tell Joseph?  </a:t>
            </a:r>
            <a:br>
              <a:rPr lang="en-US" dirty="0"/>
            </a:br>
            <a:r>
              <a:rPr lang="en-US" dirty="0"/>
              <a:t>(40:9, 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BAC64-93D9-4D65-81E2-0B2C3B310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Their dreams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Why they were innocent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How cruel Pharaoh was</a:t>
            </a:r>
          </a:p>
        </p:txBody>
      </p:sp>
    </p:spTree>
    <p:extLst>
      <p:ext uri="{BB962C8B-B14F-4D97-AF65-F5344CB8AC3E}">
        <p14:creationId xmlns:p14="http://schemas.microsoft.com/office/powerpoint/2010/main" val="1208569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6B12-9C07-4790-980E-452D2D218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cup bearer and baker do?  (40:1)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B05-7D09-4EEF-BD76-91E5A8A5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missed a party for the 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sang a beautiful song for the 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offered their master, the King of Egypt.</a:t>
            </a:r>
          </a:p>
        </p:txBody>
      </p:sp>
    </p:spTree>
    <p:extLst>
      <p:ext uri="{BB962C8B-B14F-4D97-AF65-F5344CB8AC3E}">
        <p14:creationId xmlns:p14="http://schemas.microsoft.com/office/powerpoint/2010/main" val="85505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2AB6-B97D-4F76-8F73-4139F5DD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dreamed about the vines and grapes?  (40:9-10)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5EBB7-23B4-4188-8884-7B423580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</a:t>
            </a:r>
          </a:p>
        </p:txBody>
      </p:sp>
    </p:spTree>
    <p:extLst>
      <p:ext uri="{BB962C8B-B14F-4D97-AF65-F5344CB8AC3E}">
        <p14:creationId xmlns:p14="http://schemas.microsoft.com/office/powerpoint/2010/main" val="3994874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02AB6-B97D-4F76-8F73-4139F5DD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dreamed about the vines and grapes?  (40:9-10)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5EBB7-23B4-4188-8884-7B4235806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captain of the guard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chief cupbearer</a:t>
            </a:r>
          </a:p>
        </p:txBody>
      </p:sp>
    </p:spTree>
    <p:extLst>
      <p:ext uri="{BB962C8B-B14F-4D97-AF65-F5344CB8AC3E}">
        <p14:creationId xmlns:p14="http://schemas.microsoft.com/office/powerpoint/2010/main" val="936600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BC2C-4783-4136-BA98-7523C3AC5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chief cupbearer?  (40:13)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8F76-100D-4B1C-8163-D005B04F4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be restored to his position.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be hanged.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stay in prison for two more years.</a:t>
            </a:r>
          </a:p>
        </p:txBody>
      </p:sp>
    </p:spTree>
    <p:extLst>
      <p:ext uri="{BB962C8B-B14F-4D97-AF65-F5344CB8AC3E}">
        <p14:creationId xmlns:p14="http://schemas.microsoft.com/office/powerpoint/2010/main" val="1656579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BC2C-4783-4136-BA98-7523C3AC5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chief cupbearer?  (40:13)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B8F76-100D-4B1C-8163-D005B04F4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would be restored to his position.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be hanged.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stay in prison for two more years.</a:t>
            </a:r>
          </a:p>
        </p:txBody>
      </p:sp>
    </p:spTree>
    <p:extLst>
      <p:ext uri="{BB962C8B-B14F-4D97-AF65-F5344CB8AC3E}">
        <p14:creationId xmlns:p14="http://schemas.microsoft.com/office/powerpoint/2010/main" val="1934669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0EF8-CFA3-4B54-ADCD-2C8AC757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dreamed about the baskets of bread?  (40:16)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10CBA-0E35-432C-B812-477FAC633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627191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70EF8-CFA3-4B54-ADCD-2C8AC757F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dreamed about the baskets of bread?  (40:16)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10CBA-0E35-432C-B812-477FAC633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</p:txBody>
      </p:sp>
    </p:spTree>
    <p:extLst>
      <p:ext uri="{BB962C8B-B14F-4D97-AF65-F5344CB8AC3E}">
        <p14:creationId xmlns:p14="http://schemas.microsoft.com/office/powerpoint/2010/main" val="890796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D3F8-DF69-468A-9CC2-51F305EC8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chief baker?  (40:19)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13D1F-8F69-438C-8DFF-F51A65BEF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would make him captain of the guard.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would life off his head, impale his body, and the birds would eat his flesh.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be restored to his position.</a:t>
            </a:r>
          </a:p>
        </p:txBody>
      </p:sp>
    </p:spTree>
    <p:extLst>
      <p:ext uri="{BB962C8B-B14F-4D97-AF65-F5344CB8AC3E}">
        <p14:creationId xmlns:p14="http://schemas.microsoft.com/office/powerpoint/2010/main" val="2916444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D3F8-DF69-468A-9CC2-51F305EC8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the chief baker?  (40:19)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13D1F-8F69-438C-8DFF-F51A65BEF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would make him captain of the guard.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Pharaoh would life off his head, impale his body, and the birds would eat his flesh.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be restored to his position.</a:t>
            </a:r>
          </a:p>
        </p:txBody>
      </p:sp>
    </p:spTree>
    <p:extLst>
      <p:ext uri="{BB962C8B-B14F-4D97-AF65-F5344CB8AC3E}">
        <p14:creationId xmlns:p14="http://schemas.microsoft.com/office/powerpoint/2010/main" val="211290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F19F-C348-4E93-9A41-B550767C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man did Joseph say would be impaled?  (40:16,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0F9DA-A8AA-4C9B-A368-11428AF3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of them</a:t>
            </a:r>
          </a:p>
        </p:txBody>
      </p:sp>
    </p:spTree>
    <p:extLst>
      <p:ext uri="{BB962C8B-B14F-4D97-AF65-F5344CB8AC3E}">
        <p14:creationId xmlns:p14="http://schemas.microsoft.com/office/powerpoint/2010/main" val="623360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F19F-C348-4E93-9A41-B550767C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man did Joseph say would be impaled?  (40:16, 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0F9DA-A8AA-4C9B-A368-11428AF35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of them</a:t>
            </a:r>
          </a:p>
        </p:txBody>
      </p:sp>
    </p:spTree>
    <p:extLst>
      <p:ext uri="{BB962C8B-B14F-4D97-AF65-F5344CB8AC3E}">
        <p14:creationId xmlns:p14="http://schemas.microsoft.com/office/powerpoint/2010/main" val="67169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6B12-9C07-4790-980E-452D2D218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the cup bearer and baker do?  (40:1)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BAB05-7D09-4EEF-BD76-91E5A8A50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missed a party for the 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sang a beautiful song for the King.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offered their master, the King of Egypt.</a:t>
            </a:r>
          </a:p>
        </p:txBody>
      </p:sp>
    </p:spTree>
    <p:extLst>
      <p:ext uri="{BB962C8B-B14F-4D97-AF65-F5344CB8AC3E}">
        <p14:creationId xmlns:p14="http://schemas.microsoft.com/office/powerpoint/2010/main" val="34095314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8AC5-D7B7-4D45-B994-4D457778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451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three days after Joseph interpreted the dreams?  (40:20)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6A5CB-8C0E-42FA-ACA1-0C1BF10B8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Pharaoh’s birthday.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gave a feast for all his officials.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60239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88AC5-D7B7-4D45-B994-4D4577781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451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happened three days after Joseph interpreted the dreams?  (40:20)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6A5CB-8C0E-42FA-ACA1-0C1BF10B8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It was Pharaoh’s birthday.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 gave a feast for all his officials.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8843425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7A4A-888D-4000-89CA-5FECE807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Pharaoh restore?  (40:21)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1C1B-41A0-49E1-AEB9-2978DCAFC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98193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7A4A-888D-4000-89CA-5FECE807D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Whom did Pharaoh restore?  (40:21)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F1C1B-41A0-49E1-AEB9-2978DCAFC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6406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87FA-341A-458F-AC31-1787EAC08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Joseph’s dream interpretations came true?  (40:21-22)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354D6-D41F-4260-8AC8-E88CD36A2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 would get his position restored.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 would be impaled.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97444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87FA-341A-458F-AC31-1787EAC08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Joseph’s dream interpretations came true?  (40:21-22)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354D6-D41F-4260-8AC8-E88CD36A29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cupbearer would get his position restored.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chief baker would be impaled.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347033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D0FB-69FB-445F-8D89-A7173214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339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On Pharaoh’s birthday, did the cupbearer remember Joseph in prison?  (40:23)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D5E02-5E95-49E6-A526-0EAE71190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</p:txBody>
      </p:sp>
    </p:spTree>
    <p:extLst>
      <p:ext uri="{BB962C8B-B14F-4D97-AF65-F5344CB8AC3E}">
        <p14:creationId xmlns:p14="http://schemas.microsoft.com/office/powerpoint/2010/main" val="18168370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6D0FB-69FB-445F-8D89-A7173214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3339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On Pharaoh’s birthday, did the cupbearer remember Joseph in prison?  (40:23)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D5E02-5E95-49E6-A526-0EAE71190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Yes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</a:t>
            </a:r>
          </a:p>
        </p:txBody>
      </p:sp>
    </p:spTree>
    <p:extLst>
      <p:ext uri="{BB962C8B-B14F-4D97-AF65-F5344CB8AC3E}">
        <p14:creationId xmlns:p14="http://schemas.microsoft.com/office/powerpoint/2010/main" val="314687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09C5-A380-4674-9D85-D6321AE6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Pharaoh put in prison?  </a:t>
            </a:r>
            <a:br>
              <a:rPr lang="en-US" dirty="0"/>
            </a:br>
            <a:r>
              <a:rPr lang="en-US" dirty="0"/>
              <a:t>(40:2-3)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DCAA-DF41-4C33-A56B-6046A411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5225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09C5-A380-4674-9D85-D6321AE63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Who did Pharaoh put in prison?  </a:t>
            </a:r>
            <a:br>
              <a:rPr lang="en-US" dirty="0"/>
            </a:br>
            <a:r>
              <a:rPr lang="en-US" dirty="0"/>
              <a:t>(40:2-3)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DCAA-DF41-4C33-A56B-6046A4112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Chief cupbearer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Chief baker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58581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2383-44A8-452B-9DA1-A88669B4B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47" y="70384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was assigned to the cupbearer and baker while they were in prison?  (40:4)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5C347-82C9-4B4A-BCD2-A088F7F3D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78595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B2383-44A8-452B-9DA1-A88669B4B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747" y="703845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was assigned to the cupbearer and baker while they were in prison?  (40:4)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5C347-82C9-4B4A-BCD2-A088F7F3D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80862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7BAA-C62D-4EBC-ACA5-7B3CE5C2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cupbearer and baker on the same night?  (40:5)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3CC15-DEBC-4EDB-A6AF-F019064C8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both had a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both began to cry.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63081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7BAA-C62D-4EBC-ACA5-7B3CE5C2C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the cupbearer and baker on the same night?  (40:5)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3CC15-DEBC-4EDB-A6AF-F019064C8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both had a dream.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both began to cry.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0737971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1018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Calibri</vt:lpstr>
      <vt:lpstr>1_Office Theme</vt:lpstr>
      <vt:lpstr>GENESIS Dig Site 15</vt:lpstr>
      <vt:lpstr>What did the cup bearer and baker do?  (40:1)</vt:lpstr>
      <vt:lpstr>What did the cup bearer and baker do?  (40:1)</vt:lpstr>
      <vt:lpstr>Who did Pharaoh put in prison?   (40:2-3)</vt:lpstr>
      <vt:lpstr>Who did Pharaoh put in prison?   (40:2-3)</vt:lpstr>
      <vt:lpstr>Who was assigned to the cupbearer and baker while they were in prison?  (40:4)</vt:lpstr>
      <vt:lpstr>Who was assigned to the cupbearer and baker while they were in prison?  (40:4)</vt:lpstr>
      <vt:lpstr>What happened to the cupbearer and baker on the same night?  (40:5)</vt:lpstr>
      <vt:lpstr>What happened to the cupbearer and baker on the same night?  (40:5)</vt:lpstr>
      <vt:lpstr>What did Joseph ask the cupbearer and baker the morning after their dreams?  (40:6-7)</vt:lpstr>
      <vt:lpstr>What did Joseph ask the cupbearer and baker the morning after their dreams?  (40:6-7)</vt:lpstr>
      <vt:lpstr>Why were the cupbearer and baker’s faces sad?  (40:7-8)</vt:lpstr>
      <vt:lpstr>Why were the cupbearer and baker’s faces sad?  (40:7-8)</vt:lpstr>
      <vt:lpstr>Who told the cupbearer and baker to tell him their dreams?  (40:8)</vt:lpstr>
      <vt:lpstr>Who told the cupbearer and baker to tell him their dreams?  (40:8)</vt:lpstr>
      <vt:lpstr>What did Joseph say to the cupbearer and baker about their dreams?  (40:8)</vt:lpstr>
      <vt:lpstr>What did Joseph say to the cupbearer and baker about their dreams?  (40:8)</vt:lpstr>
      <vt:lpstr>What did the men tell Joseph?   (40:9, 16)</vt:lpstr>
      <vt:lpstr>What did the men tell Joseph?   (40:9, 16)</vt:lpstr>
      <vt:lpstr>Who dreamed about the vines and grapes?  (40:9-10)</vt:lpstr>
      <vt:lpstr>Who dreamed about the vines and grapes?  (40:9-10)</vt:lpstr>
      <vt:lpstr>What would happen to the chief cupbearer?  (40:13)</vt:lpstr>
      <vt:lpstr>What would happen to the chief cupbearer?  (40:13)</vt:lpstr>
      <vt:lpstr>Who dreamed about the baskets of bread?  (40:16)</vt:lpstr>
      <vt:lpstr>Who dreamed about the baskets of bread?  (40:16)</vt:lpstr>
      <vt:lpstr>What would happen to the chief baker?  (40:19)</vt:lpstr>
      <vt:lpstr>What would happen to the chief baker?  (40:19)</vt:lpstr>
      <vt:lpstr>Which man did Joseph say would be impaled?  (40:16, 19)</vt:lpstr>
      <vt:lpstr>Which man did Joseph say would be impaled?  (40:16, 19)</vt:lpstr>
      <vt:lpstr>What happened three days after Joseph interpreted the dreams?  (40:20)</vt:lpstr>
      <vt:lpstr>What happened three days after Joseph interpreted the dreams?  (40:20)</vt:lpstr>
      <vt:lpstr>Whom did Pharaoh restore?  (40:21)</vt:lpstr>
      <vt:lpstr>Whom did Pharaoh restore?  (40:21)</vt:lpstr>
      <vt:lpstr>Which of Joseph’s dream interpretations came true?  (40:21-22)</vt:lpstr>
      <vt:lpstr>Which of Joseph’s dream interpretations came true?  (40:21-22)</vt:lpstr>
      <vt:lpstr>On Pharaoh’s birthday, did the cupbearer remember Joseph in prison?  (40:23)</vt:lpstr>
      <vt:lpstr>On Pharaoh’s birthday, did the cupbearer remember Joseph in prison?  (40:23)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Kathy Randels</cp:lastModifiedBy>
  <cp:revision>18</cp:revision>
  <dcterms:created xsi:type="dcterms:W3CDTF">2016-04-16T17:22:52Z</dcterms:created>
  <dcterms:modified xsi:type="dcterms:W3CDTF">2019-08-15T00:15:10Z</dcterms:modified>
</cp:coreProperties>
</file>