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90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34852BD3-275B-4A91-B992-346E6A3D4E14}"/>
    <pc:docChg chg="modSld">
      <pc:chgData name="April Litman" userId="c83b8c5f662f391c" providerId="LiveId" clId="{34852BD3-275B-4A91-B992-346E6A3D4E14}" dt="2025-07-01T16:16:17.631" v="5" actId="20577"/>
      <pc:docMkLst>
        <pc:docMk/>
      </pc:docMkLst>
      <pc:sldChg chg="modSp mod">
        <pc:chgData name="April Litman" userId="c83b8c5f662f391c" providerId="LiveId" clId="{34852BD3-275B-4A91-B992-346E6A3D4E14}" dt="2025-07-01T16:16:06.649" v="2" actId="20577"/>
        <pc:sldMkLst>
          <pc:docMk/>
          <pc:sldMk cId="2101949760" sldId="288"/>
        </pc:sldMkLst>
        <pc:spChg chg="mod">
          <ac:chgData name="April Litman" userId="c83b8c5f662f391c" providerId="LiveId" clId="{34852BD3-275B-4A91-B992-346E6A3D4E14}" dt="2025-07-01T16:16:06.649" v="2" actId="20577"/>
          <ac:spMkLst>
            <pc:docMk/>
            <pc:sldMk cId="2101949760" sldId="288"/>
            <ac:spMk id="2" creationId="{F35E37E8-242F-4A88-A7A8-732E2F4EE9AC}"/>
          </ac:spMkLst>
        </pc:spChg>
      </pc:sldChg>
      <pc:sldChg chg="modSp mod">
        <pc:chgData name="April Litman" userId="c83b8c5f662f391c" providerId="LiveId" clId="{34852BD3-275B-4A91-B992-346E6A3D4E14}" dt="2025-07-01T16:16:17.631" v="5" actId="20577"/>
        <pc:sldMkLst>
          <pc:docMk/>
          <pc:sldMk cId="739332915" sldId="289"/>
        </pc:sldMkLst>
        <pc:spChg chg="mod">
          <ac:chgData name="April Litman" userId="c83b8c5f662f391c" providerId="LiveId" clId="{34852BD3-275B-4A91-B992-346E6A3D4E14}" dt="2025-07-01T16:16:17.631" v="5" actId="20577"/>
          <ac:spMkLst>
            <pc:docMk/>
            <pc:sldMk cId="739332915" sldId="289"/>
            <ac:spMk id="2" creationId="{F35E37E8-242F-4A88-A7A8-732E2F4EE9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66EC-31DC-4F0D-B897-8BFAEFDC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49CA3-261B-40CB-889A-9678497E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finally rained.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the sheep that were missing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“Rebekah became pregnant.”</a:t>
            </a:r>
          </a:p>
        </p:txBody>
      </p:sp>
    </p:spTree>
    <p:extLst>
      <p:ext uri="{BB962C8B-B14F-4D97-AF65-F5344CB8AC3E}">
        <p14:creationId xmlns:p14="http://schemas.microsoft.com/office/powerpoint/2010/main" val="223921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66EC-31DC-4F0D-B897-8BFAEFDC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49CA3-261B-40CB-889A-9678497E9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finally rained.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the sheep that were missing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“Rebekah became pregnant.”</a:t>
            </a:r>
          </a:p>
        </p:txBody>
      </p:sp>
    </p:spTree>
    <p:extLst>
      <p:ext uri="{BB962C8B-B14F-4D97-AF65-F5344CB8AC3E}">
        <p14:creationId xmlns:p14="http://schemas.microsoft.com/office/powerpoint/2010/main" val="206047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849A-F8C9-45CB-A388-3BEA326C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96AF-7A1F-4D48-A367-21DFD135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328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849A-F8C9-45CB-A388-3BEA326C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96AF-7A1F-4D48-A367-21DFD135D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05672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E51E-921B-44F1-A700-4E8A0A18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Rebekah about her babies?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073E-DDD2-4A5F-A40B-3C07ED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separated from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142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E51E-921B-44F1-A700-4E8A0A18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tell Rebekah about her babies?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0073E-DDD2-4A5F-A40B-3C07ED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be separated from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5966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91EC-F5B1-4C71-B0E9-D0316DFD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Rebekah’s twin boys’ names?  (25:24-26)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405F-8C09-46D5-9E20-0323C193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and Jacob</a:t>
            </a:r>
          </a:p>
        </p:txBody>
      </p:sp>
    </p:spTree>
    <p:extLst>
      <p:ext uri="{BB962C8B-B14F-4D97-AF65-F5344CB8AC3E}">
        <p14:creationId xmlns:p14="http://schemas.microsoft.com/office/powerpoint/2010/main" val="707326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91EC-F5B1-4C71-B0E9-D0316DFD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Rebekah’s twin boys’ names?  (25:24-26)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D405F-8C09-46D5-9E20-0323C193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and 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 and Jacob</a:t>
            </a:r>
          </a:p>
        </p:txBody>
      </p:sp>
    </p:spTree>
    <p:extLst>
      <p:ext uri="{BB962C8B-B14F-4D97-AF65-F5344CB8AC3E}">
        <p14:creationId xmlns:p14="http://schemas.microsoft.com/office/powerpoint/2010/main" val="2667152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EB9C-03D5-4945-B81C-3DB8CC37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Which baby was born first?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0DE5-B09B-4A7B-A80C-A987E061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4897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EB9C-03D5-4945-B81C-3DB8CC37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Which baby was born first?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0DE5-B09B-4A7B-A80C-A987E061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2407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97C1-8383-452E-A800-806CB4F9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he died?  (25:7-8)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F190-904E-4B35-8ED2-C6D220BA5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years old</a:t>
            </a:r>
          </a:p>
        </p:txBody>
      </p:sp>
    </p:spTree>
    <p:extLst>
      <p:ext uri="{BB962C8B-B14F-4D97-AF65-F5344CB8AC3E}">
        <p14:creationId xmlns:p14="http://schemas.microsoft.com/office/powerpoint/2010/main" val="1234726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F1B9-7348-48D4-BDD5-E6754FF2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and Rebekah name the first baby Esau?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B22B0-5132-42C4-B467-FB08D8EB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body was red and hairy.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Isaac’s father’s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95811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F1B9-7348-48D4-BDD5-E6754FF2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and Rebekah name the first baby Esau?  (25:25)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B22B0-5132-42C4-B467-FB08D8EB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body was red and hairy.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Isaac’s father’s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21662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620-B212-4E94-A495-09D6B0B1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second baby?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CDED-05B0-4A3C-A17D-EA052007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Jr.</a:t>
            </a:r>
          </a:p>
        </p:txBody>
      </p:sp>
    </p:spTree>
    <p:extLst>
      <p:ext uri="{BB962C8B-B14F-4D97-AF65-F5344CB8AC3E}">
        <p14:creationId xmlns:p14="http://schemas.microsoft.com/office/powerpoint/2010/main" val="3780889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B620-B212-4E94-A495-09D6B0B1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name of the second baby?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CDED-05B0-4A3C-A17D-EA0520078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Jr.</a:t>
            </a:r>
          </a:p>
        </p:txBody>
      </p:sp>
    </p:spTree>
    <p:extLst>
      <p:ext uri="{BB962C8B-B14F-4D97-AF65-F5344CB8AC3E}">
        <p14:creationId xmlns:p14="http://schemas.microsoft.com/office/powerpoint/2010/main" val="2783203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CAE-322A-44AC-8109-25AB5999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Esau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1AA5-9EBE-45FC-AD2F-5E1DD35A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farmer who liked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quiet and liked to stay at home among the tents.</a:t>
            </a:r>
          </a:p>
        </p:txBody>
      </p:sp>
    </p:spTree>
    <p:extLst>
      <p:ext uri="{BB962C8B-B14F-4D97-AF65-F5344CB8AC3E}">
        <p14:creationId xmlns:p14="http://schemas.microsoft.com/office/powerpoint/2010/main" val="1319242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0BCAE-322A-44AC-8109-25AB5999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Esau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1AA5-9EBE-45FC-AD2F-5E1DD35A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farmer who liked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a skillful hunter who liked the open country.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quiet and liked to stay at home among the tents.</a:t>
            </a:r>
          </a:p>
        </p:txBody>
      </p:sp>
    </p:spTree>
    <p:extLst>
      <p:ext uri="{BB962C8B-B14F-4D97-AF65-F5344CB8AC3E}">
        <p14:creationId xmlns:p14="http://schemas.microsoft.com/office/powerpoint/2010/main" val="4073796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BC22-F5C9-4200-A1BC-2BE23819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Jacob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43A3-2CC5-4865-B418-D6F08DA0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fisherman who liked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</p:txBody>
      </p:sp>
    </p:spTree>
    <p:extLst>
      <p:ext uri="{BB962C8B-B14F-4D97-AF65-F5344CB8AC3E}">
        <p14:creationId xmlns:p14="http://schemas.microsoft.com/office/powerpoint/2010/main" val="3298010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BC22-F5C9-4200-A1BC-2BE23819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Jacob like?  (25:27)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43A3-2CC5-4865-B418-D6F08DA05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fisherman who liked the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 skillful hunter who liked the open country.</a:t>
            </a:r>
          </a:p>
        </p:txBody>
      </p:sp>
    </p:spTree>
    <p:extLst>
      <p:ext uri="{BB962C8B-B14F-4D97-AF65-F5344CB8AC3E}">
        <p14:creationId xmlns:p14="http://schemas.microsoft.com/office/powerpoint/2010/main" val="821730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D21-54AC-4A7D-B517-15FE7733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Isaac’s two boys did he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1AF9-D243-4EEB-959A-E0BEA331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62156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D21-54AC-4A7D-B517-15FE7733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Isaac’s two boys did he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1AF9-D243-4EEB-959A-E0BEA331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9667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97C1-8383-452E-A800-806CB4F9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Abraham when he died?  (25:7-8)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3F190-904E-4B35-8ED2-C6D220BA5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100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175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200 years old</a:t>
            </a:r>
          </a:p>
        </p:txBody>
      </p:sp>
    </p:spTree>
    <p:extLst>
      <p:ext uri="{BB962C8B-B14F-4D97-AF65-F5344CB8AC3E}">
        <p14:creationId xmlns:p14="http://schemas.microsoft.com/office/powerpoint/2010/main" val="3952672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582A-1C7D-4147-9AEB-A7CD8A90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twins did Rebekah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433C-EF02-4B0F-8C00-F9855070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804419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582A-1C7D-4147-9AEB-A7CD8A90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 twins did Rebekah love most?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433C-EF02-4B0F-8C00-F9855070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2101317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7E8-242F-4A88-A7A8-732E2F4E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say to Esau, “First sell me your birthright”?  (25:29-31)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500C-C4C4-4E4F-8BAB-00A99416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came home famished.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asked Jacob for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01949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7E8-242F-4A88-A7A8-732E2F4E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say to Esau, “First sell me your birthright”?  (25:29-31)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500C-C4C4-4E4F-8BAB-00A99416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came home famished.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Esau asked Jacob for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39332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FF60-671B-4054-A2FD-BC31612D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think he was about to die?  (25:30,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DDE5-1A75-46F8-910A-D97529E4C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wounded.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</p:txBody>
      </p:sp>
    </p:spTree>
    <p:extLst>
      <p:ext uri="{BB962C8B-B14F-4D97-AF65-F5344CB8AC3E}">
        <p14:creationId xmlns:p14="http://schemas.microsoft.com/office/powerpoint/2010/main" val="3234570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FF60-671B-4054-A2FD-BC31612D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think he was about to die?  (25:30,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1DDE5-1A75-46F8-910A-D97529E4C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wounded.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sick.</a:t>
            </a:r>
          </a:p>
        </p:txBody>
      </p:sp>
    </p:spTree>
    <p:extLst>
      <p:ext uri="{BB962C8B-B14F-4D97-AF65-F5344CB8AC3E}">
        <p14:creationId xmlns:p14="http://schemas.microsoft.com/office/powerpoint/2010/main" val="305836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7029-5144-4157-85F3-867E806F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sell his birthright to Jacob?  (25:33)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A0D1-5F84-4893-9987-587D71E8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swore an oath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signed a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pile of stones.</a:t>
            </a:r>
          </a:p>
        </p:txBody>
      </p:sp>
    </p:spTree>
    <p:extLst>
      <p:ext uri="{BB962C8B-B14F-4D97-AF65-F5344CB8AC3E}">
        <p14:creationId xmlns:p14="http://schemas.microsoft.com/office/powerpoint/2010/main" val="379464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7029-5144-4157-85F3-867E806F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sell his birthright to Jacob?  (25:33)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A0D1-5F84-4893-9987-587D71E8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swore an oath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signed a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pile of stones.</a:t>
            </a:r>
          </a:p>
        </p:txBody>
      </p:sp>
    </p:spTree>
    <p:extLst>
      <p:ext uri="{BB962C8B-B14F-4D97-AF65-F5344CB8AC3E}">
        <p14:creationId xmlns:p14="http://schemas.microsoft.com/office/powerpoint/2010/main" val="1779493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A37D-74A1-429F-863E-B790E6AC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sell for some stew?  (25:30-32)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5A788-D9B6-4E8B-897B-32737803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hunting gear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6261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A37D-74A1-429F-863E-B790E6AC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sell for some stew?  (25:30-32)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5A788-D9B6-4E8B-897B-327378034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hunting gear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947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D925-8ACA-466A-BB3F-5ED4D366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7F26-8DEA-4F7E-AF16-3F09CFD03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moved to Rebekah’s family’s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Isaac buried him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63907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BF98-F0A7-441E-B9EE-A72F4A42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Esau despise?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6D7B-2AF9-4A47-BC5F-38766D10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a hunter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he 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</p:txBody>
      </p:sp>
    </p:spTree>
    <p:extLst>
      <p:ext uri="{BB962C8B-B14F-4D97-AF65-F5344CB8AC3E}">
        <p14:creationId xmlns:p14="http://schemas.microsoft.com/office/powerpoint/2010/main" val="10555152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BF98-F0A7-441E-B9EE-A72F4A42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Esau despise?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6D7B-2AF9-4A47-BC5F-38766D10F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Being a hunter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food he 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birthright</a:t>
            </a:r>
          </a:p>
        </p:txBody>
      </p:sp>
    </p:spTree>
    <p:extLst>
      <p:ext uri="{BB962C8B-B14F-4D97-AF65-F5344CB8AC3E}">
        <p14:creationId xmlns:p14="http://schemas.microsoft.com/office/powerpoint/2010/main" val="212934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D925-8ACA-466A-BB3F-5ED4D366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D7F26-8DEA-4F7E-AF16-3F09CFD03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moved to Rebekah’s family’s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Ishmael and Isaac buried him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5493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DB8C-24D0-4091-AA52-FA19AE3C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Isaac when he married Rebekah?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F3E5-746B-4103-AEA8-4575B7EA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 years old</a:t>
            </a:r>
          </a:p>
        </p:txBody>
      </p:sp>
    </p:spTree>
    <p:extLst>
      <p:ext uri="{BB962C8B-B14F-4D97-AF65-F5344CB8AC3E}">
        <p14:creationId xmlns:p14="http://schemas.microsoft.com/office/powerpoint/2010/main" val="179730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DB8C-24D0-4091-AA52-FA19AE3C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Isaac when he married Rebekah?  (25:20)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F3E5-746B-4103-AEA8-4575B7EA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 years old</a:t>
            </a:r>
          </a:p>
        </p:txBody>
      </p:sp>
    </p:spTree>
    <p:extLst>
      <p:ext uri="{BB962C8B-B14F-4D97-AF65-F5344CB8AC3E}">
        <p14:creationId xmlns:p14="http://schemas.microsoft.com/office/powerpoint/2010/main" val="391641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8FA2-E26B-441C-875F-C56D8C91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for Rebekah?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F241-3BEA-4B22-B7D1-7F05A928F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77792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8FA2-E26B-441C-875F-C56D8C91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for Rebekah?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F241-3BEA-4B22-B7D1-7F05A928F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missed her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549834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1042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11</vt:lpstr>
      <vt:lpstr>How old was Abraham when he died?  (25:7-8)</vt:lpstr>
      <vt:lpstr>How old was Abraham when he died?  (25:7-8)</vt:lpstr>
      <vt:lpstr>What happened when Abraham died?  (25:9-10)</vt:lpstr>
      <vt:lpstr>What happened when Abraham died?  (25:9-10)</vt:lpstr>
      <vt:lpstr>How old was Isaac when he married Rebekah?  (25:20)</vt:lpstr>
      <vt:lpstr>How old was Isaac when he married Rebekah?  (25:20)</vt:lpstr>
      <vt:lpstr>Why did Isaac pray to the Lord for Rebekah?  (25:21)</vt:lpstr>
      <vt:lpstr>Why did Isaac pray to the Lord for Rebekah?  (25:21)</vt:lpstr>
      <vt:lpstr>How did the Lord answer Isaac’s prayer?  (25:21)</vt:lpstr>
      <vt:lpstr>How did the Lord answer Isaac’s prayer?  (25:21)</vt:lpstr>
      <vt:lpstr>Why did Rebekah inquire of the Lord?  (25:22)</vt:lpstr>
      <vt:lpstr>Why did Rebekah inquire of the Lord?  (25:22)</vt:lpstr>
      <vt:lpstr>What did the Lord tell Rebekah about her babies?  (25:23)</vt:lpstr>
      <vt:lpstr>What did the Lord tell Rebekah about her babies?  (25:23)</vt:lpstr>
      <vt:lpstr>What were Rebekah’s twin boys’ names?  (25:24-26)</vt:lpstr>
      <vt:lpstr>What were Rebekah’s twin boys’ names?  (25:24-26)</vt:lpstr>
      <vt:lpstr>Which baby was born first?  (25:25)</vt:lpstr>
      <vt:lpstr>Which baby was born first?  (25:25)</vt:lpstr>
      <vt:lpstr>Why did Isaac and Rebekah name the first baby Esau?  (25:25)</vt:lpstr>
      <vt:lpstr>Why did Isaac and Rebekah name the first baby Esau?  (25:25)</vt:lpstr>
      <vt:lpstr>What was the name of the second baby?  (25:26)</vt:lpstr>
      <vt:lpstr>What was the name of the second baby?  (25:26)</vt:lpstr>
      <vt:lpstr>What was Esau like?  (25:27)</vt:lpstr>
      <vt:lpstr>What was Esau like?  (25:27)</vt:lpstr>
      <vt:lpstr>What was Jacob like?  (25:27)</vt:lpstr>
      <vt:lpstr>What was Jacob like?  (25:27)</vt:lpstr>
      <vt:lpstr>Which of Isaac’s two boys did he love most?  (25:28)</vt:lpstr>
      <vt:lpstr>Which of Isaac’s two boys did he love most?  (25:28)</vt:lpstr>
      <vt:lpstr>Which of the twins did Rebekah love most?  (25:28)</vt:lpstr>
      <vt:lpstr>Which of the twins did Rebekah love most?  (25:28)</vt:lpstr>
      <vt:lpstr>When did Jacob say to Esau, “First sell me your birthright”?  (25:29-31)</vt:lpstr>
      <vt:lpstr>When did Jacob say to Esau, “First sell me your birthright”?  (25:29-31)</vt:lpstr>
      <vt:lpstr>Why did Esau think he was about to die?  (25:30, 32)</vt:lpstr>
      <vt:lpstr>Why did Esau think he was about to die?  (25:30, 32)</vt:lpstr>
      <vt:lpstr>How did Esau sell his birthright to Jacob?  (25:33)</vt:lpstr>
      <vt:lpstr>How did Esau sell his birthright to Jacob?  (25:33)</vt:lpstr>
      <vt:lpstr>What did Esau sell for some stew?  (25:30-32)</vt:lpstr>
      <vt:lpstr>What did Esau sell for some stew?  (25:30-32)</vt:lpstr>
      <vt:lpstr>What did Esau despise?  (25:34)</vt:lpstr>
      <vt:lpstr>What did Esau despise?  (25:34)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April Litman</cp:lastModifiedBy>
  <cp:revision>18</cp:revision>
  <dcterms:created xsi:type="dcterms:W3CDTF">2016-04-16T17:22:52Z</dcterms:created>
  <dcterms:modified xsi:type="dcterms:W3CDTF">2025-07-01T16:16:25Z</dcterms:modified>
</cp:coreProperties>
</file>