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990" y="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pril Litman" userId="c83b8c5f662f391c" providerId="LiveId" clId="{34852BD3-275B-4A91-B992-346E6A3D4E14}"/>
    <pc:docChg chg="modSld">
      <pc:chgData name="April Litman" userId="c83b8c5f662f391c" providerId="LiveId" clId="{34852BD3-275B-4A91-B992-346E6A3D4E14}" dt="2025-07-01T16:16:17.631" v="5" actId="20577"/>
      <pc:docMkLst>
        <pc:docMk/>
      </pc:docMkLst>
      <pc:sldChg chg="modSp mod">
        <pc:chgData name="April Litman" userId="c83b8c5f662f391c" providerId="LiveId" clId="{34852BD3-275B-4A91-B992-346E6A3D4E14}" dt="2025-07-01T16:16:06.649" v="2" actId="20577"/>
        <pc:sldMkLst>
          <pc:docMk/>
          <pc:sldMk cId="2101949760" sldId="288"/>
        </pc:sldMkLst>
        <pc:spChg chg="mod">
          <ac:chgData name="April Litman" userId="c83b8c5f662f391c" providerId="LiveId" clId="{34852BD3-275B-4A91-B992-346E6A3D4E14}" dt="2025-07-01T16:16:06.649" v="2" actId="20577"/>
          <ac:spMkLst>
            <pc:docMk/>
            <pc:sldMk cId="2101949760" sldId="288"/>
            <ac:spMk id="2" creationId="{F35E37E8-242F-4A88-A7A8-732E2F4EE9AC}"/>
          </ac:spMkLst>
        </pc:spChg>
      </pc:sldChg>
      <pc:sldChg chg="modSp mod">
        <pc:chgData name="April Litman" userId="c83b8c5f662f391c" providerId="LiveId" clId="{34852BD3-275B-4A91-B992-346E6A3D4E14}" dt="2025-07-01T16:16:17.631" v="5" actId="20577"/>
        <pc:sldMkLst>
          <pc:docMk/>
          <pc:sldMk cId="739332915" sldId="289"/>
        </pc:sldMkLst>
        <pc:spChg chg="mod">
          <ac:chgData name="April Litman" userId="c83b8c5f662f391c" providerId="LiveId" clId="{34852BD3-275B-4A91-B992-346E6A3D4E14}" dt="2025-07-01T16:16:17.631" v="5" actId="20577"/>
          <ac:spMkLst>
            <pc:docMk/>
            <pc:sldMk cId="739332915" sldId="289"/>
            <ac:spMk id="2" creationId="{F35E37E8-242F-4A88-A7A8-732E2F4EE9A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GENESIS</a:t>
            </a:r>
            <a:br>
              <a:rPr lang="en-US" sz="6000" b="1" dirty="0"/>
            </a:br>
            <a:r>
              <a:rPr lang="en-US" sz="6000" b="1" dirty="0"/>
              <a:t>Dig Site 11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Red Level Questions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366EC-31DC-4F0D-B897-8BFAEFDC2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the Lord answer Isaac’s prayer?  (25:21)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149CA3-261B-40CB-889A-9678497E98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It finally rained.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found the sheep that were missing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“Rebekah became pregnant.”</a:t>
            </a:r>
          </a:p>
        </p:txBody>
      </p:sp>
    </p:spTree>
    <p:extLst>
      <p:ext uri="{BB962C8B-B14F-4D97-AF65-F5344CB8AC3E}">
        <p14:creationId xmlns:p14="http://schemas.microsoft.com/office/powerpoint/2010/main" val="2239218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366EC-31DC-4F0D-B897-8BFAEFDC2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the Lord answer Isaac’s prayer?  (25:21)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149CA3-261B-40CB-889A-9678497E98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It finally rained.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found the sheep that were missing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“Rebekah became pregnant.”</a:t>
            </a:r>
          </a:p>
        </p:txBody>
      </p:sp>
    </p:spTree>
    <p:extLst>
      <p:ext uri="{BB962C8B-B14F-4D97-AF65-F5344CB8AC3E}">
        <p14:creationId xmlns:p14="http://schemas.microsoft.com/office/powerpoint/2010/main" val="20604730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1849A-F8C9-45CB-A388-3BEA326CF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Rebekah inquire of the Lord?  (25:22)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E596AF-7A1F-4D48-A367-21DFD135D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She missed her mother.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babies jostled each other within 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</a:t>
            </a:r>
          </a:p>
        </p:txBody>
      </p:sp>
    </p:spTree>
    <p:extLst>
      <p:ext uri="{BB962C8B-B14F-4D97-AF65-F5344CB8AC3E}">
        <p14:creationId xmlns:p14="http://schemas.microsoft.com/office/powerpoint/2010/main" val="133287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1849A-F8C9-45CB-A388-3BEA326CF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Rebekah inquire of the Lord?  (25:22)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E596AF-7A1F-4D48-A367-21DFD135D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She missed her mother.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babies jostled each other within 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</a:t>
            </a:r>
          </a:p>
        </p:txBody>
      </p:sp>
    </p:spTree>
    <p:extLst>
      <p:ext uri="{BB962C8B-B14F-4D97-AF65-F5344CB8AC3E}">
        <p14:creationId xmlns:p14="http://schemas.microsoft.com/office/powerpoint/2010/main" val="33056729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2E51E-921B-44F1-A700-4E8A0A180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Lord tell Rebekah about her babies?  (25:23)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0073E-DDD2-4A5F-A40B-3C07EDD9B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would be separated from each other.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older would serve the younger.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5814241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2E51E-921B-44F1-A700-4E8A0A180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Lord tell Rebekah about her babies?  (25:23)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0073E-DDD2-4A5F-A40B-3C07EDD9B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would be separated from each other.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older would serve the younger.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0596645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691EC-F5B1-4C71-B0E9-D0316DFD5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were Rebekah’s twin boys’ names?  (25:24-26)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D405F-8C09-46D5-9E20-0323C193D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Isaac and Laban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Isaac and Esau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Esau and Jacob</a:t>
            </a:r>
          </a:p>
        </p:txBody>
      </p:sp>
    </p:spTree>
    <p:extLst>
      <p:ext uri="{BB962C8B-B14F-4D97-AF65-F5344CB8AC3E}">
        <p14:creationId xmlns:p14="http://schemas.microsoft.com/office/powerpoint/2010/main" val="7073265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691EC-F5B1-4C71-B0E9-D0316DFD5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were Rebekah’s twin boys’ names?  (25:24-26)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D405F-8C09-46D5-9E20-0323C193D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Isaac and Laban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Isaac and Esau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Esau and Jacob</a:t>
            </a:r>
          </a:p>
        </p:txBody>
      </p:sp>
    </p:spTree>
    <p:extLst>
      <p:ext uri="{BB962C8B-B14F-4D97-AF65-F5344CB8AC3E}">
        <p14:creationId xmlns:p14="http://schemas.microsoft.com/office/powerpoint/2010/main" val="26671523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8EB9C-03D5-4945-B81C-3DB8CC374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Which baby was born first?  (25:25)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CB0DE5-B09B-4A7B-A80C-A987E061F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Esau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248971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8EB9C-03D5-4945-B81C-3DB8CC374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Which baby was born first?  (25:25)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CB0DE5-B09B-4A7B-A80C-A987E061F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Esau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4224078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897C1-8383-452E-A800-806CB4F9C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old was Abraham when he died?  (25:7-8)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63F190-904E-4B35-8ED2-C6D220BA56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100 years old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175 years old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200 years old</a:t>
            </a:r>
          </a:p>
        </p:txBody>
      </p:sp>
    </p:spTree>
    <p:extLst>
      <p:ext uri="{BB962C8B-B14F-4D97-AF65-F5344CB8AC3E}">
        <p14:creationId xmlns:p14="http://schemas.microsoft.com/office/powerpoint/2010/main" val="12347260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4F1B9-7348-48D4-BDD5-E6754FF2F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Isaac and Rebekah name the first baby Esau?  (25:25)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9B22B0-5132-42C4-B467-FB08D8EB3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body was red and hairy.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It was Isaac’s father’s name.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1958112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4F1B9-7348-48D4-BDD5-E6754FF2F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Isaac and Rebekah name the first baby Esau?  (25:25)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9B22B0-5132-42C4-B467-FB08D8EB3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His body was red and hairy.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It was Isaac’s father’s name.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4216621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9B620-B212-4E94-A495-09D6B0B1A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the name of the second baby?  (25:26)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4CCDED-05B0-4A3C-A17D-EA0520078D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Esau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Isaac Jr.</a:t>
            </a:r>
          </a:p>
        </p:txBody>
      </p:sp>
    </p:spTree>
    <p:extLst>
      <p:ext uri="{BB962C8B-B14F-4D97-AF65-F5344CB8AC3E}">
        <p14:creationId xmlns:p14="http://schemas.microsoft.com/office/powerpoint/2010/main" val="37808894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9B620-B212-4E94-A495-09D6B0B1A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the name of the second baby?  (25:26)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4CCDED-05B0-4A3C-A17D-EA0520078D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Jacob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Esau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Isaac Jr.</a:t>
            </a:r>
          </a:p>
        </p:txBody>
      </p:sp>
    </p:spTree>
    <p:extLst>
      <p:ext uri="{BB962C8B-B14F-4D97-AF65-F5344CB8AC3E}">
        <p14:creationId xmlns:p14="http://schemas.microsoft.com/office/powerpoint/2010/main" val="27832036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0BCAE-322A-44AC-8109-25AB59995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What was Esau like?  (25:27)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51AA5-9EBE-45FC-AD2F-5E1DD35A5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a farmer who liked the fields.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a skillful hunter who liked the open country.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quiet and liked to stay at home among the tents.</a:t>
            </a:r>
          </a:p>
        </p:txBody>
      </p:sp>
    </p:spTree>
    <p:extLst>
      <p:ext uri="{BB962C8B-B14F-4D97-AF65-F5344CB8AC3E}">
        <p14:creationId xmlns:p14="http://schemas.microsoft.com/office/powerpoint/2010/main" val="13192426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0BCAE-322A-44AC-8109-25AB59995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What was Esau like?  (25:27)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51AA5-9EBE-45FC-AD2F-5E1DD35A5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a farmer who liked the fields.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was a skillful hunter who liked the open country.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quiet and liked to stay at home among the tents.</a:t>
            </a:r>
          </a:p>
        </p:txBody>
      </p:sp>
    </p:spTree>
    <p:extLst>
      <p:ext uri="{BB962C8B-B14F-4D97-AF65-F5344CB8AC3E}">
        <p14:creationId xmlns:p14="http://schemas.microsoft.com/office/powerpoint/2010/main" val="40737963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6BC22-F5C9-4200-A1BC-2BE238199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What was Jacob like?  (25:27)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B743A3-2CC5-4865-B418-D6F08DA05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content to stay at home among the tents.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a fisherman who liked the river.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a skillful hunter who liked the open country.</a:t>
            </a:r>
          </a:p>
        </p:txBody>
      </p:sp>
    </p:spTree>
    <p:extLst>
      <p:ext uri="{BB962C8B-B14F-4D97-AF65-F5344CB8AC3E}">
        <p14:creationId xmlns:p14="http://schemas.microsoft.com/office/powerpoint/2010/main" val="32980107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6BC22-F5C9-4200-A1BC-2BE238199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What was Jacob like?  (25:27)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B743A3-2CC5-4865-B418-D6F08DA05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was content to stay at home among the tents.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a fisherman who liked the river.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a skillful hunter who liked the open country.</a:t>
            </a:r>
          </a:p>
        </p:txBody>
      </p:sp>
    </p:spTree>
    <p:extLst>
      <p:ext uri="{BB962C8B-B14F-4D97-AF65-F5344CB8AC3E}">
        <p14:creationId xmlns:p14="http://schemas.microsoft.com/office/powerpoint/2010/main" val="8217302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2ED21-54AC-4A7D-B517-15FE77339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Which of Isaac’s two boys did he love most?  (25:28)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831AF9-D243-4EEB-959A-E0BEA3310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Esau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of them</a:t>
            </a:r>
          </a:p>
        </p:txBody>
      </p:sp>
    </p:spTree>
    <p:extLst>
      <p:ext uri="{BB962C8B-B14F-4D97-AF65-F5344CB8AC3E}">
        <p14:creationId xmlns:p14="http://schemas.microsoft.com/office/powerpoint/2010/main" val="8621560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2ED21-54AC-4A7D-B517-15FE77339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Which of Isaac’s two boys did he love most?  (25:28)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831AF9-D243-4EEB-959A-E0BEA3310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Esau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of them</a:t>
            </a:r>
          </a:p>
        </p:txBody>
      </p:sp>
    </p:spTree>
    <p:extLst>
      <p:ext uri="{BB962C8B-B14F-4D97-AF65-F5344CB8AC3E}">
        <p14:creationId xmlns:p14="http://schemas.microsoft.com/office/powerpoint/2010/main" val="896671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897C1-8383-452E-A800-806CB4F9C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old was Abraham when he died?  (25:7-8)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63F190-904E-4B35-8ED2-C6D220BA56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100 years old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175 years old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200 years old</a:t>
            </a:r>
          </a:p>
        </p:txBody>
      </p:sp>
    </p:spTree>
    <p:extLst>
      <p:ext uri="{BB962C8B-B14F-4D97-AF65-F5344CB8AC3E}">
        <p14:creationId xmlns:p14="http://schemas.microsoft.com/office/powerpoint/2010/main" val="3952672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E582A-1C7D-4147-9AEB-A7CD8A90F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Which of the twins did Rebekah love most?  (25:28)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9433C-EF02-4B0F-8C00-F985507076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Esau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of them</a:t>
            </a:r>
          </a:p>
        </p:txBody>
      </p:sp>
    </p:spTree>
    <p:extLst>
      <p:ext uri="{BB962C8B-B14F-4D97-AF65-F5344CB8AC3E}">
        <p14:creationId xmlns:p14="http://schemas.microsoft.com/office/powerpoint/2010/main" val="8044193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E582A-1C7D-4147-9AEB-A7CD8A90F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Which of the twins did Rebekah love most?  (25:28)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9433C-EF02-4B0F-8C00-F985507076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Jacob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Esau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of them</a:t>
            </a:r>
          </a:p>
        </p:txBody>
      </p:sp>
    </p:spTree>
    <p:extLst>
      <p:ext uri="{BB962C8B-B14F-4D97-AF65-F5344CB8AC3E}">
        <p14:creationId xmlns:p14="http://schemas.microsoft.com/office/powerpoint/2010/main" val="21013172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E37E8-242F-4A88-A7A8-732E2F4EE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When did Jacob say to Esau, “First sell me your birthright”?  (25:29-31)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05500C-C4C4-4E4F-8BAB-00A9941670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After Esau came home famished.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After Esau asked Jacob for some stew.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1019497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E37E8-242F-4A88-A7A8-732E2F4EE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When did Jacob say to Esau, “First sell me your birthright”?  (25:29-31)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05500C-C4C4-4E4F-8BAB-00A9941670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After Esau came home famished.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After Esau asked Jacob for some stew.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7393329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AFF60-671B-4054-A2FD-BC31612DC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Esau think he was about to die?  (25:30, 32)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01DDE5-1A75-46F8-910A-D97529E4C0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wounded.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hungry.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sick.</a:t>
            </a:r>
          </a:p>
        </p:txBody>
      </p:sp>
    </p:spTree>
    <p:extLst>
      <p:ext uri="{BB962C8B-B14F-4D97-AF65-F5344CB8AC3E}">
        <p14:creationId xmlns:p14="http://schemas.microsoft.com/office/powerpoint/2010/main" val="32345706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AFF60-671B-4054-A2FD-BC31612DC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Esau think he was about to die?  (25:30, 32)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01DDE5-1A75-46F8-910A-D97529E4C0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wounded.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was hungry.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sick.</a:t>
            </a:r>
          </a:p>
        </p:txBody>
      </p:sp>
    </p:spTree>
    <p:extLst>
      <p:ext uri="{BB962C8B-B14F-4D97-AF65-F5344CB8AC3E}">
        <p14:creationId xmlns:p14="http://schemas.microsoft.com/office/powerpoint/2010/main" val="30583642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37029-5144-4157-85F3-867E806FA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Esau sell his birthright to Jacob?  (25:33)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2A0D1-5F84-4893-9987-587D71E8E9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swore an oath to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signed a paper.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made a pile of stones.</a:t>
            </a:r>
          </a:p>
        </p:txBody>
      </p:sp>
    </p:spTree>
    <p:extLst>
      <p:ext uri="{BB962C8B-B14F-4D97-AF65-F5344CB8AC3E}">
        <p14:creationId xmlns:p14="http://schemas.microsoft.com/office/powerpoint/2010/main" val="37946486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37029-5144-4157-85F3-867E806FA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Esau sell his birthright to Jacob?  (25:33)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2A0D1-5F84-4893-9987-587D71E8E9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swore an oath to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signed a paper.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made a pile of stones.</a:t>
            </a:r>
          </a:p>
        </p:txBody>
      </p:sp>
    </p:spTree>
    <p:extLst>
      <p:ext uri="{BB962C8B-B14F-4D97-AF65-F5344CB8AC3E}">
        <p14:creationId xmlns:p14="http://schemas.microsoft.com/office/powerpoint/2010/main" val="177949354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0A37D-74A1-429F-863E-B790E6AC2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Esau sell for some stew?  (25:30-32)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5A788-D9B6-4E8B-897B-3273780344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hunting gear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birthright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4626184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0A37D-74A1-429F-863E-B790E6AC2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Esau sell for some stew?  (25:30-32)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5A788-D9B6-4E8B-897B-3273780344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hunting gear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His birthright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69474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BD925-8ACA-466A-BB3F-5ED4D3663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Abraham died?  (25:9-10)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FD7F26-8DEA-4F7E-AF16-3F09CFD03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Isaac moved to Rebekah’s family’s land.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Ishmael and Isaac buried him with Sarah.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06390742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9BF98-F0A7-441E-B9EE-A72F4A42A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What did Esau despise?  (25:34)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06D7B-2AF9-4A47-BC5F-38766D10F8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Being a hunter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food he ate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birthright</a:t>
            </a:r>
          </a:p>
        </p:txBody>
      </p:sp>
    </p:spTree>
    <p:extLst>
      <p:ext uri="{BB962C8B-B14F-4D97-AF65-F5344CB8AC3E}">
        <p14:creationId xmlns:p14="http://schemas.microsoft.com/office/powerpoint/2010/main" val="105551522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9BF98-F0A7-441E-B9EE-A72F4A42A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What did Esau despise?  (25:34)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06D7B-2AF9-4A47-BC5F-38766D10F8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Being a hunter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food he ate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His birthright</a:t>
            </a:r>
          </a:p>
        </p:txBody>
      </p:sp>
    </p:spTree>
    <p:extLst>
      <p:ext uri="{BB962C8B-B14F-4D97-AF65-F5344CB8AC3E}">
        <p14:creationId xmlns:p14="http://schemas.microsoft.com/office/powerpoint/2010/main" val="2129342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BD925-8ACA-466A-BB3F-5ED4D3663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Abraham died?  (25:9-10)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FD7F26-8DEA-4F7E-AF16-3F09CFD03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Isaac moved to Rebekah’s family’s land.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Ishmael and Isaac buried him with Sarah.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454931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5DB8C-24D0-4091-AA52-FA19AE3CF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old was Isaac when he married Rebekah?  (25:20)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03F3E5-746B-4103-AEA8-4575B7EA0E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40 years old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50 years old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60 years old</a:t>
            </a:r>
          </a:p>
        </p:txBody>
      </p:sp>
    </p:spTree>
    <p:extLst>
      <p:ext uri="{BB962C8B-B14F-4D97-AF65-F5344CB8AC3E}">
        <p14:creationId xmlns:p14="http://schemas.microsoft.com/office/powerpoint/2010/main" val="1797309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5DB8C-24D0-4091-AA52-FA19AE3CF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old was Isaac when he married Rebekah?  (25:20)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03F3E5-746B-4103-AEA8-4575B7EA0E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40 years old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50 years old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60 years old</a:t>
            </a:r>
          </a:p>
        </p:txBody>
      </p:sp>
    </p:spTree>
    <p:extLst>
      <p:ext uri="{BB962C8B-B14F-4D97-AF65-F5344CB8AC3E}">
        <p14:creationId xmlns:p14="http://schemas.microsoft.com/office/powerpoint/2010/main" val="3916418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28FA2-E26B-441C-875F-C56D8C919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Isaac pray to the Lord for Rebekah?  (25:21)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6F241-3BEA-4B22-B7D1-7F05A928F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She was childless.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She missed her family.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777792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28FA2-E26B-441C-875F-C56D8C919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Isaac pray to the Lord for Rebekah?  (25:21)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6F241-3BEA-4B22-B7D1-7F05A928F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She was childless.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She missed her family.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75498349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1042</Words>
  <Application>Microsoft Office PowerPoint</Application>
  <PresentationFormat>On-screen Show (4:3)</PresentationFormat>
  <Paragraphs>162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4" baseType="lpstr">
      <vt:lpstr>Arial</vt:lpstr>
      <vt:lpstr>Calibri</vt:lpstr>
      <vt:lpstr>1_Office Theme</vt:lpstr>
      <vt:lpstr>GENESIS Dig Site 11</vt:lpstr>
      <vt:lpstr>How old was Abraham when he died?  (25:7-8)</vt:lpstr>
      <vt:lpstr>How old was Abraham when he died?  (25:7-8)</vt:lpstr>
      <vt:lpstr>What happened when Abraham died?  (25:9-10)</vt:lpstr>
      <vt:lpstr>What happened when Abraham died?  (25:9-10)</vt:lpstr>
      <vt:lpstr>How old was Isaac when he married Rebekah?  (25:20)</vt:lpstr>
      <vt:lpstr>How old was Isaac when he married Rebekah?  (25:20)</vt:lpstr>
      <vt:lpstr>Why did Isaac pray to the Lord for Rebekah?  (25:21)</vt:lpstr>
      <vt:lpstr>Why did Isaac pray to the Lord for Rebekah?  (25:21)</vt:lpstr>
      <vt:lpstr>How did the Lord answer Isaac’s prayer?  (25:21)</vt:lpstr>
      <vt:lpstr>How did the Lord answer Isaac’s prayer?  (25:21)</vt:lpstr>
      <vt:lpstr>Why did Rebekah inquire of the Lord?  (25:22)</vt:lpstr>
      <vt:lpstr>Why did Rebekah inquire of the Lord?  (25:22)</vt:lpstr>
      <vt:lpstr>What did the Lord tell Rebekah about her babies?  (25:23)</vt:lpstr>
      <vt:lpstr>What did the Lord tell Rebekah about her babies?  (25:23)</vt:lpstr>
      <vt:lpstr>What were Rebekah’s twin boys’ names?  (25:24-26)</vt:lpstr>
      <vt:lpstr>What were Rebekah’s twin boys’ names?  (25:24-26)</vt:lpstr>
      <vt:lpstr>Which baby was born first?  (25:25)</vt:lpstr>
      <vt:lpstr>Which baby was born first?  (25:25)</vt:lpstr>
      <vt:lpstr>Why did Isaac and Rebekah name the first baby Esau?  (25:25)</vt:lpstr>
      <vt:lpstr>Why did Isaac and Rebekah name the first baby Esau?  (25:25)</vt:lpstr>
      <vt:lpstr>What was the name of the second baby?  (25:26)</vt:lpstr>
      <vt:lpstr>What was the name of the second baby?  (25:26)</vt:lpstr>
      <vt:lpstr>What was Esau like?  (25:27)</vt:lpstr>
      <vt:lpstr>What was Esau like?  (25:27)</vt:lpstr>
      <vt:lpstr>What was Jacob like?  (25:27)</vt:lpstr>
      <vt:lpstr>What was Jacob like?  (25:27)</vt:lpstr>
      <vt:lpstr>Which of Isaac’s two boys did he love most?  (25:28)</vt:lpstr>
      <vt:lpstr>Which of Isaac’s two boys did he love most?  (25:28)</vt:lpstr>
      <vt:lpstr>Which of the twins did Rebekah love most?  (25:28)</vt:lpstr>
      <vt:lpstr>Which of the twins did Rebekah love most?  (25:28)</vt:lpstr>
      <vt:lpstr>When did Jacob say to Esau, “First sell me your birthright”?  (25:29-31)</vt:lpstr>
      <vt:lpstr>When did Jacob say to Esau, “First sell me your birthright”?  (25:29-31)</vt:lpstr>
      <vt:lpstr>Why did Esau think he was about to die?  (25:30, 32)</vt:lpstr>
      <vt:lpstr>Why did Esau think he was about to die?  (25:30, 32)</vt:lpstr>
      <vt:lpstr>How did Esau sell his birthright to Jacob?  (25:33)</vt:lpstr>
      <vt:lpstr>How did Esau sell his birthright to Jacob?  (25:33)</vt:lpstr>
      <vt:lpstr>What did Esau sell for some stew?  (25:30-32)</vt:lpstr>
      <vt:lpstr>What did Esau sell for some stew?  (25:30-32)</vt:lpstr>
      <vt:lpstr>What did Esau despise?  (25:34)</vt:lpstr>
      <vt:lpstr>What did Esau despise?  (25:34)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and 2nd Samuel Dig Site 9</dc:title>
  <dc:creator>Kathy Randels</dc:creator>
  <cp:lastModifiedBy>April Litman</cp:lastModifiedBy>
  <cp:revision>18</cp:revision>
  <dcterms:created xsi:type="dcterms:W3CDTF">2016-04-16T17:22:52Z</dcterms:created>
  <dcterms:modified xsi:type="dcterms:W3CDTF">2025-07-01T16:16:25Z</dcterms:modified>
</cp:coreProperties>
</file>