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81" r:id="rId4"/>
    <p:sldId id="257" r:id="rId5"/>
    <p:sldId id="258" r:id="rId6"/>
    <p:sldId id="261" r:id="rId7"/>
    <p:sldId id="259" r:id="rId8"/>
    <p:sldId id="260" r:id="rId9"/>
    <p:sldId id="262" r:id="rId10"/>
    <p:sldId id="263" r:id="rId11"/>
    <p:sldId id="264" r:id="rId12"/>
    <p:sldId id="279" r:id="rId13"/>
    <p:sldId id="266" r:id="rId14"/>
    <p:sldId id="268" r:id="rId15"/>
    <p:sldId id="267" r:id="rId16"/>
    <p:sldId id="276" r:id="rId17"/>
    <p:sldId id="269" r:id="rId18"/>
    <p:sldId id="271" r:id="rId19"/>
    <p:sldId id="280" r:id="rId20"/>
    <p:sldId id="272"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F302F-4166-4BB1-B99F-2A2E9085ABB2}" v="1" dt="2025-07-01T16:33:30.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2" d="100"/>
          <a:sy n="52" d="100"/>
        </p:scale>
        <p:origin x="1020" y="4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CA5F302F-4166-4BB1-B99F-2A2E9085ABB2}"/>
    <pc:docChg chg="addSld delSld modSld">
      <pc:chgData name="April Litman" userId="c83b8c5f662f391c" providerId="LiveId" clId="{CA5F302F-4166-4BB1-B99F-2A2E9085ABB2}" dt="2025-07-01T16:33:38.802" v="63" actId="47"/>
      <pc:docMkLst>
        <pc:docMk/>
      </pc:docMkLst>
      <pc:sldChg chg="del">
        <pc:chgData name="April Litman" userId="c83b8c5f662f391c" providerId="LiveId" clId="{CA5F302F-4166-4BB1-B99F-2A2E9085ABB2}" dt="2025-07-01T16:33:38.802" v="63" actId="47"/>
        <pc:sldMkLst>
          <pc:docMk/>
          <pc:sldMk cId="0" sldId="265"/>
        </pc:sldMkLst>
      </pc:sldChg>
      <pc:sldChg chg="modSp mod">
        <pc:chgData name="April Litman" userId="c83b8c5f662f391c" providerId="LiveId" clId="{CA5F302F-4166-4BB1-B99F-2A2E9085ABB2}" dt="2025-07-01T16:31:52.951" v="59" actId="14100"/>
        <pc:sldMkLst>
          <pc:docMk/>
          <pc:sldMk cId="351175722" sldId="277"/>
        </pc:sldMkLst>
        <pc:spChg chg="mod">
          <ac:chgData name="April Litman" userId="c83b8c5f662f391c" providerId="LiveId" clId="{CA5F302F-4166-4BB1-B99F-2A2E9085ABB2}" dt="2025-07-01T16:31:16.059" v="9" actId="20577"/>
          <ac:spMkLst>
            <pc:docMk/>
            <pc:sldMk cId="351175722" sldId="277"/>
            <ac:spMk id="2" creationId="{B29985CC-6C76-4F0C-930E-E61C888BAA0D}"/>
          </ac:spMkLst>
        </pc:spChg>
        <pc:spChg chg="mod">
          <ac:chgData name="April Litman" userId="c83b8c5f662f391c" providerId="LiveId" clId="{CA5F302F-4166-4BB1-B99F-2A2E9085ABB2}" dt="2025-07-01T16:31:52.951" v="59" actId="14100"/>
          <ac:spMkLst>
            <pc:docMk/>
            <pc:sldMk cId="351175722" sldId="277"/>
            <ac:spMk id="3" creationId="{BC8DFAC0-FC90-4627-9B4C-5EF2E4F7227F}"/>
          </ac:spMkLst>
        </pc:spChg>
      </pc:sldChg>
      <pc:sldChg chg="modSp mod">
        <pc:chgData name="April Litman" userId="c83b8c5f662f391c" providerId="LiveId" clId="{CA5F302F-4166-4BB1-B99F-2A2E9085ABB2}" dt="2025-07-01T16:33:33.938" v="62" actId="20577"/>
        <pc:sldMkLst>
          <pc:docMk/>
          <pc:sldMk cId="3767028247" sldId="279"/>
        </pc:sldMkLst>
        <pc:spChg chg="mod">
          <ac:chgData name="April Litman" userId="c83b8c5f662f391c" providerId="LiveId" clId="{CA5F302F-4166-4BB1-B99F-2A2E9085ABB2}" dt="2025-07-01T16:33:33.938" v="62" actId="20577"/>
          <ac:spMkLst>
            <pc:docMk/>
            <pc:sldMk cId="3767028247" sldId="279"/>
            <ac:spMk id="2" creationId="{00000000-0000-0000-0000-000000000000}"/>
          </ac:spMkLst>
        </pc:spChg>
      </pc:sldChg>
      <pc:sldChg chg="add">
        <pc:chgData name="April Litman" userId="c83b8c5f662f391c" providerId="LiveId" clId="{CA5F302F-4166-4BB1-B99F-2A2E9085ABB2}" dt="2025-07-01T16:31:02.689" v="0" actId="2890"/>
        <pc:sldMkLst>
          <pc:docMk/>
          <pc:sldMk cId="2737980935"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2B250E0-C4C5-4A35-892D-7F4A90F7A14E}" type="datetimeFigureOut">
              <a:rPr lang="en-US" smtClean="0"/>
              <a:t>7/1/2025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E730F5-1C60-49A5-A1B6-34BC42FAD42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250E0-C4C5-4A35-892D-7F4A90F7A14E}"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250E0-C4C5-4A35-892D-7F4A90F7A14E}"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250E0-C4C5-4A35-892D-7F4A90F7A14E}"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2B250E0-C4C5-4A35-892D-7F4A90F7A14E}"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730F5-1C60-49A5-A1B6-34BC42FAD42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2B250E0-C4C5-4A35-892D-7F4A90F7A14E}"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2B250E0-C4C5-4A35-892D-7F4A90F7A14E}"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B2B250E0-C4C5-4A35-892D-7F4A90F7A14E}" type="datetimeFigureOut">
              <a:rPr lang="en-US" smtClean="0"/>
              <a:t>7/1/2025</a:t>
            </a:fld>
            <a:endParaRPr lang="en-US"/>
          </a:p>
        </p:txBody>
      </p:sp>
      <p:sp>
        <p:nvSpPr>
          <p:cNvPr id="8" name="Slide Number Placeholder 7"/>
          <p:cNvSpPr>
            <a:spLocks noGrp="1"/>
          </p:cNvSpPr>
          <p:nvPr>
            <p:ph type="sldNum" sz="quarter" idx="11"/>
          </p:nvPr>
        </p:nvSpPr>
        <p:spPr/>
        <p:txBody>
          <a:bodyPr/>
          <a:lstStyle/>
          <a:p>
            <a:fld id="{9CE730F5-1C60-49A5-A1B6-34BC42FAD42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250E0-C4C5-4A35-892D-7F4A90F7A14E}"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2B250E0-C4C5-4A35-892D-7F4A90F7A14E}"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CE730F5-1C60-49A5-A1B6-34BC42FAD42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2B250E0-C4C5-4A35-892D-7F4A90F7A14E}"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2B250E0-C4C5-4A35-892D-7F4A90F7A14E}" type="datetimeFigureOut">
              <a:rPr lang="en-US" smtClean="0"/>
              <a:t>7/1/2025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CE730F5-1C60-49A5-A1B6-34BC42FAD42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229600" cy="2301240"/>
          </a:xfrm>
        </p:spPr>
        <p:txBody>
          <a:bodyPr>
            <a:normAutofit/>
          </a:bodyPr>
          <a:lstStyle/>
          <a:p>
            <a:pPr algn="ctr"/>
            <a:r>
              <a:rPr lang="en-US" sz="4000" dirty="0"/>
              <a:t>Genesis – Dig Site 7</a:t>
            </a:r>
            <a:br>
              <a:rPr lang="en-US" sz="4000" dirty="0"/>
            </a:br>
            <a:r>
              <a:rPr lang="en-US" sz="1200" dirty="0"/>
              <a:t> </a:t>
            </a:r>
            <a:br>
              <a:rPr lang="en-US" sz="4000" dirty="0"/>
            </a:br>
            <a:r>
              <a:rPr lang="en-US" sz="5400" dirty="0">
                <a:solidFill>
                  <a:srgbClr val="00FF00"/>
                </a:solidFill>
              </a:rPr>
              <a:t>Calls &amp; Choices</a:t>
            </a:r>
          </a:p>
        </p:txBody>
      </p:sp>
      <p:sp>
        <p:nvSpPr>
          <p:cNvPr id="3" name="Subtitle 2"/>
          <p:cNvSpPr>
            <a:spLocks noGrp="1"/>
          </p:cNvSpPr>
          <p:nvPr>
            <p:ph type="subTitle" idx="1"/>
          </p:nvPr>
        </p:nvSpPr>
        <p:spPr>
          <a:xfrm>
            <a:off x="2209800" y="2362200"/>
            <a:ext cx="4550898" cy="685800"/>
          </a:xfrm>
        </p:spPr>
        <p:txBody>
          <a:bodyPr>
            <a:normAutofit/>
          </a:bodyPr>
          <a:lstStyle/>
          <a:p>
            <a:r>
              <a:rPr lang="en-US" sz="3200" dirty="0"/>
              <a:t>Genesis 12:1-9; 13:5-18</a:t>
            </a:r>
          </a:p>
        </p:txBody>
      </p:sp>
      <p:pic>
        <p:nvPicPr>
          <p:cNvPr id="1028" name="Picture 4" descr="C:\Users\Robin\AppData\Local\Microsoft\Windows\Temporary Internet Files\Content.IE5\PQGHAQEQ\MC900433869[1].png"/>
          <p:cNvPicPr>
            <a:picLocks noChangeAspect="1" noChangeArrowheads="1"/>
          </p:cNvPicPr>
          <p:nvPr/>
        </p:nvPicPr>
        <p:blipFill>
          <a:blip r:embed="rId2" cstate="print"/>
          <a:srcRect/>
          <a:stretch>
            <a:fillRect/>
          </a:stretch>
        </p:blipFill>
        <p:spPr bwMode="auto">
          <a:xfrm rot="20654085" flipH="1">
            <a:off x="831774" y="3283026"/>
            <a:ext cx="3200400" cy="3200400"/>
          </a:xfrm>
          <a:prstGeom prst="rect">
            <a:avLst/>
          </a:prstGeom>
          <a:noFill/>
        </p:spPr>
      </p:pic>
      <p:pic>
        <p:nvPicPr>
          <p:cNvPr id="1029" name="Picture 5" descr="C:\Users\Robin\AppData\Local\Microsoft\Windows\Temporary Internet Files\Content.IE5\JHXTPYMX\MC90036387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3352800"/>
            <a:ext cx="4494150" cy="33188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2545080"/>
          </a:xfrm>
        </p:spPr>
        <p:txBody>
          <a:bodyPr anchor="t">
            <a:noAutofit/>
          </a:bodyPr>
          <a:lstStyle/>
          <a:p>
            <a:r>
              <a:rPr lang="en-US" sz="3200" b="1" dirty="0">
                <a:effectLst>
                  <a:outerShdw blurRad="38100" dist="38100" dir="2700000" algn="tl">
                    <a:srgbClr val="000000">
                      <a:alpha val="43137"/>
                    </a:srgbClr>
                  </a:outerShdw>
                </a:effectLst>
              </a:rPr>
              <a:t>From there he went on toward the hills east of Bethel and pitched his tent, with Bethel on the west and Ai on the east. There he built an altar to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and called on the name of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a:t>
            </a:r>
          </a:p>
        </p:txBody>
      </p:sp>
      <p:pic>
        <p:nvPicPr>
          <p:cNvPr id="14338" name="Picture 2" descr="http://www.israel-a-history-of.com/images/AbrahamBetweenBethelAndAi2.jpg"/>
          <p:cNvPicPr>
            <a:picLocks noChangeAspect="1" noChangeArrowheads="1"/>
          </p:cNvPicPr>
          <p:nvPr/>
        </p:nvPicPr>
        <p:blipFill>
          <a:blip r:embed="rId2" cstate="print"/>
          <a:srcRect/>
          <a:stretch>
            <a:fillRect/>
          </a:stretch>
        </p:blipFill>
        <p:spPr bwMode="auto">
          <a:xfrm>
            <a:off x="2302102" y="2819400"/>
            <a:ext cx="6841898" cy="3886200"/>
          </a:xfrm>
          <a:prstGeom prst="rect">
            <a:avLst/>
          </a:prstGeom>
          <a:noFill/>
        </p:spPr>
      </p:pic>
      <p:pic>
        <p:nvPicPr>
          <p:cNvPr id="14339" name="Picture 3" descr="C:\Users\Robin\AppData\Local\Microsoft\Windows\Temporary Internet Files\Content.IE5\M489EWY8\MM900236461[1].gif"/>
          <p:cNvPicPr>
            <a:picLocks noChangeAspect="1" noChangeArrowheads="1" noCrop="1"/>
          </p:cNvPicPr>
          <p:nvPr/>
        </p:nvPicPr>
        <p:blipFill>
          <a:blip r:embed="rId3" cstate="print"/>
          <a:srcRect/>
          <a:stretch>
            <a:fillRect/>
          </a:stretch>
        </p:blipFill>
        <p:spPr bwMode="auto">
          <a:xfrm>
            <a:off x="5715000" y="3276600"/>
            <a:ext cx="1219200" cy="1219200"/>
          </a:xfrm>
          <a:prstGeom prst="rect">
            <a:avLst/>
          </a:prstGeom>
          <a:noFill/>
        </p:spPr>
      </p:pic>
      <p:sp>
        <p:nvSpPr>
          <p:cNvPr id="5" name="Oval 4"/>
          <p:cNvSpPr/>
          <p:nvPr/>
        </p:nvSpPr>
        <p:spPr>
          <a:xfrm>
            <a:off x="5257800" y="3276600"/>
            <a:ext cx="7620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6" name="Oval 5"/>
          <p:cNvSpPr/>
          <p:nvPr/>
        </p:nvSpPr>
        <p:spPr>
          <a:xfrm>
            <a:off x="7620000" y="4114800"/>
            <a:ext cx="7620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7" name="Picture 2" descr="http://4.bp.blogspot.com/-8cYNm5s5UzI/TaSOvEU986I/AAAAAAAAHFw/7rA5W7KFHMo/s1600/Abrahams_Alta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85800" y="3200400"/>
            <a:ext cx="4057650" cy="3276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rc.net/wcc/israel/negev302.jpg"/>
          <p:cNvPicPr>
            <a:picLocks noChangeAspect="1" noChangeArrowheads="1"/>
          </p:cNvPicPr>
          <p:nvPr/>
        </p:nvPicPr>
        <p:blipFill>
          <a:blip r:embed="rId2" cstate="print"/>
          <a:srcRect/>
          <a:stretch>
            <a:fillRect/>
          </a:stretch>
        </p:blipFill>
        <p:spPr bwMode="auto">
          <a:xfrm>
            <a:off x="0" y="0"/>
            <a:ext cx="9144000" cy="7315202"/>
          </a:xfrm>
          <a:prstGeom prst="rect">
            <a:avLst/>
          </a:prstGeom>
          <a:noFill/>
        </p:spPr>
      </p:pic>
      <p:sp>
        <p:nvSpPr>
          <p:cNvPr id="2" name="Title 1"/>
          <p:cNvSpPr>
            <a:spLocks noGrp="1"/>
          </p:cNvSpPr>
          <p:nvPr>
            <p:ph type="title"/>
          </p:nvPr>
        </p:nvSpPr>
        <p:spPr/>
        <p:txBody>
          <a:bodyPr>
            <a:noAutofit/>
          </a:bodyPr>
          <a:lstStyle/>
          <a:p>
            <a:r>
              <a:rPr lang="en-US" sz="3200" b="1" dirty="0">
                <a:effectLst>
                  <a:outerShdw blurRad="38100" dist="38100" dir="2700000" algn="tl">
                    <a:srgbClr val="000000">
                      <a:alpha val="43137"/>
                    </a:srgbClr>
                  </a:outerShdw>
                </a:effectLst>
              </a:rPr>
              <a:t>Then Abram set out and continued toward the Negev.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62600"/>
            <a:ext cx="8915400" cy="1143000"/>
          </a:xfrm>
        </p:spPr>
        <p:txBody>
          <a:bodyPr>
            <a:noAutofit/>
          </a:bodyPr>
          <a:lstStyle/>
          <a:p>
            <a:r>
              <a:rPr lang="en-US" sz="3200" b="1" dirty="0">
                <a:effectLst>
                  <a:outerShdw blurRad="38100" dist="38100" dir="2700000" algn="tl">
                    <a:srgbClr val="000000">
                      <a:alpha val="43137"/>
                    </a:srgbClr>
                  </a:outerShdw>
                </a:effectLst>
              </a:rPr>
              <a:t>Now Lot, who was moving about with Abram, also had flocks and herds and tents.</a:t>
            </a:r>
          </a:p>
        </p:txBody>
      </p:sp>
      <p:pic>
        <p:nvPicPr>
          <p:cNvPr id="12294" name="Picture 6" descr="http://veenome.com/wp-content/uploads/2012/07/sheep_herd.jpg"/>
          <p:cNvPicPr>
            <a:picLocks noChangeAspect="1" noChangeArrowheads="1"/>
          </p:cNvPicPr>
          <p:nvPr/>
        </p:nvPicPr>
        <p:blipFill>
          <a:blip r:embed="rId2" cstate="print"/>
          <a:srcRect/>
          <a:stretch>
            <a:fillRect/>
          </a:stretch>
        </p:blipFill>
        <p:spPr bwMode="auto">
          <a:xfrm>
            <a:off x="5143500" y="1981200"/>
            <a:ext cx="4000500" cy="3000375"/>
          </a:xfrm>
          <a:prstGeom prst="rect">
            <a:avLst/>
          </a:prstGeom>
          <a:noFill/>
        </p:spPr>
      </p:pic>
      <p:sp>
        <p:nvSpPr>
          <p:cNvPr id="12296" name="AutoShape 8" descr="data:image/jpeg;base64,/9j/4AAQSkZJRgABAQAAAQABAAD/2wCEAAkGBhQSERUUExQWFRUWGRgaFxgYGBwcGhofGB0YHBgYGhwbHSYgHR0jGxgdHy8gIygqLCwsGB8xNTAqNSYrLCkBCQoKDgwOGg8PGiwkHyQsLCwsLCwsLCwsLCwsLCwsKSwsLCwpLCwsLCwsLCwsLCwsLCwsLCwsLCwsLCksLCwsLP/AABEIALgBEwMBIgACEQEDEQH/xAAbAAACAwEBAQAAAAAAAAAAAAAEBQIDBgABB//EADwQAAECBAQEBAQFAwQBBQAAAAECEQADITEEBRJBIlFhcQYTgaEykbHwQsHR4fEUI1IVYnKCFgczkqKy/8QAGAEAAwEBAAAAAAAAAAAAAAAAAQIDAAT/xAAjEQACAwACAgIDAQEAAAAAAAAAAQIRIRIxA0ETUTJhgXEi/9oADAMBAAIRAxEAPwATCLU+9T9/WGUrL0qcMdTkd6u/5fzDJGLSAE2SKNsBYRFMlbKZnfhNgRsPSB5OS2JFIX4vAlI/tp2ci/SnWsCJnrIZLlob4jDzikEkAJrw+jl2s0QUhUxLM2r9DW3Mxoykskg8bF7qmctQpF+Hy0hFWUHchq+pieIwpkoJ3cfdIAxGckuQ5TZu1oMr6Rqw8zFIAGkv92haKwTNxaVCtDs37xRNADEGCsFSPJ1PSK0TesWLUFByai3WBvLrDJjUTUqsSS0VkNeJA2g2BoJUXDR5KQwvEZa4uCB2MLYEgvDY9SaD3H37xfJPmFgz7nlACQXIAPWLsMlYqBT9IDX0ZocrymxKrX6vDbK8w/p0qTLA1KupqgdDtGaTjVzBW1Ia4QUch2a+8Im12L0b3JvEPmP5hANSDanLvDiRiErDpLiPm6MSGYU9faJIzZcs0Jetj84KdjryH0uOj59N8TzmDLPWD8L4pmhGyuRIqP1jXQy8ibLPE+MJUUEkANT6Ec4xOLFCQbMD37Q0zbMisus1LAHfcmnc+8J8ZdwwNXHt994RPRZaUf1RI2+2ic3FrVpBJIALPYDkOVrQAtLqD057xKbinbfSGApbba7vXrF8EoaYLGlKgeR3379I+rYSclEoLUpwplO3+TMwvHxfD4oBVRGwxXipM0SEJcBGkKGx0sw2Is0BoMXxPo8Ls/xZlyFKSWIb6iPcnzXzkainS1+UYfxXnqlzVy3Ohwlhs3rd6wCspYWz/Fc5YGkpOgA9XDv7HtaMvOzHzZupeqt2u/qw9IhNUpJ1JNUm9mbnf87RFWaFKlHTKU+7BTFTehIAazByzGGjRDvs+peGsaRhkqmaQHASAbCgA6MB9YeoWCHBcR8vx3ihCpKJEsFgB8NHXR1FxUXowvH0KXjpcqSjUphpSz1NR7wGi0X6D46M5iPGUsKITUDev6R0Lg3JHy3DSZs7iSwAo5LD94nLzBcleiYbG2xB37RefETDhTbnHKkjFFKlUCaFt+naOikTGsnE6kuC7cuW0Tm4sJDndrjm/vAmY5elMolAKW/xJFN+b84EyicRwK4gbE9G+3jJAY7n5cVoKVBgRzFeV6v6QkzHJhLltpd2cilrGlP1hsnGhW9Xi+VM1ClNjSBKF+wqVGDxWHBDpDX/AJ9opRLUxcHTz2G0a/OJmmiUgBVC1jt2Bhf/AFgS6Vhg3f75wri6pAsRyZJBBoR25xNeKKVuKcm2h35KCgMzV5hulfusBLy7UeEP6/feJK29Q4uXM1X9IglENP8ARlbEA0dwQA9qxHF5apAdTXZwfv7MNTQLAZbk0qdoOw+FUt2SVEe3eK5cwJIIuLQ1lZ+oJCSflT5tGtGCsioVpmSxYVIH3Xn0go4J1Egsgu6fvaBf9ZDV9miaZ6UpBcgVv90jKUTEMRKRLFAawTJlag9n7wRh5qZnEOL0EeFYQdq9+Ubi+w4BeWoGosdok7+jw3k4dJTqdweQcxYcCCC23IQlr2N8SEkzCnS9mi7DLJSB994Y+Qzb9/rEp8kKobEWhJO0H4hLisLqoKs7OawESdWk3a/7ekaBUgNShqx3imZhkiqkh+Yvb9vaAjcDP4rD8V71gCbgyk32eNAvCyjU6gCaffKKcTgXJ0h9PMhjTp91iifHBXH6M+lQF4ZZPNeYNmr+wia8qc8aSAKMKOehgOVgt0k3pzhrsnJUa4Zhpq5Gpg4POzxn83xQK1FyS5/l4sxq9EsJcuaknmNoQzJrkwkdF7G+FmHQTRy9+X39YTTlsSIaYdfAnkxPq8KJwYmDDthoMwKw5Ufww7n5utwoksQ1bUoGhdJSAgGwb1ijFz3HxekBy5MFWFnNY6E8ycSY8jcENxQymKUhkrS35v1iGBzVUpRcMg2cW5ekMNMtXxzGPubwUMukBtZcKqKn8makdKlYzjRGd4glhFT3pftA+FxWtJUtOlV0sAHDUPc9Itx+TIAPk70KCNT7UN/yharBTJbFSFNs4LD2aNYKGOExQ1fE4NnPtDTDzSxPtGTkSpvEUppc0pBGHzGYGqCKWp6coPIHEPzoGZMSgFqOTtveBkYMgF6h2o7di1orl4gqWSxryuANuW8NsNjgxDjpTbqINYboWYMkr0qtsAXhjLnoQpQToJ3ryFvnAM/CFQVpevIfQ7QMnKW6K6xO6Hqx/OzJBSftv2hMmc6VJFSfukQGBUHS9/ygmRlZBcn5MfkYDdm4guDwwJ/uJLX5PzrDGVhcNMJAKkludf0iwzWQUVO4JpFaZGpqXf4dvn1gqkaiK8gFkTQ/JQ+Vv0hd/STNegmo60i/E5ctCnS5HN6/bx7JxZc7EXPNzA/gKCstUqSCVlOkGz1PYGDcDNlrJKUs3W49TCDHTAaEnc2oH2EdgczKKJAP0hW/oKNlgpqfwkMeRg6TM5V6xl8kWQ4IqagN90hj5hNHI6bVhZJFIyY0npJF7QMqQVbt0/WAsLmCRwqNjDKWt2qCD12ryEToonYNOkFOkF6G7e8BTM1Ds4ENVYcEkEJ7gn6NA+IyQEFlAf8AV/WMkvYGBslRoAo3vURfLlPRvyMDycqUlqgnoDta9fSLZSFOyjW4Fi3aGZkWzJIpVt/X9IWrw1KV67w2MkvXvAGPkrcBH/YHkX/OEuugtCafh1mhLt1dn5+kB4jCEPSkaCWlWhrkUiczBFV7wyn9kvjwz0iUUyz7fOrwBiUHXUfZjWqywswb8/u8Cz8kLvR93/KCpG4Cn+q4WHY9G6QFNtDuZglJJFw4LA0frAM3BE2FKtBVIXjQsjouXhmNjHQ4aNDIy/QrWoA+u29LvSGUmbLmMSBT1b1/IwLmkqZKSuYhTgj4SPh5KfcfbRJCFeWNA2c0hnhlo0RNAsQPUfYjyZikA1v/AMqnuLQiMxqEkGLZGGJ2PeAGgqYEqVTgDM6fZxaEWOwapRBcEH8Q3PYWh1PTplhwQHbe4v6wCnEpVqSah3YmjjfpDCFWXBLjXSj8nt/MHzZkqgBQ53SQ/Sg2iKcDLYuJTtwhyq7fd4XFIROTLCRq0lRKQOEWc+sC3Q1aOsNhilLEg1/kdP3jpsgamcgkUcU6fYgBeImA0DjnDPMp6UYVKxLSokDiLu56k8+W0bkDjpysLqSAs15JAA+nSI4eQgApUpnsHY9TvEsFP81CVAgAuxUWFLh7b836RL/SpkxRCGVaoUlh6vA5RDUijEYcjhQouz/oeR/mBBLIprAUPQV7w5w+XaRqmrSQxCAlYOpQbhDB33LV6QZO8M+YQQuW6dWpGh1GpZ5jggt8jttC8kNRmVImhNUu9vWPF5aQplsp7lBBPLiI6xosPh5KkJUZzahVCnBTsQWcgghm+kEJ0BSVSEgJUSla0pKVJJYBQDl02dzvA+T6DwMknKypRDuGuaM5tW5eC8PkcpJoCSL8X7UMPcfhQt0pWepmAtuR8L8re8JZWBWkkyphmrCqpTyVQKCaMQTXZq0aGUq9C1fsGlqSicoBRTpqSrr+Hm7OYO8wgBSVAg7OPSu8VeL8tVLlS1zAoKUkAh9TEM9RQEvboYlISmWZUkJYuQoni0kA8RrQEl6GgU/db5DVQCrCBayEqClmulIsOZLsT05fKJHNClcsJWyAtKVHyzXV8LPRiXDuHa8BZzIUgrWUEJAUdTg8SjpYFJOxPL4rQJrmnCplpLspCk1YUqkdwVEehgqgUxzM8RlOIMpKlTBpeqQ71sE3p6xNXiwodKiUqNipLABrKcgRnM2yDESpiZ2l0AJV5jjTdrlqvTrCbN8YZitSiTRm5b05CsNGKtMEm6PoqPFqVMyQVaSVVcHlpPzoXhTjc4TKnmcgKU29tepyRyADsAP8e8FYPNECXIwrDXMlhSuENxAFQ6KupxFmEwMiZK061LCAoaSBqAJcMonhIIuxF6VgSglpozbws/1OYubI1SpstJJK0K3Syr0ZqC5De8F4hAlaiFFW4lpYAAkVL2HYt2gRf96Ul1fFxaagUBoouaenK148HmEGXN1JJ4UqOni0jUSe7V6RlH0Zy9gmSZ+VFSFIJRLS6ppLkA0ClevdgK7w1k42WtehKnJDg7Hsd+cIMpKTNmJlqGkpISQkArFioE1IBuklmJa0LcpzMSsTLUsOkJoDtqFD3D78hCTirHi3RvBLLR4UwsOey0yitLMNTJs5YqYNz/OGtQAWIf25xKhymajo/f76RRMS45wWjidy7RTOYBmP39YwQbT1MdEfN7et/V46FGJeGc0lYiWrzCtCkPrUADLYihc0T2Kq7XaGwx+GEsyZWLU6qugOADy292j53ivEBnICJqyoXFEhi3QN8mMBLWSANVNou3Jk1GKN7hJKVgrXxzUkpUmyVaTdxUuKtTvHZunzloWJowyhQFBURSreW7K626xhjmSwkgmoLfe+3tDDLM6YBC9O6gpRqNWlAF6cOo9KQUlJ6I7j0e+MJk7zT5U7zJarCWkpINNQKQSp3AN7ARPA4SeQArDzzMUQwcAAblepyKj8TC8K85xSQlRSCFeZpd7UCirm5I9usD5Hm0wTpbrPxAPe/eKfpCJe2fScPkqkoImoEoqTQuiYt3qWHAkMbVJcWinA5BLmYpREwhQlJGkhLsCXpatD0JudqZXiQlQSvj+EBmepW/J/hHyhDLmGZmJCNSta0pYCukgamb1L9ISX452Ou9PoMzLgiSBM0qCXIdn2DAO1GGxq8I80zgzEokolFKQbkkuN9VW0sDU2EM5aEFJStJWpB4ioqSoHSOEMx07+sZvOcWWWxHlrOkabhg5Salw4+noFBy/IzmovAHNM+lqC5GC1SeJwkqKxMKSlkpJoHZ2L6iBBmUZZNwoVMxqVEBtBRPB4j+FelbgPyF3hJ/TytSNJBW4Kv+4KvYBo3UzLZs+UkazKWpNEn8QodRA/CwNzZyxisoqKJxbkzO5HmalY3Sl1JmKJUk/CCkHjINBpG/zjYa5bKOoliXUkgJer0Ieg7WhbMyZOHkEy5aPMcqUpK9Tar6EuyUlhS/pFIxo804ZKSohJ1EVDggF+VfrAVewtOsEGYY1sVOQZepQUFy+MpCkqSkOGZwRW/PkY2SsKJbGUtKSmwLmW7cTqJJIo1+sL86ylU6UlKQUzpTGWo7uCNLnZQcU3aBcJm0ibIlSSCSpHFrLcIcEkhqkp+UI5RGUX0U/+TKXOkISpv7ivMbokqYEsTRPxAc+cV4XPTiZ+ISUBCpB1InmsxBSrSOpBO3LsIszDxChSDK8pA0kvpASkghiqnEokU6at6NncuRhpU0zF+YXJ/tkhgxo5NVdi3tDKSaoDg1o3wWYTFzJ8rEr1p0mcAkcJAWDwjsBAmJx5E1Xly1zVlqVLJCRqoA6rXNBA+L8QKmE2WVOkbkBXCEhmajCnSLc7xK8Cp5S9UxSUhS3qgJCQU91EH0+YStoo+rCMsws7GrKZjy0JSSuhBAGyUmhc77VPe/G5PJlPpSuaklOhExXCD/u0aST0B3EU+DfEhWudNnFa1qSlLtqBSCSRoF2oa2AMaDxXnClgDUnSqYBxEkDSXcV/223eDw7F59CKbnQZMpQIuFJNQ3FwubpZgxhb4qEzCiV5SklBSRqSgAgliQFVZ3LMbPH0H/SFP52JCNI4glCBqctxqbdyWhL4mz9EzLpwSAoVQEt8NWSojmAx7iA/JqQFDGz57h85InoWS5+GtxqpQ7M8HZbnvkFaidWtRYDsSSfVh1rCKZls1BQVy1JChqTqBAUL/feIzWaxv9Iq5WIlRscqx4SUKTN1FnCGIIowBUaPQWH5RovE2MKsKsuXSkqSd7cQ7FJIPePnGVEkqIDhIc9BzjQpzdUxAkgP5qVpB9CBTvEuVMrxtAaskVhhKWZ0srACvLBIOlVBXe9u8UzsvdSlhgAzitCwJApYPekSXJTJmkzAJhAbQ/wszHqQAzQ4OKSuTMWlI41eo4UCoHV4Cdqw1xdAGR4ATZ0uoMtExOpJNTqdj24WPfrH1DVqpQvGGyWRoDuHIe9Xozelfsw0weaK8zTqegNbdWf8oUJo1T06mYP6QuzTGBDAs6vo1D7tAeIk8WvzVoJpUUpX1vziyehJQH0kuK2+pibbHSQmXm63oKdhHRJcpi3lg9XP6x0LyKUfPCKRHWwj2WklgxJNgLn0j3y2qQw6x1Wc1FsxJI6k/wAxZhUqCwwBNS2xCRqP0jQZLjpkrAzRJQhU0ELNdSgmqdQSxBZrdSeUDS8xX/UAhI8yXoSo3FWCyzUdyDRqxnFpWaMk5UBZlL8yR5ilAK1F3sbhu7Vf9oo8PyCJwcMwJ9CPzeHnirAoQqeAQELYoS34vxAEcKSK0LchC/KMW8sSwnWocIAup6gNeNG+NsDrlSH2LzyQiWAmQDiG+Mk03BoWZmoz1qXck3wXjAhc/FqCf7ctKQT+ErKy6vk1BVwB0Ax/hGcmUuev4wXKBVgx1VAqQWoGpzhQjHqOBmSwksZ6dTf8OF+jgmJXyKVQzzDx8rX/AG0pSl+IM7k7vSvQRypq50pZSwSNS1lwNKQCWSbuaCg+Txilz2YcjX5vGt8J4Iz5S0LOmUv4S7E21aelBs0VcuMSajyYlnY5lUU9Ab+gHyp6xsfDeoAKStQWtQSBcaQErmPvUb8kh7wYMwky0L8vDoloSCAUslSm5u5V3hSrHlWHE5CCnQrUyB1NS2xAqd2ikWmTkmjUZ3iFJlKVLUxTQszk209HNPnGWm4gYZKZQFFcSiksVEOxmqZ+oSlhY0MD4DF/3igElM2YVh1FXCASkXu5r/xgdOPlLnYkrJ4CWA3ZWgkHoCC3flBnTSYIY2jT+Gc0WpRUlAHEy9alGXMoCzqcpWwf4oo8YaUTypKapAHAkCXLSzALI3Jo9NgHaBMVjVLUyeGWgASkpLafiDjrWpuSHieXYhQmMqutJfUX3DPz5W3MF+LOjLy7gmwuLlqmo8x9JAfTvUlulo1uSYFEhalp0rCt1MVEdKcPYcoS5hLCBqCE8IcNUen3yiWQY3zJssLDIB1K7AE+5YRCUeJZS5DvOMekhSZklBlm7JAXsHetRzd+0Y/PZ7YdSXSSqc5ajDSAkAchpG/LnDnPPEaJ1pflkAhjf4iPm1Yy+YY0aSoJsojazDpCxXsLfpiuXiykJCSQUnbm5esazCSZJQPOK1A0CtTJGokqUlLVIJrWvLliFYipYXhuZ6lIlyw5USkAd2/Mw82LA+q+FsDplTJSZyZwWkjV7gv8oFySTIUpaJydM06UqBPAtuQG/MvvCT/XFySjC4QvoH9xYZ1KNx/xD/bQXhsFNUUTJg0qAsbnke0Sg7yik48dsc5/kXnOg4lQqo6SgKQ6rWYpAPJ7mPm2ZZGuQQmekhNUpUA6SdNCFWIeNzgZ6y/3XlBE+UmYgomgKTcg2HIjkRzFYrFUsIyluny+VPCEqCHBWNJq9jX0IjQ5RkKtaJ61lMsJQUgVUXG1ab87HvFiPDstKpnlqcLBSQWBQCzkf5Cl6N7w/wAdIlpQFOBw6As2SCANQG6tIoOsR8zaaii/hSabYizXKE6fNlFSgbpUOLuCKK6sx7xnRP8ALXuQfiTzH6wTPzV1hMoq0uwepqaQxmeHJk+chCGCluSVFkhn1EkPYB+fR4dJpAbTPcHiQQNKnHX6Md6wwkY4AsoN2P8AMK8fkkzAzvLK0zBMSdKk2JSzhjUFj6xcJ4NKh/usHGIxx/VFwlKhXpfpFM3MFpU5GzFt+lO0Ua9LNQMKG2+1/lHoch0X2Oot8u8BpPsKf0QGaK3P/wBX99Uex6vETH+EH/sR7R0S+P8ART5WJsZlv9LjJSUl9KkEF+ZBv6xvc3ymRNlrlrQ4DnUGGlRsoNvV4x2OzIKzRCnGlMxKbEuwalP8g0fQsDjQEOlIOqp1pBdiQAx5V+cNTlSA2oqz5RgssmJVNYKdIOkhwCtBHCCKnc0tu0KMNmkyWrWlakrJcrCiFF7gkGxj6tmyZGInJMzWhcoKKFJAAZnUG5Anbd71jKjKcAlNNU7mrVpvvQH5RVz4umTjDmrRnpOYYifM0oCpi1sGSlyrlq/y7mNX4K8O4mVPXOmyigS5azqJDamDJcEsplWvXpBGBzORLAlSwmSgkcSSdSv8SpV+4B+UaLC4VEpCihR1qHFXgLWYGzhoHJzTXoLgoa3pPxFjlJwICNKpoIMzU7sarO3aMThZydSQEgHymmAWJ1EpUfQgP1hpn5WuWpaS/mEax0Fz+XbtGVxuY68TwBgoIQRSgFSA1wCL9InBDSYvxuXMurhL35j7pGuy/NpaNIQoBISCs9NkMxbt1hRmKkqwpAcqQQbWeih2esZ0Y0tpejvFK5fwylx/pusZmiJi0kMUuwBBPqEizmgFXhljMwSmT5fk6QtwbOLXCaB+Tx84w2aKQoEGqajvzgnG+Ipy6ai3KGjGmJKaaHWU4AiaFy1DQlV1EBnoQ5+6wPjPDq8MtKwtE3UGmJPCeMcaQ5Y0PxOGLGE2BzRSZiVqGvSX0k8LizjvX0j3F5tMmFS5h1qUalVW3py9Ip3/AIS/ZppeZCUoqKXITQKpX9WL+gguZjErCJjAEpZQBsQzerH2jJYTHlRCVF2HD0bbtBMyWsK1JLuQ6e9Ip8jsTgqGU/MVlkpcknS3N7Rqsj8JzJJSJnCVoe73FO9IQZZkU8FM0ALSHLJLqSbAkN3s8Hf+ULWgTNRfX5aQ9AE0c/NNOp5CI+WXsr4o9orkeJMLIxGlWHSsJVp8xb0SHdemoNbdL3inx/iJRmmWiUmWtUsKJQGSol24RQFhfrDnD+IVTMqWosVBJkqB6kIZ7gMoG8IPFWSTEHWUkUQEuCaISkNq3BrXnGxKmbZOzNYfLUtJKiBqClEk30kgIA5lm9Yc+CcKVZhKGkHUZiUvYaEqY+hF4SSbpJLplgkD1JHuY3n/AKcFCEqmkDXLQkAnYTH1NyJYDs/MxPyYmx4azZYKZIwQAQEaigKXNAAKnvpoGTyAu/zmnOPNIK0BrJ1sFV9HHaFuDwBxM1KnT5Ql6WH4eJwodhueQg3M8YmUoCVpSUOVahZNnHewa+3Xl5Ps6HFdFOMygoBXLSdNyKuObPcQhxGI1k7NT+fusajLs313BcWcUG7km3rWm9Wrxs6UskTNFC/UEcyG94rHz1hJ+GzFZgqWhINdT0ry36dxCybjULRoWVJBIJUC7F/iKbKvWx3ctGg8S5O6iqWkMQGKSSKXoTRzy5R5lfgyUvDmbPm+WC4DM/LfrF/li42yK8clKkZUSvKDJKdQW6lg1CQHcbjnTpFOW+KVS8UmcQ6QQCk2IZi/pFeaYXygQCCZZYK5pNj8/rCvEqCkBQDMeJoH6+yna/w3PjPRNXJnyCVJSQFBNQAbkAeoPpDLAZUmWlBmoM7WCSkOnQliQo2cnls/OPneDxatVC3p+cbaX4mmBAAZSpiEo1EPRwKuaUp6wVHBb0ExeIStZUhBSlPwgubdTXf3ilEwIOqo7Gn30horEJlJCS4cOph/lt0DRHGS0LSVy2A/EnvuOUHiC9BFYp6kl46Kgnk3v+RjoUYn4wyESpS1pVq1rSS7agXJp0qYbZfmi04dC1pKiQhJCS5DAB1Enn9Yb4qUFoKVNa/0vW/0hDJUZSRoN9Wpu6Qmn/U17QIDSV4GzgFqWbuNHaocd4+fYhKpE1ct3AcEGxBtGuxGOmlm4klXGAKsWAPofrAGe+H1LWJoN2Ck+zg79R9gc/TD8dq0IcDMT5gC/g3/AF+bRuBmIUgEFwRTrtGaxGRtMf8ACQB8gx+kMZaZctKQXYGw5PWDyrEK43pfMxSkpIQsukl6PRViOoJb1HKMsAEzqOdLkk9qfX3h4qR5U8y1E6VuHvwr+FVabg+kBTcHVT3BtuW7QINMM1RRLxuiVONDqQUf/KntGbKd4eY6STLU1gHIblC3CSwUl4osJvQMRIrjlRGGsWgvC4NZQqYEnQkhJVs5ct3YPFCjXoY9GKmaBL1q0P8ABqOlz/tdqxcuUw00p8/4+9414aiWCk6iGd3DNeNxlmQFBM2cqXJ0gjyyp1lTsXS/DuGNaWhT4Kk6TMnu3l8KFf4rV+LukV9YqKFBaSS5uav1eEb0pGKrTZZhi1hEpWHVUk1SWDC4PI9DGZxksrChLQNSlOEoF1Eiw6ttyhtl+ZGWhS1jWCNOkksravZ9uUQOaTtGuUUSwHBSlCQCOu5p1hZJt2h40lTAV4hUpCZS2ltxLTwqBXqBqx6CDfEmeKmYbUkESypwORI4g2wJq3UQnm4nWp1sTzag6AbQZh1pUkyiWSro7fnQ1/kwF+zNfRlstWQ5CiO37iNP4aSopxGktplOK7hQb2B+cJV4ESlqSk6wDQmj9ekaLw9ma5WGxYAHwhYoP+J+op0jeX8cF8f5Ib5R4i8rCS1KZtSkqJclnYeggOdnaDMoVEggqK9zsfQVAr8XSMzKxJVJWmyQoEh+b07OAfSA0TwHHvEYx1lpPD6eMyKZaLqUoE0sLECuwoPR9jCTJ0Cf5i2JZTBTlzRzpDgAAN162EI/9WVMMtINEpCW5sHPzAt1h5kOLQtJkqLqRqUzkAvfWSAGH+L1PaJONN2UTxUaPLJwB4hUWGxa1xSFuNwMyfiJiSk6QEhKhQChKn5VMUIz2WlRTrBa2ioHqSmnZLRKd4gQrSHLPxab94dYkxKbtAmN8FTdlSluCG1gEvQjiAH8RlpnhfEYdS0TZakoUCAsglJ5EEOHb5R9OyrNdctiUgDZQDlI3HM/SDZONCXCVpSo3ZvpvFJeSTVMnCCi7R8ayvIJ8xCjLQpQSpnAJ6E9Rz5OI0acmn6U6ZZUoGzNRIS3Sp2j6FIzVYW3mP3oml6CjN/MZzMv/UaYFqRLly1JBopqHrWDHzWZ+J2KsblkxSn8tVLuDRu3Qe8BLdFhU3Fvto0eG8WkSTNnqBdYShCefbkHjO5rnaUz1CqxUKszvtR43y28QfipawVeIL7R0Wy0lY1AIY81AH1HOOiuErZpjmLD/dzah+W8LJsxyTQPsKc+/OCTLLfxFCpQ6/fOGwAZl6T5E0pSG1JBVuWrpH1PpCefmc1E5SCklNK72s3f7rDPDYlWnQDQElu7PSKMShes6hxA/SxHSJNJsdNpAWLQfM0lwOfJ94CUFEFAV8Ki/sPy9odyJRXOJUqxCi+wvACJSSVEOXJ+z3gQWWGctoplyypOhVdIOk0cVBam1/nFhk6lnTYmn1ESxJISyQARS1+9X+kTyWcVLSCxULvS0N1oveCzOZOmRNL8RADNs4JflSM8uU0tCk3asbbxhLHkTFG5AHzI5H3hOjCKMlKwksUAu1DQbwYytWaSp0ZrGYUoLKob352i2ZgAEIIVxKdxy5NFeKSoklTk097fSDcPLcJUeUOTF0lHGByP0hxlGGlKKl4hehKW4U1WsnZNCwDOVVanOgOAQNaiTZJb1j0iM0FDfNc+QZf9PhUlEgEk6vjWo3Ki52AF/laGsuXKVKQS4UmUhXRTJSm/cexjIiXDHBlagmWlyS5Af/FyQG6C0K8Q8demjk45KaKqyGHTl9HipM0CUs2DW6lmaEnmE15msFTcR/aUOZHtGjLBpR0EUqsGYUg97wqVOiyVOY15fWFCxiu52cxblqnK0BTCYhaSLuySoe4EUTkd3frEJyXSSlgbBixD39oL1E1jsGyvEAa0kOFhj0Du/oRAU6RyPMQZhcOpA4rmxBd25EdYgC0nEAtVQUCb0UKDk8Ko+yjl6JZTiNB1GrH8qQFiipzd/t4eY7CDy0KAOlgl+ZA3hZNlBt/3ha2xrwHwExS1aBVSiwHMmjdz1jYpyyTIUJa5iVzKakpJLq/xfcA3MJvDuDCVqmkOJQKv+x4Ue5f0hZj1l9T3f6xlrNLo2+c5e0pMySsiakOQ9G5Jcu4EZrCZ2pOon4vv3gzLc3UcOSTUII68hWM8ssogi+8GVSFhcTQZjmatDJUa3LmvTtCP/UVANflF+LxgUgAdPaJZFlKp09ADtqqpqBq/lEIqo6dM3/1gdmEhemXIIUVpTqUN9S6t3AaE8snWQrYtX7vGxzLLfKWpfmeapRJJFh3Ny8J80RqXrOlLNqvXkzxVKkSb/wCqLMM2kW+R5946D5MuUUh1j1Sl/wD9R0UTVEWtGk1YcgaWehfl2pHnlOLl+dG9zBGvmG7M3tDLBy0hLuK9ACTvvGboCVgOGy5klRpQ9Kdmi/DLlrSVuFEOCVGg08qtRxBk3d6PS13/AD+cJZUhJJQU6Sl2oBvZg4q8TSY+IWYifLxKJqkKLOAqrFjy9hAiJQSAElwKDpB+OwWg0F3Bv99bwPpAisdJMIwmXBTKIcDYbXvvXtEcVJQiYlSAW3G7/fvF2XTWcFuYfn9/SI5oklTkhzRuW7ts+8CnyHyjzxRhvNwqtDE8JHWqf3j3KpZGFkpWACkMQQNjQFxQ2p0i/ATOBjQgsXFns3Pt0ikIUgnXxJV+IAP6t9IXi6oa12ZXxZKEtVHBJcb07sHr9Y9GGDRrc9yMYhAUwUEjh4g/EGowoxYseTRl8ajQldKgHbe0Ui8JyVMUYDDhYJs1A2+9YKVhojknwqG7/lB6pcOxELVS2iOX4tUubrQSCC4P30pB5kxFUnoIUYJzmSBMdBToXxpNm1XDbVeB9ZCVAtUXiuaBpCd6/lHmIQEyGBq3vvCKNFHKwGVqDq2DRbiv/cA7QRMlvLb/AG/lHuDkFSn5JHv/ABDUJYYhb1t0FhHEv3iTU6RMSnHpe0BmRQh9NCKekD43BqWkgbkV+cEylsT6+kFoCgl6tzuP2jXQaOUk+Vo4SGoQGLixhSpLtzBDj6xopOF8xJCUstt6hVrcm35xn8xw5TP0qNaavV25dPnCWmyiTofYFMpCZiZupiAQE80O2rpxe0ZvMJDo4SFCocQXOdMtRGqyr2tQjpAEkn+nGm6SafMn2MEVE8Av8LHSRWC5vwKBFQ4rQ9D1/eI5egaQb6r9BFsyS5ao6c4yjaM5UwTCZUTVyXHy5d4c5HmM2XqkA6Ul1K2VTlV2LQDKmkh0tyo7hm+T7dorTPPnlQcqKWPqGJ6wGgpsc4mclSlFKil9hUeo6xT5RJY1Hf6c4DlzmDEV2+e33ygvDz9iAeYJL77RRr6Jp7pEYeaKJWQBYPttHsNMP5ekOspPIBRA9o6Il7GyMCLDnUg/qYa4XAlLh37P0p29otOFTQkWs/1bnEVqRLBIAO7A1PzIEFyJqNHHDEXYD7+/1hVi1lM3VVutHpB6ZhLqLjdtNfZ/pHqiFh7g8vVrjnygRf2Fgc8JmJFSzbt0bakJJksV3P3VoKxuGJUQCUgNZvmd3gROGHNzzi0STdnaXNLHZxT9IkZhI0k2sNxEyluTjd/oI9lST6dWp6fnFBSzLZX9xmvcgmtKV7w9MlqaAQdye+xc+8JWY0d4bycdppMFfYxKa+ikWBTsCuWrXLfSaqTtS7dIBzzLEz0Fcq5DKAFai/eNGvFJ2IrYUdu1/aEOOwpqpAIH4ht+4hI9jNYYvAZWqWpVmLb8oYeV0g0ghVhvt+0UO5bs/wB7fxFiRT/SEuwJblWK1yeVfyhlIxSpaqFPZ3eu7WIgvEoROZvjLb8ujW/WEbaHSTMnjZbFB6ge+0U4qUVKArY9moze8OM8y0oUlLVd+laD3ekBY/DqCkKAsa+kYxWZZblEpGG0qI5N7QbOl3BIruLG8CTX1cRc7ACnO/rDCnpW1DUdqQZg9Ki2kC1j+94WGbt+vT9YlIxJTbY7wGrCnQV5YcpqXJ736WhmmckpCgHCaBO1STUVv6W6QslT0uSTerE1ryiIxbLLJLKotqvWxbs8Cn0ZvbHuHl0LJOlvhLUfdJIoKwux+HBxMwLsoFL7J4f7b9gPeLMHiFTZqkqPCbqJJAaz0tv8oNnzJZ1awmpfUl0k0IZxcEExKqZVO0IsOoFGlY1JLv069DFErBBJ4aj6d9oZYOTonGg0EsQHIY2PF+cEz8qSS6FpBL8JUxpslwB6Q+C6Z/KS7p3SS3L19RHubZotPA3Ea+ht/MM8PlhkzjrBqOYLvzALW/OKpktBW5S7WL1Hz5RkzNewTCySlIBO4p1p87x5MIM1JFAU3bqYYyxql1G92rQjfb1EK8VgZhmJKEKVXYHaxpb9oIEFLw/FcNs4LerOWi1SGALjsxp7W3j0zwkHWkgtu4YmzvWK8QtQAfUQzBxyenKHEL0THDkgnmbx0UzZYeigRHkANn05KN1Fibs3oW9GiubIP4gFVo4B7Pbf+d46OjmiWYGmVpJZRG7Euzs16ADq9tovE1wQ+phV7F9r0jo6LLoUHxssMFEcnDN8j7wvUkbE9Kv+UdHRSJOXZ6JQpXi3FX7uzQTLkE0TvHkdBk6AlbGeHytKWKqn2+/0ieLkhTPtypHR0RsrQJJlaC7BzSw+sSmTa8vn7+0ex0ZmQlx2DUFFgK3I683N4VrUhyxBexIDDraOjopFiyVFF/b1+cW8qN0H1jo6GEKZoVqCis8JBAU5FLbvcwTjZaZqQDwKp2Pq/wAo6OhWgpgi5BFCOlovm5fLWgOQFgmtXtTdjXtUx0dAYV2D5jgpCQAhS3YanZ3YVF6ekKmSC1zapszX69I6Oho9AktL8GE6iVljzZ/V4Y4HKkzEOS7sAQeZoa9vaOjoWTpAOzDEiW6QXanQ6SzkDYxGRjNc46gGAIdgyWfZvrHsdCeivsJxssEBaCdIL6SriPcooK2faKvODnSNgQ9SCL3vvdzHkdBStAbpl8rNQRxIqXqAAR1IZjy2sI8k4FKjq1O4elDS7j3pHR0aUa1GjK8YHMIlqcuoOCdy1PSHK8rnSZRWpuEuVUY2ZgH2Lu8dHQ8GxJobSQ6RqZT1Y+z3irEZbKmII0hB2IA9xY/XrHsdHUla05bpi8eCl7T0N1Ch+v1j2OjolwRXmz//2Q=="/>
          <p:cNvSpPr>
            <a:spLocks noChangeAspect="1" noChangeArrowheads="1"/>
          </p:cNvSpPr>
          <p:nvPr/>
        </p:nvSpPr>
        <p:spPr bwMode="auto">
          <a:xfrm>
            <a:off x="155575" y="-2560638"/>
            <a:ext cx="797242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data:image/jpeg;base64,/9j/4AAQSkZJRgABAQAAAQABAAD/2wCEAAkGBhQSERUUExQWFRUWGRgaFxgYGBwcGhofGB0YHBgYGhwbHSYgHR0jGxgdHy8gIygqLCwsGB8xNTAqNSYrLCkBCQoKDgwOGg8PGiwkHyQsLCwsLCwsLCwsLCwsLCwsKSwsLCwpLCwsLCwsLCwsLCwsLCwsLCwsLCwsLCksLCwsLP/AABEIALgBEwMBIgACEQEDEQH/xAAbAAACAwEBAQAAAAAAAAAAAAAEBQIDBgABB//EADwQAAECBAQEBAQFAwQBBQAAAAECEQADITEEBRJBIlFhcQYTgaEykbHwQsHR4fEUI1IVYnKCFgczkqKy/8QAGAEAAwEBAAAAAAAAAAAAAAAAAQIDAAT/xAAjEQACAwACAgIDAQEAAAAAAAAAAQIRIRIxA0ETUTJhgXEi/9oADAMBAAIRAxEAPwATCLU+9T9/WGUrL0qcMdTkd6u/5fzDJGLSAE2SKNsBYRFMlbKZnfhNgRsPSB5OS2JFIX4vAlI/tp2ci/SnWsCJnrIZLlob4jDzikEkAJrw+jl2s0QUhUxLM2r9DW3Mxoykskg8bF7qmctQpF+Hy0hFWUHchq+pieIwpkoJ3cfdIAxGckuQ5TZu1oMr6Rqw8zFIAGkv92haKwTNxaVCtDs37xRNADEGCsFSPJ1PSK0TesWLUFByai3WBvLrDJjUTUqsSS0VkNeJA2g2BoJUXDR5KQwvEZa4uCB2MLYEgvDY9SaD3H37xfJPmFgz7nlACQXIAPWLsMlYqBT9IDX0ZocrymxKrX6vDbK8w/p0qTLA1KupqgdDtGaTjVzBW1Ia4QUch2a+8Im12L0b3JvEPmP5hANSDanLvDiRiErDpLiPm6MSGYU9faJIzZcs0Jetj84KdjryH0uOj59N8TzmDLPWD8L4pmhGyuRIqP1jXQy8ibLPE+MJUUEkANT6Ec4xOLFCQbMD37Q0zbMisus1LAHfcmnc+8J8ZdwwNXHt994RPRZaUf1RI2+2ic3FrVpBJIALPYDkOVrQAtLqD057xKbinbfSGApbba7vXrF8EoaYLGlKgeR3379I+rYSclEoLUpwplO3+TMwvHxfD4oBVRGwxXipM0SEJcBGkKGx0sw2Is0BoMXxPo8Ls/xZlyFKSWIb6iPcnzXzkainS1+UYfxXnqlzVy3Ohwlhs3rd6wCspYWz/Fc5YGkpOgA9XDv7HtaMvOzHzZupeqt2u/qw9IhNUpJ1JNUm9mbnf87RFWaFKlHTKU+7BTFTehIAazByzGGjRDvs+peGsaRhkqmaQHASAbCgA6MB9YeoWCHBcR8vx3ihCpKJEsFgB8NHXR1FxUXowvH0KXjpcqSjUphpSz1NR7wGi0X6D46M5iPGUsKITUDev6R0Lg3JHy3DSZs7iSwAo5LD94nLzBcleiYbG2xB37RefETDhTbnHKkjFFKlUCaFt+naOikTGsnE6kuC7cuW0Tm4sJDndrjm/vAmY5elMolAKW/xJFN+b84EyicRwK4gbE9G+3jJAY7n5cVoKVBgRzFeV6v6QkzHJhLltpd2cilrGlP1hsnGhW9Xi+VM1ClNjSBKF+wqVGDxWHBDpDX/AJ9opRLUxcHTz2G0a/OJmmiUgBVC1jt2Bhf/AFgS6Vhg3f75wri6pAsRyZJBBoR25xNeKKVuKcm2h35KCgMzV5hulfusBLy7UeEP6/feJK29Q4uXM1X9IglENP8ARlbEA0dwQA9qxHF5apAdTXZwfv7MNTQLAZbk0qdoOw+FUt2SVEe3eK5cwJIIuLQ1lZ+oJCSflT5tGtGCsioVpmSxYVIH3Xn0go4J1Egsgu6fvaBf9ZDV9miaZ6UpBcgVv90jKUTEMRKRLFAawTJlag9n7wRh5qZnEOL0EeFYQdq9+Ubi+w4BeWoGosdok7+jw3k4dJTqdweQcxYcCCC23IQlr2N8SEkzCnS9mi7DLJSB994Y+Qzb9/rEp8kKobEWhJO0H4hLisLqoKs7OawESdWk3a/7ekaBUgNShqx3imZhkiqkh+Yvb9vaAjcDP4rD8V71gCbgyk32eNAvCyjU6gCaffKKcTgXJ0h9PMhjTp91iifHBXH6M+lQF4ZZPNeYNmr+wia8qc8aSAKMKOehgOVgt0k3pzhrsnJUa4Zhpq5Gpg4POzxn83xQK1FyS5/l4sxq9EsJcuaknmNoQzJrkwkdF7G+FmHQTRy9+X39YTTlsSIaYdfAnkxPq8KJwYmDDthoMwKw5Ufww7n5utwoksQ1bUoGhdJSAgGwb1ijFz3HxekBy5MFWFnNY6E8ycSY8jcENxQymKUhkrS35v1iGBzVUpRcMg2cW5ekMNMtXxzGPubwUMukBtZcKqKn8makdKlYzjRGd4glhFT3pftA+FxWtJUtOlV0sAHDUPc9Itx+TIAPk70KCNT7UN/yharBTJbFSFNs4LD2aNYKGOExQ1fE4NnPtDTDzSxPtGTkSpvEUppc0pBGHzGYGqCKWp6coPIHEPzoGZMSgFqOTtveBkYMgF6h2o7di1orl4gqWSxryuANuW8NsNjgxDjpTbqINYboWYMkr0qtsAXhjLnoQpQToJ3ryFvnAM/CFQVpevIfQ7QMnKW6K6xO6Hqx/OzJBSftv2hMmc6VJFSfukQGBUHS9/ygmRlZBcn5MfkYDdm4guDwwJ/uJLX5PzrDGVhcNMJAKkludf0iwzWQUVO4JpFaZGpqXf4dvn1gqkaiK8gFkTQ/JQ+Vv0hd/STNegmo60i/E5ctCnS5HN6/bx7JxZc7EXPNzA/gKCstUqSCVlOkGz1PYGDcDNlrJKUs3W49TCDHTAaEnc2oH2EdgczKKJAP0hW/oKNlgpqfwkMeRg6TM5V6xl8kWQ4IqagN90hj5hNHI6bVhZJFIyY0npJF7QMqQVbt0/WAsLmCRwqNjDKWt2qCD12ryEToonYNOkFOkF6G7e8BTM1Ds4ENVYcEkEJ7gn6NA+IyQEFlAf8AV/WMkvYGBslRoAo3vURfLlPRvyMDycqUlqgnoDta9fSLZSFOyjW4Fi3aGZkWzJIpVt/X9IWrw1KV67w2MkvXvAGPkrcBH/YHkX/OEuugtCafh1mhLt1dn5+kB4jCEPSkaCWlWhrkUiczBFV7wyn9kvjwz0iUUyz7fOrwBiUHXUfZjWqywswb8/u8Cz8kLvR93/KCpG4Cn+q4WHY9G6QFNtDuZglJJFw4LA0frAM3BE2FKtBVIXjQsjouXhmNjHQ4aNDIy/QrWoA+u29LvSGUmbLmMSBT1b1/IwLmkqZKSuYhTgj4SPh5KfcfbRJCFeWNA2c0hnhlo0RNAsQPUfYjyZikA1v/AMqnuLQiMxqEkGLZGGJ2PeAGgqYEqVTgDM6fZxaEWOwapRBcEH8Q3PYWh1PTplhwQHbe4v6wCnEpVqSah3YmjjfpDCFWXBLjXSj8nt/MHzZkqgBQ53SQ/Sg2iKcDLYuJTtwhyq7fd4XFIROTLCRq0lRKQOEWc+sC3Q1aOsNhilLEg1/kdP3jpsgamcgkUcU6fYgBeImA0DjnDPMp6UYVKxLSokDiLu56k8+W0bkDjpysLqSAs15JAA+nSI4eQgApUpnsHY9TvEsFP81CVAgAuxUWFLh7b836RL/SpkxRCGVaoUlh6vA5RDUijEYcjhQouz/oeR/mBBLIprAUPQV7w5w+XaRqmrSQxCAlYOpQbhDB33LV6QZO8M+YQQuW6dWpGh1GpZ5jggt8jttC8kNRmVImhNUu9vWPF5aQplsp7lBBPLiI6xosPh5KkJUZzahVCnBTsQWcgghm+kEJ0BSVSEgJUSla0pKVJJYBQDl02dzvA+T6DwMknKypRDuGuaM5tW5eC8PkcpJoCSL8X7UMPcfhQt0pWepmAtuR8L8re8JZWBWkkyphmrCqpTyVQKCaMQTXZq0aGUq9C1fsGlqSicoBRTpqSrr+Hm7OYO8wgBSVAg7OPSu8VeL8tVLlS1zAoKUkAh9TEM9RQEvboYlISmWZUkJYuQoni0kA8RrQEl6GgU/db5DVQCrCBayEqClmulIsOZLsT05fKJHNClcsJWyAtKVHyzXV8LPRiXDuHa8BZzIUgrWUEJAUdTg8SjpYFJOxPL4rQJrmnCplpLspCk1YUqkdwVEehgqgUxzM8RlOIMpKlTBpeqQ71sE3p6xNXiwodKiUqNipLABrKcgRnM2yDESpiZ2l0AJV5jjTdrlqvTrCbN8YZitSiTRm5b05CsNGKtMEm6PoqPFqVMyQVaSVVcHlpPzoXhTjc4TKnmcgKU29tepyRyADsAP8e8FYPNECXIwrDXMlhSuENxAFQ6KupxFmEwMiZK061LCAoaSBqAJcMonhIIuxF6VgSglpozbws/1OYubI1SpstJJK0K3Syr0ZqC5De8F4hAlaiFFW4lpYAAkVL2HYt2gRf96Ul1fFxaagUBoouaenK148HmEGXN1JJ4UqOni0jUSe7V6RlH0Zy9gmSZ+VFSFIJRLS6ppLkA0ClevdgK7w1k42WtehKnJDg7Hsd+cIMpKTNmJlqGkpISQkArFioE1IBuklmJa0LcpzMSsTLUsOkJoDtqFD3D78hCTirHi3RvBLLR4UwsOey0yitLMNTJs5YqYNz/OGtQAWIf25xKhymajo/f76RRMS45wWjidy7RTOYBmP39YwQbT1MdEfN7et/V46FGJeGc0lYiWrzCtCkPrUADLYihc0T2Kq7XaGwx+GEsyZWLU6qugOADy292j53ivEBnICJqyoXFEhi3QN8mMBLWSANVNou3Jk1GKN7hJKVgrXxzUkpUmyVaTdxUuKtTvHZunzloWJowyhQFBURSreW7K626xhjmSwkgmoLfe+3tDDLM6YBC9O6gpRqNWlAF6cOo9KQUlJ6I7j0e+MJk7zT5U7zJarCWkpINNQKQSp3AN7ARPA4SeQArDzzMUQwcAAblepyKj8TC8K85xSQlRSCFeZpd7UCirm5I9usD5Hm0wTpbrPxAPe/eKfpCJe2fScPkqkoImoEoqTQuiYt3qWHAkMbVJcWinA5BLmYpREwhQlJGkhLsCXpatD0JudqZXiQlQSvj+EBmepW/J/hHyhDLmGZmJCNSta0pYCukgamb1L9ISX452Ou9PoMzLgiSBM0qCXIdn2DAO1GGxq8I80zgzEokolFKQbkkuN9VW0sDU2EM5aEFJStJWpB4ioqSoHSOEMx07+sZvOcWWWxHlrOkabhg5Salw4+noFBy/IzmovAHNM+lqC5GC1SeJwkqKxMKSlkpJoHZ2L6iBBmUZZNwoVMxqVEBtBRPB4j+FelbgPyF3hJ/TytSNJBW4Kv+4KvYBo3UzLZs+UkazKWpNEn8QodRA/CwNzZyxisoqKJxbkzO5HmalY3Sl1JmKJUk/CCkHjINBpG/zjYa5bKOoliXUkgJer0Ieg7WhbMyZOHkEy5aPMcqUpK9Tar6EuyUlhS/pFIxo804ZKSohJ1EVDggF+VfrAVewtOsEGYY1sVOQZepQUFy+MpCkqSkOGZwRW/PkY2SsKJbGUtKSmwLmW7cTqJJIo1+sL86ylU6UlKQUzpTGWo7uCNLnZQcU3aBcJm0ibIlSSCSpHFrLcIcEkhqkp+UI5RGUX0U/+TKXOkISpv7ivMbokqYEsTRPxAc+cV4XPTiZ+ISUBCpB1InmsxBSrSOpBO3LsIszDxChSDK8pA0kvpASkghiqnEokU6at6NncuRhpU0zF+YXJ/tkhgxo5NVdi3tDKSaoDg1o3wWYTFzJ8rEr1p0mcAkcJAWDwjsBAmJx5E1Xly1zVlqVLJCRqoA6rXNBA+L8QKmE2WVOkbkBXCEhmajCnSLc7xK8Cp5S9UxSUhS3qgJCQU91EH0+YStoo+rCMsws7GrKZjy0JSSuhBAGyUmhc77VPe/G5PJlPpSuaklOhExXCD/u0aST0B3EU+DfEhWudNnFa1qSlLtqBSCSRoF2oa2AMaDxXnClgDUnSqYBxEkDSXcV/223eDw7F59CKbnQZMpQIuFJNQ3FwubpZgxhb4qEzCiV5SklBSRqSgAgliQFVZ3LMbPH0H/SFP52JCNI4glCBqctxqbdyWhL4mz9EzLpwSAoVQEt8NWSojmAx7iA/JqQFDGz57h85InoWS5+GtxqpQ7M8HZbnvkFaidWtRYDsSSfVh1rCKZls1BQVy1JChqTqBAUL/feIzWaxv9Iq5WIlRscqx4SUKTN1FnCGIIowBUaPQWH5RovE2MKsKsuXSkqSd7cQ7FJIPePnGVEkqIDhIc9BzjQpzdUxAkgP5qVpB9CBTvEuVMrxtAaskVhhKWZ0srACvLBIOlVBXe9u8UzsvdSlhgAzitCwJApYPekSXJTJmkzAJhAbQ/wszHqQAzQ4OKSuTMWlI41eo4UCoHV4Cdqw1xdAGR4ATZ0uoMtExOpJNTqdj24WPfrH1DVqpQvGGyWRoDuHIe9Xozelfsw0weaK8zTqegNbdWf8oUJo1T06mYP6QuzTGBDAs6vo1D7tAeIk8WvzVoJpUUpX1vziyehJQH0kuK2+pibbHSQmXm63oKdhHRJcpi3lg9XP6x0LyKUfPCKRHWwj2WklgxJNgLn0j3y2qQw6x1Wc1FsxJI6k/wAxZhUqCwwBNS2xCRqP0jQZLjpkrAzRJQhU0ELNdSgmqdQSxBZrdSeUDS8xX/UAhI8yXoSo3FWCyzUdyDRqxnFpWaMk5UBZlL8yR5ilAK1F3sbhu7Vf9oo8PyCJwcMwJ9CPzeHnirAoQqeAQELYoS34vxAEcKSK0LchC/KMW8sSwnWocIAup6gNeNG+NsDrlSH2LzyQiWAmQDiG+Mk03BoWZmoz1qXck3wXjAhc/FqCf7ctKQT+ErKy6vk1BVwB0Ax/hGcmUuev4wXKBVgx1VAqQWoGpzhQjHqOBmSwksZ6dTf8OF+jgmJXyKVQzzDx8rX/AG0pSl+IM7k7vSvQRypq50pZSwSNS1lwNKQCWSbuaCg+Txilz2YcjX5vGt8J4Iz5S0LOmUv4S7E21aelBs0VcuMSajyYlnY5lUU9Ab+gHyp6xsfDeoAKStQWtQSBcaQErmPvUb8kh7wYMwky0L8vDoloSCAUslSm5u5V3hSrHlWHE5CCnQrUyB1NS2xAqd2ikWmTkmjUZ3iFJlKVLUxTQszk209HNPnGWm4gYZKZQFFcSiksVEOxmqZ+oSlhY0MD4DF/3igElM2YVh1FXCASkXu5r/xgdOPlLnYkrJ4CWA3ZWgkHoCC3flBnTSYIY2jT+Gc0WpRUlAHEy9alGXMoCzqcpWwf4oo8YaUTypKapAHAkCXLSzALI3Jo9NgHaBMVjVLUyeGWgASkpLafiDjrWpuSHieXYhQmMqutJfUX3DPz5W3MF+LOjLy7gmwuLlqmo8x9JAfTvUlulo1uSYFEhalp0rCt1MVEdKcPYcoS5hLCBqCE8IcNUen3yiWQY3zJssLDIB1K7AE+5YRCUeJZS5DvOMekhSZklBlm7JAXsHetRzd+0Y/PZ7YdSXSSqc5ajDSAkAchpG/LnDnPPEaJ1pflkAhjf4iPm1Yy+YY0aSoJsojazDpCxXsLfpiuXiykJCSQUnbm5esazCSZJQPOK1A0CtTJGokqUlLVIJrWvLliFYipYXhuZ6lIlyw5USkAd2/Mw82LA+q+FsDplTJSZyZwWkjV7gv8oFySTIUpaJydM06UqBPAtuQG/MvvCT/XFySjC4QvoH9xYZ1KNx/xD/bQXhsFNUUTJg0qAsbnke0Sg7yik48dsc5/kXnOg4lQqo6SgKQ6rWYpAPJ7mPm2ZZGuQQmekhNUpUA6SdNCFWIeNzgZ6y/3XlBE+UmYgomgKTcg2HIjkRzFYrFUsIyluny+VPCEqCHBWNJq9jX0IjQ5RkKtaJ61lMsJQUgVUXG1ab87HvFiPDstKpnlqcLBSQWBQCzkf5Cl6N7w/wAdIlpQFOBw6As2SCANQG6tIoOsR8zaaii/hSabYizXKE6fNlFSgbpUOLuCKK6sx7xnRP8ALXuQfiTzH6wTPzV1hMoq0uwepqaQxmeHJk+chCGCluSVFkhn1EkPYB+fR4dJpAbTPcHiQQNKnHX6Md6wwkY4AsoN2P8AMK8fkkzAzvLK0zBMSdKk2JSzhjUFj6xcJ4NKh/usHGIxx/VFwlKhXpfpFM3MFpU5GzFt+lO0Ua9LNQMKG2+1/lHoch0X2Oot8u8BpPsKf0QGaK3P/wBX99Uex6vETH+EH/sR7R0S+P8ART5WJsZlv9LjJSUl9KkEF+ZBv6xvc3ymRNlrlrQ4DnUGGlRsoNvV4x2OzIKzRCnGlMxKbEuwalP8g0fQsDjQEOlIOqp1pBdiQAx5V+cNTlSA2oqz5RgssmJVNYKdIOkhwCtBHCCKnc0tu0KMNmkyWrWlakrJcrCiFF7gkGxj6tmyZGInJMzWhcoKKFJAAZnUG5Anbd71jKjKcAlNNU7mrVpvvQH5RVz4umTjDmrRnpOYYifM0oCpi1sGSlyrlq/y7mNX4K8O4mVPXOmyigS5azqJDamDJcEsplWvXpBGBzORLAlSwmSgkcSSdSv8SpV+4B+UaLC4VEpCihR1qHFXgLWYGzhoHJzTXoLgoa3pPxFjlJwICNKpoIMzU7sarO3aMThZydSQEgHymmAWJ1EpUfQgP1hpn5WuWpaS/mEax0Fz+XbtGVxuY68TwBgoIQRSgFSA1wCL9InBDSYvxuXMurhL35j7pGuy/NpaNIQoBISCs9NkMxbt1hRmKkqwpAcqQQbWeih2esZ0Y0tpejvFK5fwylx/pusZmiJi0kMUuwBBPqEizmgFXhljMwSmT5fk6QtwbOLXCaB+Tx84w2aKQoEGqajvzgnG+Ipy6ai3KGjGmJKaaHWU4AiaFy1DQlV1EBnoQ5+6wPjPDq8MtKwtE3UGmJPCeMcaQ5Y0PxOGLGE2BzRSZiVqGvSX0k8LizjvX0j3F5tMmFS5h1qUalVW3py9Ip3/AIS/ZppeZCUoqKXITQKpX9WL+gguZjErCJjAEpZQBsQzerH2jJYTHlRCVF2HD0bbtBMyWsK1JLuQ6e9Ip8jsTgqGU/MVlkpcknS3N7Rqsj8JzJJSJnCVoe73FO9IQZZkU8FM0ALSHLJLqSbAkN3s8Hf+ULWgTNRfX5aQ9AE0c/NNOp5CI+WXsr4o9orkeJMLIxGlWHSsJVp8xb0SHdemoNbdL3inx/iJRmmWiUmWtUsKJQGSol24RQFhfrDnD+IVTMqWosVBJkqB6kIZ7gMoG8IPFWSTEHWUkUQEuCaISkNq3BrXnGxKmbZOzNYfLUtJKiBqClEk30kgIA5lm9Yc+CcKVZhKGkHUZiUvYaEqY+hF4SSbpJLplgkD1JHuY3n/AKcFCEqmkDXLQkAnYTH1NyJYDs/MxPyYmx4azZYKZIwQAQEaigKXNAAKnvpoGTyAu/zmnOPNIK0BrJ1sFV9HHaFuDwBxM1KnT5Ql6WH4eJwodhueQg3M8YmUoCVpSUOVahZNnHewa+3Xl5Ps6HFdFOMygoBXLSdNyKuObPcQhxGI1k7NT+fusajLs313BcWcUG7km3rWm9Wrxs6UskTNFC/UEcyG94rHz1hJ+GzFZgqWhINdT0ry36dxCybjULRoWVJBIJUC7F/iKbKvWx3ctGg8S5O6iqWkMQGKSSKXoTRzy5R5lfgyUvDmbPm+WC4DM/LfrF/li42yK8clKkZUSvKDJKdQW6lg1CQHcbjnTpFOW+KVS8UmcQ6QQCk2IZi/pFeaYXygQCCZZYK5pNj8/rCvEqCkBQDMeJoH6+yna/w3PjPRNXJnyCVJSQFBNQAbkAeoPpDLAZUmWlBmoM7WCSkOnQliQo2cnls/OPneDxatVC3p+cbaX4mmBAAZSpiEo1EPRwKuaUp6wVHBb0ExeIStZUhBSlPwgubdTXf3ilEwIOqo7Gn30horEJlJCS4cOph/lt0DRHGS0LSVy2A/EnvuOUHiC9BFYp6kl46Kgnk3v+RjoUYn4wyESpS1pVq1rSS7agXJp0qYbZfmi04dC1pKiQhJCS5DAB1Enn9Yb4qUFoKVNa/0vW/0hDJUZSRoN9Wpu6Qmn/U17QIDSV4GzgFqWbuNHaocd4+fYhKpE1ct3AcEGxBtGuxGOmlm4klXGAKsWAPofrAGe+H1LWJoN2Ck+zg79R9gc/TD8dq0IcDMT5gC/g3/AF+bRuBmIUgEFwRTrtGaxGRtMf8ACQB8gx+kMZaZctKQXYGw5PWDyrEK43pfMxSkpIQsukl6PRViOoJb1HKMsAEzqOdLkk9qfX3h4qR5U8y1E6VuHvwr+FVabg+kBTcHVT3BtuW7QINMM1RRLxuiVONDqQUf/KntGbKd4eY6STLU1gHIblC3CSwUl4osJvQMRIrjlRGGsWgvC4NZQqYEnQkhJVs5ct3YPFCjXoY9GKmaBL1q0P8ABqOlz/tdqxcuUw00p8/4+9414aiWCk6iGd3DNeNxlmQFBM2cqXJ0gjyyp1lTsXS/DuGNaWhT4Kk6TMnu3l8KFf4rV+LukV9YqKFBaSS5uav1eEb0pGKrTZZhi1hEpWHVUk1SWDC4PI9DGZxksrChLQNSlOEoF1Eiw6ttyhtl+ZGWhS1jWCNOkksravZ9uUQOaTtGuUUSwHBSlCQCOu5p1hZJt2h40lTAV4hUpCZS2ltxLTwqBXqBqx6CDfEmeKmYbUkESypwORI4g2wJq3UQnm4nWp1sTzag6AbQZh1pUkyiWSro7fnQ1/kwF+zNfRlstWQ5CiO37iNP4aSopxGktplOK7hQb2B+cJV4ESlqSk6wDQmj9ekaLw9ma5WGxYAHwhYoP+J+op0jeX8cF8f5Ib5R4i8rCS1KZtSkqJclnYeggOdnaDMoVEggqK9zsfQVAr8XSMzKxJVJWmyQoEh+b07OAfSA0TwHHvEYx1lpPD6eMyKZaLqUoE0sLECuwoPR9jCTJ0Cf5i2JZTBTlzRzpDgAAN162EI/9WVMMtINEpCW5sHPzAt1h5kOLQtJkqLqRqUzkAvfWSAGH+L1PaJONN2UTxUaPLJwB4hUWGxa1xSFuNwMyfiJiSk6QEhKhQChKn5VMUIz2WlRTrBa2ioHqSmnZLRKd4gQrSHLPxab94dYkxKbtAmN8FTdlSluCG1gEvQjiAH8RlpnhfEYdS0TZakoUCAsglJ5EEOHb5R9OyrNdctiUgDZQDlI3HM/SDZONCXCVpSo3ZvpvFJeSTVMnCCi7R8ayvIJ8xCjLQpQSpnAJ6E9Rz5OI0acmn6U6ZZUoGzNRIS3Sp2j6FIzVYW3mP3oml6CjN/MZzMv/UaYFqRLly1JBopqHrWDHzWZ+J2KsblkxSn8tVLuDRu3Qe8BLdFhU3Fvto0eG8WkSTNnqBdYShCefbkHjO5rnaUz1CqxUKszvtR43y28QfipawVeIL7R0Wy0lY1AIY81AH1HOOiuErZpjmLD/dzah+W8LJsxyTQPsKc+/OCTLLfxFCpQ6/fOGwAZl6T5E0pSG1JBVuWrpH1PpCefmc1E5SCklNK72s3f7rDPDYlWnQDQElu7PSKMShes6hxA/SxHSJNJsdNpAWLQfM0lwOfJ94CUFEFAV8Ki/sPy9odyJRXOJUqxCi+wvACJSSVEOXJ+z3gQWWGctoplyypOhVdIOk0cVBam1/nFhk6lnTYmn1ESxJISyQARS1+9X+kTyWcVLSCxULvS0N1oveCzOZOmRNL8RADNs4JflSM8uU0tCk3asbbxhLHkTFG5AHzI5H3hOjCKMlKwksUAu1DQbwYytWaSp0ZrGYUoLKob352i2ZgAEIIVxKdxy5NFeKSoklTk097fSDcPLcJUeUOTF0lHGByP0hxlGGlKKl4hehKW4U1WsnZNCwDOVVanOgOAQNaiTZJb1j0iM0FDfNc+QZf9PhUlEgEk6vjWo3Ki52AF/laGsuXKVKQS4UmUhXRTJSm/cexjIiXDHBlagmWlyS5Af/FyQG6C0K8Q8demjk45KaKqyGHTl9HipM0CUs2DW6lmaEnmE15msFTcR/aUOZHtGjLBpR0EUqsGYUg97wqVOiyVOY15fWFCxiu52cxblqnK0BTCYhaSLuySoe4EUTkd3frEJyXSSlgbBixD39oL1E1jsGyvEAa0kOFhj0Du/oRAU6RyPMQZhcOpA4rmxBd25EdYgC0nEAtVQUCb0UKDk8Ko+yjl6JZTiNB1GrH8qQFiipzd/t4eY7CDy0KAOlgl+ZA3hZNlBt/3ha2xrwHwExS1aBVSiwHMmjdz1jYpyyTIUJa5iVzKakpJLq/xfcA3MJvDuDCVqmkOJQKv+x4Ue5f0hZj1l9T3f6xlrNLo2+c5e0pMySsiakOQ9G5Jcu4EZrCZ2pOon4vv3gzLc3UcOSTUII68hWM8ssogi+8GVSFhcTQZjmatDJUa3LmvTtCP/UVANflF+LxgUgAdPaJZFlKp09ADtqqpqBq/lEIqo6dM3/1gdmEhemXIIUVpTqUN9S6t3AaE8snWQrYtX7vGxzLLfKWpfmeapRJJFh3Ny8J80RqXrOlLNqvXkzxVKkSb/wCqLMM2kW+R5946D5MuUUh1j1Sl/wD9R0UTVEWtGk1YcgaWehfl2pHnlOLl+dG9zBGvmG7M3tDLBy0hLuK9ACTvvGboCVgOGy5klRpQ9Kdmi/DLlrSVuFEOCVGg08qtRxBk3d6PS13/AD+cJZUhJJQU6Sl2oBvZg4q8TSY+IWYifLxKJqkKLOAqrFjy9hAiJQSAElwKDpB+OwWg0F3Bv99bwPpAisdJMIwmXBTKIcDYbXvvXtEcVJQiYlSAW3G7/fvF2XTWcFuYfn9/SI5oklTkhzRuW7ts+8CnyHyjzxRhvNwqtDE8JHWqf3j3KpZGFkpWACkMQQNjQFxQ2p0i/ATOBjQgsXFns3Pt0ikIUgnXxJV+IAP6t9IXi6oa12ZXxZKEtVHBJcb07sHr9Y9GGDRrc9yMYhAUwUEjh4g/EGowoxYseTRl8ajQldKgHbe0Ui8JyVMUYDDhYJs1A2+9YKVhojknwqG7/lB6pcOxELVS2iOX4tUubrQSCC4P30pB5kxFUnoIUYJzmSBMdBToXxpNm1XDbVeB9ZCVAtUXiuaBpCd6/lHmIQEyGBq3vvCKNFHKwGVqDq2DRbiv/cA7QRMlvLb/AG/lHuDkFSn5JHv/ABDUJYYhb1t0FhHEv3iTU6RMSnHpe0BmRQh9NCKekD43BqWkgbkV+cEylsT6+kFoCgl6tzuP2jXQaOUk+Vo4SGoQGLixhSpLtzBDj6xopOF8xJCUstt6hVrcm35xn8xw5TP0qNaavV25dPnCWmyiTofYFMpCZiZupiAQE80O2rpxe0ZvMJDo4SFCocQXOdMtRGqyr2tQjpAEkn+nGm6SafMn2MEVE8Av8LHSRWC5vwKBFQ4rQ9D1/eI5egaQb6r9BFsyS5ao6c4yjaM5UwTCZUTVyXHy5d4c5HmM2XqkA6Ul1K2VTlV2LQDKmkh0tyo7hm+T7dorTPPnlQcqKWPqGJ6wGgpsc4mclSlFKil9hUeo6xT5RJY1Hf6c4DlzmDEV2+e33ygvDz9iAeYJL77RRr6Jp7pEYeaKJWQBYPttHsNMP5ekOspPIBRA9o6Il7GyMCLDnUg/qYa4XAlLh37P0p29otOFTQkWs/1bnEVqRLBIAO7A1PzIEFyJqNHHDEXYD7+/1hVi1lM3VVutHpB6ZhLqLjdtNfZ/pHqiFh7g8vVrjnygRf2Fgc8JmJFSzbt0bakJJksV3P3VoKxuGJUQCUgNZvmd3gROGHNzzi0STdnaXNLHZxT9IkZhI0k2sNxEyluTjd/oI9lST6dWp6fnFBSzLZX9xmvcgmtKV7w9MlqaAQdye+xc+8JWY0d4bycdppMFfYxKa+ikWBTsCuWrXLfSaqTtS7dIBzzLEz0Fcq5DKAFai/eNGvFJ2IrYUdu1/aEOOwpqpAIH4ht+4hI9jNYYvAZWqWpVmLb8oYeV0g0ghVhvt+0UO5bs/wB7fxFiRT/SEuwJblWK1yeVfyhlIxSpaqFPZ3eu7WIgvEoROZvjLb8ujW/WEbaHSTMnjZbFB6ge+0U4qUVKArY9moze8OM8y0oUlLVd+laD3ekBY/DqCkKAsa+kYxWZZblEpGG0qI5N7QbOl3BIruLG8CTX1cRc7ACnO/rDCnpW1DUdqQZg9Ki2kC1j+94WGbt+vT9YlIxJTbY7wGrCnQV5YcpqXJ736WhmmckpCgHCaBO1STUVv6W6QslT0uSTerE1ryiIxbLLJLKotqvWxbs8Cn0ZvbHuHl0LJOlvhLUfdJIoKwux+HBxMwLsoFL7J4f7b9gPeLMHiFTZqkqPCbqJJAaz0tv8oNnzJZ1awmpfUl0k0IZxcEExKqZVO0IsOoFGlY1JLv069DFErBBJ4aj6d9oZYOTonGg0EsQHIY2PF+cEz8qSS6FpBL8JUxpslwB6Q+C6Z/KS7p3SS3L19RHubZotPA3Ea+ht/MM8PlhkzjrBqOYLvzALW/OKpktBW5S7WL1Hz5RkzNewTCySlIBO4p1p87x5MIM1JFAU3bqYYyxql1G92rQjfb1EK8VgZhmJKEKVXYHaxpb9oIEFLw/FcNs4LerOWi1SGALjsxp7W3j0zwkHWkgtu4YmzvWK8QtQAfUQzBxyenKHEL0THDkgnmbx0UzZYeigRHkANn05KN1Fibs3oW9GiubIP4gFVo4B7Pbf+d46OjmiWYGmVpJZRG7Euzs16ADq9tovE1wQ+phV7F9r0jo6LLoUHxssMFEcnDN8j7wvUkbE9Kv+UdHRSJOXZ6JQpXi3FX7uzQTLkE0TvHkdBk6AlbGeHytKWKqn2+/0ieLkhTPtypHR0RsrQJJlaC7BzSw+sSmTa8vn7+0ex0ZmQlx2DUFFgK3I683N4VrUhyxBexIDDraOjopFiyVFF/b1+cW8qN0H1jo6GEKZoVqCis8JBAU5FLbvcwTjZaZqQDwKp2Pq/wAo6OhWgpgi5BFCOlovm5fLWgOQFgmtXtTdjXtUx0dAYV2D5jgpCQAhS3YanZ3YVF6ekKmSC1zapszX69I6Oho9AktL8GE6iVljzZ/V4Y4HKkzEOS7sAQeZoa9vaOjoWTpAOzDEiW6QXanQ6SzkDYxGRjNc46gGAIdgyWfZvrHsdCeivsJxssEBaCdIL6SriPcooK2faKvODnSNgQ9SCL3vvdzHkdBStAbpl8rNQRxIqXqAAR1IZjy2sI8k4FKjq1O4elDS7j3pHR0aUa1GjK8YHMIlqcuoOCdy1PSHK8rnSZRWpuEuVUY2ZgH2Lu8dHQ8GxJobSQ6RqZT1Y+z3irEZbKmII0hB2IA9xY/XrHsdHUla05bpi8eCl7T0N1Ch+v1j2OjolwRXmz//2Q=="/>
          <p:cNvSpPr>
            <a:spLocks noChangeAspect="1" noChangeArrowheads="1"/>
          </p:cNvSpPr>
          <p:nvPr/>
        </p:nvSpPr>
        <p:spPr bwMode="auto">
          <a:xfrm>
            <a:off x="155575" y="-2560638"/>
            <a:ext cx="797242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00" name="Picture 12" descr="http://i.telegraph.co.uk/multimedia/archive/01399/Google-goats-pics_1399482c.jpg"/>
          <p:cNvPicPr>
            <a:picLocks noChangeAspect="1" noChangeArrowheads="1"/>
          </p:cNvPicPr>
          <p:nvPr/>
        </p:nvPicPr>
        <p:blipFill>
          <a:blip r:embed="rId3" cstate="print"/>
          <a:srcRect/>
          <a:stretch>
            <a:fillRect/>
          </a:stretch>
        </p:blipFill>
        <p:spPr bwMode="auto">
          <a:xfrm>
            <a:off x="381000" y="0"/>
            <a:ext cx="4746625" cy="2971801"/>
          </a:xfrm>
          <a:prstGeom prst="rect">
            <a:avLst/>
          </a:prstGeom>
          <a:noFill/>
        </p:spPr>
      </p:pic>
      <p:pic>
        <p:nvPicPr>
          <p:cNvPr id="12302" name="Picture 14" descr="https://encrypted-tbn3.gstatic.com/images?q=tbn:ANd9GcR-YmXPvSAwme6V9cCBTErg_EdRm9XYZ4t-VqWb5LgD6IDFlMO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743200"/>
            <a:ext cx="5410200" cy="2590800"/>
          </a:xfrm>
          <a:prstGeom prst="rect">
            <a:avLst/>
          </a:prstGeom>
          <a:noFill/>
        </p:spPr>
      </p:pic>
    </p:spTree>
    <p:extLst>
      <p:ext uri="{BB962C8B-B14F-4D97-AF65-F5344CB8AC3E}">
        <p14:creationId xmlns:p14="http://schemas.microsoft.com/office/powerpoint/2010/main" val="376702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0"/>
            <a:ext cx="3962400" cy="3962400"/>
          </a:xfrm>
        </p:spPr>
        <p:txBody>
          <a:bodyPr>
            <a:noAutofit/>
          </a:bodyPr>
          <a:lstStyle/>
          <a:p>
            <a:r>
              <a:rPr lang="en-US" sz="3200" b="1" dirty="0">
                <a:effectLst>
                  <a:outerShdw blurRad="38100" dist="38100" dir="2700000" algn="tl">
                    <a:srgbClr val="000000">
                      <a:alpha val="43137"/>
                    </a:srgbClr>
                  </a:outerShdw>
                </a:effectLst>
              </a:rPr>
              <a:t>But the land could not support them while they stayed together, for their possessions were so great that they were not able to stay together.</a:t>
            </a:r>
          </a:p>
        </p:txBody>
      </p:sp>
      <p:pic>
        <p:nvPicPr>
          <p:cNvPr id="11266" name="Picture 2" descr="https://encrypted-tbn0.gstatic.com/images?q=tbn:ANd9GcT5hk3u_PhPb4xdwT5C3RFo0afZUP35KblGm8zz7cgm54Z-6ThddQ"/>
          <p:cNvPicPr>
            <a:picLocks noChangeAspect="1" noChangeArrowheads="1"/>
          </p:cNvPicPr>
          <p:nvPr/>
        </p:nvPicPr>
        <p:blipFill>
          <a:blip r:embed="rId2" cstate="print"/>
          <a:srcRect/>
          <a:stretch>
            <a:fillRect/>
          </a:stretch>
        </p:blipFill>
        <p:spPr bwMode="auto">
          <a:xfrm>
            <a:off x="0" y="0"/>
            <a:ext cx="4505325" cy="2971801"/>
          </a:xfrm>
          <a:prstGeom prst="rect">
            <a:avLst/>
          </a:prstGeom>
          <a:noFill/>
        </p:spPr>
      </p:pic>
      <p:pic>
        <p:nvPicPr>
          <p:cNvPr id="5" name="Picture 14" descr="https://encrypted-tbn3.gstatic.com/images?q=tbn:ANd9GcR-YmXPvSAwme6V9cCBTErg_EdRm9XYZ4t-VqWb5LgD6IDFlMO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4038600"/>
            <a:ext cx="5410200" cy="2590800"/>
          </a:xfrm>
          <a:prstGeom prst="rect">
            <a:avLst/>
          </a:prstGeom>
          <a:noFill/>
        </p:spPr>
      </p:pic>
      <p:pic>
        <p:nvPicPr>
          <p:cNvPr id="6" name="Picture 12" descr="http://i.telegraph.co.uk/multimedia/archive/01399/Google-goats-pics_1399482c.jpg"/>
          <p:cNvPicPr>
            <a:picLocks noChangeAspect="1" noChangeArrowheads="1"/>
          </p:cNvPicPr>
          <p:nvPr/>
        </p:nvPicPr>
        <p:blipFill>
          <a:blip r:embed="rId4" cstate="print"/>
          <a:srcRect/>
          <a:stretch>
            <a:fillRect/>
          </a:stretch>
        </p:blipFill>
        <p:spPr bwMode="auto">
          <a:xfrm>
            <a:off x="152400" y="3048000"/>
            <a:ext cx="4746625" cy="2971801"/>
          </a:xfrm>
          <a:prstGeom prst="rect">
            <a:avLst/>
          </a:prstGeom>
          <a:noFill/>
        </p:spPr>
      </p:pic>
      <p:pic>
        <p:nvPicPr>
          <p:cNvPr id="11268" name="Picture 4" descr="http://www.sharonministries.org.za/image_files/TwLess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7600" y="4038600"/>
            <a:ext cx="2731626" cy="2609851"/>
          </a:xfrm>
          <a:prstGeom prst="rect">
            <a:avLst/>
          </a:prstGeom>
          <a:noFill/>
        </p:spPr>
      </p:pic>
      <p:pic>
        <p:nvPicPr>
          <p:cNvPr id="8" name="Picture 4" descr="http://www.sharonministries.org.za/image_files/TwLess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62200" y="4038600"/>
            <a:ext cx="2590800" cy="26098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82000" cy="1828800"/>
          </a:xfrm>
        </p:spPr>
        <p:txBody>
          <a:bodyPr anchor="t">
            <a:noAutofit/>
          </a:bodyPr>
          <a:lstStyle/>
          <a:p>
            <a:r>
              <a:rPr lang="en-US" sz="3200" b="1" dirty="0">
                <a:effectLst>
                  <a:outerShdw blurRad="38100" dist="38100" dir="2700000" algn="tl">
                    <a:srgbClr val="000000">
                      <a:alpha val="43137"/>
                    </a:srgbClr>
                  </a:outerShdw>
                </a:effectLst>
              </a:rPr>
              <a:t>And quarreling arose between Abram’s herders and Lot’s. The Canaanites and </a:t>
            </a:r>
            <a:r>
              <a:rPr lang="en-US" sz="3200" b="1" dirty="0" err="1">
                <a:effectLst>
                  <a:outerShdw blurRad="38100" dist="38100" dir="2700000" algn="tl">
                    <a:srgbClr val="000000">
                      <a:alpha val="43137"/>
                    </a:srgbClr>
                  </a:outerShdw>
                </a:effectLst>
              </a:rPr>
              <a:t>Perizzites</a:t>
            </a:r>
            <a:r>
              <a:rPr lang="en-US" sz="3200" b="1" dirty="0">
                <a:effectLst>
                  <a:outerShdw blurRad="38100" dist="38100" dir="2700000" algn="tl">
                    <a:srgbClr val="000000">
                      <a:alpha val="43137"/>
                    </a:srgbClr>
                  </a:outerShdw>
                </a:effectLst>
              </a:rPr>
              <a:t> were also living in the land at that time.</a:t>
            </a:r>
          </a:p>
        </p:txBody>
      </p:sp>
      <p:pic>
        <p:nvPicPr>
          <p:cNvPr id="9220" name="Picture 4" descr="http://www.freebibleimages.org/storydata/illustrations/FB_Abraham_Lot/overview_images/005-abraham-lot.jpg?1340021008"/>
          <p:cNvPicPr>
            <a:picLocks noChangeAspect="1" noChangeArrowheads="1"/>
          </p:cNvPicPr>
          <p:nvPr/>
        </p:nvPicPr>
        <p:blipFill>
          <a:blip r:embed="rId2" cstate="print"/>
          <a:srcRect/>
          <a:stretch>
            <a:fillRect/>
          </a:stretch>
        </p:blipFill>
        <p:spPr bwMode="auto">
          <a:xfrm>
            <a:off x="2476500" y="1676400"/>
            <a:ext cx="6667500" cy="50006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905000"/>
          </a:xfrm>
        </p:spPr>
        <p:txBody>
          <a:bodyPr>
            <a:noAutofit/>
          </a:bodyPr>
          <a:lstStyle/>
          <a:p>
            <a:r>
              <a:rPr lang="en-US" sz="3200" b="1" dirty="0">
                <a:effectLst>
                  <a:outerShdw blurRad="38100" dist="38100" dir="2700000" algn="tl">
                    <a:srgbClr val="000000">
                      <a:alpha val="43137"/>
                    </a:srgbClr>
                  </a:outerShdw>
                </a:effectLst>
              </a:rPr>
              <a:t>So Abram said to Lot, “Let’s not have any quarreling between you and me, or between your herders and mine, for we are close relatives.”</a:t>
            </a:r>
          </a:p>
        </p:txBody>
      </p:sp>
      <p:pic>
        <p:nvPicPr>
          <p:cNvPr id="10244" name="Picture 4" descr="http://www.potters-publishing.com/catalog/Abraham%20and%20Lot%20Solve%20Conflict.jpg"/>
          <p:cNvPicPr>
            <a:picLocks noChangeAspect="1" noChangeArrowheads="1"/>
          </p:cNvPicPr>
          <p:nvPr/>
        </p:nvPicPr>
        <p:blipFill>
          <a:blip r:embed="rId2" cstate="print"/>
          <a:srcRect/>
          <a:stretch>
            <a:fillRect/>
          </a:stretch>
        </p:blipFill>
        <p:spPr bwMode="auto">
          <a:xfrm>
            <a:off x="1447800" y="2100072"/>
            <a:ext cx="6400800" cy="475792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219200"/>
            <a:ext cx="3886200" cy="4038600"/>
          </a:xfrm>
        </p:spPr>
        <p:txBody>
          <a:bodyPr>
            <a:noAutofit/>
          </a:bodyPr>
          <a:lstStyle/>
          <a:p>
            <a:r>
              <a:rPr lang="en-US" sz="3200" b="1" dirty="0">
                <a:effectLst>
                  <a:outerShdw blurRad="38100" dist="38100" dir="2700000" algn="tl">
                    <a:srgbClr val="000000">
                      <a:alpha val="43137"/>
                    </a:srgbClr>
                  </a:outerShdw>
                </a:effectLst>
              </a:rPr>
              <a:t>“Is not the whole land before you? Let’s part company. If you go to the left, I’ll go to the right; if you go to the right, I’ll go to the left.”</a:t>
            </a:r>
          </a:p>
        </p:txBody>
      </p:sp>
      <p:pic>
        <p:nvPicPr>
          <p:cNvPr id="10242" name="Picture 2" descr="http://www.free-minds.org/sites/default/files/images/israel/Abraham-y-Lot-293x400.jpg"/>
          <p:cNvPicPr>
            <a:picLocks noChangeAspect="1" noChangeArrowheads="1"/>
          </p:cNvPicPr>
          <p:nvPr/>
        </p:nvPicPr>
        <p:blipFill>
          <a:blip r:embed="rId2" cstate="print"/>
          <a:srcRect/>
          <a:stretch>
            <a:fillRect/>
          </a:stretch>
        </p:blipFill>
        <p:spPr bwMode="auto">
          <a:xfrm>
            <a:off x="0" y="0"/>
            <a:ext cx="5023485" cy="6858000"/>
          </a:xfrm>
          <a:prstGeom prst="rect">
            <a:avLst/>
          </a:prstGeom>
          <a:noFill/>
        </p:spPr>
      </p:pic>
      <p:sp>
        <p:nvSpPr>
          <p:cNvPr id="4" name="Right Arrow 3"/>
          <p:cNvSpPr/>
          <p:nvPr/>
        </p:nvSpPr>
        <p:spPr>
          <a:xfrm>
            <a:off x="5715000" y="5181600"/>
            <a:ext cx="2590800" cy="1066800"/>
          </a:xfrm>
          <a:prstGeom prst="rightArrow">
            <a:avLst/>
          </a:prstGeom>
          <a:solidFill>
            <a:srgbClr val="00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flipH="1">
            <a:off x="5562600" y="381000"/>
            <a:ext cx="2590800" cy="1066800"/>
          </a:xfrm>
          <a:prstGeom prst="rightArrow">
            <a:avLst/>
          </a:prstGeom>
          <a:solidFill>
            <a:srgbClr val="00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352800" cy="6858000"/>
          </a:xfrm>
        </p:spPr>
        <p:txBody>
          <a:bodyPr>
            <a:noAutofit/>
          </a:bodyPr>
          <a:lstStyle/>
          <a:p>
            <a:pPr algn="ctr"/>
            <a:r>
              <a:rPr lang="en-US" sz="3000" b="1" dirty="0">
                <a:effectLst>
                  <a:outerShdw blurRad="38100" dist="38100" dir="2700000" algn="tl">
                    <a:srgbClr val="000000">
                      <a:alpha val="43137"/>
                    </a:srgbClr>
                  </a:outerShdw>
                </a:effectLst>
              </a:rPr>
              <a:t>Lot looked around and saw that the whole plain of the Jordan toward </a:t>
            </a:r>
            <a:r>
              <a:rPr lang="en-US" sz="3000" b="1" dirty="0" err="1">
                <a:effectLst>
                  <a:outerShdw blurRad="38100" dist="38100" dir="2700000" algn="tl">
                    <a:srgbClr val="000000">
                      <a:alpha val="43137"/>
                    </a:srgbClr>
                  </a:outerShdw>
                </a:effectLst>
              </a:rPr>
              <a:t>Zoar</a:t>
            </a:r>
            <a:r>
              <a:rPr lang="en-US" sz="3000" b="1" dirty="0">
                <a:effectLst>
                  <a:outerShdw blurRad="38100" dist="38100" dir="2700000" algn="tl">
                    <a:srgbClr val="000000">
                      <a:alpha val="43137"/>
                    </a:srgbClr>
                  </a:outerShdw>
                </a:effectLst>
              </a:rPr>
              <a:t> was well watered, like the garden of the </a:t>
            </a:r>
            <a:r>
              <a:rPr lang="en-US" sz="3000" b="1" cap="small" dirty="0">
                <a:effectLst>
                  <a:outerShdw blurRad="38100" dist="38100" dir="2700000" algn="tl">
                    <a:srgbClr val="000000">
                      <a:alpha val="43137"/>
                    </a:srgbClr>
                  </a:outerShdw>
                </a:effectLst>
              </a:rPr>
              <a:t>Lord</a:t>
            </a:r>
            <a:r>
              <a:rPr lang="en-US" sz="3000" b="1" dirty="0">
                <a:effectLst>
                  <a:outerShdw blurRad="38100" dist="38100" dir="2700000" algn="tl">
                    <a:srgbClr val="000000">
                      <a:alpha val="43137"/>
                    </a:srgbClr>
                  </a:outerShdw>
                </a:effectLst>
              </a:rPr>
              <a:t>, like the land of Egypt. (This was before the </a:t>
            </a:r>
            <a:r>
              <a:rPr lang="en-US" sz="3000" b="1" cap="small" dirty="0">
                <a:effectLst>
                  <a:outerShdw blurRad="38100" dist="38100" dir="2700000" algn="tl">
                    <a:srgbClr val="000000">
                      <a:alpha val="43137"/>
                    </a:srgbClr>
                  </a:outerShdw>
                </a:effectLst>
              </a:rPr>
              <a:t>Lord</a:t>
            </a:r>
            <a:r>
              <a:rPr lang="en-US" sz="3000" b="1" dirty="0">
                <a:effectLst>
                  <a:outerShdw blurRad="38100" dist="38100" dir="2700000" algn="tl">
                    <a:srgbClr val="000000">
                      <a:alpha val="43137"/>
                    </a:srgbClr>
                  </a:outerShdw>
                </a:effectLst>
              </a:rPr>
              <a:t> destroyed Sodom and Gomorrah.)</a:t>
            </a:r>
          </a:p>
        </p:txBody>
      </p:sp>
      <p:pic>
        <p:nvPicPr>
          <p:cNvPr id="8194" name="Picture 2" descr="https://encrypted-tbn3.gstatic.com/images?q=tbn:ANd9GcTeK7jCw_vWYiG8fsWB_0fFGBnQ3tI8bw8WsiBOODsdeo8BytLb"/>
          <p:cNvPicPr>
            <a:picLocks noChangeAspect="1" noChangeArrowheads="1"/>
          </p:cNvPicPr>
          <p:nvPr/>
        </p:nvPicPr>
        <p:blipFill>
          <a:blip r:embed="rId2" cstate="print"/>
          <a:srcRect/>
          <a:stretch>
            <a:fillRect/>
          </a:stretch>
        </p:blipFill>
        <p:spPr bwMode="auto">
          <a:xfrm>
            <a:off x="3449413" y="1"/>
            <a:ext cx="5694588"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48200"/>
            <a:ext cx="8610600" cy="2209800"/>
          </a:xfrm>
        </p:spPr>
        <p:txBody>
          <a:bodyPr>
            <a:noAutofit/>
          </a:bodyPr>
          <a:lstStyle/>
          <a:p>
            <a:r>
              <a:rPr lang="en-US" sz="3200" b="1" dirty="0">
                <a:effectLst>
                  <a:outerShdw blurRad="38100" dist="38100" dir="2700000" algn="tl">
                    <a:srgbClr val="000000">
                      <a:alpha val="43137"/>
                    </a:srgbClr>
                  </a:outerShdw>
                </a:effectLst>
              </a:rPr>
              <a:t>So Lot chose for himself the whole plain of the Jordan and set out toward the east. The two men parted company: </a:t>
            </a:r>
            <a:r>
              <a:rPr lang="en-US" sz="3200" b="1" baseline="300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Abram lived in the land of Canaan,</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4" name="Picture 4" descr="http://ubdavid.org/bibleexploration/know-your-bible1/graphics/2_see-the-whole-lan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27482"/>
            <a:ext cx="5806141" cy="4419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ndayschoolsources.com/images/Abraham%20in%20Canaan%20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0"/>
            <a:ext cx="5334000" cy="3874093"/>
          </a:xfrm>
          <a:prstGeom prst="rect">
            <a:avLst/>
          </a:prstGeom>
          <a:noFill/>
        </p:spPr>
      </p:pic>
      <p:sp>
        <p:nvSpPr>
          <p:cNvPr id="5" name="Title 1"/>
          <p:cNvSpPr txBox="1">
            <a:spLocks/>
          </p:cNvSpPr>
          <p:nvPr/>
        </p:nvSpPr>
        <p:spPr>
          <a:xfrm>
            <a:off x="266700" y="4191000"/>
            <a:ext cx="8610600" cy="2133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while Lot lived among the cities of the plain and pitched his tents near Sodom. Now the people of Sodom were wicked and were sinning greatly against the </a:t>
            </a:r>
            <a:r>
              <a:rPr kumimoji="0" lang="en-US" sz="32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Lord</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t>
            </a:r>
            <a:b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b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6747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85CC-6C76-4F0C-930E-E61C888BAA0D}"/>
              </a:ext>
            </a:extLst>
          </p:cNvPr>
          <p:cNvSpPr>
            <a:spLocks noGrp="1"/>
          </p:cNvSpPr>
          <p:nvPr>
            <p:ph type="ctrTitle"/>
          </p:nvPr>
        </p:nvSpPr>
        <p:spPr>
          <a:xfrm>
            <a:off x="914399" y="691372"/>
            <a:ext cx="6934199" cy="853440"/>
          </a:xfrm>
        </p:spPr>
        <p:txBody>
          <a:bodyPr/>
          <a:lstStyle/>
          <a:p>
            <a:pPr algn="ctr"/>
            <a:r>
              <a:rPr lang="en-US" dirty="0">
                <a:solidFill>
                  <a:srgbClr val="FFFF00"/>
                </a:solidFill>
              </a:rPr>
              <a:t>The Truth</a:t>
            </a:r>
          </a:p>
        </p:txBody>
      </p:sp>
      <p:sp>
        <p:nvSpPr>
          <p:cNvPr id="3" name="Subtitle 2">
            <a:extLst>
              <a:ext uri="{FF2B5EF4-FFF2-40B4-BE49-F238E27FC236}">
                <a16:creationId xmlns:a16="http://schemas.microsoft.com/office/drawing/2014/main" id="{BC8DFAC0-FC90-4627-9B4C-5EF2E4F7227F}"/>
              </a:ext>
            </a:extLst>
          </p:cNvPr>
          <p:cNvSpPr>
            <a:spLocks noGrp="1"/>
          </p:cNvSpPr>
          <p:nvPr>
            <p:ph type="subTitle" idx="1"/>
          </p:nvPr>
        </p:nvSpPr>
        <p:spPr>
          <a:xfrm>
            <a:off x="909402" y="1981200"/>
            <a:ext cx="6939197" cy="2438400"/>
          </a:xfrm>
        </p:spPr>
        <p:txBody>
          <a:bodyPr>
            <a:noAutofit/>
          </a:bodyPr>
          <a:lstStyle/>
          <a:p>
            <a:pPr algn="ctr"/>
            <a:r>
              <a:rPr lang="en-US" sz="5400" b="1" i="1" dirty="0"/>
              <a:t>You can trust God to do what He says!</a:t>
            </a:r>
          </a:p>
        </p:txBody>
      </p:sp>
    </p:spTree>
    <p:extLst>
      <p:ext uri="{BB962C8B-B14F-4D97-AF65-F5344CB8AC3E}">
        <p14:creationId xmlns:p14="http://schemas.microsoft.com/office/powerpoint/2010/main" val="35117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581400" cy="6355080"/>
          </a:xfrm>
        </p:spPr>
        <p:txBody>
          <a:bodyPr>
            <a:noAutofit/>
          </a:bodyPr>
          <a:lstStyle/>
          <a:p>
            <a:r>
              <a:rPr lang="en-US" sz="3200" b="1" dirty="0">
                <a:effectLst>
                  <a:outerShdw blurRad="38100" dist="38100" dir="2700000" algn="tl">
                    <a:srgbClr val="000000">
                      <a:alpha val="43137"/>
                    </a:srgbClr>
                  </a:outerShdw>
                </a:effectLst>
              </a:rPr>
              <a:t>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said to Abram after Lot had parted from him, “Look around from where you are, to the north and south, to the east and west. All the land that you see I will give to you and your offspring forever.</a:t>
            </a:r>
          </a:p>
        </p:txBody>
      </p:sp>
      <p:pic>
        <p:nvPicPr>
          <p:cNvPr id="5122" name="Picture 2" descr="http://discoverspringtexas.com/wp-content/uploads/2012/12/which-direction-should-your-Spring-Texas-home-fac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3427" y="-53174"/>
            <a:ext cx="3200400" cy="2822401"/>
          </a:xfrm>
          <a:prstGeom prst="rect">
            <a:avLst/>
          </a:prstGeom>
          <a:noFill/>
        </p:spPr>
      </p:pic>
      <p:pic>
        <p:nvPicPr>
          <p:cNvPr id="5126" name="Picture 6" descr="http://upload.wikimedia.org/wikipedia/commons/d/d7/Canaan_Mountain_Wilderne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2769227"/>
            <a:ext cx="5387202" cy="40385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lueprintsforliving.com/wordpress/wp-content/uploads/2013/04/dust2.jpg"/>
          <p:cNvPicPr>
            <a:picLocks noChangeAspect="1" noChangeArrowheads="1"/>
          </p:cNvPicPr>
          <p:nvPr/>
        </p:nvPicPr>
        <p:blipFill>
          <a:blip r:embed="rId2" cstate="print"/>
          <a:srcRect/>
          <a:stretch>
            <a:fillRect/>
          </a:stretch>
        </p:blipFill>
        <p:spPr bwMode="auto">
          <a:xfrm>
            <a:off x="0" y="1"/>
            <a:ext cx="10258889" cy="6858000"/>
          </a:xfrm>
          <a:prstGeom prst="rect">
            <a:avLst/>
          </a:prstGeom>
          <a:noFill/>
        </p:spPr>
      </p:pic>
      <p:sp>
        <p:nvSpPr>
          <p:cNvPr id="2" name="Title 1"/>
          <p:cNvSpPr>
            <a:spLocks noGrp="1"/>
          </p:cNvSpPr>
          <p:nvPr>
            <p:ph type="title"/>
          </p:nvPr>
        </p:nvSpPr>
        <p:spPr>
          <a:xfrm>
            <a:off x="4114800" y="3200400"/>
            <a:ext cx="5638800" cy="3078480"/>
          </a:xfrm>
        </p:spPr>
        <p:txBody>
          <a:bodyPr>
            <a:noAutofit/>
          </a:bodyPr>
          <a:lstStyle/>
          <a:p>
            <a:r>
              <a:rPr lang="en-US" sz="3200" b="1" dirty="0">
                <a:solidFill>
                  <a:srgbClr val="C00000"/>
                </a:solidFill>
                <a:effectLst>
                  <a:outerShdw blurRad="38100" dist="38100" dir="2700000" algn="tl">
                    <a:srgbClr val="000000">
                      <a:alpha val="43137"/>
                    </a:srgbClr>
                  </a:outerShdw>
                </a:effectLst>
              </a:rPr>
              <a:t>I will make your offspring like the dust of the earth, so that if anyone could count the dust, then your offspring could be counted.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upload.wikimedia.org/wikipedia/commons/d/d7/Canaan_Mountain_Wildernes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81" y="1"/>
            <a:ext cx="9148081" cy="6858000"/>
          </a:xfrm>
          <a:prstGeom prst="rect">
            <a:avLst/>
          </a:prstGeom>
          <a:noFill/>
        </p:spPr>
      </p:pic>
      <p:sp>
        <p:nvSpPr>
          <p:cNvPr id="2" name="Title 1"/>
          <p:cNvSpPr>
            <a:spLocks noGrp="1"/>
          </p:cNvSpPr>
          <p:nvPr>
            <p:ph type="title"/>
          </p:nvPr>
        </p:nvSpPr>
        <p:spPr>
          <a:xfrm>
            <a:off x="685800" y="228600"/>
            <a:ext cx="7470648" cy="1554480"/>
          </a:xfrm>
        </p:spPr>
        <p:txBody>
          <a:bodyPr>
            <a:noAutofit/>
          </a:bodyPr>
          <a:lstStyle/>
          <a:p>
            <a:r>
              <a:rPr lang="en-US" sz="3200" b="1" dirty="0">
                <a:solidFill>
                  <a:schemeClr val="bg1"/>
                </a:solidFill>
                <a:effectLst>
                  <a:outerShdw blurRad="38100" dist="38100" dir="2700000" algn="tl">
                    <a:srgbClr val="000000">
                      <a:alpha val="43137"/>
                    </a:srgbClr>
                  </a:outerShdw>
                </a:effectLst>
              </a:rPr>
              <a:t>Go, walk through the length and breadth of the land, for I am giving it to you.”</a:t>
            </a:r>
          </a:p>
        </p:txBody>
      </p:sp>
      <p:pic>
        <p:nvPicPr>
          <p:cNvPr id="3074" name="Picture 2" descr="http://journeycommunitychurch.com/wp-content/uploads/2011/11/father-abraha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4343400"/>
            <a:ext cx="714375" cy="19050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38.photobucket.com/albums/q258/ParshallAE/Album%202/whereabramfedhisflok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28021"/>
          </a:xfrm>
          <a:prstGeom prst="rect">
            <a:avLst/>
          </a:prstGeom>
          <a:noFill/>
        </p:spPr>
      </p:pic>
      <p:sp>
        <p:nvSpPr>
          <p:cNvPr id="2" name="Title 1"/>
          <p:cNvSpPr>
            <a:spLocks noGrp="1"/>
          </p:cNvSpPr>
          <p:nvPr>
            <p:ph type="title"/>
          </p:nvPr>
        </p:nvSpPr>
        <p:spPr>
          <a:xfrm>
            <a:off x="304800" y="152400"/>
            <a:ext cx="8686800" cy="1371600"/>
          </a:xfrm>
          <a:solidFill>
            <a:schemeClr val="accent2">
              <a:lumMod val="75000"/>
            </a:schemeClr>
          </a:solidFill>
        </p:spPr>
        <p:txBody>
          <a:bodyPr>
            <a:noAutofit/>
          </a:bodyPr>
          <a:lstStyle/>
          <a:p>
            <a:pPr algn="ctr"/>
            <a:r>
              <a:rPr lang="en-US" sz="3200" b="1" dirty="0">
                <a:solidFill>
                  <a:srgbClr val="C00000"/>
                </a:solidFill>
                <a:effectLst>
                  <a:outerShdw blurRad="38100" dist="38100" dir="2700000" algn="tl">
                    <a:srgbClr val="000000">
                      <a:alpha val="43137"/>
                    </a:srgbClr>
                  </a:outerShdw>
                </a:effectLst>
              </a:rPr>
              <a:t>So Abram went to live near the great trees of </a:t>
            </a:r>
            <a:r>
              <a:rPr lang="en-US" sz="3200" b="1" dirty="0" err="1">
                <a:solidFill>
                  <a:srgbClr val="C00000"/>
                </a:solidFill>
                <a:effectLst>
                  <a:outerShdw blurRad="38100" dist="38100" dir="2700000" algn="tl">
                    <a:srgbClr val="000000">
                      <a:alpha val="43137"/>
                    </a:srgbClr>
                  </a:outerShdw>
                </a:effectLst>
              </a:rPr>
              <a:t>Mamre</a:t>
            </a:r>
            <a:r>
              <a:rPr lang="en-US" sz="3200" b="1" dirty="0">
                <a:solidFill>
                  <a:srgbClr val="C00000"/>
                </a:solidFill>
                <a:effectLst>
                  <a:outerShdw blurRad="38100" dist="38100" dir="2700000" algn="tl">
                    <a:srgbClr val="000000">
                      <a:alpha val="43137"/>
                    </a:srgbClr>
                  </a:outerShdw>
                </a:effectLst>
              </a:rPr>
              <a:t> at Hebron, where he pitched his tents. There he built an altar to the </a:t>
            </a:r>
            <a:r>
              <a:rPr lang="en-US" sz="3200" b="1" cap="small" dirty="0">
                <a:solidFill>
                  <a:srgbClr val="C00000"/>
                </a:solidFill>
                <a:effectLst>
                  <a:outerShdw blurRad="38100" dist="38100" dir="2700000" algn="tl">
                    <a:srgbClr val="000000">
                      <a:alpha val="43137"/>
                    </a:srgbClr>
                  </a:outerShdw>
                </a:effectLst>
              </a:rPr>
              <a:t>Lord</a:t>
            </a:r>
            <a:r>
              <a:rPr lang="en-US" sz="3200" b="1" dirty="0">
                <a:solidFill>
                  <a:srgbClr val="C00000"/>
                </a:solidFill>
                <a:effectLst>
                  <a:outerShdw blurRad="38100" dist="38100" dir="2700000" algn="tl">
                    <a:srgbClr val="000000">
                      <a:alpha val="43137"/>
                    </a:srgbClr>
                  </a:outerShdw>
                </a:effectLst>
              </a:rPr>
              <a:t>.</a:t>
            </a:r>
          </a:p>
        </p:txBody>
      </p:sp>
      <p:pic>
        <p:nvPicPr>
          <p:cNvPr id="2053" name="Picture 5" descr="http://www.truthnet.org/Genesis/10-Genesis-Chapter-7-8/Sacrafice-Noa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810000"/>
            <a:ext cx="1165860" cy="1295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7255-AC32-0E62-E295-BCC9AF6FE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B4D1C-5320-7B8E-8A9C-EF08749672DF}"/>
              </a:ext>
            </a:extLst>
          </p:cNvPr>
          <p:cNvSpPr>
            <a:spLocks noGrp="1"/>
          </p:cNvSpPr>
          <p:nvPr>
            <p:ph type="ctrTitle"/>
          </p:nvPr>
        </p:nvSpPr>
        <p:spPr>
          <a:xfrm>
            <a:off x="914399" y="691372"/>
            <a:ext cx="6934199" cy="853440"/>
          </a:xfrm>
        </p:spPr>
        <p:txBody>
          <a:bodyPr/>
          <a:lstStyle/>
          <a:p>
            <a:pPr algn="ctr"/>
            <a:r>
              <a:rPr lang="en-US" dirty="0">
                <a:solidFill>
                  <a:srgbClr val="FFFF00"/>
                </a:solidFill>
              </a:rPr>
              <a:t>Memory Verse</a:t>
            </a:r>
          </a:p>
        </p:txBody>
      </p:sp>
      <p:sp>
        <p:nvSpPr>
          <p:cNvPr id="3" name="Subtitle 2">
            <a:extLst>
              <a:ext uri="{FF2B5EF4-FFF2-40B4-BE49-F238E27FC236}">
                <a16:creationId xmlns:a16="http://schemas.microsoft.com/office/drawing/2014/main" id="{13F1A183-971E-097D-09E5-D7C67812ECDE}"/>
              </a:ext>
            </a:extLst>
          </p:cNvPr>
          <p:cNvSpPr>
            <a:spLocks noGrp="1"/>
          </p:cNvSpPr>
          <p:nvPr>
            <p:ph type="subTitle" idx="1"/>
          </p:nvPr>
        </p:nvSpPr>
        <p:spPr>
          <a:xfrm>
            <a:off x="909402" y="1981200"/>
            <a:ext cx="6939197" cy="3581400"/>
          </a:xfrm>
        </p:spPr>
        <p:txBody>
          <a:bodyPr>
            <a:noAutofit/>
          </a:bodyPr>
          <a:lstStyle/>
          <a:p>
            <a:pPr algn="ctr"/>
            <a:r>
              <a:rPr lang="en-US" sz="3200" b="1" dirty="0"/>
              <a:t>By faith Abraham, when called to go to a place he would later receive as his inheritance, obeyed and went, even though he did not know where he was going.</a:t>
            </a:r>
          </a:p>
          <a:p>
            <a:pPr algn="ctr"/>
            <a:endParaRPr lang="en-US" sz="3200" b="1" dirty="0"/>
          </a:p>
          <a:p>
            <a:pPr algn="ctr"/>
            <a:r>
              <a:rPr lang="en-US" sz="3200" b="1" dirty="0"/>
              <a:t>Hebrews 11:8</a:t>
            </a:r>
          </a:p>
        </p:txBody>
      </p:sp>
    </p:spTree>
    <p:extLst>
      <p:ext uri="{BB962C8B-B14F-4D97-AF65-F5344CB8AC3E}">
        <p14:creationId xmlns:p14="http://schemas.microsoft.com/office/powerpoint/2010/main" val="273798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29200"/>
            <a:ext cx="8458200" cy="1676400"/>
          </a:xfrm>
        </p:spPr>
        <p:txBody>
          <a:bodyPr>
            <a:noAutofit/>
          </a:bodyPr>
          <a:lstStyle/>
          <a:p>
            <a:pPr algn="ctr"/>
            <a:r>
              <a:rPr lang="en-US" sz="3000" b="1" kern="0" dirty="0">
                <a:effectLst>
                  <a:outerShdw blurRad="38100" dist="38100" dir="2700000" algn="tl">
                    <a:srgbClr val="000000">
                      <a:alpha val="43137"/>
                    </a:srgbClr>
                  </a:outerShdw>
                </a:effectLst>
              </a:rPr>
              <a:t>The Lord had said to Abram, “Go from your country, your people and your father’s household to the land I will show you.”</a:t>
            </a:r>
          </a:p>
        </p:txBody>
      </p:sp>
      <p:pic>
        <p:nvPicPr>
          <p:cNvPr id="32770" name="Picture 2" descr="http://www.bible-history.com/maps/old-testament-world-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924800" cy="5105400"/>
          </a:xfrm>
          <a:prstGeom prst="rect">
            <a:avLst/>
          </a:prstGeom>
          <a:noFill/>
        </p:spPr>
      </p:pic>
      <p:sp>
        <p:nvSpPr>
          <p:cNvPr id="4" name="Oval 3"/>
          <p:cNvSpPr/>
          <p:nvPr/>
        </p:nvSpPr>
        <p:spPr>
          <a:xfrm>
            <a:off x="3962400" y="1828800"/>
            <a:ext cx="7620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8076210">
            <a:off x="2156828" y="2995558"/>
            <a:ext cx="7620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743200" y="2057400"/>
            <a:ext cx="1371600" cy="838200"/>
          </a:xfrm>
          <a:prstGeom prst="straightConnector1">
            <a:avLst/>
          </a:prstGeom>
          <a:ln w="57150">
            <a:solidFill>
              <a:srgbClr val="00FF00"/>
            </a:solidFill>
            <a:tailEnd type="arrow"/>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2" name="Picture 16" descr="http://www.highcountryucc.org/wp-content/uploads/2013/04/earth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481433"/>
            <a:ext cx="2362199" cy="2400300"/>
          </a:xfrm>
          <a:prstGeom prst="rect">
            <a:avLst/>
          </a:prstGeom>
          <a:noFill/>
        </p:spPr>
      </p:pic>
      <p:sp>
        <p:nvSpPr>
          <p:cNvPr id="2" name="Title 1"/>
          <p:cNvSpPr>
            <a:spLocks noGrp="1"/>
          </p:cNvSpPr>
          <p:nvPr>
            <p:ph type="title"/>
          </p:nvPr>
        </p:nvSpPr>
        <p:spPr>
          <a:xfrm>
            <a:off x="152400" y="250666"/>
            <a:ext cx="6849533" cy="4343400"/>
          </a:xfrm>
        </p:spPr>
        <p:txBody>
          <a:bodyPr>
            <a:noAutofit/>
          </a:bodyPr>
          <a:lstStyle/>
          <a:p>
            <a:r>
              <a:rPr lang="en-US" sz="3200" b="1" dirty="0">
                <a:effectLst>
                  <a:outerShdw blurRad="38100" dist="38100" dir="2700000" algn="tl">
                    <a:srgbClr val="000000">
                      <a:alpha val="43137"/>
                    </a:srgbClr>
                  </a:outerShdw>
                </a:effectLst>
              </a:rPr>
              <a:t>“I will make you into a great nation,</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I will bless you;</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I will make your name great,</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you will be a blessing.</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I will bless those who bless you,</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whoever curses you I will curse;</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and all peoples on earth</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will be blessed through you.”</a:t>
            </a:r>
          </a:p>
        </p:txBody>
      </p:sp>
      <p:pic>
        <p:nvPicPr>
          <p:cNvPr id="19458" name="Picture 2" descr="http://www.impacteternity.com/images/mod1-6.GIF"/>
          <p:cNvPicPr>
            <a:picLocks noChangeAspect="1" noChangeArrowheads="1"/>
          </p:cNvPicPr>
          <p:nvPr/>
        </p:nvPicPr>
        <p:blipFill>
          <a:blip r:embed="rId3" cstate="email">
            <a:extLst>
              <a:ext uri="{28A0092B-C50C-407E-A947-70E740481C1C}">
                <a14:useLocalDpi xmlns:a14="http://schemas.microsoft.com/office/drawing/2010/main"/>
              </a:ext>
            </a:extLst>
          </a:blip>
          <a:srcRect b="7895"/>
          <a:stretch>
            <a:fillRect/>
          </a:stretch>
        </p:blipFill>
        <p:spPr bwMode="auto">
          <a:xfrm>
            <a:off x="6181725" y="4191000"/>
            <a:ext cx="2962275" cy="2667000"/>
          </a:xfrm>
          <a:prstGeom prst="rect">
            <a:avLst/>
          </a:prstGeom>
          <a:noFill/>
        </p:spPr>
      </p:pic>
      <p:pic>
        <p:nvPicPr>
          <p:cNvPr id="19469" name="Picture 13" descr="http://extension.missouri.edu/explore/images/gh612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381000"/>
            <a:ext cx="2514600" cy="249364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153400" cy="1143000"/>
          </a:xfrm>
        </p:spPr>
        <p:txBody>
          <a:bodyPr>
            <a:noAutofit/>
          </a:bodyPr>
          <a:lstStyle/>
          <a:p>
            <a:br>
              <a:rPr lang="en-US" sz="3200" b="1" baseline="30000" dirty="0">
                <a:effectLst>
                  <a:outerShdw blurRad="38100" dist="38100" dir="2700000" algn="tl">
                    <a:srgbClr val="000000">
                      <a:alpha val="43137"/>
                    </a:srgbClr>
                  </a:outerShdw>
                </a:effectLst>
              </a:rPr>
            </a:br>
            <a:br>
              <a:rPr lang="en-US" sz="3200" b="1" baseline="30000"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So Abram went, as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had told him; and Lot went with him. Abram was seventy-five years old when he set out from Harran.</a:t>
            </a:r>
          </a:p>
        </p:txBody>
      </p:sp>
      <p:pic>
        <p:nvPicPr>
          <p:cNvPr id="3" name="Picture 2" descr="http://www.bible-history.com/maps/old-testament-world-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60800" y="3048000"/>
            <a:ext cx="5283200" cy="3048000"/>
          </a:xfrm>
          <a:prstGeom prst="rect">
            <a:avLst/>
          </a:prstGeom>
          <a:noFill/>
        </p:spPr>
      </p:pic>
      <p:pic>
        <p:nvPicPr>
          <p:cNvPr id="16386" name="Picture 2" descr="http://www.houseandhome.org/wp-content/uploads/2010/04/Bible-Story-of-Abraham.jpg"/>
          <p:cNvPicPr>
            <a:picLocks noChangeAspect="1" noChangeArrowheads="1"/>
          </p:cNvPicPr>
          <p:nvPr/>
        </p:nvPicPr>
        <p:blipFill>
          <a:blip r:embed="rId3" cstate="print"/>
          <a:srcRect/>
          <a:stretch>
            <a:fillRect/>
          </a:stretch>
        </p:blipFill>
        <p:spPr bwMode="auto">
          <a:xfrm>
            <a:off x="228600" y="2133600"/>
            <a:ext cx="4568806" cy="4724400"/>
          </a:xfrm>
          <a:prstGeom prst="rect">
            <a:avLst/>
          </a:prstGeom>
          <a:noFill/>
        </p:spPr>
      </p:pic>
      <p:sp>
        <p:nvSpPr>
          <p:cNvPr id="5" name="Oval 4"/>
          <p:cNvSpPr/>
          <p:nvPr/>
        </p:nvSpPr>
        <p:spPr>
          <a:xfrm>
            <a:off x="7924800" y="3505200"/>
            <a:ext cx="7620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801727">
            <a:off x="5867400" y="1600200"/>
            <a:ext cx="1553630" cy="1569660"/>
          </a:xfrm>
          <a:prstGeom prst="rect">
            <a:avLst/>
          </a:prstGeom>
          <a:noFill/>
        </p:spPr>
        <p:txBody>
          <a:bodyPr wrap="none" lIns="91440" tIns="45720" rIns="91440" bIns="45720">
            <a:spAutoFit/>
          </a:bodyPr>
          <a:lstStyle/>
          <a:p>
            <a:pPr algn="ctr"/>
            <a:r>
              <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75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810000" cy="6583680"/>
          </a:xfrm>
        </p:spPr>
        <p:txBody>
          <a:bodyPr>
            <a:noAutofit/>
          </a:bodyPr>
          <a:lstStyle/>
          <a:p>
            <a:r>
              <a:rPr lang="en-US" sz="3200" b="1" dirty="0">
                <a:effectLst>
                  <a:outerShdw blurRad="38100" dist="38100" dir="2700000" algn="tl">
                    <a:srgbClr val="000000">
                      <a:alpha val="43137"/>
                    </a:srgbClr>
                  </a:outerShdw>
                </a:effectLst>
              </a:rPr>
              <a:t>He took his wife </a:t>
            </a:r>
            <a:r>
              <a:rPr lang="en-US" sz="3200" b="1" dirty="0" err="1">
                <a:effectLst>
                  <a:outerShdw blurRad="38100" dist="38100" dir="2700000" algn="tl">
                    <a:srgbClr val="000000">
                      <a:alpha val="43137"/>
                    </a:srgbClr>
                  </a:outerShdw>
                </a:effectLst>
              </a:rPr>
              <a:t>Sarai</a:t>
            </a:r>
            <a:r>
              <a:rPr lang="en-US" sz="3200" b="1" dirty="0">
                <a:effectLst>
                  <a:outerShdw blurRad="38100" dist="38100" dir="2700000" algn="tl">
                    <a:srgbClr val="000000">
                      <a:alpha val="43137"/>
                    </a:srgbClr>
                  </a:outerShdw>
                </a:effectLst>
              </a:rPr>
              <a:t>, his nephew Lot, all the possessions they had accumulated and the people they had acquired in Harran, and they set out for the land of Canaan, and they arrived there.</a:t>
            </a:r>
          </a:p>
        </p:txBody>
      </p:sp>
      <p:pic>
        <p:nvPicPr>
          <p:cNvPr id="3" name="Picture 2" descr="http://www.houseandhome.org/wp-content/uploads/2010/04/Bible-Story-of-Abraham.jpg"/>
          <p:cNvPicPr>
            <a:picLocks noChangeAspect="1" noChangeArrowheads="1"/>
          </p:cNvPicPr>
          <p:nvPr/>
        </p:nvPicPr>
        <p:blipFill>
          <a:blip r:embed="rId2" cstate="print"/>
          <a:srcRect/>
          <a:stretch>
            <a:fillRect/>
          </a:stretch>
        </p:blipFill>
        <p:spPr bwMode="auto">
          <a:xfrm>
            <a:off x="3886201" y="675421"/>
            <a:ext cx="5094676" cy="526817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rrelljenkins.files.wordpress.com/2011/07/shechem_gerizim_fjenkins_1973_1t.jpg?w=500&amp;h=3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525000" cy="6858000"/>
          </a:xfrm>
          <a:prstGeom prst="rect">
            <a:avLst/>
          </a:prstGeom>
          <a:noFill/>
        </p:spPr>
      </p:pic>
      <p:sp>
        <p:nvSpPr>
          <p:cNvPr id="2" name="Title 1"/>
          <p:cNvSpPr>
            <a:spLocks noGrp="1"/>
          </p:cNvSpPr>
          <p:nvPr>
            <p:ph type="title"/>
          </p:nvPr>
        </p:nvSpPr>
        <p:spPr>
          <a:xfrm>
            <a:off x="914400" y="990600"/>
            <a:ext cx="8001000" cy="1676400"/>
          </a:xfrm>
        </p:spPr>
        <p:txBody>
          <a:bodyPr anchor="t">
            <a:noAutofit/>
          </a:bodyPr>
          <a:lstStyle/>
          <a:p>
            <a:r>
              <a:rPr lang="en-US" sz="3200" b="1" dirty="0">
                <a:solidFill>
                  <a:srgbClr val="FFFF00"/>
                </a:solidFill>
                <a:effectLst>
                  <a:outerShdw blurRad="38100" dist="38100" dir="2700000" algn="tl">
                    <a:srgbClr val="000000">
                      <a:alpha val="43137"/>
                    </a:srgbClr>
                  </a:outerShdw>
                </a:effectLst>
              </a:rPr>
              <a:t>Abram traveled through the land as far as the site of the great tree of </a:t>
            </a:r>
            <a:r>
              <a:rPr lang="en-US" sz="3200" b="1" dirty="0" err="1">
                <a:solidFill>
                  <a:srgbClr val="FFFF00"/>
                </a:solidFill>
                <a:effectLst>
                  <a:outerShdw blurRad="38100" dist="38100" dir="2700000" algn="tl">
                    <a:srgbClr val="000000">
                      <a:alpha val="43137"/>
                    </a:srgbClr>
                  </a:outerShdw>
                </a:effectLst>
              </a:rPr>
              <a:t>Moreh</a:t>
            </a:r>
            <a:r>
              <a:rPr lang="en-US" sz="3200" b="1" dirty="0">
                <a:solidFill>
                  <a:srgbClr val="FFFF00"/>
                </a:solidFill>
                <a:effectLst>
                  <a:outerShdw blurRad="38100" dist="38100" dir="2700000" algn="tl">
                    <a:srgbClr val="000000">
                      <a:alpha val="43137"/>
                    </a:srgbClr>
                  </a:outerShdw>
                </a:effectLst>
              </a:rPr>
              <a:t> at </a:t>
            </a:r>
            <a:r>
              <a:rPr lang="en-US" sz="3200" b="1" dirty="0" err="1">
                <a:solidFill>
                  <a:srgbClr val="FFFF00"/>
                </a:solidFill>
                <a:effectLst>
                  <a:outerShdw blurRad="38100" dist="38100" dir="2700000" algn="tl">
                    <a:srgbClr val="000000">
                      <a:alpha val="43137"/>
                    </a:srgbClr>
                  </a:outerShdw>
                </a:effectLst>
              </a:rPr>
              <a:t>Shechem</a:t>
            </a:r>
            <a:r>
              <a:rPr lang="en-US" sz="3200" b="1" dirty="0">
                <a:solidFill>
                  <a:srgbClr val="FFFF00"/>
                </a:solidFill>
                <a:effectLst>
                  <a:outerShdw blurRad="38100" dist="38100" dir="2700000" algn="tl">
                    <a:srgbClr val="000000">
                      <a:alpha val="43137"/>
                    </a:srgbClr>
                  </a:outerShdw>
                </a:effectLst>
              </a:rPr>
              <a:t>. At that time the Canaanites were in the land.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419600" cy="5974080"/>
          </a:xfrm>
        </p:spPr>
        <p:txBody>
          <a:bodyPr>
            <a:noAutofit/>
          </a:bodyPr>
          <a:lstStyle/>
          <a:p>
            <a:r>
              <a:rPr lang="en-US" sz="3200" b="1" dirty="0">
                <a:effectLst>
                  <a:outerShdw blurRad="38100" dist="38100" dir="2700000" algn="tl">
                    <a:srgbClr val="000000">
                      <a:alpha val="43137"/>
                    </a:srgbClr>
                  </a:outerShdw>
                </a:effectLst>
              </a:rPr>
              <a:t>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appeared to Abram and said, “To your offspring I will give this land.” So he built an altar there to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who had appeared to him.</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15364" name="Picture 4" descr="http://kids.christiansunite.com/images/Bible_Stories/006.jpg"/>
          <p:cNvPicPr>
            <a:picLocks noChangeAspect="1" noChangeArrowheads="1"/>
          </p:cNvPicPr>
          <p:nvPr/>
        </p:nvPicPr>
        <p:blipFill>
          <a:blip r:embed="rId2" cstate="print"/>
          <a:srcRect/>
          <a:stretch>
            <a:fillRect/>
          </a:stretch>
        </p:blipFill>
        <p:spPr bwMode="auto">
          <a:xfrm>
            <a:off x="4654450" y="1066800"/>
            <a:ext cx="4489550" cy="4543426"/>
          </a:xfrm>
          <a:prstGeom prst="rect">
            <a:avLst/>
          </a:prstGeom>
          <a:noFill/>
        </p:spPr>
      </p:pic>
    </p:spTree>
  </p:cSld>
  <p:clrMapOvr>
    <a:masterClrMapping/>
  </p:clrMapOvr>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199</TotalTime>
  <Words>719</Words>
  <Application>Microsoft Office PowerPoint</Application>
  <PresentationFormat>On-screen Show (4:3)</PresentationFormat>
  <Paragraphs>29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Franklin Gothic Book</vt:lpstr>
      <vt:lpstr>Wingdings 2</vt:lpstr>
      <vt:lpstr>Technic</vt:lpstr>
      <vt:lpstr>Genesis – Dig Site 7   Calls &amp; Choices</vt:lpstr>
      <vt:lpstr>The Truth</vt:lpstr>
      <vt:lpstr>Memory Verse</vt:lpstr>
      <vt:lpstr>The Lord had said to Abram, “Go from your country, your people and your father’s household to the land I will show you.”</vt:lpstr>
      <vt:lpstr>“I will make you into a great nation,     and I will bless you; I will make your name great,     and you will be a blessing. I will bless those who bless you,     and whoever curses you I will curse; and all peoples on earth     will be blessed through you.”</vt:lpstr>
      <vt:lpstr>  So Abram went, as the Lord had told him; and Lot went with him. Abram was seventy-five years old when he set out from Harran.</vt:lpstr>
      <vt:lpstr>He took his wife Sarai, his nephew Lot, all the possessions they had accumulated and the people they had acquired in Harran, and they set out for the land of Canaan, and they arrived there.</vt:lpstr>
      <vt:lpstr>Abram traveled through the land as far as the site of the great tree of Moreh at Shechem. At that time the Canaanites were in the land.</vt:lpstr>
      <vt:lpstr>The Lord appeared to Abram and said, “To your offspring I will give this land.” So he built an altar there to the Lord, who had appeared to him. </vt:lpstr>
      <vt:lpstr>From there he went on toward the hills east of Bethel and pitched his tent, with Bethel on the west and Ai on the east. There he built an altar to the Lord and called on the name of the Lord.</vt:lpstr>
      <vt:lpstr>Then Abram set out and continued toward the Negev.</vt:lpstr>
      <vt:lpstr>Now Lot, who was moving about with Abram, also had flocks and herds and tents.</vt:lpstr>
      <vt:lpstr>But the land could not support them while they stayed together, for their possessions were so great that they were not able to stay together.</vt:lpstr>
      <vt:lpstr>And quarreling arose between Abram’s herders and Lot’s. The Canaanites and Perizzites were also living in the land at that time.</vt:lpstr>
      <vt:lpstr>So Abram said to Lot, “Let’s not have any quarreling between you and me, or between your herders and mine, for we are close relatives.”</vt:lpstr>
      <vt:lpstr>“Is not the whole land before you? Let’s part company. If you go to the left, I’ll go to the right; if you go to the right, I’ll go to the left.”</vt:lpstr>
      <vt:lpstr>Lot looked around and saw that the whole plain of the Jordan toward Zoar was well watered, like the garden of the Lord, like the land of Egypt. (This was before the Lord destroyed Sodom and Gomorrah.)</vt:lpstr>
      <vt:lpstr>So Lot chose for himself the whole plain of the Jordan and set out toward the east. The two men parted company:  Abram lived in the land of Canaan, </vt:lpstr>
      <vt:lpstr>PowerPoint Presentation</vt:lpstr>
      <vt:lpstr>The Lord said to Abram after Lot had parted from him, “Look around from where you are, to the north and south, to the east and west. All the land that you see I will give to you and your offspring forever.</vt:lpstr>
      <vt:lpstr>I will make your offspring like the dust of the earth, so that if anyone could count the dust, then your offspring could be counted.</vt:lpstr>
      <vt:lpstr>Go, walk through the length and breadth of the land, for I am giving it to you.”</vt:lpstr>
      <vt:lpstr>So Abram went to live near the great trees of Mamre at Hebron, where he pitched his tents. There he built an altar to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 Dig Site 7 Calls &amp; Choices</dc:title>
  <dc:creator>Robin</dc:creator>
  <cp:lastModifiedBy>April Litman</cp:lastModifiedBy>
  <cp:revision>19</cp:revision>
  <dcterms:created xsi:type="dcterms:W3CDTF">2013-10-05T22:41:32Z</dcterms:created>
  <dcterms:modified xsi:type="dcterms:W3CDTF">2025-07-01T16:33:39Z</dcterms:modified>
</cp:coreProperties>
</file>