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88CE-D584-43B2-89FA-043020C1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cupbearer and baker </a:t>
            </a:r>
            <a:r>
              <a:rPr lang="en-US" dirty="0" err="1"/>
              <a:t>hae</a:t>
            </a:r>
            <a:r>
              <a:rPr lang="en-US" dirty="0"/>
              <a:t> sad faces in prison?  (40:7-8)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AC7C7-C18B-4DD6-896E-3CDA05D19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heard they were to be sold as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had dreams but no one to interpret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had bad news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1427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88CE-D584-43B2-89FA-043020C1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cupbearer and baker </a:t>
            </a:r>
            <a:r>
              <a:rPr lang="en-US" dirty="0" err="1"/>
              <a:t>hae</a:t>
            </a:r>
            <a:r>
              <a:rPr lang="en-US" dirty="0"/>
              <a:t> sad faces in prison?  (40:7-8)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AC7C7-C18B-4DD6-896E-3CDA05D19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heard they were to be sold as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both had dreams but no one to interpret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had bad news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3287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2181-4C2E-4B9B-A24E-1EFA248F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Joseph say interpretations belong?  (40:8)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CC030-BD24-43EC-B59F-F0D093CAD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Magicians</a:t>
            </a:r>
          </a:p>
        </p:txBody>
      </p:sp>
    </p:spTree>
    <p:extLst>
      <p:ext uri="{BB962C8B-B14F-4D97-AF65-F5344CB8AC3E}">
        <p14:creationId xmlns:p14="http://schemas.microsoft.com/office/powerpoint/2010/main" val="2562095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2181-4C2E-4B9B-A24E-1EFA248F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Joseph say interpretations belong?  (40:8)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CC030-BD24-43EC-B59F-F0D093CAD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Magicians</a:t>
            </a:r>
          </a:p>
        </p:txBody>
      </p:sp>
    </p:spTree>
    <p:extLst>
      <p:ext uri="{BB962C8B-B14F-4D97-AF65-F5344CB8AC3E}">
        <p14:creationId xmlns:p14="http://schemas.microsoft.com/office/powerpoint/2010/main" val="2350583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A5B8-5BD6-4DDC-A908-01E7DFA7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cupbearer’s dream after he saw a vine with three branches?  (40:9-11)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93D96-30EB-4143-B84B-3F0F0A33D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branches died, but the grapes still grew.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Grapes grew on only one branch.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Each branch had grapes, but there was no cup to put the grapes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buds blossomed into grapes, and he squeezed the grapes into Pharaohs cup.</a:t>
            </a:r>
          </a:p>
        </p:txBody>
      </p:sp>
    </p:spTree>
    <p:extLst>
      <p:ext uri="{BB962C8B-B14F-4D97-AF65-F5344CB8AC3E}">
        <p14:creationId xmlns:p14="http://schemas.microsoft.com/office/powerpoint/2010/main" val="2578663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A5B8-5BD6-4DDC-A908-01E7DFA7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cupbearer’s dream after he saw a vine with three branches?  (40:9-11)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93D96-30EB-4143-B84B-3F0F0A33D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branches died, but the grapes still grew.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Grapes grew on only one branch.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Each branch had grapes, but there was no cup to put the grapes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buds blossomed into grapes, and he squeezed the grapes into Pharaohs cup.</a:t>
            </a:r>
          </a:p>
        </p:txBody>
      </p:sp>
    </p:spTree>
    <p:extLst>
      <p:ext uri="{BB962C8B-B14F-4D97-AF65-F5344CB8AC3E}">
        <p14:creationId xmlns:p14="http://schemas.microsoft.com/office/powerpoint/2010/main" val="793757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6AEF-6AE6-4992-B977-ECF15D98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the cupbearers dream meant?  (40:13)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AD38-2BBC-4728-AFCE-97DBD753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the cupbearer would be hanged.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the cupbearer would be restored to his position.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the cupbearer would be asked to make wine.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Joseph would be the new cupbearer.</a:t>
            </a:r>
          </a:p>
        </p:txBody>
      </p:sp>
    </p:spTree>
    <p:extLst>
      <p:ext uri="{BB962C8B-B14F-4D97-AF65-F5344CB8AC3E}">
        <p14:creationId xmlns:p14="http://schemas.microsoft.com/office/powerpoint/2010/main" val="2510664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6AEF-6AE6-4992-B977-ECF15D98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the cupbearers dream meant?  (40:13)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AD38-2BBC-4728-AFCE-97DBD753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the cupbearer would be hanged.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three days, the cupbearer would be restored to his position.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the cupbearer would be asked to make wine.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Joseph would be the new cupbearer.</a:t>
            </a:r>
          </a:p>
        </p:txBody>
      </p:sp>
    </p:spTree>
    <p:extLst>
      <p:ext uri="{BB962C8B-B14F-4D97-AF65-F5344CB8AC3E}">
        <p14:creationId xmlns:p14="http://schemas.microsoft.com/office/powerpoint/2010/main" val="2289716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E607-9561-426C-82AB-7650DD74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ask the cupbearer to do?  (40:14)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71071-5DA2-4507-9DE7-1240A5A94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the captain of the guard to treat him better.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a message to his father that he was still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Show him kindness and mention him to Pharaoh.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him find a way to escape.</a:t>
            </a:r>
          </a:p>
        </p:txBody>
      </p:sp>
    </p:spTree>
    <p:extLst>
      <p:ext uri="{BB962C8B-B14F-4D97-AF65-F5344CB8AC3E}">
        <p14:creationId xmlns:p14="http://schemas.microsoft.com/office/powerpoint/2010/main" val="279403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E607-9561-426C-82AB-7650DD74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ask the cupbearer to do?  (40:14)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71071-5DA2-4507-9DE7-1240A5A94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the captain of the guard to treat him better.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a message to his father that he was still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Show him kindness and mention him to Pharaoh.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 him find a way to escape.</a:t>
            </a:r>
          </a:p>
        </p:txBody>
      </p:sp>
    </p:spTree>
    <p:extLst>
      <p:ext uri="{BB962C8B-B14F-4D97-AF65-F5344CB8AC3E}">
        <p14:creationId xmlns:p14="http://schemas.microsoft.com/office/powerpoint/2010/main" val="414037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9184-A49F-438D-889F-499A476E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chief baker and cupbearer in prison?  (40:2-3)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34F0-CC97-4979-92B2-2357FE562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was angry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worked in the prison as a baker and cupbearer.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broke the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was angry with them.</a:t>
            </a:r>
          </a:p>
        </p:txBody>
      </p:sp>
    </p:spTree>
    <p:extLst>
      <p:ext uri="{BB962C8B-B14F-4D97-AF65-F5344CB8AC3E}">
        <p14:creationId xmlns:p14="http://schemas.microsoft.com/office/powerpoint/2010/main" val="45361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9A57-A738-45AB-A20F-CC5A8728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about himself?  (40:15)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CBE2-F875-49D3-AD10-8161E4D27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taken from the land of the Hebrews.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forcibly carried off from his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done nothing to deserve being put in the dungeon.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1632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9A57-A738-45AB-A20F-CC5A8728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about himself?  (40:15)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CBE2-F875-49D3-AD10-8161E4D27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taken from the land of the Hebrews.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forcibly carried off from his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done nothing to deserve being put in the dungeon.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03800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BFD6-3A82-4CB9-AD4C-C87842F5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baker tell Joseph his dream?  (40:16)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5F2AF-6D77-447E-9B98-7AC38C465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promised the cupbearer he would do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that the cupbearer had a favorable interpretation.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a second dream telling him to talk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would release him early if he did.</a:t>
            </a:r>
          </a:p>
        </p:txBody>
      </p:sp>
    </p:spTree>
    <p:extLst>
      <p:ext uri="{BB962C8B-B14F-4D97-AF65-F5344CB8AC3E}">
        <p14:creationId xmlns:p14="http://schemas.microsoft.com/office/powerpoint/2010/main" val="3907619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BFD6-3A82-4CB9-AD4C-C87842F5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baker tell Joseph his dream?  (40:16)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5F2AF-6D77-447E-9B98-7AC38C465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promised the cupbearer he would do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saw that the cupbearer had a favorable interpretation.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a second dream telling him to talk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would release him early if he did.</a:t>
            </a:r>
          </a:p>
        </p:txBody>
      </p:sp>
    </p:spTree>
    <p:extLst>
      <p:ext uri="{BB962C8B-B14F-4D97-AF65-F5344CB8AC3E}">
        <p14:creationId xmlns:p14="http://schemas.microsoft.com/office/powerpoint/2010/main" val="1691215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5B1C-F74E-4D4D-8113-1C43797C0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baker’s dream?  </a:t>
            </a:r>
            <a:br>
              <a:rPr lang="en-US" dirty="0"/>
            </a:br>
            <a:r>
              <a:rPr lang="en-US" dirty="0"/>
              <a:t>(40:16-17)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DB0B6-9387-43EB-BE09-B28D3DD1D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were three baskets of bread.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three baskets were on his 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 were eating them out of the basket.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91377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5B1C-F74E-4D4D-8113-1C43797C0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baker’s dream?  </a:t>
            </a:r>
            <a:br>
              <a:rPr lang="en-US" dirty="0"/>
            </a:br>
            <a:r>
              <a:rPr lang="en-US" dirty="0"/>
              <a:t>(40:16-17)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DB0B6-9387-43EB-BE09-B28D3DD1D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were three baskets of bread.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three baskets were on his 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 were eating them out of the basket.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76811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BA0A-9A0C-483D-A572-6EC75A2A9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baker’s dream mean?  (40:18-19)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A846D-5780-4201-8055-C2146F36A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Pharaoh will lift off the baker’s head, impale his body, and the birds will eat his flesh.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Each basket represented one year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baker would never leave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Pharaoh would forgive the baker.</a:t>
            </a:r>
          </a:p>
        </p:txBody>
      </p:sp>
    </p:spTree>
    <p:extLst>
      <p:ext uri="{BB962C8B-B14F-4D97-AF65-F5344CB8AC3E}">
        <p14:creationId xmlns:p14="http://schemas.microsoft.com/office/powerpoint/2010/main" val="3998219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BA0A-9A0C-483D-A572-6EC75A2A9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baker’s dream mean?  (40:18-19)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A846D-5780-4201-8055-C2146F36A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three days, Pharaoh will lift off the baker’s head, impale his body, and the birds will eat his flesh.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Each basket represented one year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baker would never leave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three days, Pharaoh would forgive the baker.</a:t>
            </a:r>
          </a:p>
        </p:txBody>
      </p:sp>
    </p:spTree>
    <p:extLst>
      <p:ext uri="{BB962C8B-B14F-4D97-AF65-F5344CB8AC3E}">
        <p14:creationId xmlns:p14="http://schemas.microsoft.com/office/powerpoint/2010/main" val="2006634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8901-CB4C-4B06-94F7-D7857229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Pharaoh celebrate his birthday?  (40:20)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D13FD-2FA7-4192-9BA4-3ED1814F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visited the land of the Hebrews.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released all the prisoners, including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a feast for all his officials.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24666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8901-CB4C-4B06-94F7-D7857229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Pharaoh celebrate his birthday?  (40:20)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D13FD-2FA7-4192-9BA4-3ED1814F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visited the land of the Hebrews.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released all the prisoners, including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a feast for all his officials.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2623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9184-A49F-438D-889F-499A476E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chief baker and cupbearer in prison?  (40:2-3)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34F0-CC97-4979-92B2-2357FE562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 was angry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worked in the prison as a baker and cupbearer.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broke the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Pharaoh was angry with them.</a:t>
            </a:r>
          </a:p>
        </p:txBody>
      </p:sp>
    </p:spTree>
    <p:extLst>
      <p:ext uri="{BB962C8B-B14F-4D97-AF65-F5344CB8AC3E}">
        <p14:creationId xmlns:p14="http://schemas.microsoft.com/office/powerpoint/2010/main" val="3477079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08A7-5DDC-40B0-B5B0-D0B156554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three days after Joseph interpreted the cupbearer and baker’s dreams?  (40:20-22)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11328-0050-48FC-BC93-A2952D29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gave a feast for his birthday.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 was restored.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baker was impaled.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23045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08A7-5DDC-40B0-B5B0-D0B156554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three days after Joseph interpreted the cupbearer and baker’s dreams?  (40:20-22)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11328-0050-48FC-BC93-A2952D29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gave a feast for his birthday.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 was restored.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baker was impaled.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8092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D3208-2D32-49D2-B08D-06B7C0B0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forgot Joseph?  (40:23)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F09C8-B783-4E0F-968B-6BF6942F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</p:txBody>
      </p:sp>
    </p:spTree>
    <p:extLst>
      <p:ext uri="{BB962C8B-B14F-4D97-AF65-F5344CB8AC3E}">
        <p14:creationId xmlns:p14="http://schemas.microsoft.com/office/powerpoint/2010/main" val="3446457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D3208-2D32-49D2-B08D-06B7C0B0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forgot Joseph?  (40:23)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F09C8-B783-4E0F-968B-6BF6942F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</p:txBody>
      </p:sp>
    </p:spTree>
    <p:extLst>
      <p:ext uri="{BB962C8B-B14F-4D97-AF65-F5344CB8AC3E}">
        <p14:creationId xmlns:p14="http://schemas.microsoft.com/office/powerpoint/2010/main" val="66454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B346C-9BAC-42E8-BC67-81465262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assigned to attend the baker and cupbearer in prison?  (40:4)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4BAC-B2DC-4326-9E06-47A4F7EF0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297492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B346C-9BAC-42E8-BC67-81465262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assigned to attend the baker and cupbearer in prison?  (40:4)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4BAC-B2DC-4326-9E06-47A4F7EF0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346708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79812-92FA-4C2F-A5B1-F146C193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baker and cupbearer on the same night?  (40:5)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AF868-D77F-4CC1-876B-0CB4E119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had a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tried to escape the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arrived at the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5561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79812-92FA-4C2F-A5B1-F146C193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baker and cupbearer on the same night?  (40:5)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AF868-D77F-4CC1-876B-0CB4E119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both had a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tried to escape the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arrived at the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5926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AA05-20FF-4AA3-A8D8-B1A9EA7B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the baker and cupbearer the morning after they had their dreams?  (40:6-7)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0DC5-D963-4FD5-A1A4-80C527984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/>
              <a:t>“What would you like for breakfast?”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“Pharaoh would like to see you both.”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“Why do you look so sad today?”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“Today you are both being released.”</a:t>
            </a:r>
          </a:p>
        </p:txBody>
      </p:sp>
    </p:spTree>
    <p:extLst>
      <p:ext uri="{BB962C8B-B14F-4D97-AF65-F5344CB8AC3E}">
        <p14:creationId xmlns:p14="http://schemas.microsoft.com/office/powerpoint/2010/main" val="265373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AA05-20FF-4AA3-A8D8-B1A9EA7B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the baker and cupbearer the morning after they had their dreams?  (40:6-7)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0DC5-D963-4FD5-A1A4-80C527984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/>
              <a:t>“What would you like for breakfast?”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“Pharaoh would like to see you both.”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FFFF00"/>
                </a:solidFill>
              </a:rPr>
              <a:t>“Why do you look so sad today?”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“Today you are both being released.”</a:t>
            </a:r>
          </a:p>
        </p:txBody>
      </p:sp>
    </p:spTree>
    <p:extLst>
      <p:ext uri="{BB962C8B-B14F-4D97-AF65-F5344CB8AC3E}">
        <p14:creationId xmlns:p14="http://schemas.microsoft.com/office/powerpoint/2010/main" val="26115708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1388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Genesis Dig Site 15</vt:lpstr>
      <vt:lpstr>Why were the chief baker and cupbearer in prison?  (40:2-3)</vt:lpstr>
      <vt:lpstr>Why were the chief baker and cupbearer in prison?  (40:2-3)</vt:lpstr>
      <vt:lpstr>Who was assigned to attend the baker and cupbearer in prison?  (40:4)</vt:lpstr>
      <vt:lpstr>Who was assigned to attend the baker and cupbearer in prison?  (40:4)</vt:lpstr>
      <vt:lpstr>What happened to the baker and cupbearer on the same night?  (40:5)</vt:lpstr>
      <vt:lpstr>What happened to the baker and cupbearer on the same night?  (40:5)</vt:lpstr>
      <vt:lpstr>What did Joseph say to the baker and cupbearer the morning after they had their dreams?  (40:6-7)</vt:lpstr>
      <vt:lpstr>What did Joseph say to the baker and cupbearer the morning after they had their dreams?  (40:6-7)</vt:lpstr>
      <vt:lpstr>Why did the cupbearer and baker hae sad faces in prison?  (40:7-8)</vt:lpstr>
      <vt:lpstr>Why did the cupbearer and baker hae sad faces in prison?  (40:7-8)</vt:lpstr>
      <vt:lpstr>To whom did Joseph say interpretations belong?  (40:8)</vt:lpstr>
      <vt:lpstr>To whom did Joseph say interpretations belong?  (40:8)</vt:lpstr>
      <vt:lpstr>What happened in the cupbearer’s dream after he saw a vine with three branches?  (40:9-11)</vt:lpstr>
      <vt:lpstr>What happened in the cupbearer’s dream after he saw a vine with three branches?  (40:9-11)</vt:lpstr>
      <vt:lpstr>What did Joseph say the cupbearers dream meant?  (40:13)</vt:lpstr>
      <vt:lpstr>What did Joseph say the cupbearers dream meant?  (40:13)</vt:lpstr>
      <vt:lpstr>What did Joseph ask the cupbearer to do?  (40:14)</vt:lpstr>
      <vt:lpstr>What did Joseph ask the cupbearer to do?  (40:14)</vt:lpstr>
      <vt:lpstr>What did Joseph say about himself?  (40:15)</vt:lpstr>
      <vt:lpstr>What did Joseph say about himself?  (40:15)</vt:lpstr>
      <vt:lpstr>Why did the baker tell Joseph his dream?  (40:16)</vt:lpstr>
      <vt:lpstr>Why did the baker tell Joseph his dream?  (40:16)</vt:lpstr>
      <vt:lpstr>What was the baker’s dream?   (40:16-17)</vt:lpstr>
      <vt:lpstr>What was the baker’s dream?   (40:16-17)</vt:lpstr>
      <vt:lpstr>What did the baker’s dream mean?  (40:18-19)</vt:lpstr>
      <vt:lpstr>What did the baker’s dream mean?  (40:18-19)</vt:lpstr>
      <vt:lpstr>How did Pharaoh celebrate his birthday?  (40:20)</vt:lpstr>
      <vt:lpstr>How did Pharaoh celebrate his birthday?  (40:20)</vt:lpstr>
      <vt:lpstr>What happened three days after Joseph interpreted the cupbearer and baker’s dreams?  (40:20-22)</vt:lpstr>
      <vt:lpstr>What happened three days after Joseph interpreted the cupbearer and baker’s dreams?  (40:20-22)</vt:lpstr>
      <vt:lpstr>Who forgot Joseph?  (40:23)</vt:lpstr>
      <vt:lpstr>Who forgot Joseph?  (40:23)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2019-08-15T00:40:36Z</dcterms:modified>
</cp:coreProperties>
</file>