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6BFF3-8B94-47ED-9F87-43FE89C57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ascending and descending on the stairway?  (28:12)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295F-3020-4724-A037-00969DE7A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Angels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and Sarah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</p:txBody>
      </p:sp>
    </p:spTree>
    <p:extLst>
      <p:ext uri="{BB962C8B-B14F-4D97-AF65-F5344CB8AC3E}">
        <p14:creationId xmlns:p14="http://schemas.microsoft.com/office/powerpoint/2010/main" val="1035131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6BFF3-8B94-47ED-9F87-43FE89C57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ascending and descending on the stairway?  (28:12)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295F-3020-4724-A037-00969DE7A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Angels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and Sarah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</a:t>
            </a:r>
          </a:p>
        </p:txBody>
      </p:sp>
    </p:spTree>
    <p:extLst>
      <p:ext uri="{BB962C8B-B14F-4D97-AF65-F5344CB8AC3E}">
        <p14:creationId xmlns:p14="http://schemas.microsoft.com/office/powerpoint/2010/main" val="2063863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B2924-E9E0-40BE-BD71-F0CED5246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see in his dream?  (28:12-13)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ADA91-6906-4FD2-810A-14B717222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stairway resting on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Angels ascending and descending on the stairway.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standing above the stairway.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03552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B2924-E9E0-40BE-BD71-F0CED5246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see in his dream?  (28:12-13)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ADA91-6906-4FD2-810A-14B717222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stairway resting on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Angels ascending and descending on the stairway.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standing above the stairway.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69928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490A4-9DB7-4A64-A4FC-F974982E1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to Jacob in his dream?  (28:13)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5CD86-4C75-4E22-A258-1D5128245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am the Lord of all the earth.”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“Jacob, are you going to obey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“Jacob, what have you done?”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am the Lord, the God of your father Abraham and the God of Isaac.”</a:t>
            </a:r>
          </a:p>
        </p:txBody>
      </p:sp>
    </p:spTree>
    <p:extLst>
      <p:ext uri="{BB962C8B-B14F-4D97-AF65-F5344CB8AC3E}">
        <p14:creationId xmlns:p14="http://schemas.microsoft.com/office/powerpoint/2010/main" val="3209962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490A4-9DB7-4A64-A4FC-F974982E1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to Jacob in his dream?  (28:13)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5CD86-4C75-4E22-A258-1D5128245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am the Lord of all the earth.”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“Jacob, are you going to obey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“Jacob, what have you done?”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“I am the Lord, the God of your father Abraham and the God of Isaac.”</a:t>
            </a:r>
          </a:p>
        </p:txBody>
      </p:sp>
    </p:spTree>
    <p:extLst>
      <p:ext uri="{BB962C8B-B14F-4D97-AF65-F5344CB8AC3E}">
        <p14:creationId xmlns:p14="http://schemas.microsoft.com/office/powerpoint/2010/main" val="3834249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18E02-56BD-4B5E-BFF9-1A433AC5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far would Jacob’s descendants be spread out?  (28:14)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A10D1-B41C-41D3-8905-D6635A702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Over 100 miles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to the north and south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the west, east, north and south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As far as the wind blows</a:t>
            </a:r>
          </a:p>
        </p:txBody>
      </p:sp>
    </p:spTree>
    <p:extLst>
      <p:ext uri="{BB962C8B-B14F-4D97-AF65-F5344CB8AC3E}">
        <p14:creationId xmlns:p14="http://schemas.microsoft.com/office/powerpoint/2010/main" val="2539343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18E02-56BD-4B5E-BFF9-1A433AC5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far would Jacob’s descendants be spread out?  (28:14)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A10D1-B41C-41D3-8905-D6635A702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Over 100 miles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to the north and south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the west, east, north and south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As far as the wind blows</a:t>
            </a:r>
          </a:p>
        </p:txBody>
      </p:sp>
    </p:spTree>
    <p:extLst>
      <p:ext uri="{BB962C8B-B14F-4D97-AF65-F5344CB8AC3E}">
        <p14:creationId xmlns:p14="http://schemas.microsoft.com/office/powerpoint/2010/main" val="852272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B897E-DA58-4564-BA92-2EEE1CF5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do for Jacob?  (28:15)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BFF27-8822-49B2-A011-F46EABD64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Never allow harm to come to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Kill all his enemies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Give him two wives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Watch over him wherever he went</a:t>
            </a:r>
          </a:p>
        </p:txBody>
      </p:sp>
    </p:spTree>
    <p:extLst>
      <p:ext uri="{BB962C8B-B14F-4D97-AF65-F5344CB8AC3E}">
        <p14:creationId xmlns:p14="http://schemas.microsoft.com/office/powerpoint/2010/main" val="3975623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B897E-DA58-4564-BA92-2EEE1CF5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do for Jacob?  (28:15)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BFF27-8822-49B2-A011-F46EABD64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Never allow harm to come to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Kill all his enemies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Give him two wives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Watch over him wherever he went</a:t>
            </a:r>
          </a:p>
        </p:txBody>
      </p:sp>
    </p:spTree>
    <p:extLst>
      <p:ext uri="{BB962C8B-B14F-4D97-AF65-F5344CB8AC3E}">
        <p14:creationId xmlns:p14="http://schemas.microsoft.com/office/powerpoint/2010/main" val="355529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42FD3-287F-4760-9536-B024FE3AB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Jacob left Beersheba to go where?  (28:10)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6A24B-1589-4D99-9DB9-7EFFD852C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Beersheba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Mt. Sinai</a:t>
            </a:r>
          </a:p>
        </p:txBody>
      </p:sp>
    </p:spTree>
    <p:extLst>
      <p:ext uri="{BB962C8B-B14F-4D97-AF65-F5344CB8AC3E}">
        <p14:creationId xmlns:p14="http://schemas.microsoft.com/office/powerpoint/2010/main" val="1762380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8DAE1-B8A3-4D12-808A-E0F921DDC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promise Jacob?  (28:15)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82C1F-FCBF-414F-A576-66C6462A7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am with you and will watch over you wherever you go.”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bring you back to this land.”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not leave you until I have done what I have promised.”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07065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8DAE1-B8A3-4D12-808A-E0F921DDC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promise Jacob?  (28:15)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82C1F-FCBF-414F-A576-66C6462A7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am with you and will watch over you wherever you go.”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bring you back to this land.”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not leave you until I have done what I have promised.”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40740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370EE-D31B-433D-A800-70DD4E5E8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Jacob woke up?  (28:17)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BC357-FE91-4FE3-B4CD-65601EFE9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knew he had to find his brother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forgot all about his dream.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thought, “This is the gate of heaven.”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went back home to his parents in Beersheba.</a:t>
            </a:r>
          </a:p>
        </p:txBody>
      </p:sp>
    </p:spTree>
    <p:extLst>
      <p:ext uri="{BB962C8B-B14F-4D97-AF65-F5344CB8AC3E}">
        <p14:creationId xmlns:p14="http://schemas.microsoft.com/office/powerpoint/2010/main" val="20822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370EE-D31B-433D-A800-70DD4E5E8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Jacob woke up?  (28:17)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BC357-FE91-4FE3-B4CD-65601EFE9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knew he had to find his brother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forgot all about his dream.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Jacob thought, “This is the gate of heaven.”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went back home to his parents in Beersheba.</a:t>
            </a:r>
          </a:p>
        </p:txBody>
      </p:sp>
    </p:spTree>
    <p:extLst>
      <p:ext uri="{BB962C8B-B14F-4D97-AF65-F5344CB8AC3E}">
        <p14:creationId xmlns:p14="http://schemas.microsoft.com/office/powerpoint/2010/main" val="2916690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FFA46-F369-41DC-9567-949F891BC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do early the next morning?  (28:18)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79E8-2BD0-44C9-89F3-F60F09DBC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took the stone and set it up as a pillar.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poured oil on top of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called that place Bethel.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82638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FFA46-F369-41DC-9567-949F891BC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do early the next morning?  (28:18)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79E8-2BD0-44C9-89F3-F60F09DBC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took the stone and set it up as a pillar.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poured oil on top of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called that place Bethel.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58209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FFDE0-53C7-4C52-A88C-0C69CA16E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Did Jacob do any work when he was in Harran?  (29:15)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54F2C-8C5D-44E7-B326-72E70DD62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Yes.  He worked for Laban.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  He did not do anything.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  He lived in Harran, but worked in Bethel.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546225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FFDE0-53C7-4C52-A88C-0C69CA16E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Did Jacob do any work when he was in Harran?  (29:15)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54F2C-8C5D-44E7-B326-72E70DD62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Yes.  He worked for Laban.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  He did not do anything.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  He lived in Harran, but worked in Bethel.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1029819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731E3-6A56-4076-A465-7AE3FFE6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names of Laban’s daughters?  (29:16)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9E4A-E838-4DE8-8E74-4EABD9022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 and 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Rachel and Leah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 and Deborah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Mary and Martha</a:t>
            </a:r>
          </a:p>
        </p:txBody>
      </p:sp>
    </p:spTree>
    <p:extLst>
      <p:ext uri="{BB962C8B-B14F-4D97-AF65-F5344CB8AC3E}">
        <p14:creationId xmlns:p14="http://schemas.microsoft.com/office/powerpoint/2010/main" val="3449082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731E3-6A56-4076-A465-7AE3FFE6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names of Laban’s daughters?  (29:16)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9E4A-E838-4DE8-8E74-4EABD9022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 and 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Rachel and Leah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 and Deborah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Mary and Martha</a:t>
            </a:r>
          </a:p>
        </p:txBody>
      </p:sp>
    </p:spTree>
    <p:extLst>
      <p:ext uri="{BB962C8B-B14F-4D97-AF65-F5344CB8AC3E}">
        <p14:creationId xmlns:p14="http://schemas.microsoft.com/office/powerpoint/2010/main" val="42372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42FD3-287F-4760-9536-B024FE3AB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Jacob left Beersheba to go where?  (28:10)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6A24B-1589-4D99-9DB9-7EFFD852C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Beersheba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Mt. Sinai</a:t>
            </a:r>
          </a:p>
        </p:txBody>
      </p:sp>
    </p:spTree>
    <p:extLst>
      <p:ext uri="{BB962C8B-B14F-4D97-AF65-F5344CB8AC3E}">
        <p14:creationId xmlns:p14="http://schemas.microsoft.com/office/powerpoint/2010/main" val="13487965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FC844-4403-4580-9D42-569250D60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641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For which woman did Jacob believe he was working, for the first seven years?  (29:20)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710D0-E115-4FF7-8BDA-9EEDC0B5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Bilhah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Leah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Rachel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err="1"/>
              <a:t>Zilpah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85267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FC844-4403-4580-9D42-569250D60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641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For which woman did Jacob believe he was working, for the first seven years?  (29:20)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710D0-E115-4FF7-8BDA-9EEDC0B5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Bilhah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Leah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Rachel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err="1"/>
              <a:t>Zilpah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845682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A736E-64B2-4E4D-B8D3-1730C243D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55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Jacob respond when he realized he had married Leah instead of Rachel?  (29:25)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5E462-2D0B-49D3-9653-86A1664CC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ran away.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Laban, “Did you give me Leah on purpose?”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happy with Leah.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Laban, “What is this you have done to me?”</a:t>
            </a:r>
          </a:p>
        </p:txBody>
      </p:sp>
    </p:spTree>
    <p:extLst>
      <p:ext uri="{BB962C8B-B14F-4D97-AF65-F5344CB8AC3E}">
        <p14:creationId xmlns:p14="http://schemas.microsoft.com/office/powerpoint/2010/main" val="36694557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A736E-64B2-4E4D-B8D3-1730C243D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55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Jacob respond when he realized he had married Leah instead of Rachel?  (29:25)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5E462-2D0B-49D3-9653-86A1664CC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ran away.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Laban, “Did you give me Leah on purpose?”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happy with Leah.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asked Laban, “What is this you have done to me?”</a:t>
            </a:r>
          </a:p>
        </p:txBody>
      </p:sp>
    </p:spTree>
    <p:extLst>
      <p:ext uri="{BB962C8B-B14F-4D97-AF65-F5344CB8AC3E}">
        <p14:creationId xmlns:p14="http://schemas.microsoft.com/office/powerpoint/2010/main" val="9875095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16514-7EDA-43B6-8FC7-E1E55FA7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Laban deceive Jacob?  </a:t>
            </a:r>
            <a:br>
              <a:rPr lang="en-US" dirty="0"/>
            </a:br>
            <a:r>
              <a:rPr lang="en-US" dirty="0"/>
              <a:t>(29:23, 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0E40B-3BE8-4ABF-8793-C10542D17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pay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Leah to Jacob instead of Rachel.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Esau where Jacob was.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82270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16514-7EDA-43B6-8FC7-E1E55FA7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Laban deceive Jacob?  </a:t>
            </a:r>
            <a:br>
              <a:rPr lang="en-US" dirty="0"/>
            </a:br>
            <a:r>
              <a:rPr lang="en-US" dirty="0"/>
              <a:t>(29:23, 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0E40B-3BE8-4ABF-8793-C10542D17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pay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gave Leah to Jacob instead of Rachel.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Esau where Jacob was.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542426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16514-7EDA-43B6-8FC7-E1E55FA7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Laban deceive Jacob?  </a:t>
            </a:r>
            <a:br>
              <a:rPr lang="en-US" dirty="0"/>
            </a:br>
            <a:r>
              <a:rPr lang="en-US" dirty="0"/>
              <a:t>(29:23, 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0E40B-3BE8-4ABF-8793-C10542D17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pay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gave Leah to Jacob instead of Rachel.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Esau where Jacob was.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507361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596E2-B6D4-42E7-9BE7-3E5A783D4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reason did Laban give for tricking Jacob about Leah and Rachel?  (29:26)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56139-276A-4702-B472-C57E82DB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“It is not our custom to let the younger daughter get married.”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“It is not our custom here to give the younger daughter in marriage before the older one.”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“It is not our custom to let a bridegroom choose his wife.”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Bible doesn’t say.</a:t>
            </a:r>
          </a:p>
        </p:txBody>
      </p:sp>
    </p:spTree>
    <p:extLst>
      <p:ext uri="{BB962C8B-B14F-4D97-AF65-F5344CB8AC3E}">
        <p14:creationId xmlns:p14="http://schemas.microsoft.com/office/powerpoint/2010/main" val="27918408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596E2-B6D4-42E7-9BE7-3E5A783D4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reason did Laban give for tricking Jacob about Leah and Rachel?  (29:26)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56139-276A-4702-B472-C57E82DB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“It is not our custom to let the younger daughter get married.”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“It is not our custom here to give the younger daughter in marriage before the older one.”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“It is not our custom to let a bridegroom choose his wife.”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Bible doesn’t say.</a:t>
            </a:r>
          </a:p>
        </p:txBody>
      </p:sp>
    </p:spTree>
    <p:extLst>
      <p:ext uri="{BB962C8B-B14F-4D97-AF65-F5344CB8AC3E}">
        <p14:creationId xmlns:p14="http://schemas.microsoft.com/office/powerpoint/2010/main" val="26620527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1431C-1E0E-4EEE-B22E-7D8E0CC7B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total years did Jacob work for Rachel?  (29:20, 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F9534-F0DA-451A-AC92-FB5BA1EFA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7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21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7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14 years</a:t>
            </a:r>
          </a:p>
        </p:txBody>
      </p:sp>
    </p:spTree>
    <p:extLst>
      <p:ext uri="{BB962C8B-B14F-4D97-AF65-F5344CB8AC3E}">
        <p14:creationId xmlns:p14="http://schemas.microsoft.com/office/powerpoint/2010/main" val="105598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F94DE-0BA5-43DC-9279-5A35D5E0D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Jacob on the way to Harran?  (28:10-13)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DC0BB-29E8-4663-9299-E129F0691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sick.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chased him into the desert.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appeared to him in a dream.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went with Jacob to Harran.</a:t>
            </a:r>
          </a:p>
        </p:txBody>
      </p:sp>
    </p:spTree>
    <p:extLst>
      <p:ext uri="{BB962C8B-B14F-4D97-AF65-F5344CB8AC3E}">
        <p14:creationId xmlns:p14="http://schemas.microsoft.com/office/powerpoint/2010/main" val="28210092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1431C-1E0E-4EEE-B22E-7D8E0CC7B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total years did Jacob work for Rachel?  (29:20, 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F9534-F0DA-451A-AC92-FB5BA1EFA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7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21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7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14 years</a:t>
            </a:r>
          </a:p>
        </p:txBody>
      </p:sp>
    </p:spTree>
    <p:extLst>
      <p:ext uri="{BB962C8B-B14F-4D97-AF65-F5344CB8AC3E}">
        <p14:creationId xmlns:p14="http://schemas.microsoft.com/office/powerpoint/2010/main" val="4470561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D0FEB-BA0A-4BAC-B773-E37A40795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Was Jacob ever able to marry Rachel?  (29:27)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AC195-8457-4523-8547-17A5E9C2C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Yes. But he had to work another seven years for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 He was only married to Leah.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 After Laban tricked him, he left with Leah.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220141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D0FEB-BA0A-4BAC-B773-E37A40795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Was Jacob ever able to marry Rachel?  (29:27)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AC195-8457-4523-8547-17A5E9C2C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Yes. But he had to work another seven years for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 He was only married to Leah.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 After Laban tricked him, he left with Leah.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570023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F94DE-0BA5-43DC-9279-5A35D5E0D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Jacob on the way to Harran?  (28:10-13)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DC0BB-29E8-4663-9299-E129F0691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sick.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chased him into the desert.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 appeared to him in a dream.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went with Jacob to Harran.</a:t>
            </a:r>
          </a:p>
        </p:txBody>
      </p:sp>
    </p:spTree>
    <p:extLst>
      <p:ext uri="{BB962C8B-B14F-4D97-AF65-F5344CB8AC3E}">
        <p14:creationId xmlns:p14="http://schemas.microsoft.com/office/powerpoint/2010/main" val="407014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6EE19-0004-4B32-A7BE-8F29DA880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dream about when he laid down?  (28:11-12)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D9A5A-1A9B-4CD7-8203-70E23BD03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parents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stairway resting on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future wives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 Esau</a:t>
            </a:r>
          </a:p>
        </p:txBody>
      </p:sp>
    </p:spTree>
    <p:extLst>
      <p:ext uri="{BB962C8B-B14F-4D97-AF65-F5344CB8AC3E}">
        <p14:creationId xmlns:p14="http://schemas.microsoft.com/office/powerpoint/2010/main" val="309353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6EE19-0004-4B32-A7BE-8F29DA880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dream about when he laid down?  (28:11-12)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D9A5A-1A9B-4CD7-8203-70E23BD03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parents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stairway resting on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future wives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 Esau</a:t>
            </a:r>
          </a:p>
        </p:txBody>
      </p:sp>
    </p:spTree>
    <p:extLst>
      <p:ext uri="{BB962C8B-B14F-4D97-AF65-F5344CB8AC3E}">
        <p14:creationId xmlns:p14="http://schemas.microsoft.com/office/powerpoint/2010/main" val="316459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8DAF0-E85E-4D60-9ADB-471839688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far did the stairway in Jacob’s dream reach?  (28:12)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1FBCB-9E07-4B29-A55E-1EE4A7408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the clouds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way to heaven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above Jacob’s head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the top of the mountain</a:t>
            </a:r>
          </a:p>
        </p:txBody>
      </p:sp>
    </p:spTree>
    <p:extLst>
      <p:ext uri="{BB962C8B-B14F-4D97-AF65-F5344CB8AC3E}">
        <p14:creationId xmlns:p14="http://schemas.microsoft.com/office/powerpoint/2010/main" val="2963958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8DAF0-E85E-4D60-9ADB-471839688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far did the stairway in Jacob’s dream reach?  (28:12)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1FBCB-9E07-4B29-A55E-1EE4A7408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the clouds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the way to heaven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above Jacob’s head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the top of the mountain</a:t>
            </a:r>
          </a:p>
        </p:txBody>
      </p:sp>
    </p:spTree>
    <p:extLst>
      <p:ext uri="{BB962C8B-B14F-4D97-AF65-F5344CB8AC3E}">
        <p14:creationId xmlns:p14="http://schemas.microsoft.com/office/powerpoint/2010/main" val="7001979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1572</Words>
  <Application>Microsoft Office PowerPoint</Application>
  <PresentationFormat>On-screen Show (4:3)</PresentationFormat>
  <Paragraphs>207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1_Office Theme</vt:lpstr>
      <vt:lpstr>Genesis Dig Site 13</vt:lpstr>
      <vt:lpstr>Jacob left Beersheba to go where?  (28:10)</vt:lpstr>
      <vt:lpstr>Jacob left Beersheba to go where?  (28:10)</vt:lpstr>
      <vt:lpstr>What happened to Jacob on the way to Harran?  (28:10-13)</vt:lpstr>
      <vt:lpstr>What happened to Jacob on the way to Harran?  (28:10-13)</vt:lpstr>
      <vt:lpstr>What did Jacob dream about when he laid down?  (28:11-12)</vt:lpstr>
      <vt:lpstr>What did Jacob dream about when he laid down?  (28:11-12)</vt:lpstr>
      <vt:lpstr>How far did the stairway in Jacob’s dream reach?  (28:12)</vt:lpstr>
      <vt:lpstr>How far did the stairway in Jacob’s dream reach?  (28:12)</vt:lpstr>
      <vt:lpstr>What were ascending and descending on the stairway?  (28:12)</vt:lpstr>
      <vt:lpstr>What were ascending and descending on the stairway?  (28:12)</vt:lpstr>
      <vt:lpstr>What did Jacob see in his dream?  (28:12-13)</vt:lpstr>
      <vt:lpstr>What did Jacob see in his dream?  (28:12-13)</vt:lpstr>
      <vt:lpstr>What did the Lord say to Jacob in his dream?  (28:13)</vt:lpstr>
      <vt:lpstr>What did the Lord say to Jacob in his dream?  (28:13)</vt:lpstr>
      <vt:lpstr>How far would Jacob’s descendants be spread out?  (28:14)</vt:lpstr>
      <vt:lpstr>How far would Jacob’s descendants be spread out?  (28:14)</vt:lpstr>
      <vt:lpstr>What did the Lord say He would do for Jacob?  (28:15)</vt:lpstr>
      <vt:lpstr>What did the Lord say He would do for Jacob?  (28:15)</vt:lpstr>
      <vt:lpstr>What did the Lord promise Jacob?  (28:15)</vt:lpstr>
      <vt:lpstr>What did the Lord promise Jacob?  (28:15)</vt:lpstr>
      <vt:lpstr>What happened when Jacob woke up?  (28:17)</vt:lpstr>
      <vt:lpstr>What happened when Jacob woke up?  (28:17)</vt:lpstr>
      <vt:lpstr>What did Jacob do early the next morning?  (28:18)</vt:lpstr>
      <vt:lpstr>What did Jacob do early the next morning?  (28:18)</vt:lpstr>
      <vt:lpstr>Did Jacob do any work when he was in Harran?  (29:15)</vt:lpstr>
      <vt:lpstr>Did Jacob do any work when he was in Harran?  (29:15)</vt:lpstr>
      <vt:lpstr>What were the names of Laban’s daughters?  (29:16)</vt:lpstr>
      <vt:lpstr>What were the names of Laban’s daughters?  (29:16)</vt:lpstr>
      <vt:lpstr>For which woman did Jacob believe he was working, for the first seven years?  (29:20)</vt:lpstr>
      <vt:lpstr>For which woman did Jacob believe he was working, for the first seven years?  (29:20)</vt:lpstr>
      <vt:lpstr>How did Jacob respond when he realized he had married Leah instead of Rachel?  (29:25)</vt:lpstr>
      <vt:lpstr>How did Jacob respond when he realized he had married Leah instead of Rachel?  (29:25)</vt:lpstr>
      <vt:lpstr>How did Laban deceive Jacob?   (29:23, 25)</vt:lpstr>
      <vt:lpstr>How did Laban deceive Jacob?   (29:23, 25)</vt:lpstr>
      <vt:lpstr>How did Laban deceive Jacob?   (29:23, 25)</vt:lpstr>
      <vt:lpstr>What reason did Laban give for tricking Jacob about Leah and Rachel?  (29:26)</vt:lpstr>
      <vt:lpstr>What reason did Laban give for tricking Jacob about Leah and Rachel?  (29:26)</vt:lpstr>
      <vt:lpstr>How many total years did Jacob work for Rachel?  (29:20, 30)</vt:lpstr>
      <vt:lpstr>How many total years did Jacob work for Rachel?  (29:20, 30)</vt:lpstr>
      <vt:lpstr>Was Jacob ever able to marry Rachel?  (29:27)</vt:lpstr>
      <vt:lpstr>Was Jacob ever able to marry Rachel?  (29:27)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17</cp:revision>
  <dcterms:created xsi:type="dcterms:W3CDTF">2016-04-21T15:09:06Z</dcterms:created>
  <dcterms:modified xsi:type="dcterms:W3CDTF">2019-07-23T16:07:57Z</dcterms:modified>
</cp:coreProperties>
</file>