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E51F-FD23-4E77-B487-C2036C91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answer Isaac’s prayer?   (25:21-23)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1EB1E-9A8C-42FE-9F12-971DEAD19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eyesight got stronger.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mother came to visit.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became pregnant with one baby.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became pregnant with two babies.</a:t>
            </a:r>
          </a:p>
        </p:txBody>
      </p:sp>
    </p:spTree>
    <p:extLst>
      <p:ext uri="{BB962C8B-B14F-4D97-AF65-F5344CB8AC3E}">
        <p14:creationId xmlns:p14="http://schemas.microsoft.com/office/powerpoint/2010/main" val="256068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E51F-FD23-4E77-B487-C2036C91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answer Isaac’s prayer?   (25:21-23)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1EB1E-9A8C-42FE-9F12-971DEAD19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eyesight got stronger.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Rebekah’s mother came to visit.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became pregnant with one baby.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 became pregnant with two babies.</a:t>
            </a:r>
          </a:p>
        </p:txBody>
      </p:sp>
    </p:spTree>
    <p:extLst>
      <p:ext uri="{BB962C8B-B14F-4D97-AF65-F5344CB8AC3E}">
        <p14:creationId xmlns:p14="http://schemas.microsoft.com/office/powerpoint/2010/main" val="121545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A3343-1F4E-4AF7-91E1-980C958B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years had Isaac and Rebekah been married when she had twin boys?  (25:20, 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0B5DD-83B1-4D1A-A25B-48E29A4A1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2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20 years</a:t>
            </a:r>
          </a:p>
        </p:txBody>
      </p:sp>
    </p:spTree>
    <p:extLst>
      <p:ext uri="{BB962C8B-B14F-4D97-AF65-F5344CB8AC3E}">
        <p14:creationId xmlns:p14="http://schemas.microsoft.com/office/powerpoint/2010/main" val="3056714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A3343-1F4E-4AF7-91E1-980C958B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years had Isaac and Rebekah been married when she had twin boys?  (25:20, 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0B5DD-83B1-4D1A-A25B-48E29A4A1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2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20 years</a:t>
            </a:r>
          </a:p>
        </p:txBody>
      </p:sp>
    </p:spTree>
    <p:extLst>
      <p:ext uri="{BB962C8B-B14F-4D97-AF65-F5344CB8AC3E}">
        <p14:creationId xmlns:p14="http://schemas.microsoft.com/office/powerpoint/2010/main" val="970941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5B29-7892-4738-A689-142466D9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inquire of the Lord?  (25:22)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6054-FB0D-4326-8C92-8EEE594AA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always very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babies jostled each other within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wanted to know if she was going to have a boy or girl.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41685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5B29-7892-4738-A689-142466D9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inquire of the Lord?  (25:22)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6054-FB0D-4326-8C92-8EEE594AA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always very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babies jostled each other within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wanted to know if she was going to have a boy or girl.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56909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D35F-A2A9-4FB3-A685-DECB7150A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about the two nations in Rebekah’s womb?  (25:23)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83584-208D-4495-8C7F-E4F5AF6C4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younger would serve the older.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always be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older would serve the younger.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68270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D35F-A2A9-4FB3-A685-DECB7150A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about the two nations in Rebekah’s womb?  (25:23)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83584-208D-4495-8C7F-E4F5AF6C4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younger would serve the older.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always be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older would serve the younger.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68597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AD54-1815-4F35-9770-3A12468B3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unusual about the way Jacob was born?  (25:26)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993F-ED50-4362-ADA3-048D49D4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came out grasping Esau’s heel.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very hairy for a baby.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36796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AD54-1815-4F35-9770-3A12468B3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unusual about the way Jacob was born?  (25:26)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993F-ED50-4362-ADA3-048D49D4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came out grasping Esau’s heel.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very hairy for a baby.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1919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FA1B-B9F1-491F-ADFA-D8709B67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Abraham leave everything when he died?  (25:5)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33EDB-DF5D-491E-971C-C363F4C1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</p:txBody>
      </p:sp>
    </p:spTree>
    <p:extLst>
      <p:ext uri="{BB962C8B-B14F-4D97-AF65-F5344CB8AC3E}">
        <p14:creationId xmlns:p14="http://schemas.microsoft.com/office/powerpoint/2010/main" val="4262199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8940-AF61-4495-8596-F82465FC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Esau?  (25:25, 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FB616-091F-4983-9175-C412E73D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was the firstborn.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became a skillful hunter.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loved Esau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32619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8940-AF61-4495-8596-F82465FC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Esau?  (25:25, 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FB616-091F-4983-9175-C412E73D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was the firstborn.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became a skillful hunter.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loved Esau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7668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3C0A-EC11-4A2F-B738-0B3BD0B5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Jacob?  (25:26-28)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A8872-C263-4720-A85B-88969BA74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was the youngest.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loved Jacob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was content to stay at home among the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02754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3C0A-EC11-4A2F-B738-0B3BD0B5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Jacob?  (25:26-28)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A8872-C263-4720-A85B-88969BA74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was the youngest.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loved Jacob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was content to stay at home among the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38761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4083-946E-4B95-A105-D30BF19F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were Esau and Jacob different from each other?  (25:27-28)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ED0AD-8196-4B6F-B311-A38586F4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was a man of the open country; Jacob was content to stay at home among the tents.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liked cooking; Jacob liked hunting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loved Jacob; Rebekah loved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89640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4083-946E-4B95-A105-D30BF19F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were Esau and Jacob different from each other?  (25:27-28)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ED0AD-8196-4B6F-B311-A38586F4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 was a man of the open country; Jacob was content to stay at home among the tents.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liked cooking; Jacob liked hunting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loved Jacob; Rebekah loved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51758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D34D0-4194-406E-9165-B6E200A13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food did Isaac like that Esau could hunt in the open country?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D2F35-AD62-4C44-BA07-D4A98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Wild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4464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D34D0-4194-406E-9165-B6E200A13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food did Isaac like that Esau could hunt in the open country?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D2F35-AD62-4C44-BA07-D4A98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Wild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81740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FBD17-C495-4D23-BE9B-58399260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Jacob doing when Esau came in from the open country?  (25:29)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BBDD2-3D88-43DA-B08E-1879C18BC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baking bread.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mending a 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cooking some stew.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163459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FBD17-C495-4D23-BE9B-58399260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Jacob doing when Esau came in from the open country?  (25:29)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BBDD2-3D88-43DA-B08E-1879C18BC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baking bread.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mending a 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cooking some stew.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2209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FA1B-B9F1-491F-ADFA-D8709B67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Abraham leave everything when he died?  (25:5)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33EDB-DF5D-491E-971C-C363F4C1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</p:txBody>
      </p:sp>
    </p:spTree>
    <p:extLst>
      <p:ext uri="{BB962C8B-B14F-4D97-AF65-F5344CB8AC3E}">
        <p14:creationId xmlns:p14="http://schemas.microsoft.com/office/powerpoint/2010/main" val="136116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3AEA-6407-44D1-8997-D81B87A6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have to sell in order to get some stew?  (25:30-31)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3B831-A7C8-439A-9347-614773FF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bow and arrows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sheep his father gave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clothes</a:t>
            </a:r>
          </a:p>
        </p:txBody>
      </p:sp>
    </p:spTree>
    <p:extLst>
      <p:ext uri="{BB962C8B-B14F-4D97-AF65-F5344CB8AC3E}">
        <p14:creationId xmlns:p14="http://schemas.microsoft.com/office/powerpoint/2010/main" val="2578272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3AEA-6407-44D1-8997-D81B87A6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have to sell in order to get some stew?  (25:30-31)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3B831-A7C8-439A-9347-614773FF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bow and arrows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sheep his father gave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clothes</a:t>
            </a:r>
          </a:p>
        </p:txBody>
      </p:sp>
    </p:spTree>
    <p:extLst>
      <p:ext uri="{BB962C8B-B14F-4D97-AF65-F5344CB8AC3E}">
        <p14:creationId xmlns:p14="http://schemas.microsoft.com/office/powerpoint/2010/main" val="3205251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72809-3FF8-411A-BD6A-EC6BE4DD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sell his birthright to Jacob?  (25:30-33)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6CB7-CC6A-4E5C-8E74-68959949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didn’t understand he had sold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hungry, and he thought he was about to die.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promised to give the birthright back.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1093572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72809-3FF8-411A-BD6A-EC6BE4DD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sell his birthright to Jacob?  (25:30-33)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6CB7-CC6A-4E5C-8E74-68959949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didn’t understand he had sold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hungry, and he thought he was about to die.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promised to give the birthright back.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3170693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50F6-BFB2-4C27-B885-F321AE55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give Jacob his birthright?  (25:33-34)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5CE6C-AF96-44C0-BCD2-06BAFDFCE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swore an oath.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wrote a will.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his mother witness and sign the will.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1936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50F6-BFB2-4C27-B885-F321AE55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give Jacob his birthright?  (25:33-34)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5CE6C-AF96-44C0-BCD2-06BAFDFCE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swore an oath.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wrote a will.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his mother witness and sign the will.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71629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EB034-1CB2-4A4A-AF63-4FE44971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Jacob finally give Esau some stew and bread?  (25:33-34)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6AA45-4BB3-445C-8DF2-09C41710C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Never. It was a trick.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after Esau swore the oath.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both got back home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465352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EB034-1CB2-4A4A-AF63-4FE44971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Jacob finally give Esau some stew and bread?  (25:33-34)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6AA45-4BB3-445C-8DF2-09C41710C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Never. It was a trick.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Only after Esau swore the oath.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both got back home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76120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5FFE5-59EF-473C-BA79-2A38199B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feel about his birthright?  (25:34)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FE24B-A0BC-4F83-89B3-62CD52D6D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glad to get rid of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worried what Isaac would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despised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sad he sold it.</a:t>
            </a:r>
          </a:p>
        </p:txBody>
      </p:sp>
    </p:spTree>
    <p:extLst>
      <p:ext uri="{BB962C8B-B14F-4D97-AF65-F5344CB8AC3E}">
        <p14:creationId xmlns:p14="http://schemas.microsoft.com/office/powerpoint/2010/main" val="27139123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5FFE5-59EF-473C-BA79-2A38199B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feel about his birthright?  (25:34)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FE24B-A0BC-4F83-89B3-62CD52D6D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glad to get rid of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worried what Isaac would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He despised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was sad he sold it.</a:t>
            </a:r>
          </a:p>
        </p:txBody>
      </p:sp>
    </p:spTree>
    <p:extLst>
      <p:ext uri="{BB962C8B-B14F-4D97-AF65-F5344CB8AC3E}">
        <p14:creationId xmlns:p14="http://schemas.microsoft.com/office/powerpoint/2010/main" val="330660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DDD6-ADC7-45C8-85C1-3EA217F7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died?  (25:8-11)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54036-95A9-41E9-B834-89CFFE3E8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buried with Sarah.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 and Isaac buried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was blessed by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3626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DDD6-ADC7-45C8-85C1-3EA217F7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died?  (25:8-11)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54036-95A9-41E9-B834-89CFFE3E8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buried with Sarah.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 and Isaac buried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was blessed by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5643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F4EA9-91C4-4370-A464-1392E2CB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Jacob and Esau’s Grandparents?  (25:10-11)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A46A-38EA-41DE-9BE4-BD355D7C5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 and 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Mamre</a:t>
            </a:r>
            <a:r>
              <a:rPr lang="en-US" sz="4000" dirty="0"/>
              <a:t> and Moriah</a:t>
            </a:r>
          </a:p>
        </p:txBody>
      </p:sp>
    </p:spTree>
    <p:extLst>
      <p:ext uri="{BB962C8B-B14F-4D97-AF65-F5344CB8AC3E}">
        <p14:creationId xmlns:p14="http://schemas.microsoft.com/office/powerpoint/2010/main" val="140893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F4EA9-91C4-4370-A464-1392E2CB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Jacob and Esau’s Grandparents?  (25:10-11)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A46A-38EA-41DE-9BE4-BD355D7C5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 and 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Mamre</a:t>
            </a:r>
            <a:r>
              <a:rPr lang="en-US" sz="4000" dirty="0"/>
              <a:t> and Moriah</a:t>
            </a:r>
          </a:p>
        </p:txBody>
      </p:sp>
    </p:spTree>
    <p:extLst>
      <p:ext uri="{BB962C8B-B14F-4D97-AF65-F5344CB8AC3E}">
        <p14:creationId xmlns:p14="http://schemas.microsoft.com/office/powerpoint/2010/main" val="31245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B146-D286-465F-8FF6-A35D837D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pray to the Lord on behalf of his wife?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8591-36B7-4907-88A4-0FC56E49F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was childless.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was very homesick for her mother.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was always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had weak eyes.</a:t>
            </a:r>
          </a:p>
        </p:txBody>
      </p:sp>
    </p:spTree>
    <p:extLst>
      <p:ext uri="{BB962C8B-B14F-4D97-AF65-F5344CB8AC3E}">
        <p14:creationId xmlns:p14="http://schemas.microsoft.com/office/powerpoint/2010/main" val="63316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B146-D286-465F-8FF6-A35D837D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pray to the Lord on behalf of his wife?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8591-36B7-4907-88A4-0FC56E49F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 was childless.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was very homesick for her mother.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was always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had weak eyes.</a:t>
            </a:r>
          </a:p>
        </p:txBody>
      </p:sp>
    </p:spTree>
    <p:extLst>
      <p:ext uri="{BB962C8B-B14F-4D97-AF65-F5344CB8AC3E}">
        <p14:creationId xmlns:p14="http://schemas.microsoft.com/office/powerpoint/2010/main" val="26585182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1340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11</vt:lpstr>
      <vt:lpstr>To whom did Abraham leave everything when he died?  (25:5)</vt:lpstr>
      <vt:lpstr>To whom did Abraham leave everything when he died?  (25:5)</vt:lpstr>
      <vt:lpstr>What happened when Abraham died?  (25:8-11)</vt:lpstr>
      <vt:lpstr>What happened when Abraham died?  (25:8-11)</vt:lpstr>
      <vt:lpstr>Who were Jacob and Esau’s Grandparents?  (25:10-11)</vt:lpstr>
      <vt:lpstr>Who were Jacob and Esau’s Grandparents?  (25:10-11)</vt:lpstr>
      <vt:lpstr>Why did Isaac pray to the Lord on behalf of his wife?  (25:21)</vt:lpstr>
      <vt:lpstr>Why did Isaac pray to the Lord on behalf of his wife?  (25:21)</vt:lpstr>
      <vt:lpstr>How did the Lord answer Isaac’s prayer?   (25:21-23)</vt:lpstr>
      <vt:lpstr>How did the Lord answer Isaac’s prayer?   (25:21-23)</vt:lpstr>
      <vt:lpstr>How many years had Isaac and Rebekah been married when she had twin boys?  (25:20, 26)</vt:lpstr>
      <vt:lpstr>How many years had Isaac and Rebekah been married when she had twin boys?  (25:20, 26)</vt:lpstr>
      <vt:lpstr>Why did Rebekah inquire of the Lord?  (25:22)</vt:lpstr>
      <vt:lpstr>Why did Rebekah inquire of the Lord?  (25:22)</vt:lpstr>
      <vt:lpstr>What did the Lord say about the two nations in Rebekah’s womb?  (25:23)</vt:lpstr>
      <vt:lpstr>What did the Lord say about the two nations in Rebekah’s womb?  (25:23)</vt:lpstr>
      <vt:lpstr>What was unusual about the way Jacob was born?  (25:26)</vt:lpstr>
      <vt:lpstr>What was unusual about the way Jacob was born?  (25:26)</vt:lpstr>
      <vt:lpstr>How does the Bible describe Esau?  (25:25, 27-28)</vt:lpstr>
      <vt:lpstr>How does the Bible describe Esau?  (25:25, 27-28)</vt:lpstr>
      <vt:lpstr>How does the Bible describe Jacob?  (25:26-28)</vt:lpstr>
      <vt:lpstr>How does the Bible describe Jacob?  (25:26-28)</vt:lpstr>
      <vt:lpstr>How were Esau and Jacob different from each other?  (25:27-28)</vt:lpstr>
      <vt:lpstr>How were Esau and Jacob different from each other?  (25:27-28)</vt:lpstr>
      <vt:lpstr>What food did Isaac like that Esau could hunt in the open country?  (25:28)</vt:lpstr>
      <vt:lpstr>What food did Isaac like that Esau could hunt in the open country?  (25:28)</vt:lpstr>
      <vt:lpstr>What was Jacob doing when Esau came in from the open country?  (25:29)</vt:lpstr>
      <vt:lpstr>What was Jacob doing when Esau came in from the open country?  (25:29)</vt:lpstr>
      <vt:lpstr>What did Esau have to sell in order to get some stew?  (25:30-31)</vt:lpstr>
      <vt:lpstr>What did Esau have to sell in order to get some stew?  (25:30-31)</vt:lpstr>
      <vt:lpstr>Why did Esau sell his birthright to Jacob?  (25:30-33)</vt:lpstr>
      <vt:lpstr>Why did Esau sell his birthright to Jacob?  (25:30-33)</vt:lpstr>
      <vt:lpstr>How did Esau give Jacob his birthright?  (25:33-34)</vt:lpstr>
      <vt:lpstr>How did Esau give Jacob his birthright?  (25:33-34)</vt:lpstr>
      <vt:lpstr>When did Jacob finally give Esau some stew and bread?  (25:33-34)</vt:lpstr>
      <vt:lpstr>When did Jacob finally give Esau some stew and bread?  (25:33-34)</vt:lpstr>
      <vt:lpstr>How did Esau feel about his birthright?  (25:34)</vt:lpstr>
      <vt:lpstr>How did Esau feel about his birthright?  (25:34)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2019-07-19T19:56:43Z</dcterms:modified>
</cp:coreProperties>
</file>